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1168552" y="3667141"/>
            <a:ext cx="1919605" cy="481330"/>
          </a:xfrm>
          <a:custGeom>
            <a:avLst/>
            <a:gdLst/>
            <a:ahLst/>
            <a:cxnLst/>
            <a:rect l="l" t="t" r="r" b="b"/>
            <a:pathLst>
              <a:path w="1919605" h="481329">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sp>
        <p:nvSpPr>
          <p:cNvPr id="2" name="Holder 2"/>
          <p:cNvSpPr>
            <a:spLocks noGrp="1"/>
          </p:cNvSpPr>
          <p:nvPr>
            <p:ph type="ctrTitle"/>
          </p:nvPr>
        </p:nvSpPr>
        <p:spPr>
          <a:xfrm>
            <a:off x="1447800" y="3683000"/>
            <a:ext cx="7162800" cy="3911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916291" y="4292600"/>
            <a:ext cx="8225817" cy="1671320"/>
          </a:xfrm>
          <a:prstGeom prst="rect">
            <a:avLst/>
          </a:prstGeom>
        </p:spPr>
        <p:txBody>
          <a:bodyPr wrap="square" lIns="0" tIns="0" rIns="0" bIns="0">
            <a:spAutoFit/>
          </a:bodyPr>
          <a:lstStyle>
            <a:lvl1pPr>
              <a:defRPr sz="36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344066" y="2370459"/>
            <a:ext cx="3948429" cy="4353559"/>
          </a:xfrm>
          <a:prstGeom prst="rect">
            <a:avLst/>
          </a:prstGeom>
        </p:spPr>
        <p:txBody>
          <a:bodyPr wrap="square" lIns="0" tIns="0" rIns="0" bIns="0">
            <a:spAutoFit/>
          </a:bodyPr>
          <a:lstStyle>
            <a:lvl1pPr>
              <a:defRPr sz="18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05966" y="2461468"/>
            <a:ext cx="4056379" cy="4224020"/>
          </a:xfrm>
          <a:prstGeom prst="rect">
            <a:avLst/>
          </a:prstGeom>
        </p:spPr>
        <p:txBody>
          <a:bodyPr wrap="square" lIns="0" tIns="0" rIns="0" bIns="0">
            <a:spAutoFit/>
          </a:bodyPr>
          <a:lstStyle>
            <a:lvl1pPr>
              <a:defRPr sz="21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7/25/22</a:t>
            </a:fld>
            <a:endParaRPr lang="en-US" dirty="0"/>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epicopportunities.eu/curric-"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ink.springer.com/article/10.1007/s11002-021-09566-8" TargetMode="External"/><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urbact.eu/sites/default/files/creative_spirits_state_of_the_art.pdf"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hyperlink" Target="http://www.culturaobscura.com/street-art-warsaw" TargetMode="External"/><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hyperlink" Target="http://www.mairie-begles.fr/centre-so-"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18" Type="http://schemas.openxmlformats.org/officeDocument/2006/relationships/image" Target="../media/image92.png"/><Relationship Id="rId26" Type="http://schemas.openxmlformats.org/officeDocument/2006/relationships/image" Target="../media/image100.png"/><Relationship Id="rId3" Type="http://schemas.openxmlformats.org/officeDocument/2006/relationships/image" Target="../media/image77.png"/><Relationship Id="rId21" Type="http://schemas.openxmlformats.org/officeDocument/2006/relationships/image" Target="../media/image95.png"/><Relationship Id="rId7" Type="http://schemas.openxmlformats.org/officeDocument/2006/relationships/image" Target="../media/image81.png"/><Relationship Id="rId12" Type="http://schemas.openxmlformats.org/officeDocument/2006/relationships/image" Target="../media/image86.png"/><Relationship Id="rId17" Type="http://schemas.openxmlformats.org/officeDocument/2006/relationships/image" Target="../media/image91.png"/><Relationship Id="rId25" Type="http://schemas.openxmlformats.org/officeDocument/2006/relationships/image" Target="../media/image99.png"/><Relationship Id="rId2" Type="http://schemas.openxmlformats.org/officeDocument/2006/relationships/image" Target="../media/image76.png"/><Relationship Id="rId16" Type="http://schemas.openxmlformats.org/officeDocument/2006/relationships/image" Target="../media/image90.png"/><Relationship Id="rId20" Type="http://schemas.openxmlformats.org/officeDocument/2006/relationships/image" Target="../media/image94.png"/><Relationship Id="rId29"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24" Type="http://schemas.openxmlformats.org/officeDocument/2006/relationships/image" Target="../media/image98.png"/><Relationship Id="rId32" Type="http://schemas.openxmlformats.org/officeDocument/2006/relationships/image" Target="../media/image106.png"/><Relationship Id="rId5" Type="http://schemas.openxmlformats.org/officeDocument/2006/relationships/image" Target="../media/image79.png"/><Relationship Id="rId15" Type="http://schemas.openxmlformats.org/officeDocument/2006/relationships/image" Target="../media/image89.png"/><Relationship Id="rId23" Type="http://schemas.openxmlformats.org/officeDocument/2006/relationships/image" Target="../media/image97.png"/><Relationship Id="rId28" Type="http://schemas.openxmlformats.org/officeDocument/2006/relationships/image" Target="../media/image102.png"/><Relationship Id="rId10" Type="http://schemas.openxmlformats.org/officeDocument/2006/relationships/image" Target="../media/image84.png"/><Relationship Id="rId19" Type="http://schemas.openxmlformats.org/officeDocument/2006/relationships/image" Target="../media/image93.png"/><Relationship Id="rId31" Type="http://schemas.openxmlformats.org/officeDocument/2006/relationships/image" Target="../media/image105.png"/><Relationship Id="rId4" Type="http://schemas.openxmlformats.org/officeDocument/2006/relationships/image" Target="../media/image78.png"/><Relationship Id="rId9" Type="http://schemas.openxmlformats.org/officeDocument/2006/relationships/image" Target="../media/image83.png"/><Relationship Id="rId14" Type="http://schemas.openxmlformats.org/officeDocument/2006/relationships/image" Target="../media/image88.png"/><Relationship Id="rId22" Type="http://schemas.openxmlformats.org/officeDocument/2006/relationships/image" Target="../media/image96.png"/><Relationship Id="rId27" Type="http://schemas.openxmlformats.org/officeDocument/2006/relationships/image" Target="../media/image101.png"/><Relationship Id="rId30" Type="http://schemas.openxmlformats.org/officeDocument/2006/relationships/image" Target="../media/image104.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3" Type="http://schemas.openxmlformats.org/officeDocument/2006/relationships/image" Target="../media/image118.png"/><Relationship Id="rId18" Type="http://schemas.openxmlformats.org/officeDocument/2006/relationships/image" Target="../media/image123.png"/><Relationship Id="rId26" Type="http://schemas.openxmlformats.org/officeDocument/2006/relationships/image" Target="../media/image131.png"/><Relationship Id="rId3" Type="http://schemas.openxmlformats.org/officeDocument/2006/relationships/image" Target="../media/image108.png"/><Relationship Id="rId21" Type="http://schemas.openxmlformats.org/officeDocument/2006/relationships/image" Target="../media/image126.pn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33" Type="http://schemas.openxmlformats.org/officeDocument/2006/relationships/image" Target="../media/image138.pn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5.png"/><Relationship Id="rId29"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32" Type="http://schemas.openxmlformats.org/officeDocument/2006/relationships/image" Target="../media/image137.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28" Type="http://schemas.openxmlformats.org/officeDocument/2006/relationships/image" Target="../media/image133.png"/><Relationship Id="rId10" Type="http://schemas.openxmlformats.org/officeDocument/2006/relationships/image" Target="../media/image115.png"/><Relationship Id="rId19" Type="http://schemas.openxmlformats.org/officeDocument/2006/relationships/image" Target="../media/image124.png"/><Relationship Id="rId31" Type="http://schemas.openxmlformats.org/officeDocument/2006/relationships/image" Target="../media/image136.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 Id="rId27" Type="http://schemas.openxmlformats.org/officeDocument/2006/relationships/image" Target="../media/image132.png"/><Relationship Id="rId30" Type="http://schemas.openxmlformats.org/officeDocument/2006/relationships/image" Target="../media/image135.png"/><Relationship Id="rId8" Type="http://schemas.openxmlformats.org/officeDocument/2006/relationships/image" Target="../media/image1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chahuts.net/" TargetMode="External"/><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image" Target="../media/image154.png"/><Relationship Id="rId18" Type="http://schemas.openxmlformats.org/officeDocument/2006/relationships/image" Target="../media/image159.png"/><Relationship Id="rId26" Type="http://schemas.openxmlformats.org/officeDocument/2006/relationships/image" Target="../media/image167.png"/><Relationship Id="rId3" Type="http://schemas.openxmlformats.org/officeDocument/2006/relationships/image" Target="../media/image144.png"/><Relationship Id="rId21" Type="http://schemas.openxmlformats.org/officeDocument/2006/relationships/image" Target="../media/image162.png"/><Relationship Id="rId34" Type="http://schemas.openxmlformats.org/officeDocument/2006/relationships/image" Target="../media/image175.png"/><Relationship Id="rId7" Type="http://schemas.openxmlformats.org/officeDocument/2006/relationships/image" Target="../media/image148.png"/><Relationship Id="rId12" Type="http://schemas.openxmlformats.org/officeDocument/2006/relationships/image" Target="../media/image153.png"/><Relationship Id="rId17" Type="http://schemas.openxmlformats.org/officeDocument/2006/relationships/image" Target="../media/image158.png"/><Relationship Id="rId25" Type="http://schemas.openxmlformats.org/officeDocument/2006/relationships/image" Target="../media/image166.png"/><Relationship Id="rId33" Type="http://schemas.openxmlformats.org/officeDocument/2006/relationships/image" Target="../media/image174.png"/><Relationship Id="rId2" Type="http://schemas.openxmlformats.org/officeDocument/2006/relationships/image" Target="../media/image143.png"/><Relationship Id="rId16" Type="http://schemas.openxmlformats.org/officeDocument/2006/relationships/image" Target="../media/image157.png"/><Relationship Id="rId20" Type="http://schemas.openxmlformats.org/officeDocument/2006/relationships/image" Target="../media/image161.png"/><Relationship Id="rId29" Type="http://schemas.openxmlformats.org/officeDocument/2006/relationships/image" Target="../media/image170.png"/><Relationship Id="rId1" Type="http://schemas.openxmlformats.org/officeDocument/2006/relationships/slideLayout" Target="../slideLayouts/slideLayout5.xml"/><Relationship Id="rId6" Type="http://schemas.openxmlformats.org/officeDocument/2006/relationships/image" Target="../media/image147.png"/><Relationship Id="rId11" Type="http://schemas.openxmlformats.org/officeDocument/2006/relationships/image" Target="../media/image152.png"/><Relationship Id="rId24" Type="http://schemas.openxmlformats.org/officeDocument/2006/relationships/image" Target="../media/image165.png"/><Relationship Id="rId32" Type="http://schemas.openxmlformats.org/officeDocument/2006/relationships/image" Target="../media/image173.png"/><Relationship Id="rId5" Type="http://schemas.openxmlformats.org/officeDocument/2006/relationships/image" Target="../media/image146.png"/><Relationship Id="rId15" Type="http://schemas.openxmlformats.org/officeDocument/2006/relationships/image" Target="../media/image156.png"/><Relationship Id="rId23" Type="http://schemas.openxmlformats.org/officeDocument/2006/relationships/image" Target="../media/image164.png"/><Relationship Id="rId28" Type="http://schemas.openxmlformats.org/officeDocument/2006/relationships/image" Target="../media/image169.png"/><Relationship Id="rId10" Type="http://schemas.openxmlformats.org/officeDocument/2006/relationships/image" Target="../media/image151.png"/><Relationship Id="rId19" Type="http://schemas.openxmlformats.org/officeDocument/2006/relationships/image" Target="../media/image160.png"/><Relationship Id="rId31" Type="http://schemas.openxmlformats.org/officeDocument/2006/relationships/image" Target="../media/image172.png"/><Relationship Id="rId4" Type="http://schemas.openxmlformats.org/officeDocument/2006/relationships/image" Target="../media/image145.png"/><Relationship Id="rId9" Type="http://schemas.openxmlformats.org/officeDocument/2006/relationships/image" Target="../media/image150.png"/><Relationship Id="rId14" Type="http://schemas.openxmlformats.org/officeDocument/2006/relationships/image" Target="../media/image155.png"/><Relationship Id="rId22" Type="http://schemas.openxmlformats.org/officeDocument/2006/relationships/image" Target="../media/image163.png"/><Relationship Id="rId27" Type="http://schemas.openxmlformats.org/officeDocument/2006/relationships/image" Target="../media/image168.png"/><Relationship Id="rId30" Type="http://schemas.openxmlformats.org/officeDocument/2006/relationships/image" Target="../media/image171.png"/><Relationship Id="rId8" Type="http://schemas.openxmlformats.org/officeDocument/2006/relationships/image" Target="../media/image149.png"/></Relationships>
</file>

<file path=ppt/slides/_rels/slide2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5.xml"/><Relationship Id="rId4" Type="http://schemas.openxmlformats.org/officeDocument/2006/relationships/hyperlink" Target="http://www.ted.com/talks/el_-"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3.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28.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 Type="http://schemas.openxmlformats.org/officeDocument/2006/relationships/image" Target="../media/image188.png"/><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2.xml"/><Relationship Id="rId6" Type="http://schemas.openxmlformats.org/officeDocument/2006/relationships/image" Target="../media/image192.png"/><Relationship Id="rId11" Type="http://schemas.openxmlformats.org/officeDocument/2006/relationships/image" Target="../media/image197.png"/><Relationship Id="rId24" Type="http://schemas.openxmlformats.org/officeDocument/2006/relationships/image" Target="../media/image210.png"/><Relationship Id="rId5" Type="http://schemas.openxmlformats.org/officeDocument/2006/relationships/image" Target="../media/image191.png"/><Relationship Id="rId15" Type="http://schemas.openxmlformats.org/officeDocument/2006/relationships/image" Target="../media/image201.png"/><Relationship Id="rId23" Type="http://schemas.openxmlformats.org/officeDocument/2006/relationships/image" Target="../media/image209.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5.xml"/><Relationship Id="rId6" Type="http://schemas.openxmlformats.org/officeDocument/2006/relationships/hyperlink" Target="http://www.facebook.com/streetcultureforregions" TargetMode="External"/><Relationship Id="rId5" Type="http://schemas.openxmlformats.org/officeDocument/2006/relationships/hyperlink" Target="https://www.street-culture.eu/" TargetMode="External"/><Relationship Id="rId4" Type="http://schemas.openxmlformats.org/officeDocument/2006/relationships/image" Target="../media/image213.jpeg"/></Relationships>
</file>

<file path=ppt/slides/_rels/slide4.xml.rels><?xml version="1.0" encoding="UTF-8" standalone="yes"?>
<Relationships xmlns="http://schemas.openxmlformats.org/package/2006/relationships"><Relationship Id="rId3" Type="http://schemas.openxmlformats.org/officeDocument/2006/relationships/hyperlink" Target="http://www.urbandictionary.com/"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21" Type="http://schemas.openxmlformats.org/officeDocument/2006/relationships/image" Target="../media/image30.png"/><Relationship Id="rId34" Type="http://schemas.openxmlformats.org/officeDocument/2006/relationships/image" Target="../media/image43.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42.png"/><Relationship Id="rId2" Type="http://schemas.openxmlformats.org/officeDocument/2006/relationships/image" Target="../media/image11.png"/><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image" Target="../media/image41.png"/><Relationship Id="rId37" Type="http://schemas.openxmlformats.org/officeDocument/2006/relationships/image" Target="../media/image46.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png"/><Relationship Id="rId8" Type="http://schemas.openxmlformats.org/officeDocument/2006/relationships/image" Target="../media/image17.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subTitle" idx="4"/>
          </p:nvPr>
        </p:nvSpPr>
        <p:spPr>
          <a:prstGeom prst="rect">
            <a:avLst/>
          </a:prstGeom>
        </p:spPr>
        <p:txBody>
          <a:bodyPr vert="horz" wrap="square" lIns="0" tIns="12700" rIns="0" bIns="0" rtlCol="0">
            <a:spAutoFit/>
          </a:bodyPr>
          <a:lstStyle/>
          <a:p>
            <a:pPr marL="297815" marR="5080">
              <a:lnSpc>
                <a:spcPct val="100000"/>
              </a:lnSpc>
              <a:spcBef>
                <a:spcPts val="100"/>
              </a:spcBef>
            </a:pPr>
            <a:r>
              <a:rPr spc="375" dirty="0"/>
              <a:t>What </a:t>
            </a:r>
            <a:r>
              <a:rPr spc="204" dirty="0"/>
              <a:t>is </a:t>
            </a:r>
            <a:r>
              <a:rPr spc="195" dirty="0"/>
              <a:t>street </a:t>
            </a:r>
            <a:r>
              <a:rPr spc="185" dirty="0"/>
              <a:t>culture </a:t>
            </a:r>
            <a:r>
              <a:rPr spc="320" dirty="0"/>
              <a:t>and </a:t>
            </a:r>
            <a:r>
              <a:rPr spc="480" dirty="0"/>
              <a:t>how </a:t>
            </a:r>
            <a:r>
              <a:rPr spc="484" dirty="0"/>
              <a:t> </a:t>
            </a:r>
            <a:r>
              <a:rPr spc="305" dirty="0"/>
              <a:t>does</a:t>
            </a:r>
            <a:r>
              <a:rPr spc="50" dirty="0"/>
              <a:t> </a:t>
            </a:r>
            <a:r>
              <a:rPr spc="160" dirty="0"/>
              <a:t>it</a:t>
            </a:r>
            <a:r>
              <a:rPr spc="50" dirty="0"/>
              <a:t> </a:t>
            </a:r>
            <a:r>
              <a:rPr spc="170" dirty="0"/>
              <a:t>relate</a:t>
            </a:r>
            <a:r>
              <a:rPr spc="50" dirty="0"/>
              <a:t> </a:t>
            </a:r>
            <a:r>
              <a:rPr spc="305" dirty="0"/>
              <a:t>to</a:t>
            </a:r>
            <a:r>
              <a:rPr spc="55" dirty="0"/>
              <a:t> </a:t>
            </a:r>
            <a:r>
              <a:rPr spc="270" dirty="0"/>
              <a:t>opportunities</a:t>
            </a:r>
            <a:r>
              <a:rPr spc="50" dirty="0"/>
              <a:t> </a:t>
            </a:r>
            <a:r>
              <a:rPr spc="254" dirty="0"/>
              <a:t>for </a:t>
            </a:r>
            <a:r>
              <a:rPr spc="-1070" dirty="0"/>
              <a:t> </a:t>
            </a:r>
            <a:r>
              <a:rPr spc="265" dirty="0"/>
              <a:t>entrepreneurship?</a:t>
            </a:r>
          </a:p>
        </p:txBody>
      </p:sp>
      <p:grpSp>
        <p:nvGrpSpPr>
          <p:cNvPr id="3" name="object 3"/>
          <p:cNvGrpSpPr/>
          <p:nvPr/>
        </p:nvGrpSpPr>
        <p:grpSpPr>
          <a:xfrm>
            <a:off x="1214120" y="647661"/>
            <a:ext cx="8844279" cy="2788120"/>
            <a:chOff x="1214120" y="647661"/>
            <a:chExt cx="8844279" cy="2788120"/>
          </a:xfrm>
        </p:grpSpPr>
        <p:sp>
          <p:nvSpPr>
            <p:cNvPr id="4" name="object 4"/>
            <p:cNvSpPr/>
            <p:nvPr/>
          </p:nvSpPr>
          <p:spPr>
            <a:xfrm>
              <a:off x="1214120" y="2668701"/>
              <a:ext cx="3608704" cy="767080"/>
            </a:xfrm>
            <a:custGeom>
              <a:avLst/>
              <a:gdLst/>
              <a:ahLst/>
              <a:cxnLst/>
              <a:rect l="l" t="t" r="r" b="b"/>
              <a:pathLst>
                <a:path w="3608704" h="767079">
                  <a:moveTo>
                    <a:pt x="211353" y="476491"/>
                  </a:moveTo>
                  <a:lnTo>
                    <a:pt x="210083" y="473468"/>
                  </a:lnTo>
                  <a:lnTo>
                    <a:pt x="205105" y="468693"/>
                  </a:lnTo>
                  <a:lnTo>
                    <a:pt x="201955" y="467499"/>
                  </a:lnTo>
                  <a:lnTo>
                    <a:pt x="34340" y="467499"/>
                  </a:lnTo>
                  <a:lnTo>
                    <a:pt x="31254" y="468769"/>
                  </a:lnTo>
                  <a:lnTo>
                    <a:pt x="25971" y="473811"/>
                  </a:lnTo>
                  <a:lnTo>
                    <a:pt x="24777" y="476491"/>
                  </a:lnTo>
                  <a:lnTo>
                    <a:pt x="24650" y="753084"/>
                  </a:lnTo>
                  <a:lnTo>
                    <a:pt x="25908" y="756043"/>
                  </a:lnTo>
                  <a:lnTo>
                    <a:pt x="30886" y="761085"/>
                  </a:lnTo>
                  <a:lnTo>
                    <a:pt x="34188" y="762355"/>
                  </a:lnTo>
                  <a:lnTo>
                    <a:pt x="42125" y="762355"/>
                  </a:lnTo>
                  <a:lnTo>
                    <a:pt x="45275" y="761085"/>
                  </a:lnTo>
                  <a:lnTo>
                    <a:pt x="47764" y="758558"/>
                  </a:lnTo>
                  <a:lnTo>
                    <a:pt x="50279" y="756043"/>
                  </a:lnTo>
                  <a:lnTo>
                    <a:pt x="51511" y="753084"/>
                  </a:lnTo>
                  <a:lnTo>
                    <a:pt x="51511" y="622503"/>
                  </a:lnTo>
                  <a:lnTo>
                    <a:pt x="182118" y="622503"/>
                  </a:lnTo>
                  <a:lnTo>
                    <a:pt x="185305" y="621385"/>
                  </a:lnTo>
                  <a:lnTo>
                    <a:pt x="187807" y="619125"/>
                  </a:lnTo>
                  <a:lnTo>
                    <a:pt x="190284" y="616889"/>
                  </a:lnTo>
                  <a:lnTo>
                    <a:pt x="191541" y="613943"/>
                  </a:lnTo>
                  <a:lnTo>
                    <a:pt x="191541" y="606920"/>
                  </a:lnTo>
                  <a:lnTo>
                    <a:pt x="190284" y="604050"/>
                  </a:lnTo>
                  <a:lnTo>
                    <a:pt x="187998" y="601853"/>
                  </a:lnTo>
                  <a:lnTo>
                    <a:pt x="185305" y="599262"/>
                  </a:lnTo>
                  <a:lnTo>
                    <a:pt x="182118" y="598081"/>
                  </a:lnTo>
                  <a:lnTo>
                    <a:pt x="51511" y="598081"/>
                  </a:lnTo>
                  <a:lnTo>
                    <a:pt x="51511" y="492353"/>
                  </a:lnTo>
                  <a:lnTo>
                    <a:pt x="201955" y="492353"/>
                  </a:lnTo>
                  <a:lnTo>
                    <a:pt x="205105" y="491147"/>
                  </a:lnTo>
                  <a:lnTo>
                    <a:pt x="206489" y="489826"/>
                  </a:lnTo>
                  <a:lnTo>
                    <a:pt x="210083" y="486397"/>
                  </a:lnTo>
                  <a:lnTo>
                    <a:pt x="211353" y="483501"/>
                  </a:lnTo>
                  <a:lnTo>
                    <a:pt x="211353" y="476491"/>
                  </a:lnTo>
                  <a:close/>
                </a:path>
                <a:path w="3608704" h="767079">
                  <a:moveTo>
                    <a:pt x="215747" y="222821"/>
                  </a:moveTo>
                  <a:lnTo>
                    <a:pt x="204482" y="178828"/>
                  </a:lnTo>
                  <a:lnTo>
                    <a:pt x="173532" y="152438"/>
                  </a:lnTo>
                  <a:lnTo>
                    <a:pt x="137426" y="138950"/>
                  </a:lnTo>
                  <a:lnTo>
                    <a:pt x="106997" y="130911"/>
                  </a:lnTo>
                  <a:lnTo>
                    <a:pt x="97751" y="128117"/>
                  </a:lnTo>
                  <a:lnTo>
                    <a:pt x="59855" y="110020"/>
                  </a:lnTo>
                  <a:lnTo>
                    <a:pt x="44919" y="78765"/>
                  </a:lnTo>
                  <a:lnTo>
                    <a:pt x="45453" y="71856"/>
                  </a:lnTo>
                  <a:lnTo>
                    <a:pt x="70218" y="41249"/>
                  </a:lnTo>
                  <a:lnTo>
                    <a:pt x="113144" y="32423"/>
                  </a:lnTo>
                  <a:lnTo>
                    <a:pt x="119976" y="32664"/>
                  </a:lnTo>
                  <a:lnTo>
                    <a:pt x="159702" y="43332"/>
                  </a:lnTo>
                  <a:lnTo>
                    <a:pt x="184480" y="60655"/>
                  </a:lnTo>
                  <a:lnTo>
                    <a:pt x="187134" y="62915"/>
                  </a:lnTo>
                  <a:lnTo>
                    <a:pt x="211353" y="51384"/>
                  </a:lnTo>
                  <a:lnTo>
                    <a:pt x="211353" y="42125"/>
                  </a:lnTo>
                  <a:lnTo>
                    <a:pt x="175425" y="13030"/>
                  </a:lnTo>
                  <a:lnTo>
                    <a:pt x="126403" y="520"/>
                  </a:lnTo>
                  <a:lnTo>
                    <a:pt x="113144" y="0"/>
                  </a:lnTo>
                  <a:lnTo>
                    <a:pt x="98399" y="622"/>
                  </a:lnTo>
                  <a:lnTo>
                    <a:pt x="59448" y="9906"/>
                  </a:lnTo>
                  <a:lnTo>
                    <a:pt x="22885" y="37909"/>
                  </a:lnTo>
                  <a:lnTo>
                    <a:pt x="9690" y="80035"/>
                  </a:lnTo>
                  <a:lnTo>
                    <a:pt x="10121" y="89204"/>
                  </a:lnTo>
                  <a:lnTo>
                    <a:pt x="24714" y="126161"/>
                  </a:lnTo>
                  <a:lnTo>
                    <a:pt x="56769" y="150177"/>
                  </a:lnTo>
                  <a:lnTo>
                    <a:pt x="113258" y="167805"/>
                  </a:lnTo>
                  <a:lnTo>
                    <a:pt x="123659" y="170751"/>
                  </a:lnTo>
                  <a:lnTo>
                    <a:pt x="164325" y="190614"/>
                  </a:lnTo>
                  <a:lnTo>
                    <a:pt x="180073" y="223672"/>
                  </a:lnTo>
                  <a:lnTo>
                    <a:pt x="179501" y="230416"/>
                  </a:lnTo>
                  <a:lnTo>
                    <a:pt x="153377" y="261289"/>
                  </a:lnTo>
                  <a:lnTo>
                    <a:pt x="110934" y="270421"/>
                  </a:lnTo>
                  <a:lnTo>
                    <a:pt x="98717" y="269900"/>
                  </a:lnTo>
                  <a:lnTo>
                    <a:pt x="55981" y="257314"/>
                  </a:lnTo>
                  <a:lnTo>
                    <a:pt x="25387" y="234480"/>
                  </a:lnTo>
                  <a:lnTo>
                    <a:pt x="21717" y="232943"/>
                  </a:lnTo>
                  <a:lnTo>
                    <a:pt x="12611" y="232943"/>
                  </a:lnTo>
                  <a:lnTo>
                    <a:pt x="8445" y="234696"/>
                  </a:lnTo>
                  <a:lnTo>
                    <a:pt x="1689" y="241719"/>
                  </a:lnTo>
                  <a:lnTo>
                    <a:pt x="0" y="245719"/>
                  </a:lnTo>
                  <a:lnTo>
                    <a:pt x="0" y="253022"/>
                  </a:lnTo>
                  <a:lnTo>
                    <a:pt x="30378" y="282016"/>
                  </a:lnTo>
                  <a:lnTo>
                    <a:pt x="67424" y="298069"/>
                  </a:lnTo>
                  <a:lnTo>
                    <a:pt x="111823" y="303276"/>
                  </a:lnTo>
                  <a:lnTo>
                    <a:pt x="126212" y="302450"/>
                  </a:lnTo>
                  <a:lnTo>
                    <a:pt x="164896" y="292544"/>
                  </a:lnTo>
                  <a:lnTo>
                    <a:pt x="202082" y="264109"/>
                  </a:lnTo>
                  <a:lnTo>
                    <a:pt x="214896" y="234099"/>
                  </a:lnTo>
                  <a:lnTo>
                    <a:pt x="215747" y="222821"/>
                  </a:lnTo>
                  <a:close/>
                </a:path>
                <a:path w="3608704" h="767079">
                  <a:moveTo>
                    <a:pt x="490905" y="15455"/>
                  </a:moveTo>
                  <a:lnTo>
                    <a:pt x="489178" y="11582"/>
                  </a:lnTo>
                  <a:lnTo>
                    <a:pt x="482117" y="5689"/>
                  </a:lnTo>
                  <a:lnTo>
                    <a:pt x="477862" y="4229"/>
                  </a:lnTo>
                  <a:lnTo>
                    <a:pt x="263131" y="4229"/>
                  </a:lnTo>
                  <a:lnTo>
                    <a:pt x="258965" y="5689"/>
                  </a:lnTo>
                  <a:lnTo>
                    <a:pt x="252209" y="11582"/>
                  </a:lnTo>
                  <a:lnTo>
                    <a:pt x="250520" y="15455"/>
                  </a:lnTo>
                  <a:lnTo>
                    <a:pt x="250634" y="25273"/>
                  </a:lnTo>
                  <a:lnTo>
                    <a:pt x="252209" y="28854"/>
                  </a:lnTo>
                  <a:lnTo>
                    <a:pt x="258965" y="34759"/>
                  </a:lnTo>
                  <a:lnTo>
                    <a:pt x="263131" y="36220"/>
                  </a:lnTo>
                  <a:lnTo>
                    <a:pt x="351790" y="36220"/>
                  </a:lnTo>
                  <a:lnTo>
                    <a:pt x="351790" y="286588"/>
                  </a:lnTo>
                  <a:lnTo>
                    <a:pt x="353555" y="290652"/>
                  </a:lnTo>
                  <a:lnTo>
                    <a:pt x="360616" y="297383"/>
                  </a:lnTo>
                  <a:lnTo>
                    <a:pt x="364985" y="299072"/>
                  </a:lnTo>
                  <a:lnTo>
                    <a:pt x="375856" y="299072"/>
                  </a:lnTo>
                  <a:lnTo>
                    <a:pt x="380415" y="297383"/>
                  </a:lnTo>
                  <a:lnTo>
                    <a:pt x="387451" y="290652"/>
                  </a:lnTo>
                  <a:lnTo>
                    <a:pt x="389204" y="286588"/>
                  </a:lnTo>
                  <a:lnTo>
                    <a:pt x="389204" y="36220"/>
                  </a:lnTo>
                  <a:lnTo>
                    <a:pt x="477862" y="36220"/>
                  </a:lnTo>
                  <a:lnTo>
                    <a:pt x="482117" y="34836"/>
                  </a:lnTo>
                  <a:lnTo>
                    <a:pt x="485648" y="32004"/>
                  </a:lnTo>
                  <a:lnTo>
                    <a:pt x="489178" y="29210"/>
                  </a:lnTo>
                  <a:lnTo>
                    <a:pt x="490905" y="25273"/>
                  </a:lnTo>
                  <a:lnTo>
                    <a:pt x="490905" y="21488"/>
                  </a:lnTo>
                  <a:lnTo>
                    <a:pt x="490905" y="15455"/>
                  </a:lnTo>
                  <a:close/>
                </a:path>
                <a:path w="3608704" h="767079">
                  <a:moveTo>
                    <a:pt x="544626" y="614921"/>
                  </a:moveTo>
                  <a:lnTo>
                    <a:pt x="538568" y="568210"/>
                  </a:lnTo>
                  <a:lnTo>
                    <a:pt x="520814" y="528256"/>
                  </a:lnTo>
                  <a:lnTo>
                    <a:pt x="516470" y="522147"/>
                  </a:lnTo>
                  <a:lnTo>
                    <a:pt x="516470" y="614921"/>
                  </a:lnTo>
                  <a:lnTo>
                    <a:pt x="515531" y="633107"/>
                  </a:lnTo>
                  <a:lnTo>
                    <a:pt x="501281" y="680834"/>
                  </a:lnTo>
                  <a:lnTo>
                    <a:pt x="471919" y="716495"/>
                  </a:lnTo>
                  <a:lnTo>
                    <a:pt x="430288" y="737298"/>
                  </a:lnTo>
                  <a:lnTo>
                    <a:pt x="397141" y="741299"/>
                  </a:lnTo>
                  <a:lnTo>
                    <a:pt x="380238" y="740295"/>
                  </a:lnTo>
                  <a:lnTo>
                    <a:pt x="335280" y="725284"/>
                  </a:lnTo>
                  <a:lnTo>
                    <a:pt x="301358" y="694283"/>
                  </a:lnTo>
                  <a:lnTo>
                    <a:pt x="281635" y="650151"/>
                  </a:lnTo>
                  <a:lnTo>
                    <a:pt x="277837" y="614921"/>
                  </a:lnTo>
                  <a:lnTo>
                    <a:pt x="278790" y="596734"/>
                  </a:lnTo>
                  <a:lnTo>
                    <a:pt x="293014" y="548995"/>
                  </a:lnTo>
                  <a:lnTo>
                    <a:pt x="322491" y="513334"/>
                  </a:lnTo>
                  <a:lnTo>
                    <a:pt x="364286" y="492544"/>
                  </a:lnTo>
                  <a:lnTo>
                    <a:pt x="397141" y="488543"/>
                  </a:lnTo>
                  <a:lnTo>
                    <a:pt x="414235" y="489546"/>
                  </a:lnTo>
                  <a:lnTo>
                    <a:pt x="459206" y="504545"/>
                  </a:lnTo>
                  <a:lnTo>
                    <a:pt x="492963" y="535559"/>
                  </a:lnTo>
                  <a:lnTo>
                    <a:pt x="512673" y="579691"/>
                  </a:lnTo>
                  <a:lnTo>
                    <a:pt x="516470" y="614921"/>
                  </a:lnTo>
                  <a:lnTo>
                    <a:pt x="516470" y="522147"/>
                  </a:lnTo>
                  <a:lnTo>
                    <a:pt x="512597" y="516699"/>
                  </a:lnTo>
                  <a:lnTo>
                    <a:pt x="503237" y="506031"/>
                  </a:lnTo>
                  <a:lnTo>
                    <a:pt x="492887" y="496392"/>
                  </a:lnTo>
                  <a:lnTo>
                    <a:pt x="482460" y="488543"/>
                  </a:lnTo>
                  <a:lnTo>
                    <a:pt x="481634" y="487921"/>
                  </a:lnTo>
                  <a:lnTo>
                    <a:pt x="442518" y="469557"/>
                  </a:lnTo>
                  <a:lnTo>
                    <a:pt x="397141" y="463270"/>
                  </a:lnTo>
                  <a:lnTo>
                    <a:pt x="381393" y="463969"/>
                  </a:lnTo>
                  <a:lnTo>
                    <a:pt x="337921" y="474433"/>
                  </a:lnTo>
                  <a:lnTo>
                    <a:pt x="301396" y="496392"/>
                  </a:lnTo>
                  <a:lnTo>
                    <a:pt x="273494" y="528256"/>
                  </a:lnTo>
                  <a:lnTo>
                    <a:pt x="255727" y="568210"/>
                  </a:lnTo>
                  <a:lnTo>
                    <a:pt x="249643" y="614921"/>
                  </a:lnTo>
                  <a:lnTo>
                    <a:pt x="250317" y="631202"/>
                  </a:lnTo>
                  <a:lnTo>
                    <a:pt x="260451" y="675792"/>
                  </a:lnTo>
                  <a:lnTo>
                    <a:pt x="281698" y="713143"/>
                  </a:lnTo>
                  <a:lnTo>
                    <a:pt x="312661" y="741921"/>
                  </a:lnTo>
                  <a:lnTo>
                    <a:pt x="351777" y="760272"/>
                  </a:lnTo>
                  <a:lnTo>
                    <a:pt x="397141" y="766546"/>
                  </a:lnTo>
                  <a:lnTo>
                    <a:pt x="412902" y="765848"/>
                  </a:lnTo>
                  <a:lnTo>
                    <a:pt x="456374" y="755396"/>
                  </a:lnTo>
                  <a:lnTo>
                    <a:pt x="482460" y="741299"/>
                  </a:lnTo>
                  <a:lnTo>
                    <a:pt x="492887" y="733450"/>
                  </a:lnTo>
                  <a:lnTo>
                    <a:pt x="520814" y="701586"/>
                  </a:lnTo>
                  <a:lnTo>
                    <a:pt x="538568" y="661644"/>
                  </a:lnTo>
                  <a:lnTo>
                    <a:pt x="543953" y="631202"/>
                  </a:lnTo>
                  <a:lnTo>
                    <a:pt x="544626" y="614921"/>
                  </a:lnTo>
                  <a:close/>
                </a:path>
                <a:path w="3608704" h="767079">
                  <a:moveTo>
                    <a:pt x="783501" y="284314"/>
                  </a:moveTo>
                  <a:lnTo>
                    <a:pt x="780846" y="275907"/>
                  </a:lnTo>
                  <a:lnTo>
                    <a:pt x="778141" y="272529"/>
                  </a:lnTo>
                  <a:lnTo>
                    <a:pt x="770801" y="268046"/>
                  </a:lnTo>
                  <a:lnTo>
                    <a:pt x="768299" y="265303"/>
                  </a:lnTo>
                  <a:lnTo>
                    <a:pt x="760374" y="222402"/>
                  </a:lnTo>
                  <a:lnTo>
                    <a:pt x="759714" y="213842"/>
                  </a:lnTo>
                  <a:lnTo>
                    <a:pt x="738746" y="174155"/>
                  </a:lnTo>
                  <a:lnTo>
                    <a:pt x="735926" y="171856"/>
                  </a:lnTo>
                  <a:lnTo>
                    <a:pt x="733094" y="169545"/>
                  </a:lnTo>
                  <a:lnTo>
                    <a:pt x="726948" y="165557"/>
                  </a:lnTo>
                  <a:lnTo>
                    <a:pt x="724420" y="164274"/>
                  </a:lnTo>
                  <a:lnTo>
                    <a:pt x="720547" y="162306"/>
                  </a:lnTo>
                  <a:lnTo>
                    <a:pt x="755091" y="135001"/>
                  </a:lnTo>
                  <a:lnTo>
                    <a:pt x="770064" y="96316"/>
                  </a:lnTo>
                  <a:lnTo>
                    <a:pt x="770509" y="87617"/>
                  </a:lnTo>
                  <a:lnTo>
                    <a:pt x="769772" y="75755"/>
                  </a:lnTo>
                  <a:lnTo>
                    <a:pt x="752487" y="35572"/>
                  </a:lnTo>
                  <a:lnTo>
                    <a:pt x="732650" y="18262"/>
                  </a:lnTo>
                  <a:lnTo>
                    <a:pt x="732650" y="88468"/>
                  </a:lnTo>
                  <a:lnTo>
                    <a:pt x="732193" y="96875"/>
                  </a:lnTo>
                  <a:lnTo>
                    <a:pt x="712241" y="136512"/>
                  </a:lnTo>
                  <a:lnTo>
                    <a:pt x="682891" y="149110"/>
                  </a:lnTo>
                  <a:lnTo>
                    <a:pt x="580288" y="149110"/>
                  </a:lnTo>
                  <a:lnTo>
                    <a:pt x="580288" y="36639"/>
                  </a:lnTo>
                  <a:lnTo>
                    <a:pt x="680694" y="36639"/>
                  </a:lnTo>
                  <a:lnTo>
                    <a:pt x="717892" y="51384"/>
                  </a:lnTo>
                  <a:lnTo>
                    <a:pt x="732650" y="88468"/>
                  </a:lnTo>
                  <a:lnTo>
                    <a:pt x="732650" y="18262"/>
                  </a:lnTo>
                  <a:lnTo>
                    <a:pt x="694905" y="4889"/>
                  </a:lnTo>
                  <a:lnTo>
                    <a:pt x="682891" y="4216"/>
                  </a:lnTo>
                  <a:lnTo>
                    <a:pt x="556387" y="4216"/>
                  </a:lnTo>
                  <a:lnTo>
                    <a:pt x="552196" y="5829"/>
                  </a:lnTo>
                  <a:lnTo>
                    <a:pt x="545439" y="12293"/>
                  </a:lnTo>
                  <a:lnTo>
                    <a:pt x="543750" y="16294"/>
                  </a:lnTo>
                  <a:lnTo>
                    <a:pt x="543750" y="286575"/>
                  </a:lnTo>
                  <a:lnTo>
                    <a:pt x="545744" y="290652"/>
                  </a:lnTo>
                  <a:lnTo>
                    <a:pt x="553681" y="297383"/>
                  </a:lnTo>
                  <a:lnTo>
                    <a:pt x="558431" y="299059"/>
                  </a:lnTo>
                  <a:lnTo>
                    <a:pt x="568998" y="299059"/>
                  </a:lnTo>
                  <a:lnTo>
                    <a:pt x="572973" y="297383"/>
                  </a:lnTo>
                  <a:lnTo>
                    <a:pt x="578827" y="290652"/>
                  </a:lnTo>
                  <a:lnTo>
                    <a:pt x="580288" y="286575"/>
                  </a:lnTo>
                  <a:lnTo>
                    <a:pt x="580288" y="179438"/>
                  </a:lnTo>
                  <a:lnTo>
                    <a:pt x="679653" y="179438"/>
                  </a:lnTo>
                  <a:lnTo>
                    <a:pt x="717829" y="197548"/>
                  </a:lnTo>
                  <a:lnTo>
                    <a:pt x="725157" y="216801"/>
                  </a:lnTo>
                  <a:lnTo>
                    <a:pt x="725157" y="225780"/>
                  </a:lnTo>
                  <a:lnTo>
                    <a:pt x="725424" y="237147"/>
                  </a:lnTo>
                  <a:lnTo>
                    <a:pt x="736155" y="280047"/>
                  </a:lnTo>
                  <a:lnTo>
                    <a:pt x="754202" y="296113"/>
                  </a:lnTo>
                  <a:lnTo>
                    <a:pt x="756564" y="297522"/>
                  </a:lnTo>
                  <a:lnTo>
                    <a:pt x="759333" y="298361"/>
                  </a:lnTo>
                  <a:lnTo>
                    <a:pt x="765797" y="298932"/>
                  </a:lnTo>
                  <a:lnTo>
                    <a:pt x="769035" y="298577"/>
                  </a:lnTo>
                  <a:lnTo>
                    <a:pt x="775500" y="296608"/>
                  </a:lnTo>
                  <a:lnTo>
                    <a:pt x="777989" y="294868"/>
                  </a:lnTo>
                  <a:lnTo>
                    <a:pt x="779754" y="292341"/>
                  </a:lnTo>
                  <a:lnTo>
                    <a:pt x="782675" y="288404"/>
                  </a:lnTo>
                  <a:lnTo>
                    <a:pt x="783501" y="284314"/>
                  </a:lnTo>
                  <a:close/>
                </a:path>
                <a:path w="3608704" h="767079">
                  <a:moveTo>
                    <a:pt x="839114" y="749858"/>
                  </a:moveTo>
                  <a:lnTo>
                    <a:pt x="837057" y="743686"/>
                  </a:lnTo>
                  <a:lnTo>
                    <a:pt x="835075" y="741299"/>
                  </a:lnTo>
                  <a:lnTo>
                    <a:pt x="832154" y="739622"/>
                  </a:lnTo>
                  <a:lnTo>
                    <a:pt x="828903" y="737654"/>
                  </a:lnTo>
                  <a:lnTo>
                    <a:pt x="817905" y="696760"/>
                  </a:lnTo>
                  <a:lnTo>
                    <a:pt x="817626" y="688213"/>
                  </a:lnTo>
                  <a:lnTo>
                    <a:pt x="816889" y="678053"/>
                  </a:lnTo>
                  <a:lnTo>
                    <a:pt x="798626" y="638822"/>
                  </a:lnTo>
                  <a:lnTo>
                    <a:pt x="788593" y="630504"/>
                  </a:lnTo>
                  <a:lnTo>
                    <a:pt x="785914" y="628611"/>
                  </a:lnTo>
                  <a:lnTo>
                    <a:pt x="778725" y="624751"/>
                  </a:lnTo>
                  <a:lnTo>
                    <a:pt x="775157" y="623354"/>
                  </a:lnTo>
                  <a:lnTo>
                    <a:pt x="773099" y="622541"/>
                  </a:lnTo>
                  <a:lnTo>
                    <a:pt x="805573" y="601878"/>
                  </a:lnTo>
                  <a:lnTo>
                    <a:pt x="824649" y="564908"/>
                  </a:lnTo>
                  <a:lnTo>
                    <a:pt x="826414" y="547103"/>
                  </a:lnTo>
                  <a:lnTo>
                    <a:pt x="825715" y="536016"/>
                  </a:lnTo>
                  <a:lnTo>
                    <a:pt x="809040" y="497674"/>
                  </a:lnTo>
                  <a:lnTo>
                    <a:pt x="798233" y="487235"/>
                  </a:lnTo>
                  <a:lnTo>
                    <a:pt x="798233" y="547954"/>
                  </a:lnTo>
                  <a:lnTo>
                    <a:pt x="797725" y="557136"/>
                  </a:lnTo>
                  <a:lnTo>
                    <a:pt x="780669" y="594017"/>
                  </a:lnTo>
                  <a:lnTo>
                    <a:pt x="740562" y="613244"/>
                  </a:lnTo>
                  <a:lnTo>
                    <a:pt x="634898" y="613244"/>
                  </a:lnTo>
                  <a:lnTo>
                    <a:pt x="634898" y="492353"/>
                  </a:lnTo>
                  <a:lnTo>
                    <a:pt x="737031" y="492353"/>
                  </a:lnTo>
                  <a:lnTo>
                    <a:pt x="781291" y="508139"/>
                  </a:lnTo>
                  <a:lnTo>
                    <a:pt x="798233" y="547954"/>
                  </a:lnTo>
                  <a:lnTo>
                    <a:pt x="798233" y="487235"/>
                  </a:lnTo>
                  <a:lnTo>
                    <a:pt x="797242" y="486448"/>
                  </a:lnTo>
                  <a:lnTo>
                    <a:pt x="793508" y="483463"/>
                  </a:lnTo>
                  <a:lnTo>
                    <a:pt x="784148" y="477812"/>
                  </a:lnTo>
                  <a:lnTo>
                    <a:pt x="773912" y="473290"/>
                  </a:lnTo>
                  <a:lnTo>
                    <a:pt x="763016" y="470065"/>
                  </a:lnTo>
                  <a:lnTo>
                    <a:pt x="751459" y="468134"/>
                  </a:lnTo>
                  <a:lnTo>
                    <a:pt x="739241" y="467499"/>
                  </a:lnTo>
                  <a:lnTo>
                    <a:pt x="616851" y="467499"/>
                  </a:lnTo>
                  <a:lnTo>
                    <a:pt x="613765" y="468769"/>
                  </a:lnTo>
                  <a:lnTo>
                    <a:pt x="608469" y="473811"/>
                  </a:lnTo>
                  <a:lnTo>
                    <a:pt x="607148" y="476770"/>
                  </a:lnTo>
                  <a:lnTo>
                    <a:pt x="607148" y="753084"/>
                  </a:lnTo>
                  <a:lnTo>
                    <a:pt x="608533" y="756043"/>
                  </a:lnTo>
                  <a:lnTo>
                    <a:pt x="611339" y="758558"/>
                  </a:lnTo>
                  <a:lnTo>
                    <a:pt x="614108" y="761085"/>
                  </a:lnTo>
                  <a:lnTo>
                    <a:pt x="617728" y="762355"/>
                  </a:lnTo>
                  <a:lnTo>
                    <a:pt x="625944" y="762355"/>
                  </a:lnTo>
                  <a:lnTo>
                    <a:pt x="629031" y="761085"/>
                  </a:lnTo>
                  <a:lnTo>
                    <a:pt x="633730" y="756043"/>
                  </a:lnTo>
                  <a:lnTo>
                    <a:pt x="634898" y="753084"/>
                  </a:lnTo>
                  <a:lnTo>
                    <a:pt x="634898" y="636409"/>
                  </a:lnTo>
                  <a:lnTo>
                    <a:pt x="738797" y="636409"/>
                  </a:lnTo>
                  <a:lnTo>
                    <a:pt x="776871" y="650519"/>
                  </a:lnTo>
                  <a:lnTo>
                    <a:pt x="790765" y="689902"/>
                  </a:lnTo>
                  <a:lnTo>
                    <a:pt x="791019" y="701636"/>
                  </a:lnTo>
                  <a:lnTo>
                    <a:pt x="791806" y="712012"/>
                  </a:lnTo>
                  <a:lnTo>
                    <a:pt x="809752" y="754507"/>
                  </a:lnTo>
                  <a:lnTo>
                    <a:pt x="822731" y="761936"/>
                  </a:lnTo>
                  <a:lnTo>
                    <a:pt x="827443" y="761936"/>
                  </a:lnTo>
                  <a:lnTo>
                    <a:pt x="829729" y="761453"/>
                  </a:lnTo>
                  <a:lnTo>
                    <a:pt x="834123" y="759472"/>
                  </a:lnTo>
                  <a:lnTo>
                    <a:pt x="835799" y="757872"/>
                  </a:lnTo>
                  <a:lnTo>
                    <a:pt x="836968" y="755611"/>
                  </a:lnTo>
                  <a:lnTo>
                    <a:pt x="838733" y="752817"/>
                  </a:lnTo>
                  <a:lnTo>
                    <a:pt x="839114" y="749858"/>
                  </a:lnTo>
                  <a:close/>
                </a:path>
                <a:path w="3608704" h="767079">
                  <a:moveTo>
                    <a:pt x="1033780" y="15862"/>
                  </a:moveTo>
                  <a:lnTo>
                    <a:pt x="1032014" y="11925"/>
                  </a:lnTo>
                  <a:lnTo>
                    <a:pt x="1024978" y="5753"/>
                  </a:lnTo>
                  <a:lnTo>
                    <a:pt x="1020699" y="4216"/>
                  </a:lnTo>
                  <a:lnTo>
                    <a:pt x="853998" y="4216"/>
                  </a:lnTo>
                  <a:lnTo>
                    <a:pt x="849807" y="5829"/>
                  </a:lnTo>
                  <a:lnTo>
                    <a:pt x="843064" y="12293"/>
                  </a:lnTo>
                  <a:lnTo>
                    <a:pt x="841375" y="16294"/>
                  </a:lnTo>
                  <a:lnTo>
                    <a:pt x="841375" y="286575"/>
                  </a:lnTo>
                  <a:lnTo>
                    <a:pt x="843064" y="290652"/>
                  </a:lnTo>
                  <a:lnTo>
                    <a:pt x="849807" y="297370"/>
                  </a:lnTo>
                  <a:lnTo>
                    <a:pt x="853998" y="299059"/>
                  </a:lnTo>
                  <a:lnTo>
                    <a:pt x="1020699" y="299059"/>
                  </a:lnTo>
                  <a:lnTo>
                    <a:pt x="1024978" y="297522"/>
                  </a:lnTo>
                  <a:lnTo>
                    <a:pt x="1028509" y="294449"/>
                  </a:lnTo>
                  <a:lnTo>
                    <a:pt x="1032014" y="291338"/>
                  </a:lnTo>
                  <a:lnTo>
                    <a:pt x="1033780" y="287413"/>
                  </a:lnTo>
                  <a:lnTo>
                    <a:pt x="1033780" y="278434"/>
                  </a:lnTo>
                  <a:lnTo>
                    <a:pt x="877900" y="266204"/>
                  </a:lnTo>
                  <a:lnTo>
                    <a:pt x="877900" y="163855"/>
                  </a:lnTo>
                  <a:lnTo>
                    <a:pt x="1000899" y="163855"/>
                  </a:lnTo>
                  <a:lnTo>
                    <a:pt x="1005141" y="162382"/>
                  </a:lnTo>
                  <a:lnTo>
                    <a:pt x="1007922" y="160058"/>
                  </a:lnTo>
                  <a:lnTo>
                    <a:pt x="1012202" y="156476"/>
                  </a:lnTo>
                  <a:lnTo>
                    <a:pt x="1013968" y="152628"/>
                  </a:lnTo>
                  <a:lnTo>
                    <a:pt x="1013968" y="143065"/>
                  </a:lnTo>
                  <a:lnTo>
                    <a:pt x="1012202" y="139141"/>
                  </a:lnTo>
                  <a:lnTo>
                    <a:pt x="1008672" y="136055"/>
                  </a:lnTo>
                  <a:lnTo>
                    <a:pt x="1005141" y="132969"/>
                  </a:lnTo>
                  <a:lnTo>
                    <a:pt x="1000899" y="131406"/>
                  </a:lnTo>
                  <a:lnTo>
                    <a:pt x="877900" y="131406"/>
                  </a:lnTo>
                  <a:lnTo>
                    <a:pt x="877900" y="36639"/>
                  </a:lnTo>
                  <a:lnTo>
                    <a:pt x="1020699" y="36639"/>
                  </a:lnTo>
                  <a:lnTo>
                    <a:pt x="1024978" y="35166"/>
                  </a:lnTo>
                  <a:lnTo>
                    <a:pt x="1031748" y="29489"/>
                  </a:lnTo>
                  <a:lnTo>
                    <a:pt x="1032014" y="29260"/>
                  </a:lnTo>
                  <a:lnTo>
                    <a:pt x="1033780" y="25412"/>
                  </a:lnTo>
                  <a:lnTo>
                    <a:pt x="1033780" y="15862"/>
                  </a:lnTo>
                  <a:close/>
                </a:path>
                <a:path w="3608704" h="767079">
                  <a:moveTo>
                    <a:pt x="1254315" y="749858"/>
                  </a:moveTo>
                  <a:lnTo>
                    <a:pt x="1252258" y="743686"/>
                  </a:lnTo>
                  <a:lnTo>
                    <a:pt x="1250276" y="741299"/>
                  </a:lnTo>
                  <a:lnTo>
                    <a:pt x="1247343" y="739622"/>
                  </a:lnTo>
                  <a:lnTo>
                    <a:pt x="1244104" y="737654"/>
                  </a:lnTo>
                  <a:lnTo>
                    <a:pt x="1233093" y="696760"/>
                  </a:lnTo>
                  <a:lnTo>
                    <a:pt x="1232801" y="688213"/>
                  </a:lnTo>
                  <a:lnTo>
                    <a:pt x="1232077" y="678053"/>
                  </a:lnTo>
                  <a:lnTo>
                    <a:pt x="1213815" y="638822"/>
                  </a:lnTo>
                  <a:lnTo>
                    <a:pt x="1203794" y="630504"/>
                  </a:lnTo>
                  <a:lnTo>
                    <a:pt x="1201102" y="628611"/>
                  </a:lnTo>
                  <a:lnTo>
                    <a:pt x="1193914" y="624751"/>
                  </a:lnTo>
                  <a:lnTo>
                    <a:pt x="1190358" y="623354"/>
                  </a:lnTo>
                  <a:lnTo>
                    <a:pt x="1188300" y="622541"/>
                  </a:lnTo>
                  <a:lnTo>
                    <a:pt x="1220774" y="601878"/>
                  </a:lnTo>
                  <a:lnTo>
                    <a:pt x="1239850" y="564908"/>
                  </a:lnTo>
                  <a:lnTo>
                    <a:pt x="1241615" y="547103"/>
                  </a:lnTo>
                  <a:lnTo>
                    <a:pt x="1240904" y="536016"/>
                  </a:lnTo>
                  <a:lnTo>
                    <a:pt x="1224229" y="497674"/>
                  </a:lnTo>
                  <a:lnTo>
                    <a:pt x="1213434" y="487248"/>
                  </a:lnTo>
                  <a:lnTo>
                    <a:pt x="1213434" y="547954"/>
                  </a:lnTo>
                  <a:lnTo>
                    <a:pt x="1212926" y="557136"/>
                  </a:lnTo>
                  <a:lnTo>
                    <a:pt x="1195870" y="594017"/>
                  </a:lnTo>
                  <a:lnTo>
                    <a:pt x="1155763" y="613244"/>
                  </a:lnTo>
                  <a:lnTo>
                    <a:pt x="1050099" y="613244"/>
                  </a:lnTo>
                  <a:lnTo>
                    <a:pt x="1050099" y="492353"/>
                  </a:lnTo>
                  <a:lnTo>
                    <a:pt x="1152232" y="492353"/>
                  </a:lnTo>
                  <a:lnTo>
                    <a:pt x="1196492" y="508139"/>
                  </a:lnTo>
                  <a:lnTo>
                    <a:pt x="1213434" y="547954"/>
                  </a:lnTo>
                  <a:lnTo>
                    <a:pt x="1213434" y="487248"/>
                  </a:lnTo>
                  <a:lnTo>
                    <a:pt x="1178204" y="470065"/>
                  </a:lnTo>
                  <a:lnTo>
                    <a:pt x="1154442" y="467499"/>
                  </a:lnTo>
                  <a:lnTo>
                    <a:pt x="1032040" y="467499"/>
                  </a:lnTo>
                  <a:lnTo>
                    <a:pt x="1028954" y="468769"/>
                  </a:lnTo>
                  <a:lnTo>
                    <a:pt x="1023670" y="473811"/>
                  </a:lnTo>
                  <a:lnTo>
                    <a:pt x="1022350" y="476770"/>
                  </a:lnTo>
                  <a:lnTo>
                    <a:pt x="1022350" y="753084"/>
                  </a:lnTo>
                  <a:lnTo>
                    <a:pt x="1023734" y="756043"/>
                  </a:lnTo>
                  <a:lnTo>
                    <a:pt x="1026541" y="758558"/>
                  </a:lnTo>
                  <a:lnTo>
                    <a:pt x="1029309" y="761085"/>
                  </a:lnTo>
                  <a:lnTo>
                    <a:pt x="1032929" y="762355"/>
                  </a:lnTo>
                  <a:lnTo>
                    <a:pt x="1041120" y="762355"/>
                  </a:lnTo>
                  <a:lnTo>
                    <a:pt x="1044206" y="761085"/>
                  </a:lnTo>
                  <a:lnTo>
                    <a:pt x="1048918" y="756043"/>
                  </a:lnTo>
                  <a:lnTo>
                    <a:pt x="1050099" y="753084"/>
                  </a:lnTo>
                  <a:lnTo>
                    <a:pt x="1050099" y="636409"/>
                  </a:lnTo>
                  <a:lnTo>
                    <a:pt x="1153998" y="636409"/>
                  </a:lnTo>
                  <a:lnTo>
                    <a:pt x="1192072" y="650519"/>
                  </a:lnTo>
                  <a:lnTo>
                    <a:pt x="1205953" y="689902"/>
                  </a:lnTo>
                  <a:lnTo>
                    <a:pt x="1206207" y="701636"/>
                  </a:lnTo>
                  <a:lnTo>
                    <a:pt x="1206995" y="712012"/>
                  </a:lnTo>
                  <a:lnTo>
                    <a:pt x="1224953" y="754507"/>
                  </a:lnTo>
                  <a:lnTo>
                    <a:pt x="1237932" y="761936"/>
                  </a:lnTo>
                  <a:lnTo>
                    <a:pt x="1242631" y="761936"/>
                  </a:lnTo>
                  <a:lnTo>
                    <a:pt x="1244930" y="761453"/>
                  </a:lnTo>
                  <a:lnTo>
                    <a:pt x="1249299" y="759472"/>
                  </a:lnTo>
                  <a:lnTo>
                    <a:pt x="1251000" y="757872"/>
                  </a:lnTo>
                  <a:lnTo>
                    <a:pt x="1252169" y="755611"/>
                  </a:lnTo>
                  <a:lnTo>
                    <a:pt x="1253934" y="752817"/>
                  </a:lnTo>
                  <a:lnTo>
                    <a:pt x="1254315" y="749858"/>
                  </a:lnTo>
                  <a:close/>
                </a:path>
                <a:path w="3608704" h="767079">
                  <a:moveTo>
                    <a:pt x="1284757" y="15862"/>
                  </a:moveTo>
                  <a:lnTo>
                    <a:pt x="1282992" y="11925"/>
                  </a:lnTo>
                  <a:lnTo>
                    <a:pt x="1275943" y="5753"/>
                  </a:lnTo>
                  <a:lnTo>
                    <a:pt x="1271689" y="4216"/>
                  </a:lnTo>
                  <a:lnTo>
                    <a:pt x="1104950" y="4216"/>
                  </a:lnTo>
                  <a:lnTo>
                    <a:pt x="1100772" y="5829"/>
                  </a:lnTo>
                  <a:lnTo>
                    <a:pt x="1094028" y="12293"/>
                  </a:lnTo>
                  <a:lnTo>
                    <a:pt x="1092327" y="16294"/>
                  </a:lnTo>
                  <a:lnTo>
                    <a:pt x="1092327" y="286575"/>
                  </a:lnTo>
                  <a:lnTo>
                    <a:pt x="1094028" y="290652"/>
                  </a:lnTo>
                  <a:lnTo>
                    <a:pt x="1100772" y="297370"/>
                  </a:lnTo>
                  <a:lnTo>
                    <a:pt x="1104950" y="299059"/>
                  </a:lnTo>
                  <a:lnTo>
                    <a:pt x="1271689" y="299059"/>
                  </a:lnTo>
                  <a:lnTo>
                    <a:pt x="1275943" y="297522"/>
                  </a:lnTo>
                  <a:lnTo>
                    <a:pt x="1279474" y="294449"/>
                  </a:lnTo>
                  <a:lnTo>
                    <a:pt x="1282992" y="291338"/>
                  </a:lnTo>
                  <a:lnTo>
                    <a:pt x="1284757" y="287413"/>
                  </a:lnTo>
                  <a:lnTo>
                    <a:pt x="1284757" y="278434"/>
                  </a:lnTo>
                  <a:lnTo>
                    <a:pt x="1128890" y="266204"/>
                  </a:lnTo>
                  <a:lnTo>
                    <a:pt x="1128890" y="163855"/>
                  </a:lnTo>
                  <a:lnTo>
                    <a:pt x="1251864" y="163855"/>
                  </a:lnTo>
                  <a:lnTo>
                    <a:pt x="1256131" y="162382"/>
                  </a:lnTo>
                  <a:lnTo>
                    <a:pt x="1258912" y="160058"/>
                  </a:lnTo>
                  <a:lnTo>
                    <a:pt x="1263192" y="156476"/>
                  </a:lnTo>
                  <a:lnTo>
                    <a:pt x="1264920" y="152628"/>
                  </a:lnTo>
                  <a:lnTo>
                    <a:pt x="1264920" y="143065"/>
                  </a:lnTo>
                  <a:lnTo>
                    <a:pt x="1263192" y="139141"/>
                  </a:lnTo>
                  <a:lnTo>
                    <a:pt x="1259662" y="136055"/>
                  </a:lnTo>
                  <a:lnTo>
                    <a:pt x="1256131" y="132969"/>
                  </a:lnTo>
                  <a:lnTo>
                    <a:pt x="1251864" y="131406"/>
                  </a:lnTo>
                  <a:lnTo>
                    <a:pt x="1128890" y="131406"/>
                  </a:lnTo>
                  <a:lnTo>
                    <a:pt x="1128890" y="36639"/>
                  </a:lnTo>
                  <a:lnTo>
                    <a:pt x="1271689" y="36639"/>
                  </a:lnTo>
                  <a:lnTo>
                    <a:pt x="1275943" y="35166"/>
                  </a:lnTo>
                  <a:lnTo>
                    <a:pt x="1282725" y="29489"/>
                  </a:lnTo>
                  <a:lnTo>
                    <a:pt x="1282992" y="29260"/>
                  </a:lnTo>
                  <a:lnTo>
                    <a:pt x="1284757" y="25412"/>
                  </a:lnTo>
                  <a:lnTo>
                    <a:pt x="1284757" y="15862"/>
                  </a:lnTo>
                  <a:close/>
                </a:path>
                <a:path w="3608704" h="767079">
                  <a:moveTo>
                    <a:pt x="1505331" y="476478"/>
                  </a:moveTo>
                  <a:lnTo>
                    <a:pt x="1504022" y="473456"/>
                  </a:lnTo>
                  <a:lnTo>
                    <a:pt x="1498739" y="468680"/>
                  </a:lnTo>
                  <a:lnTo>
                    <a:pt x="1495653" y="467487"/>
                  </a:lnTo>
                  <a:lnTo>
                    <a:pt x="1327023" y="467487"/>
                  </a:lnTo>
                  <a:lnTo>
                    <a:pt x="1323936" y="468757"/>
                  </a:lnTo>
                  <a:lnTo>
                    <a:pt x="1318653" y="473798"/>
                  </a:lnTo>
                  <a:lnTo>
                    <a:pt x="1317447" y="476478"/>
                  </a:lnTo>
                  <a:lnTo>
                    <a:pt x="1317332" y="753071"/>
                  </a:lnTo>
                  <a:lnTo>
                    <a:pt x="1318653" y="756031"/>
                  </a:lnTo>
                  <a:lnTo>
                    <a:pt x="1321308" y="758545"/>
                  </a:lnTo>
                  <a:lnTo>
                    <a:pt x="1323936" y="761072"/>
                  </a:lnTo>
                  <a:lnTo>
                    <a:pt x="1327023" y="762342"/>
                  </a:lnTo>
                  <a:lnTo>
                    <a:pt x="1495653" y="762342"/>
                  </a:lnTo>
                  <a:lnTo>
                    <a:pt x="1498739" y="761212"/>
                  </a:lnTo>
                  <a:lnTo>
                    <a:pt x="1504022" y="756716"/>
                  </a:lnTo>
                  <a:lnTo>
                    <a:pt x="1505331" y="753783"/>
                  </a:lnTo>
                  <a:lnTo>
                    <a:pt x="1505331" y="746760"/>
                  </a:lnTo>
                  <a:lnTo>
                    <a:pt x="1504022" y="743800"/>
                  </a:lnTo>
                  <a:lnTo>
                    <a:pt x="1500060" y="740029"/>
                  </a:lnTo>
                  <a:lnTo>
                    <a:pt x="1498739" y="738759"/>
                  </a:lnTo>
                  <a:lnTo>
                    <a:pt x="1495653" y="737489"/>
                  </a:lnTo>
                  <a:lnTo>
                    <a:pt x="1345082" y="737489"/>
                  </a:lnTo>
                  <a:lnTo>
                    <a:pt x="1345082" y="622909"/>
                  </a:lnTo>
                  <a:lnTo>
                    <a:pt x="1475854" y="622909"/>
                  </a:lnTo>
                  <a:lnTo>
                    <a:pt x="1478902" y="621792"/>
                  </a:lnTo>
                  <a:lnTo>
                    <a:pt x="1482547" y="618693"/>
                  </a:lnTo>
                  <a:lnTo>
                    <a:pt x="1484198" y="617296"/>
                  </a:lnTo>
                  <a:lnTo>
                    <a:pt x="1485519" y="614349"/>
                  </a:lnTo>
                  <a:lnTo>
                    <a:pt x="1485519" y="607326"/>
                  </a:lnTo>
                  <a:lnTo>
                    <a:pt x="1484198" y="604380"/>
                  </a:lnTo>
                  <a:lnTo>
                    <a:pt x="1483309" y="603529"/>
                  </a:lnTo>
                  <a:lnTo>
                    <a:pt x="1481556" y="601840"/>
                  </a:lnTo>
                  <a:lnTo>
                    <a:pt x="1478902" y="599338"/>
                  </a:lnTo>
                  <a:lnTo>
                    <a:pt x="1475854" y="598068"/>
                  </a:lnTo>
                  <a:lnTo>
                    <a:pt x="1345082" y="598068"/>
                  </a:lnTo>
                  <a:lnTo>
                    <a:pt x="1345082" y="492340"/>
                  </a:lnTo>
                  <a:lnTo>
                    <a:pt x="1495653" y="492340"/>
                  </a:lnTo>
                  <a:lnTo>
                    <a:pt x="1498739" y="491223"/>
                  </a:lnTo>
                  <a:lnTo>
                    <a:pt x="1504022" y="486714"/>
                  </a:lnTo>
                  <a:lnTo>
                    <a:pt x="1504696" y="485178"/>
                  </a:lnTo>
                  <a:lnTo>
                    <a:pt x="1505331" y="483768"/>
                  </a:lnTo>
                  <a:lnTo>
                    <a:pt x="1505331" y="476478"/>
                  </a:lnTo>
                  <a:close/>
                </a:path>
                <a:path w="3608704" h="767079">
                  <a:moveTo>
                    <a:pt x="1559458" y="15455"/>
                  </a:moveTo>
                  <a:lnTo>
                    <a:pt x="1557731" y="11582"/>
                  </a:lnTo>
                  <a:lnTo>
                    <a:pt x="1550670" y="5689"/>
                  </a:lnTo>
                  <a:lnTo>
                    <a:pt x="1546415" y="4229"/>
                  </a:lnTo>
                  <a:lnTo>
                    <a:pt x="1331683" y="4229"/>
                  </a:lnTo>
                  <a:lnTo>
                    <a:pt x="1327518" y="5689"/>
                  </a:lnTo>
                  <a:lnTo>
                    <a:pt x="1320761" y="11582"/>
                  </a:lnTo>
                  <a:lnTo>
                    <a:pt x="1319085" y="15455"/>
                  </a:lnTo>
                  <a:lnTo>
                    <a:pt x="1319212" y="25273"/>
                  </a:lnTo>
                  <a:lnTo>
                    <a:pt x="1320761" y="28854"/>
                  </a:lnTo>
                  <a:lnTo>
                    <a:pt x="1327518" y="34759"/>
                  </a:lnTo>
                  <a:lnTo>
                    <a:pt x="1331683" y="36220"/>
                  </a:lnTo>
                  <a:lnTo>
                    <a:pt x="1420342" y="36220"/>
                  </a:lnTo>
                  <a:lnTo>
                    <a:pt x="1420342" y="286588"/>
                  </a:lnTo>
                  <a:lnTo>
                    <a:pt x="1422107" y="290652"/>
                  </a:lnTo>
                  <a:lnTo>
                    <a:pt x="1429169" y="297383"/>
                  </a:lnTo>
                  <a:lnTo>
                    <a:pt x="1433537" y="299072"/>
                  </a:lnTo>
                  <a:lnTo>
                    <a:pt x="1444409" y="299072"/>
                  </a:lnTo>
                  <a:lnTo>
                    <a:pt x="1448968" y="297383"/>
                  </a:lnTo>
                  <a:lnTo>
                    <a:pt x="1456004" y="290652"/>
                  </a:lnTo>
                  <a:lnTo>
                    <a:pt x="1457756" y="286588"/>
                  </a:lnTo>
                  <a:lnTo>
                    <a:pt x="1457756" y="36220"/>
                  </a:lnTo>
                  <a:lnTo>
                    <a:pt x="1546415" y="36220"/>
                  </a:lnTo>
                  <a:lnTo>
                    <a:pt x="1550670" y="34836"/>
                  </a:lnTo>
                  <a:lnTo>
                    <a:pt x="1554200" y="32004"/>
                  </a:lnTo>
                  <a:lnTo>
                    <a:pt x="1557731" y="29210"/>
                  </a:lnTo>
                  <a:lnTo>
                    <a:pt x="1559458" y="25273"/>
                  </a:lnTo>
                  <a:lnTo>
                    <a:pt x="1559458" y="21488"/>
                  </a:lnTo>
                  <a:lnTo>
                    <a:pt x="1559458" y="15455"/>
                  </a:lnTo>
                  <a:close/>
                </a:path>
                <a:path w="3608704" h="767079">
                  <a:moveTo>
                    <a:pt x="1805609" y="633031"/>
                  </a:moveTo>
                  <a:lnTo>
                    <a:pt x="1805495" y="622363"/>
                  </a:lnTo>
                  <a:lnTo>
                    <a:pt x="1804352" y="619620"/>
                  </a:lnTo>
                  <a:lnTo>
                    <a:pt x="1799361" y="614845"/>
                  </a:lnTo>
                  <a:lnTo>
                    <a:pt x="1796211" y="613664"/>
                  </a:lnTo>
                  <a:lnTo>
                    <a:pt x="1704492" y="613664"/>
                  </a:lnTo>
                  <a:lnTo>
                    <a:pt x="1701253" y="614768"/>
                  </a:lnTo>
                  <a:lnTo>
                    <a:pt x="1698612" y="617029"/>
                  </a:lnTo>
                  <a:lnTo>
                    <a:pt x="1695958" y="619264"/>
                  </a:lnTo>
                  <a:lnTo>
                    <a:pt x="1694637" y="622363"/>
                  </a:lnTo>
                  <a:lnTo>
                    <a:pt x="1694637" y="629653"/>
                  </a:lnTo>
                  <a:lnTo>
                    <a:pt x="1695958" y="632612"/>
                  </a:lnTo>
                  <a:lnTo>
                    <a:pt x="1698612" y="635127"/>
                  </a:lnTo>
                  <a:lnTo>
                    <a:pt x="1701253" y="637667"/>
                  </a:lnTo>
                  <a:lnTo>
                    <a:pt x="1704492" y="638924"/>
                  </a:lnTo>
                  <a:lnTo>
                    <a:pt x="1777873" y="638924"/>
                  </a:lnTo>
                  <a:lnTo>
                    <a:pt x="1777873" y="722337"/>
                  </a:lnTo>
                  <a:lnTo>
                    <a:pt x="1735505" y="738212"/>
                  </a:lnTo>
                  <a:lnTo>
                    <a:pt x="1705660" y="741299"/>
                  </a:lnTo>
                  <a:lnTo>
                    <a:pt x="1687245" y="740270"/>
                  </a:lnTo>
                  <a:lnTo>
                    <a:pt x="1638287" y="724865"/>
                  </a:lnTo>
                  <a:lnTo>
                    <a:pt x="1601228" y="693356"/>
                  </a:lnTo>
                  <a:lnTo>
                    <a:pt x="1579511" y="649249"/>
                  </a:lnTo>
                  <a:lnTo>
                    <a:pt x="1575409" y="613664"/>
                  </a:lnTo>
                  <a:lnTo>
                    <a:pt x="1576374" y="597281"/>
                  </a:lnTo>
                  <a:lnTo>
                    <a:pt x="1592059" y="550049"/>
                  </a:lnTo>
                  <a:lnTo>
                    <a:pt x="1624342" y="513956"/>
                  </a:lnTo>
                  <a:lnTo>
                    <a:pt x="1669884" y="492671"/>
                  </a:lnTo>
                  <a:lnTo>
                    <a:pt x="1705660" y="488556"/>
                  </a:lnTo>
                  <a:lnTo>
                    <a:pt x="1715439" y="488848"/>
                  </a:lnTo>
                  <a:lnTo>
                    <a:pt x="1760042" y="498652"/>
                  </a:lnTo>
                  <a:lnTo>
                    <a:pt x="1776844" y="506387"/>
                  </a:lnTo>
                  <a:lnTo>
                    <a:pt x="1778088" y="506869"/>
                  </a:lnTo>
                  <a:lnTo>
                    <a:pt x="1761401" y="471512"/>
                  </a:lnTo>
                  <a:lnTo>
                    <a:pt x="1717230" y="463600"/>
                  </a:lnTo>
                  <a:lnTo>
                    <a:pt x="1705660" y="463270"/>
                  </a:lnTo>
                  <a:lnTo>
                    <a:pt x="1689011" y="463981"/>
                  </a:lnTo>
                  <a:lnTo>
                    <a:pt x="1642706" y="474649"/>
                  </a:lnTo>
                  <a:lnTo>
                    <a:pt x="1603438" y="496811"/>
                  </a:lnTo>
                  <a:lnTo>
                    <a:pt x="1573288" y="528726"/>
                  </a:lnTo>
                  <a:lnTo>
                    <a:pt x="1553845" y="568883"/>
                  </a:lnTo>
                  <a:lnTo>
                    <a:pt x="1547228" y="613664"/>
                  </a:lnTo>
                  <a:lnTo>
                    <a:pt x="1547266" y="617029"/>
                  </a:lnTo>
                  <a:lnTo>
                    <a:pt x="1553845" y="660971"/>
                  </a:lnTo>
                  <a:lnTo>
                    <a:pt x="1573288" y="701116"/>
                  </a:lnTo>
                  <a:lnTo>
                    <a:pt x="1603438" y="733044"/>
                  </a:lnTo>
                  <a:lnTo>
                    <a:pt x="1642706" y="755192"/>
                  </a:lnTo>
                  <a:lnTo>
                    <a:pt x="1689011" y="765835"/>
                  </a:lnTo>
                  <a:lnTo>
                    <a:pt x="1705660" y="766546"/>
                  </a:lnTo>
                  <a:lnTo>
                    <a:pt x="1718525" y="766089"/>
                  </a:lnTo>
                  <a:lnTo>
                    <a:pt x="1767344" y="755180"/>
                  </a:lnTo>
                  <a:lnTo>
                    <a:pt x="1802663" y="736092"/>
                  </a:lnTo>
                  <a:lnTo>
                    <a:pt x="1805609" y="730059"/>
                  </a:lnTo>
                  <a:lnTo>
                    <a:pt x="1805609" y="729907"/>
                  </a:lnTo>
                  <a:lnTo>
                    <a:pt x="1805609" y="721067"/>
                  </a:lnTo>
                  <a:lnTo>
                    <a:pt x="1805609" y="638924"/>
                  </a:lnTo>
                  <a:lnTo>
                    <a:pt x="1805609" y="633031"/>
                  </a:lnTo>
                  <a:close/>
                </a:path>
                <a:path w="3608704" h="767079">
                  <a:moveTo>
                    <a:pt x="1901151" y="476897"/>
                  </a:moveTo>
                  <a:lnTo>
                    <a:pt x="1899729" y="473798"/>
                  </a:lnTo>
                  <a:lnTo>
                    <a:pt x="1894154" y="468757"/>
                  </a:lnTo>
                  <a:lnTo>
                    <a:pt x="1891004" y="467487"/>
                  </a:lnTo>
                  <a:lnTo>
                    <a:pt x="1883384" y="467487"/>
                  </a:lnTo>
                  <a:lnTo>
                    <a:pt x="1880006" y="468757"/>
                  </a:lnTo>
                  <a:lnTo>
                    <a:pt x="1874723" y="473798"/>
                  </a:lnTo>
                  <a:lnTo>
                    <a:pt x="1873402" y="476897"/>
                  </a:lnTo>
                  <a:lnTo>
                    <a:pt x="1873402" y="752944"/>
                  </a:lnTo>
                  <a:lnTo>
                    <a:pt x="1874659" y="756031"/>
                  </a:lnTo>
                  <a:lnTo>
                    <a:pt x="1879638" y="761072"/>
                  </a:lnTo>
                  <a:lnTo>
                    <a:pt x="1882952" y="762342"/>
                  </a:lnTo>
                  <a:lnTo>
                    <a:pt x="1890572" y="762342"/>
                  </a:lnTo>
                  <a:lnTo>
                    <a:pt x="1893722" y="761072"/>
                  </a:lnTo>
                  <a:lnTo>
                    <a:pt x="1899297" y="756031"/>
                  </a:lnTo>
                  <a:lnTo>
                    <a:pt x="1900834" y="752944"/>
                  </a:lnTo>
                  <a:lnTo>
                    <a:pt x="1901151" y="749287"/>
                  </a:lnTo>
                  <a:lnTo>
                    <a:pt x="1901151" y="476897"/>
                  </a:lnTo>
                  <a:close/>
                </a:path>
                <a:path w="3608704" h="767079">
                  <a:moveTo>
                    <a:pt x="1964982" y="264883"/>
                  </a:moveTo>
                  <a:lnTo>
                    <a:pt x="1945449" y="249224"/>
                  </a:lnTo>
                  <a:lnTo>
                    <a:pt x="1941334" y="249936"/>
                  </a:lnTo>
                  <a:lnTo>
                    <a:pt x="1937245" y="251904"/>
                  </a:lnTo>
                  <a:lnTo>
                    <a:pt x="1929638" y="256057"/>
                  </a:lnTo>
                  <a:lnTo>
                    <a:pt x="1921827" y="259689"/>
                  </a:lnTo>
                  <a:lnTo>
                    <a:pt x="1879701" y="269722"/>
                  </a:lnTo>
                  <a:lnTo>
                    <a:pt x="1870760" y="270014"/>
                  </a:lnTo>
                  <a:lnTo>
                    <a:pt x="1858441" y="269519"/>
                  </a:lnTo>
                  <a:lnTo>
                    <a:pt x="1813953" y="257543"/>
                  </a:lnTo>
                  <a:lnTo>
                    <a:pt x="1779270" y="230530"/>
                  </a:lnTo>
                  <a:lnTo>
                    <a:pt x="1757514" y="190030"/>
                  </a:lnTo>
                  <a:lnTo>
                    <a:pt x="1752307" y="151638"/>
                  </a:lnTo>
                  <a:lnTo>
                    <a:pt x="1752854" y="138874"/>
                  </a:lnTo>
                  <a:lnTo>
                    <a:pt x="1765960" y="93675"/>
                  </a:lnTo>
                  <a:lnTo>
                    <a:pt x="1794052" y="59626"/>
                  </a:lnTo>
                  <a:lnTo>
                    <a:pt x="1834248" y="38989"/>
                  </a:lnTo>
                  <a:lnTo>
                    <a:pt x="1870760" y="34112"/>
                  </a:lnTo>
                  <a:lnTo>
                    <a:pt x="1879892" y="34417"/>
                  </a:lnTo>
                  <a:lnTo>
                    <a:pt x="1922145" y="44704"/>
                  </a:lnTo>
                  <a:lnTo>
                    <a:pt x="1937245" y="52235"/>
                  </a:lnTo>
                  <a:lnTo>
                    <a:pt x="1941334" y="54203"/>
                  </a:lnTo>
                  <a:lnTo>
                    <a:pt x="1945449" y="55041"/>
                  </a:lnTo>
                  <a:lnTo>
                    <a:pt x="1953653" y="54483"/>
                  </a:lnTo>
                  <a:lnTo>
                    <a:pt x="1957057" y="52514"/>
                  </a:lnTo>
                  <a:lnTo>
                    <a:pt x="1959686" y="48856"/>
                  </a:lnTo>
                  <a:lnTo>
                    <a:pt x="1963216" y="44653"/>
                  </a:lnTo>
                  <a:lnTo>
                    <a:pt x="1964601" y="40017"/>
                  </a:lnTo>
                  <a:lnTo>
                    <a:pt x="1963127" y="29908"/>
                  </a:lnTo>
                  <a:lnTo>
                    <a:pt x="1960270" y="26111"/>
                  </a:lnTo>
                  <a:lnTo>
                    <a:pt x="1955292" y="23583"/>
                  </a:lnTo>
                  <a:lnTo>
                    <a:pt x="1946033" y="18427"/>
                  </a:lnTo>
                  <a:lnTo>
                    <a:pt x="1904479" y="4165"/>
                  </a:lnTo>
                  <a:lnTo>
                    <a:pt x="1870760" y="850"/>
                  </a:lnTo>
                  <a:lnTo>
                    <a:pt x="1854530" y="1562"/>
                  </a:lnTo>
                  <a:lnTo>
                    <a:pt x="1809330" y="12217"/>
                  </a:lnTo>
                  <a:lnTo>
                    <a:pt x="1770697" y="34251"/>
                  </a:lnTo>
                  <a:lnTo>
                    <a:pt x="1740598" y="65824"/>
                  </a:lnTo>
                  <a:lnTo>
                    <a:pt x="1721142" y="105435"/>
                  </a:lnTo>
                  <a:lnTo>
                    <a:pt x="1714449" y="151638"/>
                  </a:lnTo>
                  <a:lnTo>
                    <a:pt x="1715236" y="168681"/>
                  </a:lnTo>
                  <a:lnTo>
                    <a:pt x="1727009" y="214617"/>
                  </a:lnTo>
                  <a:lnTo>
                    <a:pt x="1750898" y="252018"/>
                  </a:lnTo>
                  <a:lnTo>
                    <a:pt x="1784350" y="279908"/>
                  </a:lnTo>
                  <a:lnTo>
                    <a:pt x="1825180" y="297357"/>
                  </a:lnTo>
                  <a:lnTo>
                    <a:pt x="1870760" y="303276"/>
                  </a:lnTo>
                  <a:lnTo>
                    <a:pt x="1878444" y="303098"/>
                  </a:lnTo>
                  <a:lnTo>
                    <a:pt x="1916264" y="296799"/>
                  </a:lnTo>
                  <a:lnTo>
                    <a:pt x="1955736" y="280530"/>
                  </a:lnTo>
                  <a:lnTo>
                    <a:pt x="1960422" y="278295"/>
                  </a:lnTo>
                  <a:lnTo>
                    <a:pt x="1963216" y="274713"/>
                  </a:lnTo>
                  <a:lnTo>
                    <a:pt x="1964982" y="264883"/>
                  </a:lnTo>
                  <a:close/>
                </a:path>
                <a:path w="3608704" h="767079">
                  <a:moveTo>
                    <a:pt x="2252929" y="16294"/>
                  </a:moveTo>
                  <a:lnTo>
                    <a:pt x="2251316" y="12217"/>
                  </a:lnTo>
                  <a:lnTo>
                    <a:pt x="2244864" y="5486"/>
                  </a:lnTo>
                  <a:lnTo>
                    <a:pt x="2240737" y="3797"/>
                  </a:lnTo>
                  <a:lnTo>
                    <a:pt x="2235758" y="3797"/>
                  </a:lnTo>
                  <a:lnTo>
                    <a:pt x="2230463" y="3797"/>
                  </a:lnTo>
                  <a:lnTo>
                    <a:pt x="2226335" y="5486"/>
                  </a:lnTo>
                  <a:lnTo>
                    <a:pt x="2220480" y="12217"/>
                  </a:lnTo>
                  <a:lnTo>
                    <a:pt x="2219033" y="16294"/>
                  </a:lnTo>
                  <a:lnTo>
                    <a:pt x="2219033" y="188277"/>
                  </a:lnTo>
                  <a:lnTo>
                    <a:pt x="2218296" y="199555"/>
                  </a:lnTo>
                  <a:lnTo>
                    <a:pt x="2201062" y="238125"/>
                  </a:lnTo>
                  <a:lnTo>
                    <a:pt x="2167077" y="262509"/>
                  </a:lnTo>
                  <a:lnTo>
                    <a:pt x="2135378" y="268325"/>
                  </a:lnTo>
                  <a:lnTo>
                    <a:pt x="2124557" y="267677"/>
                  </a:lnTo>
                  <a:lnTo>
                    <a:pt x="2085746" y="252349"/>
                  </a:lnTo>
                  <a:lnTo>
                    <a:pt x="2060105" y="220192"/>
                  </a:lnTo>
                  <a:lnTo>
                    <a:pt x="2053907" y="188277"/>
                  </a:lnTo>
                  <a:lnTo>
                    <a:pt x="2053907" y="16294"/>
                  </a:lnTo>
                  <a:lnTo>
                    <a:pt x="2052078" y="12217"/>
                  </a:lnTo>
                  <a:lnTo>
                    <a:pt x="2044738" y="5486"/>
                  </a:lnTo>
                  <a:lnTo>
                    <a:pt x="2040547" y="3797"/>
                  </a:lnTo>
                  <a:lnTo>
                    <a:pt x="2030285" y="3797"/>
                  </a:lnTo>
                  <a:lnTo>
                    <a:pt x="2025815" y="5486"/>
                  </a:lnTo>
                  <a:lnTo>
                    <a:pt x="2019046" y="12217"/>
                  </a:lnTo>
                  <a:lnTo>
                    <a:pt x="2017369" y="16294"/>
                  </a:lnTo>
                  <a:lnTo>
                    <a:pt x="2017369" y="188277"/>
                  </a:lnTo>
                  <a:lnTo>
                    <a:pt x="2026031" y="233159"/>
                  </a:lnTo>
                  <a:lnTo>
                    <a:pt x="2050986" y="269430"/>
                  </a:lnTo>
                  <a:lnTo>
                    <a:pt x="2088591" y="293611"/>
                  </a:lnTo>
                  <a:lnTo>
                    <a:pt x="2135378" y="302018"/>
                  </a:lnTo>
                  <a:lnTo>
                    <a:pt x="2151659" y="301091"/>
                  </a:lnTo>
                  <a:lnTo>
                    <a:pt x="2195258" y="287058"/>
                  </a:lnTo>
                  <a:lnTo>
                    <a:pt x="2228812" y="258597"/>
                  </a:lnTo>
                  <a:lnTo>
                    <a:pt x="2249005" y="219049"/>
                  </a:lnTo>
                  <a:lnTo>
                    <a:pt x="2252929" y="188277"/>
                  </a:lnTo>
                  <a:lnTo>
                    <a:pt x="2252929" y="16294"/>
                  </a:lnTo>
                  <a:close/>
                </a:path>
                <a:path w="3608704" h="767079">
                  <a:moveTo>
                    <a:pt x="2258212" y="614921"/>
                  </a:moveTo>
                  <a:lnTo>
                    <a:pt x="2252154" y="568210"/>
                  </a:lnTo>
                  <a:lnTo>
                    <a:pt x="2234387" y="528256"/>
                  </a:lnTo>
                  <a:lnTo>
                    <a:pt x="2230056" y="522173"/>
                  </a:lnTo>
                  <a:lnTo>
                    <a:pt x="2230056" y="614921"/>
                  </a:lnTo>
                  <a:lnTo>
                    <a:pt x="2229104" y="633107"/>
                  </a:lnTo>
                  <a:lnTo>
                    <a:pt x="2214842" y="680834"/>
                  </a:lnTo>
                  <a:lnTo>
                    <a:pt x="2185492" y="716495"/>
                  </a:lnTo>
                  <a:lnTo>
                    <a:pt x="2143849" y="737298"/>
                  </a:lnTo>
                  <a:lnTo>
                    <a:pt x="2110727" y="741299"/>
                  </a:lnTo>
                  <a:lnTo>
                    <a:pt x="2093810" y="740295"/>
                  </a:lnTo>
                  <a:lnTo>
                    <a:pt x="2048865" y="725284"/>
                  </a:lnTo>
                  <a:lnTo>
                    <a:pt x="2014931" y="694283"/>
                  </a:lnTo>
                  <a:lnTo>
                    <a:pt x="1995182" y="650151"/>
                  </a:lnTo>
                  <a:lnTo>
                    <a:pt x="1991385" y="614921"/>
                  </a:lnTo>
                  <a:lnTo>
                    <a:pt x="1992337" y="596734"/>
                  </a:lnTo>
                  <a:lnTo>
                    <a:pt x="2006600" y="548995"/>
                  </a:lnTo>
                  <a:lnTo>
                    <a:pt x="2036064" y="513334"/>
                  </a:lnTo>
                  <a:lnTo>
                    <a:pt x="2077859" y="492544"/>
                  </a:lnTo>
                  <a:lnTo>
                    <a:pt x="2110727" y="488543"/>
                  </a:lnTo>
                  <a:lnTo>
                    <a:pt x="2127808" y="489546"/>
                  </a:lnTo>
                  <a:lnTo>
                    <a:pt x="2172805" y="504545"/>
                  </a:lnTo>
                  <a:lnTo>
                    <a:pt x="2206523" y="535559"/>
                  </a:lnTo>
                  <a:lnTo>
                    <a:pt x="2226246" y="579691"/>
                  </a:lnTo>
                  <a:lnTo>
                    <a:pt x="2230056" y="614921"/>
                  </a:lnTo>
                  <a:lnTo>
                    <a:pt x="2230056" y="522173"/>
                  </a:lnTo>
                  <a:lnTo>
                    <a:pt x="2196033" y="488543"/>
                  </a:lnTo>
                  <a:lnTo>
                    <a:pt x="2156079" y="469557"/>
                  </a:lnTo>
                  <a:lnTo>
                    <a:pt x="2110727" y="463270"/>
                  </a:lnTo>
                  <a:lnTo>
                    <a:pt x="2094953" y="463969"/>
                  </a:lnTo>
                  <a:lnTo>
                    <a:pt x="2051507" y="474433"/>
                  </a:lnTo>
                  <a:lnTo>
                    <a:pt x="2014969" y="496392"/>
                  </a:lnTo>
                  <a:lnTo>
                    <a:pt x="1987042" y="528256"/>
                  </a:lnTo>
                  <a:lnTo>
                    <a:pt x="1969287" y="568210"/>
                  </a:lnTo>
                  <a:lnTo>
                    <a:pt x="1963229" y="614921"/>
                  </a:lnTo>
                  <a:lnTo>
                    <a:pt x="1963902" y="631202"/>
                  </a:lnTo>
                  <a:lnTo>
                    <a:pt x="1973999" y="675792"/>
                  </a:lnTo>
                  <a:lnTo>
                    <a:pt x="1995258" y="713143"/>
                  </a:lnTo>
                  <a:lnTo>
                    <a:pt x="2026246" y="741921"/>
                  </a:lnTo>
                  <a:lnTo>
                    <a:pt x="2065350" y="760272"/>
                  </a:lnTo>
                  <a:lnTo>
                    <a:pt x="2110727" y="766546"/>
                  </a:lnTo>
                  <a:lnTo>
                    <a:pt x="2126475" y="765848"/>
                  </a:lnTo>
                  <a:lnTo>
                    <a:pt x="2169934" y="755396"/>
                  </a:lnTo>
                  <a:lnTo>
                    <a:pt x="2196020" y="741299"/>
                  </a:lnTo>
                  <a:lnTo>
                    <a:pt x="2206460" y="733450"/>
                  </a:lnTo>
                  <a:lnTo>
                    <a:pt x="2234387" y="701586"/>
                  </a:lnTo>
                  <a:lnTo>
                    <a:pt x="2252154" y="661644"/>
                  </a:lnTo>
                  <a:lnTo>
                    <a:pt x="2257539" y="631202"/>
                  </a:lnTo>
                  <a:lnTo>
                    <a:pt x="2258212" y="614921"/>
                  </a:lnTo>
                  <a:close/>
                </a:path>
                <a:path w="3608704" h="767079">
                  <a:moveTo>
                    <a:pt x="2517978" y="277863"/>
                  </a:moveTo>
                  <a:lnTo>
                    <a:pt x="2516225" y="273862"/>
                  </a:lnTo>
                  <a:lnTo>
                    <a:pt x="2509164" y="267398"/>
                  </a:lnTo>
                  <a:lnTo>
                    <a:pt x="2504910" y="265785"/>
                  </a:lnTo>
                  <a:lnTo>
                    <a:pt x="2499906" y="265785"/>
                  </a:lnTo>
                  <a:lnTo>
                    <a:pt x="2366492" y="265785"/>
                  </a:lnTo>
                  <a:lnTo>
                    <a:pt x="2366492" y="16281"/>
                  </a:lnTo>
                  <a:lnTo>
                    <a:pt x="2364727" y="12293"/>
                  </a:lnTo>
                  <a:lnTo>
                    <a:pt x="2357704" y="5816"/>
                  </a:lnTo>
                  <a:lnTo>
                    <a:pt x="2353449" y="4216"/>
                  </a:lnTo>
                  <a:lnTo>
                    <a:pt x="2343188" y="4216"/>
                  </a:lnTo>
                  <a:lnTo>
                    <a:pt x="2338781" y="5816"/>
                  </a:lnTo>
                  <a:lnTo>
                    <a:pt x="2331720" y="12293"/>
                  </a:lnTo>
                  <a:lnTo>
                    <a:pt x="2329954" y="16281"/>
                  </a:lnTo>
                  <a:lnTo>
                    <a:pt x="2329954" y="286575"/>
                  </a:lnTo>
                  <a:lnTo>
                    <a:pt x="2331656" y="290639"/>
                  </a:lnTo>
                  <a:lnTo>
                    <a:pt x="2338400" y="297370"/>
                  </a:lnTo>
                  <a:lnTo>
                    <a:pt x="2342591" y="299059"/>
                  </a:lnTo>
                  <a:lnTo>
                    <a:pt x="2504910" y="299059"/>
                  </a:lnTo>
                  <a:lnTo>
                    <a:pt x="2509164" y="297510"/>
                  </a:lnTo>
                  <a:lnTo>
                    <a:pt x="2516225" y="291338"/>
                  </a:lnTo>
                  <a:lnTo>
                    <a:pt x="2517978" y="287413"/>
                  </a:lnTo>
                  <a:lnTo>
                    <a:pt x="2517978" y="277863"/>
                  </a:lnTo>
                  <a:close/>
                </a:path>
                <a:path w="3608704" h="767079">
                  <a:moveTo>
                    <a:pt x="2558491" y="475919"/>
                  </a:moveTo>
                  <a:lnTo>
                    <a:pt x="2557386" y="473100"/>
                  </a:lnTo>
                  <a:lnTo>
                    <a:pt x="2555176" y="470852"/>
                  </a:lnTo>
                  <a:lnTo>
                    <a:pt x="2553004" y="468604"/>
                  </a:lnTo>
                  <a:lnTo>
                    <a:pt x="2549982" y="467487"/>
                  </a:lnTo>
                  <a:lnTo>
                    <a:pt x="2542933" y="467487"/>
                  </a:lnTo>
                  <a:lnTo>
                    <a:pt x="2540063" y="468604"/>
                  </a:lnTo>
                  <a:lnTo>
                    <a:pt x="2535085" y="473100"/>
                  </a:lnTo>
                  <a:lnTo>
                    <a:pt x="2533827" y="475919"/>
                  </a:lnTo>
                  <a:lnTo>
                    <a:pt x="2533827" y="716648"/>
                  </a:lnTo>
                  <a:lnTo>
                    <a:pt x="2366607" y="501180"/>
                  </a:lnTo>
                  <a:lnTo>
                    <a:pt x="2344064" y="472122"/>
                  </a:lnTo>
                  <a:lnTo>
                    <a:pt x="2342908" y="470433"/>
                  </a:lnTo>
                  <a:lnTo>
                    <a:pt x="2341295" y="469239"/>
                  </a:lnTo>
                  <a:lnTo>
                    <a:pt x="2337168" y="467842"/>
                  </a:lnTo>
                  <a:lnTo>
                    <a:pt x="2335276" y="467487"/>
                  </a:lnTo>
                  <a:lnTo>
                    <a:pt x="2330272" y="467487"/>
                  </a:lnTo>
                  <a:lnTo>
                    <a:pt x="2327338" y="468541"/>
                  </a:lnTo>
                  <a:lnTo>
                    <a:pt x="2322055" y="472757"/>
                  </a:lnTo>
                  <a:lnTo>
                    <a:pt x="2320734" y="475919"/>
                  </a:lnTo>
                  <a:lnTo>
                    <a:pt x="2320734" y="754062"/>
                  </a:lnTo>
                  <a:lnTo>
                    <a:pt x="2321826" y="756716"/>
                  </a:lnTo>
                  <a:lnTo>
                    <a:pt x="2326246" y="761212"/>
                  </a:lnTo>
                  <a:lnTo>
                    <a:pt x="2329269" y="762342"/>
                  </a:lnTo>
                  <a:lnTo>
                    <a:pt x="2336571" y="762342"/>
                  </a:lnTo>
                  <a:lnTo>
                    <a:pt x="2339530" y="761212"/>
                  </a:lnTo>
                  <a:lnTo>
                    <a:pt x="2344229" y="756716"/>
                  </a:lnTo>
                  <a:lnTo>
                    <a:pt x="2345398" y="754062"/>
                  </a:lnTo>
                  <a:lnTo>
                    <a:pt x="2345398" y="514642"/>
                  </a:lnTo>
                  <a:lnTo>
                    <a:pt x="2534272" y="758139"/>
                  </a:lnTo>
                  <a:lnTo>
                    <a:pt x="2543086" y="762342"/>
                  </a:lnTo>
                  <a:lnTo>
                    <a:pt x="2548382" y="762342"/>
                  </a:lnTo>
                  <a:lnTo>
                    <a:pt x="2551531" y="761149"/>
                  </a:lnTo>
                  <a:lnTo>
                    <a:pt x="2557107" y="756373"/>
                  </a:lnTo>
                  <a:lnTo>
                    <a:pt x="2558491" y="753071"/>
                  </a:lnTo>
                  <a:lnTo>
                    <a:pt x="2558491" y="729907"/>
                  </a:lnTo>
                  <a:lnTo>
                    <a:pt x="2558491" y="475919"/>
                  </a:lnTo>
                  <a:close/>
                </a:path>
                <a:path w="3608704" h="767079">
                  <a:moveTo>
                    <a:pt x="2753093" y="15455"/>
                  </a:moveTo>
                  <a:lnTo>
                    <a:pt x="2751340" y="11582"/>
                  </a:lnTo>
                  <a:lnTo>
                    <a:pt x="2744279" y="5689"/>
                  </a:lnTo>
                  <a:lnTo>
                    <a:pt x="2739999" y="4229"/>
                  </a:lnTo>
                  <a:lnTo>
                    <a:pt x="2525318" y="4229"/>
                  </a:lnTo>
                  <a:lnTo>
                    <a:pt x="2521127" y="5689"/>
                  </a:lnTo>
                  <a:lnTo>
                    <a:pt x="2517762" y="8648"/>
                  </a:lnTo>
                  <a:lnTo>
                    <a:pt x="2514358" y="11582"/>
                  </a:lnTo>
                  <a:lnTo>
                    <a:pt x="2512682" y="15455"/>
                  </a:lnTo>
                  <a:lnTo>
                    <a:pt x="2512809" y="25273"/>
                  </a:lnTo>
                  <a:lnTo>
                    <a:pt x="2514358" y="28854"/>
                  </a:lnTo>
                  <a:lnTo>
                    <a:pt x="2517762" y="31800"/>
                  </a:lnTo>
                  <a:lnTo>
                    <a:pt x="2521127" y="34759"/>
                  </a:lnTo>
                  <a:lnTo>
                    <a:pt x="2525318" y="36220"/>
                  </a:lnTo>
                  <a:lnTo>
                    <a:pt x="2613939" y="36220"/>
                  </a:lnTo>
                  <a:lnTo>
                    <a:pt x="2613939" y="286588"/>
                  </a:lnTo>
                  <a:lnTo>
                    <a:pt x="2615704" y="290652"/>
                  </a:lnTo>
                  <a:lnTo>
                    <a:pt x="2622766" y="297383"/>
                  </a:lnTo>
                  <a:lnTo>
                    <a:pt x="2627134" y="299072"/>
                  </a:lnTo>
                  <a:lnTo>
                    <a:pt x="2638006" y="299072"/>
                  </a:lnTo>
                  <a:lnTo>
                    <a:pt x="2642578" y="297383"/>
                  </a:lnTo>
                  <a:lnTo>
                    <a:pt x="2646095" y="294030"/>
                  </a:lnTo>
                  <a:lnTo>
                    <a:pt x="2649601" y="290652"/>
                  </a:lnTo>
                  <a:lnTo>
                    <a:pt x="2651353" y="286588"/>
                  </a:lnTo>
                  <a:lnTo>
                    <a:pt x="2651353" y="36220"/>
                  </a:lnTo>
                  <a:lnTo>
                    <a:pt x="2739999" y="36220"/>
                  </a:lnTo>
                  <a:lnTo>
                    <a:pt x="2744279" y="34836"/>
                  </a:lnTo>
                  <a:lnTo>
                    <a:pt x="2747810" y="32004"/>
                  </a:lnTo>
                  <a:lnTo>
                    <a:pt x="2751340" y="29210"/>
                  </a:lnTo>
                  <a:lnTo>
                    <a:pt x="2753093" y="25273"/>
                  </a:lnTo>
                  <a:lnTo>
                    <a:pt x="2753093" y="21488"/>
                  </a:lnTo>
                  <a:lnTo>
                    <a:pt x="2753093" y="15455"/>
                  </a:lnTo>
                  <a:close/>
                </a:path>
                <a:path w="3608704" h="767079">
                  <a:moveTo>
                    <a:pt x="2826207" y="689889"/>
                  </a:moveTo>
                  <a:lnTo>
                    <a:pt x="2814282" y="645782"/>
                  </a:lnTo>
                  <a:lnTo>
                    <a:pt x="2782938" y="619506"/>
                  </a:lnTo>
                  <a:lnTo>
                    <a:pt x="2730208" y="600608"/>
                  </a:lnTo>
                  <a:lnTo>
                    <a:pt x="2711373" y="594017"/>
                  </a:lnTo>
                  <a:lnTo>
                    <a:pt x="2671610" y="573608"/>
                  </a:lnTo>
                  <a:lnTo>
                    <a:pt x="2655366" y="539089"/>
                  </a:lnTo>
                  <a:lnTo>
                    <a:pt x="2655951" y="531380"/>
                  </a:lnTo>
                  <a:lnTo>
                    <a:pt x="2682976" y="497624"/>
                  </a:lnTo>
                  <a:lnTo>
                    <a:pt x="2728036" y="488137"/>
                  </a:lnTo>
                  <a:lnTo>
                    <a:pt x="2735440" y="488378"/>
                  </a:lnTo>
                  <a:lnTo>
                    <a:pt x="2776283" y="499389"/>
                  </a:lnTo>
                  <a:lnTo>
                    <a:pt x="2801099" y="518464"/>
                  </a:lnTo>
                  <a:lnTo>
                    <a:pt x="2803156" y="520433"/>
                  </a:lnTo>
                  <a:lnTo>
                    <a:pt x="2822676" y="511568"/>
                  </a:lnTo>
                  <a:lnTo>
                    <a:pt x="2822676" y="505129"/>
                  </a:lnTo>
                  <a:lnTo>
                    <a:pt x="2789364" y="476415"/>
                  </a:lnTo>
                  <a:lnTo>
                    <a:pt x="2740876" y="463804"/>
                  </a:lnTo>
                  <a:lnTo>
                    <a:pt x="2728036" y="463270"/>
                  </a:lnTo>
                  <a:lnTo>
                    <a:pt x="2713482" y="463892"/>
                  </a:lnTo>
                  <a:lnTo>
                    <a:pt x="2675394" y="473189"/>
                  </a:lnTo>
                  <a:lnTo>
                    <a:pt x="2640368" y="500341"/>
                  </a:lnTo>
                  <a:lnTo>
                    <a:pt x="2628061" y="539940"/>
                  </a:lnTo>
                  <a:lnTo>
                    <a:pt x="2628493" y="549465"/>
                  </a:lnTo>
                  <a:lnTo>
                    <a:pt x="2643581" y="586435"/>
                  </a:lnTo>
                  <a:lnTo>
                    <a:pt x="2676042" y="609574"/>
                  </a:lnTo>
                  <a:lnTo>
                    <a:pt x="2729090" y="627862"/>
                  </a:lnTo>
                  <a:lnTo>
                    <a:pt x="2739352" y="631291"/>
                  </a:lnTo>
                  <a:lnTo>
                    <a:pt x="2774696" y="647560"/>
                  </a:lnTo>
                  <a:lnTo>
                    <a:pt x="2797772" y="680669"/>
                  </a:lnTo>
                  <a:lnTo>
                    <a:pt x="2798457" y="689889"/>
                  </a:lnTo>
                  <a:lnTo>
                    <a:pt x="2797848" y="697458"/>
                  </a:lnTo>
                  <a:lnTo>
                    <a:pt x="2770403" y="731888"/>
                  </a:lnTo>
                  <a:lnTo>
                    <a:pt x="2724912" y="741718"/>
                  </a:lnTo>
                  <a:lnTo>
                    <a:pt x="2712567" y="741133"/>
                  </a:lnTo>
                  <a:lnTo>
                    <a:pt x="2667419" y="727278"/>
                  </a:lnTo>
                  <a:lnTo>
                    <a:pt x="2636126" y="702665"/>
                  </a:lnTo>
                  <a:lnTo>
                    <a:pt x="2632913" y="701255"/>
                  </a:lnTo>
                  <a:lnTo>
                    <a:pt x="2625852" y="701255"/>
                  </a:lnTo>
                  <a:lnTo>
                    <a:pt x="2622702" y="702665"/>
                  </a:lnTo>
                  <a:lnTo>
                    <a:pt x="2617127" y="708291"/>
                  </a:lnTo>
                  <a:lnTo>
                    <a:pt x="2615742" y="711377"/>
                  </a:lnTo>
                  <a:lnTo>
                    <a:pt x="2615742" y="717016"/>
                  </a:lnTo>
                  <a:lnTo>
                    <a:pt x="2644025" y="743292"/>
                  </a:lnTo>
                  <a:lnTo>
                    <a:pt x="2680995" y="761034"/>
                  </a:lnTo>
                  <a:lnTo>
                    <a:pt x="2726271" y="766546"/>
                  </a:lnTo>
                  <a:lnTo>
                    <a:pt x="2740749" y="765746"/>
                  </a:lnTo>
                  <a:lnTo>
                    <a:pt x="2778429" y="756031"/>
                  </a:lnTo>
                  <a:lnTo>
                    <a:pt x="2813443" y="728637"/>
                  </a:lnTo>
                  <a:lnTo>
                    <a:pt x="2825407" y="700366"/>
                  </a:lnTo>
                  <a:lnTo>
                    <a:pt x="2826207" y="689889"/>
                  </a:lnTo>
                  <a:close/>
                </a:path>
                <a:path w="3608704" h="767079">
                  <a:moveTo>
                    <a:pt x="3041472" y="16294"/>
                  </a:moveTo>
                  <a:lnTo>
                    <a:pt x="3039859" y="12217"/>
                  </a:lnTo>
                  <a:lnTo>
                    <a:pt x="3033407" y="5486"/>
                  </a:lnTo>
                  <a:lnTo>
                    <a:pt x="3029280" y="3797"/>
                  </a:lnTo>
                  <a:lnTo>
                    <a:pt x="3024301" y="3797"/>
                  </a:lnTo>
                  <a:lnTo>
                    <a:pt x="3019044" y="3797"/>
                  </a:lnTo>
                  <a:lnTo>
                    <a:pt x="3014878" y="5486"/>
                  </a:lnTo>
                  <a:lnTo>
                    <a:pt x="3009023" y="12217"/>
                  </a:lnTo>
                  <a:lnTo>
                    <a:pt x="3007576" y="16294"/>
                  </a:lnTo>
                  <a:lnTo>
                    <a:pt x="3007576" y="188277"/>
                  </a:lnTo>
                  <a:lnTo>
                    <a:pt x="3006852" y="199555"/>
                  </a:lnTo>
                  <a:lnTo>
                    <a:pt x="2989605" y="238125"/>
                  </a:lnTo>
                  <a:lnTo>
                    <a:pt x="2955620" y="262509"/>
                  </a:lnTo>
                  <a:lnTo>
                    <a:pt x="2923921" y="268325"/>
                  </a:lnTo>
                  <a:lnTo>
                    <a:pt x="2913113" y="267677"/>
                  </a:lnTo>
                  <a:lnTo>
                    <a:pt x="2874314" y="252349"/>
                  </a:lnTo>
                  <a:lnTo>
                    <a:pt x="2848660" y="220192"/>
                  </a:lnTo>
                  <a:lnTo>
                    <a:pt x="2842450" y="188277"/>
                  </a:lnTo>
                  <a:lnTo>
                    <a:pt x="2842450" y="16294"/>
                  </a:lnTo>
                  <a:lnTo>
                    <a:pt x="2840621" y="12217"/>
                  </a:lnTo>
                  <a:lnTo>
                    <a:pt x="2833281" y="5486"/>
                  </a:lnTo>
                  <a:lnTo>
                    <a:pt x="2829090" y="3797"/>
                  </a:lnTo>
                  <a:lnTo>
                    <a:pt x="2818828" y="3797"/>
                  </a:lnTo>
                  <a:lnTo>
                    <a:pt x="2814358" y="5486"/>
                  </a:lnTo>
                  <a:lnTo>
                    <a:pt x="2807614" y="12217"/>
                  </a:lnTo>
                  <a:lnTo>
                    <a:pt x="2805912" y="16294"/>
                  </a:lnTo>
                  <a:lnTo>
                    <a:pt x="2805912" y="188277"/>
                  </a:lnTo>
                  <a:lnTo>
                    <a:pt x="2814586" y="233159"/>
                  </a:lnTo>
                  <a:lnTo>
                    <a:pt x="2839542" y="269430"/>
                  </a:lnTo>
                  <a:lnTo>
                    <a:pt x="2877147" y="293611"/>
                  </a:lnTo>
                  <a:lnTo>
                    <a:pt x="2923921" y="302018"/>
                  </a:lnTo>
                  <a:lnTo>
                    <a:pt x="2940215" y="301091"/>
                  </a:lnTo>
                  <a:lnTo>
                    <a:pt x="2983801" y="287058"/>
                  </a:lnTo>
                  <a:lnTo>
                    <a:pt x="3017355" y="258597"/>
                  </a:lnTo>
                  <a:lnTo>
                    <a:pt x="3037573" y="219049"/>
                  </a:lnTo>
                  <a:lnTo>
                    <a:pt x="3041472" y="188277"/>
                  </a:lnTo>
                  <a:lnTo>
                    <a:pt x="3041472" y="16294"/>
                  </a:lnTo>
                  <a:close/>
                </a:path>
                <a:path w="3608704" h="767079">
                  <a:moveTo>
                    <a:pt x="3358248" y="284314"/>
                  </a:moveTo>
                  <a:lnTo>
                    <a:pt x="3355594" y="275907"/>
                  </a:lnTo>
                  <a:lnTo>
                    <a:pt x="3352889" y="272529"/>
                  </a:lnTo>
                  <a:lnTo>
                    <a:pt x="3345548" y="268046"/>
                  </a:lnTo>
                  <a:lnTo>
                    <a:pt x="3343059" y="265303"/>
                  </a:lnTo>
                  <a:lnTo>
                    <a:pt x="3335121" y="222402"/>
                  </a:lnTo>
                  <a:lnTo>
                    <a:pt x="3334474" y="213842"/>
                  </a:lnTo>
                  <a:lnTo>
                    <a:pt x="3313519" y="174155"/>
                  </a:lnTo>
                  <a:lnTo>
                    <a:pt x="3295307" y="162293"/>
                  </a:lnTo>
                  <a:lnTo>
                    <a:pt x="3298367" y="160997"/>
                  </a:lnTo>
                  <a:lnTo>
                    <a:pt x="3304768" y="157530"/>
                  </a:lnTo>
                  <a:lnTo>
                    <a:pt x="3305645" y="157060"/>
                  </a:lnTo>
                  <a:lnTo>
                    <a:pt x="3306203" y="156679"/>
                  </a:lnTo>
                  <a:lnTo>
                    <a:pt x="3334359" y="128104"/>
                  </a:lnTo>
                  <a:lnTo>
                    <a:pt x="3345269" y="87617"/>
                  </a:lnTo>
                  <a:lnTo>
                    <a:pt x="3344545" y="75755"/>
                  </a:lnTo>
                  <a:lnTo>
                    <a:pt x="3327260" y="35572"/>
                  </a:lnTo>
                  <a:lnTo>
                    <a:pt x="3307410" y="18262"/>
                  </a:lnTo>
                  <a:lnTo>
                    <a:pt x="3307410" y="88468"/>
                  </a:lnTo>
                  <a:lnTo>
                    <a:pt x="3306953" y="96875"/>
                  </a:lnTo>
                  <a:lnTo>
                    <a:pt x="3287014" y="136512"/>
                  </a:lnTo>
                  <a:lnTo>
                    <a:pt x="3257651" y="149110"/>
                  </a:lnTo>
                  <a:lnTo>
                    <a:pt x="3155073" y="149110"/>
                  </a:lnTo>
                  <a:lnTo>
                    <a:pt x="3155073" y="36639"/>
                  </a:lnTo>
                  <a:lnTo>
                    <a:pt x="3255441" y="36639"/>
                  </a:lnTo>
                  <a:lnTo>
                    <a:pt x="3292665" y="51384"/>
                  </a:lnTo>
                  <a:lnTo>
                    <a:pt x="3307410" y="88468"/>
                  </a:lnTo>
                  <a:lnTo>
                    <a:pt x="3307410" y="18262"/>
                  </a:lnTo>
                  <a:lnTo>
                    <a:pt x="3269678" y="4889"/>
                  </a:lnTo>
                  <a:lnTo>
                    <a:pt x="3257651" y="4216"/>
                  </a:lnTo>
                  <a:lnTo>
                    <a:pt x="3131134" y="4216"/>
                  </a:lnTo>
                  <a:lnTo>
                    <a:pt x="3126943" y="5829"/>
                  </a:lnTo>
                  <a:lnTo>
                    <a:pt x="3120199" y="12293"/>
                  </a:lnTo>
                  <a:lnTo>
                    <a:pt x="3118510" y="16294"/>
                  </a:lnTo>
                  <a:lnTo>
                    <a:pt x="3118510" y="286575"/>
                  </a:lnTo>
                  <a:lnTo>
                    <a:pt x="3120491" y="290652"/>
                  </a:lnTo>
                  <a:lnTo>
                    <a:pt x="3128429" y="297383"/>
                  </a:lnTo>
                  <a:lnTo>
                    <a:pt x="3133179" y="299059"/>
                  </a:lnTo>
                  <a:lnTo>
                    <a:pt x="3143758" y="299059"/>
                  </a:lnTo>
                  <a:lnTo>
                    <a:pt x="3147733" y="297383"/>
                  </a:lnTo>
                  <a:lnTo>
                    <a:pt x="3153587" y="290652"/>
                  </a:lnTo>
                  <a:lnTo>
                    <a:pt x="3155073" y="286575"/>
                  </a:lnTo>
                  <a:lnTo>
                    <a:pt x="3155073" y="179438"/>
                  </a:lnTo>
                  <a:lnTo>
                    <a:pt x="3254400" y="179438"/>
                  </a:lnTo>
                  <a:lnTo>
                    <a:pt x="3292576" y="197548"/>
                  </a:lnTo>
                  <a:lnTo>
                    <a:pt x="3295510" y="203454"/>
                  </a:lnTo>
                  <a:lnTo>
                    <a:pt x="3298469" y="209346"/>
                  </a:lnTo>
                  <a:lnTo>
                    <a:pt x="3299917" y="216801"/>
                  </a:lnTo>
                  <a:lnTo>
                    <a:pt x="3299917" y="225780"/>
                  </a:lnTo>
                  <a:lnTo>
                    <a:pt x="3300196" y="237147"/>
                  </a:lnTo>
                  <a:lnTo>
                    <a:pt x="3310940" y="280047"/>
                  </a:lnTo>
                  <a:lnTo>
                    <a:pt x="3328949" y="296113"/>
                  </a:lnTo>
                  <a:lnTo>
                    <a:pt x="3331311" y="297522"/>
                  </a:lnTo>
                  <a:lnTo>
                    <a:pt x="3334118" y="298361"/>
                  </a:lnTo>
                  <a:lnTo>
                    <a:pt x="3340544" y="298932"/>
                  </a:lnTo>
                  <a:lnTo>
                    <a:pt x="3343783" y="298577"/>
                  </a:lnTo>
                  <a:lnTo>
                    <a:pt x="3350247" y="296608"/>
                  </a:lnTo>
                  <a:lnTo>
                    <a:pt x="3352762" y="294868"/>
                  </a:lnTo>
                  <a:lnTo>
                    <a:pt x="3354527" y="292341"/>
                  </a:lnTo>
                  <a:lnTo>
                    <a:pt x="3357422" y="288404"/>
                  </a:lnTo>
                  <a:lnTo>
                    <a:pt x="3358248" y="284314"/>
                  </a:lnTo>
                  <a:close/>
                </a:path>
                <a:path w="3608704" h="767079">
                  <a:moveTo>
                    <a:pt x="3608540" y="15862"/>
                  </a:moveTo>
                  <a:lnTo>
                    <a:pt x="3606774" y="11925"/>
                  </a:lnTo>
                  <a:lnTo>
                    <a:pt x="3599751" y="5753"/>
                  </a:lnTo>
                  <a:lnTo>
                    <a:pt x="3595497" y="4216"/>
                  </a:lnTo>
                  <a:lnTo>
                    <a:pt x="3428771" y="4216"/>
                  </a:lnTo>
                  <a:lnTo>
                    <a:pt x="3424580" y="5829"/>
                  </a:lnTo>
                  <a:lnTo>
                    <a:pt x="3417836" y="12293"/>
                  </a:lnTo>
                  <a:lnTo>
                    <a:pt x="3416135" y="16294"/>
                  </a:lnTo>
                  <a:lnTo>
                    <a:pt x="3416135" y="286575"/>
                  </a:lnTo>
                  <a:lnTo>
                    <a:pt x="3417836" y="290652"/>
                  </a:lnTo>
                  <a:lnTo>
                    <a:pt x="3424580" y="297370"/>
                  </a:lnTo>
                  <a:lnTo>
                    <a:pt x="3428771" y="299059"/>
                  </a:lnTo>
                  <a:lnTo>
                    <a:pt x="3595497" y="299059"/>
                  </a:lnTo>
                  <a:lnTo>
                    <a:pt x="3599751" y="297522"/>
                  </a:lnTo>
                  <a:lnTo>
                    <a:pt x="3603282" y="294449"/>
                  </a:lnTo>
                  <a:lnTo>
                    <a:pt x="3606774" y="291338"/>
                  </a:lnTo>
                  <a:lnTo>
                    <a:pt x="3608540" y="287413"/>
                  </a:lnTo>
                  <a:lnTo>
                    <a:pt x="3608540" y="278434"/>
                  </a:lnTo>
                  <a:lnTo>
                    <a:pt x="3452672" y="266204"/>
                  </a:lnTo>
                  <a:lnTo>
                    <a:pt x="3452672" y="163855"/>
                  </a:lnTo>
                  <a:lnTo>
                    <a:pt x="3575659" y="163855"/>
                  </a:lnTo>
                  <a:lnTo>
                    <a:pt x="3579914" y="162382"/>
                  </a:lnTo>
                  <a:lnTo>
                    <a:pt x="3582682" y="160058"/>
                  </a:lnTo>
                  <a:lnTo>
                    <a:pt x="3586962" y="156476"/>
                  </a:lnTo>
                  <a:lnTo>
                    <a:pt x="3588728" y="152628"/>
                  </a:lnTo>
                  <a:lnTo>
                    <a:pt x="3588728" y="143065"/>
                  </a:lnTo>
                  <a:lnTo>
                    <a:pt x="3586962" y="139141"/>
                  </a:lnTo>
                  <a:lnTo>
                    <a:pt x="3583432" y="136055"/>
                  </a:lnTo>
                  <a:lnTo>
                    <a:pt x="3579914" y="132969"/>
                  </a:lnTo>
                  <a:lnTo>
                    <a:pt x="3575659" y="131406"/>
                  </a:lnTo>
                  <a:lnTo>
                    <a:pt x="3452672" y="131406"/>
                  </a:lnTo>
                  <a:lnTo>
                    <a:pt x="3452672" y="36639"/>
                  </a:lnTo>
                  <a:lnTo>
                    <a:pt x="3595497" y="36639"/>
                  </a:lnTo>
                  <a:lnTo>
                    <a:pt x="3599751" y="35166"/>
                  </a:lnTo>
                  <a:lnTo>
                    <a:pt x="3603282" y="32219"/>
                  </a:lnTo>
                  <a:lnTo>
                    <a:pt x="3606508" y="29489"/>
                  </a:lnTo>
                  <a:lnTo>
                    <a:pt x="3606774" y="29260"/>
                  </a:lnTo>
                  <a:lnTo>
                    <a:pt x="3608540" y="25412"/>
                  </a:lnTo>
                  <a:lnTo>
                    <a:pt x="3608540" y="15862"/>
                  </a:lnTo>
                  <a:close/>
                </a:path>
              </a:pathLst>
            </a:custGeom>
            <a:solidFill>
              <a:srgbClr val="2A5D66"/>
            </a:solidFill>
          </p:spPr>
          <p:txBody>
            <a:bodyPr wrap="square" lIns="0" tIns="0" rIns="0" bIns="0" rtlCol="0"/>
            <a:lstStyle/>
            <a:p>
              <a:endParaRPr/>
            </a:p>
          </p:txBody>
        </p:sp>
        <p:sp>
          <p:nvSpPr>
            <p:cNvPr id="5" name="object 5"/>
            <p:cNvSpPr/>
            <p:nvPr/>
          </p:nvSpPr>
          <p:spPr>
            <a:xfrm>
              <a:off x="1239075" y="647699"/>
              <a:ext cx="631825" cy="863600"/>
            </a:xfrm>
            <a:custGeom>
              <a:avLst/>
              <a:gdLst/>
              <a:ahLst/>
              <a:cxnLst/>
              <a:rect l="l" t="t" r="r" b="b"/>
              <a:pathLst>
                <a:path w="631825" h="863600">
                  <a:moveTo>
                    <a:pt x="384505" y="863447"/>
                  </a:moveTo>
                  <a:lnTo>
                    <a:pt x="190563" y="598411"/>
                  </a:lnTo>
                  <a:lnTo>
                    <a:pt x="190271" y="597979"/>
                  </a:lnTo>
                  <a:lnTo>
                    <a:pt x="163029" y="554710"/>
                  </a:lnTo>
                  <a:lnTo>
                    <a:pt x="140589" y="509485"/>
                  </a:lnTo>
                  <a:lnTo>
                    <a:pt x="122974" y="462521"/>
                  </a:lnTo>
                  <a:lnTo>
                    <a:pt x="110274" y="414121"/>
                  </a:lnTo>
                  <a:lnTo>
                    <a:pt x="102590" y="364578"/>
                  </a:lnTo>
                  <a:lnTo>
                    <a:pt x="100012" y="314172"/>
                  </a:lnTo>
                  <a:lnTo>
                    <a:pt x="102577" y="264020"/>
                  </a:lnTo>
                  <a:lnTo>
                    <a:pt x="110109" y="215239"/>
                  </a:lnTo>
                  <a:lnTo>
                    <a:pt x="122364" y="168071"/>
                  </a:lnTo>
                  <a:lnTo>
                    <a:pt x="139103" y="122732"/>
                  </a:lnTo>
                  <a:lnTo>
                    <a:pt x="160070" y="79463"/>
                  </a:lnTo>
                  <a:lnTo>
                    <a:pt x="185039" y="38468"/>
                  </a:lnTo>
                  <a:lnTo>
                    <a:pt x="213741" y="0"/>
                  </a:lnTo>
                  <a:lnTo>
                    <a:pt x="0" y="0"/>
                  </a:lnTo>
                  <a:lnTo>
                    <a:pt x="0" y="863447"/>
                  </a:lnTo>
                  <a:lnTo>
                    <a:pt x="384505" y="863447"/>
                  </a:lnTo>
                  <a:close/>
                </a:path>
                <a:path w="631825" h="863600">
                  <a:moveTo>
                    <a:pt x="466039" y="863447"/>
                  </a:moveTo>
                  <a:lnTo>
                    <a:pt x="245592" y="562127"/>
                  </a:lnTo>
                  <a:lnTo>
                    <a:pt x="217919" y="516686"/>
                  </a:lnTo>
                  <a:lnTo>
                    <a:pt x="196240" y="468947"/>
                  </a:lnTo>
                  <a:lnTo>
                    <a:pt x="180594" y="419239"/>
                  </a:lnTo>
                  <a:lnTo>
                    <a:pt x="171094" y="368007"/>
                  </a:lnTo>
                  <a:lnTo>
                    <a:pt x="167906" y="315683"/>
                  </a:lnTo>
                  <a:lnTo>
                    <a:pt x="171056" y="263664"/>
                  </a:lnTo>
                  <a:lnTo>
                    <a:pt x="180263" y="213385"/>
                  </a:lnTo>
                  <a:lnTo>
                    <a:pt x="195186" y="165188"/>
                  </a:lnTo>
                  <a:lnTo>
                    <a:pt x="215468" y="119405"/>
                  </a:lnTo>
                  <a:lnTo>
                    <a:pt x="240753" y="76390"/>
                  </a:lnTo>
                  <a:lnTo>
                    <a:pt x="270687" y="36487"/>
                  </a:lnTo>
                  <a:lnTo>
                    <a:pt x="304914" y="12"/>
                  </a:lnTo>
                  <a:lnTo>
                    <a:pt x="229920" y="12"/>
                  </a:lnTo>
                  <a:lnTo>
                    <a:pt x="200380" y="38150"/>
                  </a:lnTo>
                  <a:lnTo>
                    <a:pt x="174675" y="78955"/>
                  </a:lnTo>
                  <a:lnTo>
                    <a:pt x="153073" y="122161"/>
                  </a:lnTo>
                  <a:lnTo>
                    <a:pt x="135813" y="167538"/>
                  </a:lnTo>
                  <a:lnTo>
                    <a:pt x="123164" y="214833"/>
                  </a:lnTo>
                  <a:lnTo>
                    <a:pt x="115379" y="263791"/>
                  </a:lnTo>
                  <a:lnTo>
                    <a:pt x="112737" y="314185"/>
                  </a:lnTo>
                  <a:lnTo>
                    <a:pt x="115252" y="363359"/>
                  </a:lnTo>
                  <a:lnTo>
                    <a:pt x="122745" y="411708"/>
                  </a:lnTo>
                  <a:lnTo>
                    <a:pt x="135140" y="458939"/>
                  </a:lnTo>
                  <a:lnTo>
                    <a:pt x="152311" y="504748"/>
                  </a:lnTo>
                  <a:lnTo>
                    <a:pt x="174193" y="548868"/>
                  </a:lnTo>
                  <a:lnTo>
                    <a:pt x="200698" y="591007"/>
                  </a:lnTo>
                  <a:lnTo>
                    <a:pt x="400062" y="863447"/>
                  </a:lnTo>
                  <a:lnTo>
                    <a:pt x="466039" y="863447"/>
                  </a:lnTo>
                  <a:close/>
                </a:path>
                <a:path w="631825" h="863600">
                  <a:moveTo>
                    <a:pt x="545871" y="863447"/>
                  </a:moveTo>
                  <a:lnTo>
                    <a:pt x="301104" y="528840"/>
                  </a:lnTo>
                  <a:lnTo>
                    <a:pt x="277075" y="489712"/>
                  </a:lnTo>
                  <a:lnTo>
                    <a:pt x="258165" y="448449"/>
                  </a:lnTo>
                  <a:lnTo>
                    <a:pt x="244513" y="405434"/>
                  </a:lnTo>
                  <a:lnTo>
                    <a:pt x="236232" y="361061"/>
                  </a:lnTo>
                  <a:lnTo>
                    <a:pt x="233451" y="315683"/>
                  </a:lnTo>
                  <a:lnTo>
                    <a:pt x="236601" y="267411"/>
                  </a:lnTo>
                  <a:lnTo>
                    <a:pt x="245833" y="220929"/>
                  </a:lnTo>
                  <a:lnTo>
                    <a:pt x="260743" y="176593"/>
                  </a:lnTo>
                  <a:lnTo>
                    <a:pt x="280949" y="134772"/>
                  </a:lnTo>
                  <a:lnTo>
                    <a:pt x="306070" y="95834"/>
                  </a:lnTo>
                  <a:lnTo>
                    <a:pt x="335699" y="60159"/>
                  </a:lnTo>
                  <a:lnTo>
                    <a:pt x="369481" y="28079"/>
                  </a:lnTo>
                  <a:lnTo>
                    <a:pt x="407022" y="0"/>
                  </a:lnTo>
                  <a:lnTo>
                    <a:pt x="323380" y="0"/>
                  </a:lnTo>
                  <a:lnTo>
                    <a:pt x="287820" y="35915"/>
                  </a:lnTo>
                  <a:lnTo>
                    <a:pt x="256679" y="75488"/>
                  </a:lnTo>
                  <a:lnTo>
                    <a:pt x="230327" y="118376"/>
                  </a:lnTo>
                  <a:lnTo>
                    <a:pt x="209156" y="164198"/>
                  </a:lnTo>
                  <a:lnTo>
                    <a:pt x="193548" y="212598"/>
                  </a:lnTo>
                  <a:lnTo>
                    <a:pt x="183908" y="263220"/>
                  </a:lnTo>
                  <a:lnTo>
                    <a:pt x="180606" y="315683"/>
                  </a:lnTo>
                  <a:lnTo>
                    <a:pt x="183705" y="366547"/>
                  </a:lnTo>
                  <a:lnTo>
                    <a:pt x="192938" y="416356"/>
                  </a:lnTo>
                  <a:lnTo>
                    <a:pt x="208153" y="464693"/>
                  </a:lnTo>
                  <a:lnTo>
                    <a:pt x="229235" y="511098"/>
                  </a:lnTo>
                  <a:lnTo>
                    <a:pt x="256032" y="555167"/>
                  </a:lnTo>
                  <a:lnTo>
                    <a:pt x="481609" y="863447"/>
                  </a:lnTo>
                  <a:lnTo>
                    <a:pt x="545871" y="863447"/>
                  </a:lnTo>
                  <a:close/>
                </a:path>
                <a:path w="631825" h="863600">
                  <a:moveTo>
                    <a:pt x="623989" y="863447"/>
                  </a:moveTo>
                  <a:lnTo>
                    <a:pt x="353314" y="493522"/>
                  </a:lnTo>
                  <a:lnTo>
                    <a:pt x="328688" y="452145"/>
                  </a:lnTo>
                  <a:lnTo>
                    <a:pt x="310908" y="408190"/>
                  </a:lnTo>
                  <a:lnTo>
                    <a:pt x="300088" y="362178"/>
                  </a:lnTo>
                  <a:lnTo>
                    <a:pt x="296430" y="314718"/>
                  </a:lnTo>
                  <a:lnTo>
                    <a:pt x="300164" y="265861"/>
                  </a:lnTo>
                  <a:lnTo>
                    <a:pt x="310997" y="219240"/>
                  </a:lnTo>
                  <a:lnTo>
                    <a:pt x="328371" y="175399"/>
                  </a:lnTo>
                  <a:lnTo>
                    <a:pt x="351777" y="134848"/>
                  </a:lnTo>
                  <a:lnTo>
                    <a:pt x="380644" y="98132"/>
                  </a:lnTo>
                  <a:lnTo>
                    <a:pt x="414439" y="65760"/>
                  </a:lnTo>
                  <a:lnTo>
                    <a:pt x="452628" y="38252"/>
                  </a:lnTo>
                  <a:lnTo>
                    <a:pt x="494665" y="16167"/>
                  </a:lnTo>
                  <a:lnTo>
                    <a:pt x="539991" y="0"/>
                  </a:lnTo>
                  <a:lnTo>
                    <a:pt x="430212" y="0"/>
                  </a:lnTo>
                  <a:lnTo>
                    <a:pt x="390626" y="26924"/>
                  </a:lnTo>
                  <a:lnTo>
                    <a:pt x="354914" y="58267"/>
                  </a:lnTo>
                  <a:lnTo>
                    <a:pt x="323494" y="93586"/>
                  </a:lnTo>
                  <a:lnTo>
                    <a:pt x="296824" y="132499"/>
                  </a:lnTo>
                  <a:lnTo>
                    <a:pt x="275336" y="174574"/>
                  </a:lnTo>
                  <a:lnTo>
                    <a:pt x="259435" y="219405"/>
                  </a:lnTo>
                  <a:lnTo>
                    <a:pt x="249580" y="266573"/>
                  </a:lnTo>
                  <a:lnTo>
                    <a:pt x="246202" y="315683"/>
                  </a:lnTo>
                  <a:lnTo>
                    <a:pt x="250418" y="370522"/>
                  </a:lnTo>
                  <a:lnTo>
                    <a:pt x="262928" y="423722"/>
                  </a:lnTo>
                  <a:lnTo>
                    <a:pt x="283476" y="474560"/>
                  </a:lnTo>
                  <a:lnTo>
                    <a:pt x="311835" y="522300"/>
                  </a:lnTo>
                  <a:lnTo>
                    <a:pt x="561403" y="863447"/>
                  </a:lnTo>
                  <a:lnTo>
                    <a:pt x="623989" y="863447"/>
                  </a:lnTo>
                  <a:close/>
                </a:path>
                <a:path w="631825" h="863600">
                  <a:moveTo>
                    <a:pt x="631774" y="0"/>
                  </a:moveTo>
                  <a:lnTo>
                    <a:pt x="617283" y="0"/>
                  </a:lnTo>
                  <a:lnTo>
                    <a:pt x="567715" y="6197"/>
                  </a:lnTo>
                  <a:lnTo>
                    <a:pt x="520547" y="19748"/>
                  </a:lnTo>
                  <a:lnTo>
                    <a:pt x="476427" y="39992"/>
                  </a:lnTo>
                  <a:lnTo>
                    <a:pt x="436041" y="66294"/>
                  </a:lnTo>
                  <a:lnTo>
                    <a:pt x="400050" y="97980"/>
                  </a:lnTo>
                  <a:lnTo>
                    <a:pt x="369100" y="134429"/>
                  </a:lnTo>
                  <a:lnTo>
                    <a:pt x="343877" y="174967"/>
                  </a:lnTo>
                  <a:lnTo>
                    <a:pt x="325031" y="218960"/>
                  </a:lnTo>
                  <a:lnTo>
                    <a:pt x="313245" y="265760"/>
                  </a:lnTo>
                  <a:lnTo>
                    <a:pt x="309168" y="314718"/>
                  </a:lnTo>
                  <a:lnTo>
                    <a:pt x="312674" y="360349"/>
                  </a:lnTo>
                  <a:lnTo>
                    <a:pt x="323075" y="404596"/>
                  </a:lnTo>
                  <a:lnTo>
                    <a:pt x="340169" y="446874"/>
                  </a:lnTo>
                  <a:lnTo>
                    <a:pt x="363778" y="486562"/>
                  </a:lnTo>
                  <a:lnTo>
                    <a:pt x="631774" y="852805"/>
                  </a:lnTo>
                  <a:lnTo>
                    <a:pt x="631774" y="0"/>
                  </a:lnTo>
                  <a:close/>
                </a:path>
              </a:pathLst>
            </a:custGeom>
            <a:solidFill>
              <a:srgbClr val="F9B40C"/>
            </a:solidFill>
          </p:spPr>
          <p:txBody>
            <a:bodyPr wrap="square" lIns="0" tIns="0" rIns="0" bIns="0" rtlCol="0"/>
            <a:lstStyle/>
            <a:p>
              <a:endParaRPr/>
            </a:p>
          </p:txBody>
        </p:sp>
        <p:sp>
          <p:nvSpPr>
            <p:cNvPr id="6" name="object 6"/>
            <p:cNvSpPr/>
            <p:nvPr/>
          </p:nvSpPr>
          <p:spPr>
            <a:xfrm>
              <a:off x="1870837" y="647699"/>
              <a:ext cx="631825" cy="863600"/>
            </a:xfrm>
            <a:custGeom>
              <a:avLst/>
              <a:gdLst/>
              <a:ahLst/>
              <a:cxnLst/>
              <a:rect l="l" t="t" r="r" b="b"/>
              <a:pathLst>
                <a:path w="631825" h="863600">
                  <a:moveTo>
                    <a:pt x="25" y="0"/>
                  </a:moveTo>
                  <a:lnTo>
                    <a:pt x="0" y="100177"/>
                  </a:lnTo>
                  <a:lnTo>
                    <a:pt x="0" y="852805"/>
                  </a:lnTo>
                  <a:lnTo>
                    <a:pt x="25" y="0"/>
                  </a:lnTo>
                  <a:close/>
                </a:path>
                <a:path w="631825" h="863600">
                  <a:moveTo>
                    <a:pt x="630631" y="0"/>
                  </a:moveTo>
                  <a:lnTo>
                    <a:pt x="1168" y="0"/>
                  </a:lnTo>
                  <a:lnTo>
                    <a:pt x="40665" y="3543"/>
                  </a:lnTo>
                  <a:lnTo>
                    <a:pt x="78689" y="13500"/>
                  </a:lnTo>
                  <a:lnTo>
                    <a:pt x="114960" y="29476"/>
                  </a:lnTo>
                  <a:lnTo>
                    <a:pt x="149161" y="51066"/>
                  </a:lnTo>
                  <a:lnTo>
                    <a:pt x="181025" y="77863"/>
                  </a:lnTo>
                  <a:lnTo>
                    <a:pt x="210235" y="109474"/>
                  </a:lnTo>
                  <a:lnTo>
                    <a:pt x="236499" y="145503"/>
                  </a:lnTo>
                  <a:lnTo>
                    <a:pt x="259537" y="185521"/>
                  </a:lnTo>
                  <a:lnTo>
                    <a:pt x="279044" y="229158"/>
                  </a:lnTo>
                  <a:lnTo>
                    <a:pt x="294728" y="275983"/>
                  </a:lnTo>
                  <a:lnTo>
                    <a:pt x="306298" y="325628"/>
                  </a:lnTo>
                  <a:lnTo>
                    <a:pt x="313448" y="377659"/>
                  </a:lnTo>
                  <a:lnTo>
                    <a:pt x="315899" y="431685"/>
                  </a:lnTo>
                  <a:lnTo>
                    <a:pt x="318350" y="377659"/>
                  </a:lnTo>
                  <a:lnTo>
                    <a:pt x="325501" y="325628"/>
                  </a:lnTo>
                  <a:lnTo>
                    <a:pt x="337070" y="275983"/>
                  </a:lnTo>
                  <a:lnTo>
                    <a:pt x="352755" y="229158"/>
                  </a:lnTo>
                  <a:lnTo>
                    <a:pt x="372249" y="185521"/>
                  </a:lnTo>
                  <a:lnTo>
                    <a:pt x="395287" y="145503"/>
                  </a:lnTo>
                  <a:lnTo>
                    <a:pt x="421551" y="109474"/>
                  </a:lnTo>
                  <a:lnTo>
                    <a:pt x="450761" y="77863"/>
                  </a:lnTo>
                  <a:lnTo>
                    <a:pt x="482612" y="51066"/>
                  </a:lnTo>
                  <a:lnTo>
                    <a:pt x="516826" y="29476"/>
                  </a:lnTo>
                  <a:lnTo>
                    <a:pt x="553097" y="13500"/>
                  </a:lnTo>
                  <a:lnTo>
                    <a:pt x="591121" y="3543"/>
                  </a:lnTo>
                  <a:lnTo>
                    <a:pt x="630631" y="0"/>
                  </a:lnTo>
                  <a:close/>
                </a:path>
                <a:path w="631825" h="863600">
                  <a:moveTo>
                    <a:pt x="631748" y="863434"/>
                  </a:moveTo>
                  <a:lnTo>
                    <a:pt x="592124" y="860044"/>
                  </a:lnTo>
                  <a:lnTo>
                    <a:pt x="553974" y="850214"/>
                  </a:lnTo>
                  <a:lnTo>
                    <a:pt x="517588" y="834339"/>
                  </a:lnTo>
                  <a:lnTo>
                    <a:pt x="483273" y="812812"/>
                  </a:lnTo>
                  <a:lnTo>
                    <a:pt x="451294" y="786041"/>
                  </a:lnTo>
                  <a:lnTo>
                    <a:pt x="421982" y="754430"/>
                  </a:lnTo>
                  <a:lnTo>
                    <a:pt x="395617" y="718388"/>
                  </a:lnTo>
                  <a:lnTo>
                    <a:pt x="372491" y="678319"/>
                  </a:lnTo>
                  <a:lnTo>
                    <a:pt x="352907" y="634631"/>
                  </a:lnTo>
                  <a:lnTo>
                    <a:pt x="337159" y="587705"/>
                  </a:lnTo>
                  <a:lnTo>
                    <a:pt x="325551" y="537984"/>
                  </a:lnTo>
                  <a:lnTo>
                    <a:pt x="318363" y="485838"/>
                  </a:lnTo>
                  <a:lnTo>
                    <a:pt x="315899" y="431685"/>
                  </a:lnTo>
                  <a:lnTo>
                    <a:pt x="313512" y="485076"/>
                  </a:lnTo>
                  <a:lnTo>
                    <a:pt x="306527" y="536511"/>
                  </a:lnTo>
                  <a:lnTo>
                    <a:pt x="295224" y="585609"/>
                  </a:lnTo>
                  <a:lnTo>
                    <a:pt x="279908" y="631990"/>
                  </a:lnTo>
                  <a:lnTo>
                    <a:pt x="260845" y="675259"/>
                  </a:lnTo>
                  <a:lnTo>
                    <a:pt x="238315" y="715035"/>
                  </a:lnTo>
                  <a:lnTo>
                    <a:pt x="212610" y="750925"/>
                  </a:lnTo>
                  <a:lnTo>
                    <a:pt x="184023" y="782561"/>
                  </a:lnTo>
                  <a:lnTo>
                    <a:pt x="152806" y="809523"/>
                  </a:lnTo>
                  <a:lnTo>
                    <a:pt x="119278" y="831456"/>
                  </a:lnTo>
                  <a:lnTo>
                    <a:pt x="83705" y="847966"/>
                  </a:lnTo>
                  <a:lnTo>
                    <a:pt x="46380" y="858659"/>
                  </a:lnTo>
                  <a:lnTo>
                    <a:pt x="7569" y="863142"/>
                  </a:lnTo>
                  <a:lnTo>
                    <a:pt x="7785" y="863434"/>
                  </a:lnTo>
                  <a:lnTo>
                    <a:pt x="631748" y="863434"/>
                  </a:lnTo>
                  <a:close/>
                </a:path>
              </a:pathLst>
            </a:custGeom>
            <a:solidFill>
              <a:srgbClr val="5BA7B5"/>
            </a:solidFill>
          </p:spPr>
          <p:txBody>
            <a:bodyPr wrap="square" lIns="0" tIns="0" rIns="0" bIns="0" rtlCol="0"/>
            <a:lstStyle/>
            <a:p>
              <a:endParaRPr/>
            </a:p>
          </p:txBody>
        </p:sp>
        <p:sp>
          <p:nvSpPr>
            <p:cNvPr id="7" name="object 7"/>
            <p:cNvSpPr/>
            <p:nvPr/>
          </p:nvSpPr>
          <p:spPr>
            <a:xfrm>
              <a:off x="1870837" y="1521751"/>
              <a:ext cx="631825" cy="853440"/>
            </a:xfrm>
            <a:custGeom>
              <a:avLst/>
              <a:gdLst/>
              <a:ahLst/>
              <a:cxnLst/>
              <a:rect l="l" t="t" r="r" b="b"/>
              <a:pathLst>
                <a:path w="631825" h="853439">
                  <a:moveTo>
                    <a:pt x="68618" y="421119"/>
                  </a:moveTo>
                  <a:lnTo>
                    <a:pt x="0" y="327317"/>
                  </a:lnTo>
                  <a:lnTo>
                    <a:pt x="0" y="514921"/>
                  </a:lnTo>
                  <a:lnTo>
                    <a:pt x="68618" y="421119"/>
                  </a:lnTo>
                  <a:close/>
                </a:path>
                <a:path w="631825" h="853439">
                  <a:moveTo>
                    <a:pt x="150164" y="421106"/>
                  </a:moveTo>
                  <a:lnTo>
                    <a:pt x="0" y="215887"/>
                  </a:lnTo>
                  <a:lnTo>
                    <a:pt x="0" y="306070"/>
                  </a:lnTo>
                  <a:lnTo>
                    <a:pt x="81953" y="418147"/>
                  </a:lnTo>
                  <a:lnTo>
                    <a:pt x="82702" y="420344"/>
                  </a:lnTo>
                  <a:lnTo>
                    <a:pt x="82550" y="422605"/>
                  </a:lnTo>
                  <a:lnTo>
                    <a:pt x="81597" y="424624"/>
                  </a:lnTo>
                  <a:lnTo>
                    <a:pt x="0" y="536168"/>
                  </a:lnTo>
                  <a:lnTo>
                    <a:pt x="0" y="626364"/>
                  </a:lnTo>
                  <a:lnTo>
                    <a:pt x="150164" y="421106"/>
                  </a:lnTo>
                  <a:close/>
                </a:path>
                <a:path w="631825" h="853439">
                  <a:moveTo>
                    <a:pt x="229908" y="421106"/>
                  </a:moveTo>
                  <a:lnTo>
                    <a:pt x="0" y="106807"/>
                  </a:lnTo>
                  <a:lnTo>
                    <a:pt x="0" y="194614"/>
                  </a:lnTo>
                  <a:lnTo>
                    <a:pt x="163487" y="418147"/>
                  </a:lnTo>
                  <a:lnTo>
                    <a:pt x="164249" y="420331"/>
                  </a:lnTo>
                  <a:lnTo>
                    <a:pt x="164109" y="422605"/>
                  </a:lnTo>
                  <a:lnTo>
                    <a:pt x="163169" y="424611"/>
                  </a:lnTo>
                  <a:lnTo>
                    <a:pt x="0" y="647611"/>
                  </a:lnTo>
                  <a:lnTo>
                    <a:pt x="0" y="735368"/>
                  </a:lnTo>
                  <a:lnTo>
                    <a:pt x="229908" y="421106"/>
                  </a:lnTo>
                  <a:close/>
                </a:path>
                <a:path w="631825" h="853439">
                  <a:moveTo>
                    <a:pt x="308089" y="421106"/>
                  </a:moveTo>
                  <a:lnTo>
                    <a:pt x="0" y="0"/>
                  </a:lnTo>
                  <a:lnTo>
                    <a:pt x="0" y="85534"/>
                  </a:lnTo>
                  <a:lnTo>
                    <a:pt x="242925" y="417614"/>
                  </a:lnTo>
                  <a:lnTo>
                    <a:pt x="244030" y="420331"/>
                  </a:lnTo>
                  <a:lnTo>
                    <a:pt x="243865" y="422605"/>
                  </a:lnTo>
                  <a:lnTo>
                    <a:pt x="242925" y="424611"/>
                  </a:lnTo>
                  <a:lnTo>
                    <a:pt x="0" y="756602"/>
                  </a:lnTo>
                  <a:lnTo>
                    <a:pt x="0" y="842225"/>
                  </a:lnTo>
                  <a:lnTo>
                    <a:pt x="308089" y="421106"/>
                  </a:lnTo>
                  <a:close/>
                </a:path>
                <a:path w="631825" h="853439">
                  <a:moveTo>
                    <a:pt x="631748" y="852843"/>
                  </a:moveTo>
                  <a:lnTo>
                    <a:pt x="319773" y="426415"/>
                  </a:lnTo>
                  <a:lnTo>
                    <a:pt x="7772" y="852843"/>
                  </a:lnTo>
                  <a:lnTo>
                    <a:pt x="631748" y="852843"/>
                  </a:lnTo>
                  <a:close/>
                </a:path>
              </a:pathLst>
            </a:custGeom>
            <a:solidFill>
              <a:srgbClr val="D21924"/>
            </a:solidFill>
          </p:spPr>
          <p:txBody>
            <a:bodyPr wrap="square" lIns="0" tIns="0" rIns="0" bIns="0" rtlCol="0"/>
            <a:lstStyle/>
            <a:p>
              <a:endParaRPr/>
            </a:p>
          </p:txBody>
        </p:sp>
        <p:sp>
          <p:nvSpPr>
            <p:cNvPr id="8" name="object 8"/>
            <p:cNvSpPr/>
            <p:nvPr/>
          </p:nvSpPr>
          <p:spPr>
            <a:xfrm>
              <a:off x="1878630" y="1511141"/>
              <a:ext cx="624205" cy="426720"/>
            </a:xfrm>
            <a:custGeom>
              <a:avLst/>
              <a:gdLst/>
              <a:ahLst/>
              <a:cxnLst/>
              <a:rect l="l" t="t" r="r" b="b"/>
              <a:pathLst>
                <a:path w="624205" h="426719">
                  <a:moveTo>
                    <a:pt x="623963" y="0"/>
                  </a:moveTo>
                  <a:lnTo>
                    <a:pt x="0" y="0"/>
                  </a:lnTo>
                  <a:lnTo>
                    <a:pt x="311975" y="426415"/>
                  </a:lnTo>
                  <a:lnTo>
                    <a:pt x="623963" y="0"/>
                  </a:lnTo>
                  <a:close/>
                </a:path>
              </a:pathLst>
            </a:custGeom>
            <a:solidFill>
              <a:srgbClr val="F9B40C"/>
            </a:solidFill>
          </p:spPr>
          <p:txBody>
            <a:bodyPr wrap="square" lIns="0" tIns="0" rIns="0" bIns="0" rtlCol="0"/>
            <a:lstStyle/>
            <a:p>
              <a:endParaRPr/>
            </a:p>
          </p:txBody>
        </p:sp>
        <p:pic>
          <p:nvPicPr>
            <p:cNvPr id="9" name="object 9"/>
            <p:cNvPicPr/>
            <p:nvPr/>
          </p:nvPicPr>
          <p:blipFill>
            <a:blip r:embed="rId2" cstate="print"/>
            <a:stretch>
              <a:fillRect/>
            </a:stretch>
          </p:blipFill>
          <p:spPr>
            <a:xfrm>
              <a:off x="1720683" y="1511134"/>
              <a:ext cx="150164" cy="205232"/>
            </a:xfrm>
            <a:prstGeom prst="rect">
              <a:avLst/>
            </a:prstGeom>
          </p:spPr>
        </p:pic>
        <p:sp>
          <p:nvSpPr>
            <p:cNvPr id="10" name="object 10"/>
            <p:cNvSpPr/>
            <p:nvPr/>
          </p:nvSpPr>
          <p:spPr>
            <a:xfrm>
              <a:off x="1639136" y="1511129"/>
              <a:ext cx="231775" cy="316865"/>
            </a:xfrm>
            <a:custGeom>
              <a:avLst/>
              <a:gdLst/>
              <a:ahLst/>
              <a:cxnLst/>
              <a:rect l="l" t="t" r="r" b="b"/>
              <a:pathLst>
                <a:path w="231775" h="316864">
                  <a:moveTo>
                    <a:pt x="65989" y="0"/>
                  </a:moveTo>
                  <a:lnTo>
                    <a:pt x="0" y="0"/>
                  </a:lnTo>
                  <a:lnTo>
                    <a:pt x="231711" y="316687"/>
                  </a:lnTo>
                  <a:lnTo>
                    <a:pt x="231711" y="314388"/>
                  </a:lnTo>
                  <a:lnTo>
                    <a:pt x="231711" y="226504"/>
                  </a:lnTo>
                  <a:lnTo>
                    <a:pt x="65989" y="0"/>
                  </a:lnTo>
                  <a:close/>
                </a:path>
              </a:pathLst>
            </a:custGeom>
            <a:solidFill>
              <a:srgbClr val="5BA7B5"/>
            </a:solidFill>
          </p:spPr>
          <p:txBody>
            <a:bodyPr wrap="square" lIns="0" tIns="0" rIns="0" bIns="0" rtlCol="0"/>
            <a:lstStyle/>
            <a:p>
              <a:endParaRPr/>
            </a:p>
          </p:txBody>
        </p:sp>
        <p:sp>
          <p:nvSpPr>
            <p:cNvPr id="11" name="object 11"/>
            <p:cNvSpPr/>
            <p:nvPr/>
          </p:nvSpPr>
          <p:spPr>
            <a:xfrm>
              <a:off x="1870876" y="647693"/>
              <a:ext cx="316230" cy="863600"/>
            </a:xfrm>
            <a:custGeom>
              <a:avLst/>
              <a:gdLst/>
              <a:ahLst/>
              <a:cxnLst/>
              <a:rect l="l" t="t" r="r" b="b"/>
              <a:pathLst>
                <a:path w="316230" h="863600">
                  <a:moveTo>
                    <a:pt x="0" y="0"/>
                  </a:moveTo>
                  <a:lnTo>
                    <a:pt x="0" y="852868"/>
                  </a:lnTo>
                  <a:lnTo>
                    <a:pt x="5168" y="859916"/>
                  </a:lnTo>
                  <a:lnTo>
                    <a:pt x="7531" y="863155"/>
                  </a:lnTo>
                  <a:lnTo>
                    <a:pt x="46338" y="858663"/>
                  </a:lnTo>
                  <a:lnTo>
                    <a:pt x="83671" y="847970"/>
                  </a:lnTo>
                  <a:lnTo>
                    <a:pt x="119244" y="831464"/>
                  </a:lnTo>
                  <a:lnTo>
                    <a:pt x="152774" y="809530"/>
                  </a:lnTo>
                  <a:lnTo>
                    <a:pt x="183979" y="782555"/>
                  </a:lnTo>
                  <a:lnTo>
                    <a:pt x="212574" y="750927"/>
                  </a:lnTo>
                  <a:lnTo>
                    <a:pt x="238276" y="715031"/>
                  </a:lnTo>
                  <a:lnTo>
                    <a:pt x="260801" y="675254"/>
                  </a:lnTo>
                  <a:lnTo>
                    <a:pt x="279867" y="631982"/>
                  </a:lnTo>
                  <a:lnTo>
                    <a:pt x="295189" y="585603"/>
                  </a:lnTo>
                  <a:lnTo>
                    <a:pt x="306485" y="536503"/>
                  </a:lnTo>
                  <a:lnTo>
                    <a:pt x="313470" y="485068"/>
                  </a:lnTo>
                  <a:lnTo>
                    <a:pt x="315861" y="431685"/>
                  </a:lnTo>
                  <a:lnTo>
                    <a:pt x="313411" y="377654"/>
                  </a:lnTo>
                  <a:lnTo>
                    <a:pt x="306255" y="325620"/>
                  </a:lnTo>
                  <a:lnTo>
                    <a:pt x="294689" y="275985"/>
                  </a:lnTo>
                  <a:lnTo>
                    <a:pt x="279007" y="229152"/>
                  </a:lnTo>
                  <a:lnTo>
                    <a:pt x="259501" y="185521"/>
                  </a:lnTo>
                  <a:lnTo>
                    <a:pt x="236468" y="145495"/>
                  </a:lnTo>
                  <a:lnTo>
                    <a:pt x="210200" y="109476"/>
                  </a:lnTo>
                  <a:lnTo>
                    <a:pt x="180992" y="77865"/>
                  </a:lnTo>
                  <a:lnTo>
                    <a:pt x="149137" y="51064"/>
                  </a:lnTo>
                  <a:lnTo>
                    <a:pt x="114931" y="29476"/>
                  </a:lnTo>
                  <a:lnTo>
                    <a:pt x="78667" y="13501"/>
                  </a:lnTo>
                  <a:lnTo>
                    <a:pt x="40640" y="3541"/>
                  </a:lnTo>
                  <a:lnTo>
                    <a:pt x="0" y="0"/>
                  </a:lnTo>
                  <a:close/>
                </a:path>
              </a:pathLst>
            </a:custGeom>
            <a:solidFill>
              <a:srgbClr val="D21924"/>
            </a:solidFill>
          </p:spPr>
          <p:txBody>
            <a:bodyPr wrap="square" lIns="0" tIns="0" rIns="0" bIns="0" rtlCol="0"/>
            <a:lstStyle/>
            <a:p>
              <a:endParaRPr/>
            </a:p>
          </p:txBody>
        </p:sp>
        <p:sp>
          <p:nvSpPr>
            <p:cNvPr id="12" name="object 12"/>
            <p:cNvSpPr/>
            <p:nvPr/>
          </p:nvSpPr>
          <p:spPr>
            <a:xfrm>
              <a:off x="2186736" y="647661"/>
              <a:ext cx="316230" cy="1727200"/>
            </a:xfrm>
            <a:custGeom>
              <a:avLst/>
              <a:gdLst/>
              <a:ahLst/>
              <a:cxnLst/>
              <a:rect l="l" t="t" r="r" b="b"/>
              <a:pathLst>
                <a:path w="316230" h="1727200">
                  <a:moveTo>
                    <a:pt x="315849" y="863536"/>
                  </a:moveTo>
                  <a:lnTo>
                    <a:pt x="3873" y="1289900"/>
                  </a:lnTo>
                  <a:lnTo>
                    <a:pt x="5194" y="1291704"/>
                  </a:lnTo>
                  <a:lnTo>
                    <a:pt x="6261" y="1294422"/>
                  </a:lnTo>
                  <a:lnTo>
                    <a:pt x="6134" y="1296695"/>
                  </a:lnTo>
                  <a:lnTo>
                    <a:pt x="5194" y="1298702"/>
                  </a:lnTo>
                  <a:lnTo>
                    <a:pt x="3873" y="1300505"/>
                  </a:lnTo>
                  <a:lnTo>
                    <a:pt x="315849" y="1726869"/>
                  </a:lnTo>
                  <a:lnTo>
                    <a:pt x="315849" y="863536"/>
                  </a:lnTo>
                  <a:close/>
                </a:path>
                <a:path w="316230" h="1727200">
                  <a:moveTo>
                    <a:pt x="315887" y="0"/>
                  </a:moveTo>
                  <a:lnTo>
                    <a:pt x="315518" y="0"/>
                  </a:lnTo>
                  <a:lnTo>
                    <a:pt x="315099" y="38"/>
                  </a:lnTo>
                  <a:lnTo>
                    <a:pt x="315849" y="38"/>
                  </a:lnTo>
                  <a:lnTo>
                    <a:pt x="275221" y="3581"/>
                  </a:lnTo>
                  <a:lnTo>
                    <a:pt x="237197" y="13538"/>
                  </a:lnTo>
                  <a:lnTo>
                    <a:pt x="200926" y="29514"/>
                  </a:lnTo>
                  <a:lnTo>
                    <a:pt x="166712" y="51104"/>
                  </a:lnTo>
                  <a:lnTo>
                    <a:pt x="134861" y="77901"/>
                  </a:lnTo>
                  <a:lnTo>
                    <a:pt x="105651" y="109512"/>
                  </a:lnTo>
                  <a:lnTo>
                    <a:pt x="79387" y="145542"/>
                  </a:lnTo>
                  <a:lnTo>
                    <a:pt x="56349" y="185559"/>
                  </a:lnTo>
                  <a:lnTo>
                    <a:pt x="36855" y="229196"/>
                  </a:lnTo>
                  <a:lnTo>
                    <a:pt x="21170" y="276021"/>
                  </a:lnTo>
                  <a:lnTo>
                    <a:pt x="9601" y="325666"/>
                  </a:lnTo>
                  <a:lnTo>
                    <a:pt x="2451" y="377698"/>
                  </a:lnTo>
                  <a:lnTo>
                    <a:pt x="0" y="431723"/>
                  </a:lnTo>
                  <a:lnTo>
                    <a:pt x="2463" y="485876"/>
                  </a:lnTo>
                  <a:lnTo>
                    <a:pt x="9652" y="538022"/>
                  </a:lnTo>
                  <a:lnTo>
                    <a:pt x="21259" y="587743"/>
                  </a:lnTo>
                  <a:lnTo>
                    <a:pt x="37007" y="634669"/>
                  </a:lnTo>
                  <a:lnTo>
                    <a:pt x="56591" y="678357"/>
                  </a:lnTo>
                  <a:lnTo>
                    <a:pt x="79717" y="718426"/>
                  </a:lnTo>
                  <a:lnTo>
                    <a:pt x="106083" y="754468"/>
                  </a:lnTo>
                  <a:lnTo>
                    <a:pt x="135394" y="786079"/>
                  </a:lnTo>
                  <a:lnTo>
                    <a:pt x="167373" y="812850"/>
                  </a:lnTo>
                  <a:lnTo>
                    <a:pt x="201688" y="834377"/>
                  </a:lnTo>
                  <a:lnTo>
                    <a:pt x="238074" y="850252"/>
                  </a:lnTo>
                  <a:lnTo>
                    <a:pt x="276225" y="860082"/>
                  </a:lnTo>
                  <a:lnTo>
                    <a:pt x="315849" y="863447"/>
                  </a:lnTo>
                  <a:lnTo>
                    <a:pt x="315887" y="0"/>
                  </a:lnTo>
                  <a:close/>
                </a:path>
              </a:pathLst>
            </a:custGeom>
            <a:solidFill>
              <a:srgbClr val="2A5D66"/>
            </a:solidFill>
          </p:spPr>
          <p:txBody>
            <a:bodyPr wrap="square" lIns="0" tIns="0" rIns="0" bIns="0" rtlCol="0"/>
            <a:lstStyle/>
            <a:p>
              <a:endParaRPr/>
            </a:p>
          </p:txBody>
        </p:sp>
        <p:sp>
          <p:nvSpPr>
            <p:cNvPr id="13" name="object 13"/>
            <p:cNvSpPr/>
            <p:nvPr/>
          </p:nvSpPr>
          <p:spPr>
            <a:xfrm>
              <a:off x="1239079" y="1511136"/>
              <a:ext cx="316230" cy="863600"/>
            </a:xfrm>
            <a:custGeom>
              <a:avLst/>
              <a:gdLst/>
              <a:ahLst/>
              <a:cxnLst/>
              <a:rect l="l" t="t" r="r" b="b"/>
              <a:pathLst>
                <a:path w="316230" h="863600">
                  <a:moveTo>
                    <a:pt x="0" y="0"/>
                  </a:moveTo>
                  <a:lnTo>
                    <a:pt x="0" y="863460"/>
                  </a:lnTo>
                  <a:lnTo>
                    <a:pt x="315849" y="431723"/>
                  </a:lnTo>
                  <a:lnTo>
                    <a:pt x="0" y="0"/>
                  </a:lnTo>
                  <a:close/>
                </a:path>
              </a:pathLst>
            </a:custGeom>
            <a:solidFill>
              <a:srgbClr val="D21924"/>
            </a:solidFill>
          </p:spPr>
          <p:txBody>
            <a:bodyPr wrap="square" lIns="0" tIns="0" rIns="0" bIns="0" rtlCol="0"/>
            <a:lstStyle/>
            <a:p>
              <a:endParaRPr/>
            </a:p>
          </p:txBody>
        </p:sp>
        <p:sp>
          <p:nvSpPr>
            <p:cNvPr id="14" name="object 14"/>
            <p:cNvSpPr/>
            <p:nvPr/>
          </p:nvSpPr>
          <p:spPr>
            <a:xfrm>
              <a:off x="1339088" y="647699"/>
              <a:ext cx="854075" cy="1727200"/>
            </a:xfrm>
            <a:custGeom>
              <a:avLst/>
              <a:gdLst/>
              <a:ahLst/>
              <a:cxnLst/>
              <a:rect l="l" t="t" r="r" b="b"/>
              <a:pathLst>
                <a:path w="854075" h="1727200">
                  <a:moveTo>
                    <a:pt x="300050" y="863434"/>
                  </a:moveTo>
                  <a:lnTo>
                    <a:pt x="100685" y="590994"/>
                  </a:lnTo>
                  <a:lnTo>
                    <a:pt x="74193" y="548868"/>
                  </a:lnTo>
                  <a:lnTo>
                    <a:pt x="52298" y="504748"/>
                  </a:lnTo>
                  <a:lnTo>
                    <a:pt x="35115" y="458927"/>
                  </a:lnTo>
                  <a:lnTo>
                    <a:pt x="22733" y="411708"/>
                  </a:lnTo>
                  <a:lnTo>
                    <a:pt x="15227" y="363359"/>
                  </a:lnTo>
                  <a:lnTo>
                    <a:pt x="12712" y="314172"/>
                  </a:lnTo>
                  <a:lnTo>
                    <a:pt x="15367" y="263779"/>
                  </a:lnTo>
                  <a:lnTo>
                    <a:pt x="23139" y="214820"/>
                  </a:lnTo>
                  <a:lnTo>
                    <a:pt x="35788" y="167525"/>
                  </a:lnTo>
                  <a:lnTo>
                    <a:pt x="53047" y="122161"/>
                  </a:lnTo>
                  <a:lnTo>
                    <a:pt x="74663" y="78943"/>
                  </a:lnTo>
                  <a:lnTo>
                    <a:pt x="100368" y="38150"/>
                  </a:lnTo>
                  <a:lnTo>
                    <a:pt x="129908" y="0"/>
                  </a:lnTo>
                  <a:lnTo>
                    <a:pt x="113728" y="0"/>
                  </a:lnTo>
                  <a:lnTo>
                    <a:pt x="85026" y="38468"/>
                  </a:lnTo>
                  <a:lnTo>
                    <a:pt x="60058" y="79463"/>
                  </a:lnTo>
                  <a:lnTo>
                    <a:pt x="39090" y="122732"/>
                  </a:lnTo>
                  <a:lnTo>
                    <a:pt x="22352" y="168071"/>
                  </a:lnTo>
                  <a:lnTo>
                    <a:pt x="10096" y="215252"/>
                  </a:lnTo>
                  <a:lnTo>
                    <a:pt x="2565" y="264020"/>
                  </a:lnTo>
                  <a:lnTo>
                    <a:pt x="0" y="314172"/>
                  </a:lnTo>
                  <a:lnTo>
                    <a:pt x="2578" y="364578"/>
                  </a:lnTo>
                  <a:lnTo>
                    <a:pt x="10261" y="414121"/>
                  </a:lnTo>
                  <a:lnTo>
                    <a:pt x="22961" y="462521"/>
                  </a:lnTo>
                  <a:lnTo>
                    <a:pt x="40576" y="509485"/>
                  </a:lnTo>
                  <a:lnTo>
                    <a:pt x="63017" y="554697"/>
                  </a:lnTo>
                  <a:lnTo>
                    <a:pt x="90195" y="597890"/>
                  </a:lnTo>
                  <a:lnTo>
                    <a:pt x="90576" y="598436"/>
                  </a:lnTo>
                  <a:lnTo>
                    <a:pt x="284492" y="863434"/>
                  </a:lnTo>
                  <a:lnTo>
                    <a:pt x="300050" y="863434"/>
                  </a:lnTo>
                  <a:close/>
                </a:path>
                <a:path w="854075" h="1727200">
                  <a:moveTo>
                    <a:pt x="695998" y="1295958"/>
                  </a:moveTo>
                  <a:lnTo>
                    <a:pt x="695858" y="1293685"/>
                  </a:lnTo>
                  <a:lnTo>
                    <a:pt x="694918" y="1291666"/>
                  </a:lnTo>
                  <a:lnTo>
                    <a:pt x="531749" y="1068666"/>
                  </a:lnTo>
                  <a:lnTo>
                    <a:pt x="381584" y="863447"/>
                  </a:lnTo>
                  <a:lnTo>
                    <a:pt x="156019" y="555167"/>
                  </a:lnTo>
                  <a:lnTo>
                    <a:pt x="129222" y="511098"/>
                  </a:lnTo>
                  <a:lnTo>
                    <a:pt x="108140" y="464693"/>
                  </a:lnTo>
                  <a:lnTo>
                    <a:pt x="92925" y="416356"/>
                  </a:lnTo>
                  <a:lnTo>
                    <a:pt x="83693" y="366547"/>
                  </a:lnTo>
                  <a:lnTo>
                    <a:pt x="80581" y="315683"/>
                  </a:lnTo>
                  <a:lnTo>
                    <a:pt x="83883" y="263220"/>
                  </a:lnTo>
                  <a:lnTo>
                    <a:pt x="93535" y="212598"/>
                  </a:lnTo>
                  <a:lnTo>
                    <a:pt x="109131" y="164198"/>
                  </a:lnTo>
                  <a:lnTo>
                    <a:pt x="130314" y="118376"/>
                  </a:lnTo>
                  <a:lnTo>
                    <a:pt x="156667" y="75488"/>
                  </a:lnTo>
                  <a:lnTo>
                    <a:pt x="187807" y="35915"/>
                  </a:lnTo>
                  <a:lnTo>
                    <a:pt x="223354" y="0"/>
                  </a:lnTo>
                  <a:lnTo>
                    <a:pt x="204901" y="0"/>
                  </a:lnTo>
                  <a:lnTo>
                    <a:pt x="170675" y="36474"/>
                  </a:lnTo>
                  <a:lnTo>
                    <a:pt x="140741" y="76390"/>
                  </a:lnTo>
                  <a:lnTo>
                    <a:pt x="115468" y="119405"/>
                  </a:lnTo>
                  <a:lnTo>
                    <a:pt x="95186" y="165188"/>
                  </a:lnTo>
                  <a:lnTo>
                    <a:pt x="80264" y="213385"/>
                  </a:lnTo>
                  <a:lnTo>
                    <a:pt x="71043" y="263664"/>
                  </a:lnTo>
                  <a:lnTo>
                    <a:pt x="67894" y="315683"/>
                  </a:lnTo>
                  <a:lnTo>
                    <a:pt x="71094" y="367995"/>
                  </a:lnTo>
                  <a:lnTo>
                    <a:pt x="80581" y="419239"/>
                  </a:lnTo>
                  <a:lnTo>
                    <a:pt x="96227" y="468947"/>
                  </a:lnTo>
                  <a:lnTo>
                    <a:pt x="117906" y="516686"/>
                  </a:lnTo>
                  <a:lnTo>
                    <a:pt x="145465" y="562013"/>
                  </a:lnTo>
                  <a:lnTo>
                    <a:pt x="366026" y="863447"/>
                  </a:lnTo>
                  <a:lnTo>
                    <a:pt x="531749" y="1089939"/>
                  </a:lnTo>
                  <a:lnTo>
                    <a:pt x="681926" y="1295158"/>
                  </a:lnTo>
                  <a:lnTo>
                    <a:pt x="531749" y="1500416"/>
                  </a:lnTo>
                  <a:lnTo>
                    <a:pt x="531749" y="1521663"/>
                  </a:lnTo>
                  <a:lnTo>
                    <a:pt x="694982" y="1298536"/>
                  </a:lnTo>
                  <a:lnTo>
                    <a:pt x="695998" y="1295958"/>
                  </a:lnTo>
                  <a:close/>
                </a:path>
                <a:path w="854075" h="1727200">
                  <a:moveTo>
                    <a:pt x="775779" y="1295958"/>
                  </a:moveTo>
                  <a:lnTo>
                    <a:pt x="775627" y="1293685"/>
                  </a:lnTo>
                  <a:lnTo>
                    <a:pt x="774674" y="1291666"/>
                  </a:lnTo>
                  <a:lnTo>
                    <a:pt x="531749" y="959586"/>
                  </a:lnTo>
                  <a:lnTo>
                    <a:pt x="461391" y="863447"/>
                  </a:lnTo>
                  <a:lnTo>
                    <a:pt x="211836" y="522300"/>
                  </a:lnTo>
                  <a:lnTo>
                    <a:pt x="183464" y="474560"/>
                  </a:lnTo>
                  <a:lnTo>
                    <a:pt x="162902" y="423722"/>
                  </a:lnTo>
                  <a:lnTo>
                    <a:pt x="150406" y="370522"/>
                  </a:lnTo>
                  <a:lnTo>
                    <a:pt x="146189" y="315683"/>
                  </a:lnTo>
                  <a:lnTo>
                    <a:pt x="149567" y="266573"/>
                  </a:lnTo>
                  <a:lnTo>
                    <a:pt x="159423" y="219405"/>
                  </a:lnTo>
                  <a:lnTo>
                    <a:pt x="175310" y="174574"/>
                  </a:lnTo>
                  <a:lnTo>
                    <a:pt x="196811" y="132499"/>
                  </a:lnTo>
                  <a:lnTo>
                    <a:pt x="223481" y="93586"/>
                  </a:lnTo>
                  <a:lnTo>
                    <a:pt x="254901" y="58267"/>
                  </a:lnTo>
                  <a:lnTo>
                    <a:pt x="290614" y="26924"/>
                  </a:lnTo>
                  <a:lnTo>
                    <a:pt x="330212" y="0"/>
                  </a:lnTo>
                  <a:lnTo>
                    <a:pt x="307009" y="0"/>
                  </a:lnTo>
                  <a:lnTo>
                    <a:pt x="269468" y="28079"/>
                  </a:lnTo>
                  <a:lnTo>
                    <a:pt x="235699" y="60159"/>
                  </a:lnTo>
                  <a:lnTo>
                    <a:pt x="206057" y="95834"/>
                  </a:lnTo>
                  <a:lnTo>
                    <a:pt x="180936" y="134772"/>
                  </a:lnTo>
                  <a:lnTo>
                    <a:pt x="160731" y="176593"/>
                  </a:lnTo>
                  <a:lnTo>
                    <a:pt x="145821" y="220929"/>
                  </a:lnTo>
                  <a:lnTo>
                    <a:pt x="136601" y="267411"/>
                  </a:lnTo>
                  <a:lnTo>
                    <a:pt x="133438" y="315683"/>
                  </a:lnTo>
                  <a:lnTo>
                    <a:pt x="136220" y="361061"/>
                  </a:lnTo>
                  <a:lnTo>
                    <a:pt x="144513" y="405434"/>
                  </a:lnTo>
                  <a:lnTo>
                    <a:pt x="158165" y="448449"/>
                  </a:lnTo>
                  <a:lnTo>
                    <a:pt x="177063" y="489712"/>
                  </a:lnTo>
                  <a:lnTo>
                    <a:pt x="201498" y="529412"/>
                  </a:lnTo>
                  <a:lnTo>
                    <a:pt x="445846" y="863434"/>
                  </a:lnTo>
                  <a:lnTo>
                    <a:pt x="531749" y="980859"/>
                  </a:lnTo>
                  <a:lnTo>
                    <a:pt x="761669" y="1295158"/>
                  </a:lnTo>
                  <a:lnTo>
                    <a:pt x="531749" y="1609420"/>
                  </a:lnTo>
                  <a:lnTo>
                    <a:pt x="531749" y="1630654"/>
                  </a:lnTo>
                  <a:lnTo>
                    <a:pt x="774738" y="1298536"/>
                  </a:lnTo>
                  <a:lnTo>
                    <a:pt x="775779" y="1295958"/>
                  </a:lnTo>
                  <a:close/>
                </a:path>
                <a:path w="854075" h="1727200">
                  <a:moveTo>
                    <a:pt x="853859" y="1294765"/>
                  </a:moveTo>
                  <a:lnTo>
                    <a:pt x="853795" y="1293685"/>
                  </a:lnTo>
                  <a:lnTo>
                    <a:pt x="853605" y="1293380"/>
                  </a:lnTo>
                  <a:lnTo>
                    <a:pt x="853160" y="1292199"/>
                  </a:lnTo>
                  <a:lnTo>
                    <a:pt x="852881" y="1291755"/>
                  </a:lnTo>
                  <a:lnTo>
                    <a:pt x="263766" y="486549"/>
                  </a:lnTo>
                  <a:lnTo>
                    <a:pt x="240157" y="446874"/>
                  </a:lnTo>
                  <a:lnTo>
                    <a:pt x="223062" y="404609"/>
                  </a:lnTo>
                  <a:lnTo>
                    <a:pt x="212661" y="360349"/>
                  </a:lnTo>
                  <a:lnTo>
                    <a:pt x="209156" y="314706"/>
                  </a:lnTo>
                  <a:lnTo>
                    <a:pt x="213233" y="265760"/>
                  </a:lnTo>
                  <a:lnTo>
                    <a:pt x="225018" y="218960"/>
                  </a:lnTo>
                  <a:lnTo>
                    <a:pt x="243865" y="174967"/>
                  </a:lnTo>
                  <a:lnTo>
                    <a:pt x="269087" y="134416"/>
                  </a:lnTo>
                  <a:lnTo>
                    <a:pt x="300037" y="97980"/>
                  </a:lnTo>
                  <a:lnTo>
                    <a:pt x="336029" y="66294"/>
                  </a:lnTo>
                  <a:lnTo>
                    <a:pt x="376415" y="39992"/>
                  </a:lnTo>
                  <a:lnTo>
                    <a:pt x="420535" y="19748"/>
                  </a:lnTo>
                  <a:lnTo>
                    <a:pt x="467702" y="6210"/>
                  </a:lnTo>
                  <a:lnTo>
                    <a:pt x="517271" y="0"/>
                  </a:lnTo>
                  <a:lnTo>
                    <a:pt x="439978" y="0"/>
                  </a:lnTo>
                  <a:lnTo>
                    <a:pt x="394639" y="16167"/>
                  </a:lnTo>
                  <a:lnTo>
                    <a:pt x="352615" y="38265"/>
                  </a:lnTo>
                  <a:lnTo>
                    <a:pt x="314426" y="65760"/>
                  </a:lnTo>
                  <a:lnTo>
                    <a:pt x="280631" y="98132"/>
                  </a:lnTo>
                  <a:lnTo>
                    <a:pt x="251752" y="134861"/>
                  </a:lnTo>
                  <a:lnTo>
                    <a:pt x="228358" y="175399"/>
                  </a:lnTo>
                  <a:lnTo>
                    <a:pt x="210972" y="219240"/>
                  </a:lnTo>
                  <a:lnTo>
                    <a:pt x="200139" y="265861"/>
                  </a:lnTo>
                  <a:lnTo>
                    <a:pt x="196418" y="314706"/>
                  </a:lnTo>
                  <a:lnTo>
                    <a:pt x="200063" y="362178"/>
                  </a:lnTo>
                  <a:lnTo>
                    <a:pt x="210883" y="408190"/>
                  </a:lnTo>
                  <a:lnTo>
                    <a:pt x="228676" y="452145"/>
                  </a:lnTo>
                  <a:lnTo>
                    <a:pt x="253314" y="493509"/>
                  </a:lnTo>
                  <a:lnTo>
                    <a:pt x="523976" y="863434"/>
                  </a:lnTo>
                  <a:lnTo>
                    <a:pt x="526503" y="866927"/>
                  </a:lnTo>
                  <a:lnTo>
                    <a:pt x="531761" y="874052"/>
                  </a:lnTo>
                  <a:lnTo>
                    <a:pt x="839838" y="1295158"/>
                  </a:lnTo>
                  <a:lnTo>
                    <a:pt x="531761" y="1716278"/>
                  </a:lnTo>
                  <a:lnTo>
                    <a:pt x="531761" y="1726895"/>
                  </a:lnTo>
                  <a:lnTo>
                    <a:pt x="539534" y="1726895"/>
                  </a:lnTo>
                  <a:lnTo>
                    <a:pt x="852881" y="1298625"/>
                  </a:lnTo>
                  <a:lnTo>
                    <a:pt x="853160" y="1298143"/>
                  </a:lnTo>
                  <a:lnTo>
                    <a:pt x="853605" y="1296936"/>
                  </a:lnTo>
                  <a:lnTo>
                    <a:pt x="853795" y="1296657"/>
                  </a:lnTo>
                  <a:lnTo>
                    <a:pt x="853859" y="1294765"/>
                  </a:lnTo>
                  <a:close/>
                </a:path>
              </a:pathLst>
            </a:custGeom>
            <a:solidFill>
              <a:srgbClr val="FFFFFF"/>
            </a:solidFill>
          </p:spPr>
          <p:txBody>
            <a:bodyPr wrap="square" lIns="0" tIns="0" rIns="0" bIns="0" rtlCol="0"/>
            <a:lstStyle/>
            <a:p>
              <a:endParaRPr/>
            </a:p>
          </p:txBody>
        </p:sp>
        <p:pic>
          <p:nvPicPr>
            <p:cNvPr id="15" name="object 15"/>
            <p:cNvPicPr/>
            <p:nvPr/>
          </p:nvPicPr>
          <p:blipFill>
            <a:blip r:embed="rId3" cstate="print"/>
            <a:stretch>
              <a:fillRect/>
            </a:stretch>
          </p:blipFill>
          <p:spPr>
            <a:xfrm>
              <a:off x="1870853" y="1827824"/>
              <a:ext cx="82702" cy="230085"/>
            </a:xfrm>
            <a:prstGeom prst="rect">
              <a:avLst/>
            </a:prstGeom>
          </p:spPr>
        </p:pic>
        <p:sp>
          <p:nvSpPr>
            <p:cNvPr id="16" name="object 16"/>
            <p:cNvSpPr/>
            <p:nvPr/>
          </p:nvSpPr>
          <p:spPr>
            <a:xfrm>
              <a:off x="1623581" y="1511136"/>
              <a:ext cx="247650" cy="338455"/>
            </a:xfrm>
            <a:custGeom>
              <a:avLst/>
              <a:gdLst/>
              <a:ahLst/>
              <a:cxnLst/>
              <a:rect l="l" t="t" r="r" b="b"/>
              <a:pathLst>
                <a:path w="247650" h="338455">
                  <a:moveTo>
                    <a:pt x="15557" y="0"/>
                  </a:moveTo>
                  <a:lnTo>
                    <a:pt x="0" y="0"/>
                  </a:lnTo>
                  <a:lnTo>
                    <a:pt x="247268" y="337921"/>
                  </a:lnTo>
                  <a:lnTo>
                    <a:pt x="247268" y="316687"/>
                  </a:lnTo>
                  <a:lnTo>
                    <a:pt x="15557" y="0"/>
                  </a:lnTo>
                  <a:close/>
                </a:path>
              </a:pathLst>
            </a:custGeom>
            <a:solidFill>
              <a:srgbClr val="FFFFFF"/>
            </a:solidFill>
          </p:spPr>
          <p:txBody>
            <a:bodyPr wrap="square" lIns="0" tIns="0" rIns="0" bIns="0" rtlCol="0"/>
            <a:lstStyle/>
            <a:p>
              <a:endParaRPr/>
            </a:p>
          </p:txBody>
        </p:sp>
        <p:sp>
          <p:nvSpPr>
            <p:cNvPr id="17" name="object 17"/>
            <p:cNvSpPr/>
            <p:nvPr/>
          </p:nvSpPr>
          <p:spPr>
            <a:xfrm>
              <a:off x="1239075" y="1511136"/>
              <a:ext cx="631825" cy="863600"/>
            </a:xfrm>
            <a:custGeom>
              <a:avLst/>
              <a:gdLst/>
              <a:ahLst/>
              <a:cxnLst/>
              <a:rect l="l" t="t" r="r" b="b"/>
              <a:pathLst>
                <a:path w="631825" h="863600">
                  <a:moveTo>
                    <a:pt x="384505" y="0"/>
                  </a:moveTo>
                  <a:lnTo>
                    <a:pt x="0" y="0"/>
                  </a:lnTo>
                  <a:lnTo>
                    <a:pt x="631774" y="863460"/>
                  </a:lnTo>
                  <a:lnTo>
                    <a:pt x="631774" y="337921"/>
                  </a:lnTo>
                  <a:lnTo>
                    <a:pt x="384505" y="0"/>
                  </a:lnTo>
                  <a:close/>
                </a:path>
              </a:pathLst>
            </a:custGeom>
            <a:solidFill>
              <a:srgbClr val="5BA7B5"/>
            </a:solidFill>
          </p:spPr>
          <p:txBody>
            <a:bodyPr wrap="square" lIns="0" tIns="0" rIns="0" bIns="0" rtlCol="0"/>
            <a:lstStyle/>
            <a:p>
              <a:endParaRPr/>
            </a:p>
          </p:txBody>
        </p:sp>
        <p:sp>
          <p:nvSpPr>
            <p:cNvPr id="18" name="object 18"/>
            <p:cNvSpPr/>
            <p:nvPr/>
          </p:nvSpPr>
          <p:spPr>
            <a:xfrm>
              <a:off x="1239079" y="1942853"/>
              <a:ext cx="631825" cy="431800"/>
            </a:xfrm>
            <a:custGeom>
              <a:avLst/>
              <a:gdLst/>
              <a:ahLst/>
              <a:cxnLst/>
              <a:rect l="l" t="t" r="r" b="b"/>
              <a:pathLst>
                <a:path w="631825" h="431800">
                  <a:moveTo>
                    <a:pt x="315836" y="0"/>
                  </a:moveTo>
                  <a:lnTo>
                    <a:pt x="0" y="431736"/>
                  </a:lnTo>
                  <a:lnTo>
                    <a:pt x="631774" y="431736"/>
                  </a:lnTo>
                  <a:lnTo>
                    <a:pt x="627862" y="426427"/>
                  </a:lnTo>
                  <a:lnTo>
                    <a:pt x="315836" y="0"/>
                  </a:lnTo>
                  <a:close/>
                </a:path>
              </a:pathLst>
            </a:custGeom>
            <a:solidFill>
              <a:srgbClr val="F9B40C"/>
            </a:solidFill>
          </p:spPr>
          <p:txBody>
            <a:bodyPr wrap="square" lIns="0" tIns="0" rIns="0" bIns="0" rtlCol="0"/>
            <a:lstStyle/>
            <a:p>
              <a:endParaRPr/>
            </a:p>
          </p:txBody>
        </p:sp>
        <p:sp>
          <p:nvSpPr>
            <p:cNvPr id="19" name="object 19"/>
            <p:cNvSpPr/>
            <p:nvPr/>
          </p:nvSpPr>
          <p:spPr>
            <a:xfrm>
              <a:off x="10007599"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grpSp>
      <p:sp>
        <p:nvSpPr>
          <p:cNvPr id="24" name="object 24"/>
          <p:cNvSpPr txBox="1"/>
          <p:nvPr/>
        </p:nvSpPr>
        <p:spPr>
          <a:xfrm>
            <a:off x="1447800" y="3683000"/>
            <a:ext cx="1465580" cy="391160"/>
          </a:xfrm>
          <a:prstGeom prst="rect">
            <a:avLst/>
          </a:prstGeom>
        </p:spPr>
        <p:txBody>
          <a:bodyPr vert="horz" wrap="square" lIns="0" tIns="12700" rIns="0" bIns="0" rtlCol="0">
            <a:spAutoFit/>
          </a:bodyPr>
          <a:lstStyle/>
          <a:p>
            <a:pPr marL="12700">
              <a:lnSpc>
                <a:spcPct val="100000"/>
              </a:lnSpc>
              <a:spcBef>
                <a:spcPts val="100"/>
              </a:spcBef>
            </a:pPr>
            <a:r>
              <a:rPr sz="2400" spc="80" dirty="0">
                <a:solidFill>
                  <a:srgbClr val="FFFFFF"/>
                </a:solidFill>
                <a:latin typeface="Trebuchet MS"/>
                <a:cs typeface="Trebuchet MS"/>
              </a:rPr>
              <a:t>MODULE</a:t>
            </a:r>
            <a:r>
              <a:rPr sz="2400" spc="-140" dirty="0">
                <a:solidFill>
                  <a:srgbClr val="FFFFFF"/>
                </a:solidFill>
                <a:latin typeface="Trebuchet MS"/>
                <a:cs typeface="Trebuchet MS"/>
              </a:rPr>
              <a:t> </a:t>
            </a:r>
            <a:r>
              <a:rPr sz="2400" spc="75" dirty="0">
                <a:solidFill>
                  <a:srgbClr val="FFFFFF"/>
                </a:solidFill>
                <a:latin typeface="Trebuchet MS"/>
                <a:cs typeface="Trebuchet MS"/>
              </a:rPr>
              <a:t>1</a:t>
            </a:r>
            <a:endParaRPr sz="2400">
              <a:latin typeface="Trebuchet MS"/>
              <a:cs typeface="Trebuchet MS"/>
            </a:endParaRPr>
          </a:p>
        </p:txBody>
      </p:sp>
      <p:pic>
        <p:nvPicPr>
          <p:cNvPr id="25" name="24 - Εικόνα" descr="png-transparent-european-union-erasmus-programme-erasmus-erasmus-mundus-teacher.png"/>
          <p:cNvPicPr>
            <a:picLocks noChangeAspect="1"/>
          </p:cNvPicPr>
          <p:nvPr/>
        </p:nvPicPr>
        <p:blipFill>
          <a:blip r:embed="rId4" cstate="print"/>
          <a:stretch>
            <a:fillRect/>
          </a:stretch>
        </p:blipFill>
        <p:spPr>
          <a:xfrm>
            <a:off x="528606" y="6886596"/>
            <a:ext cx="2964189" cy="621158"/>
          </a:xfrm>
          <a:prstGeom prst="rect">
            <a:avLst/>
          </a:prstGeom>
        </p:spPr>
      </p:pic>
      <p:sp>
        <p:nvSpPr>
          <p:cNvPr id="27" name="TextBox 43">
            <a:extLst>
              <a:ext uri="{FF2B5EF4-FFF2-40B4-BE49-F238E27FC236}">
                <a16:creationId xmlns:a16="http://schemas.microsoft.com/office/drawing/2014/main" id="{11DD988D-6C8A-A038-2C2A-29ECC74DF51F}"/>
              </a:ext>
            </a:extLst>
          </p:cNvPr>
          <p:cNvSpPr txBox="1"/>
          <p:nvPr/>
        </p:nvSpPr>
        <p:spPr>
          <a:xfrm>
            <a:off x="6315084" y="6600844"/>
            <a:ext cx="3305164" cy="954107"/>
          </a:xfrm>
          <a:prstGeom prst="rect">
            <a:avLst/>
          </a:prstGeom>
          <a:noFill/>
        </p:spPr>
        <p:txBody>
          <a:bodyPr wrap="square" rtlCol="0">
            <a:spAutoFit/>
          </a:bodyPr>
          <a:lstStyle/>
          <a:p>
            <a:r>
              <a:rPr lang="en-US"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22252" y="0"/>
            <a:ext cx="5236210" cy="7772400"/>
            <a:chOff x="4822252" y="0"/>
            <a:chExt cx="5236210" cy="7772400"/>
          </a:xfrm>
        </p:grpSpPr>
        <p:sp>
          <p:nvSpPr>
            <p:cNvPr id="3" name="object 3"/>
            <p:cNvSpPr/>
            <p:nvPr/>
          </p:nvSpPr>
          <p:spPr>
            <a:xfrm>
              <a:off x="9950210" y="506904"/>
              <a:ext cx="108585" cy="497840"/>
            </a:xfrm>
            <a:custGeom>
              <a:avLst/>
              <a:gdLst/>
              <a:ahLst/>
              <a:cxnLst/>
              <a:rect l="l" t="t" r="r" b="b"/>
              <a:pathLst>
                <a:path w="108584" h="497840">
                  <a:moveTo>
                    <a:pt x="108189" y="0"/>
                  </a:moveTo>
                  <a:lnTo>
                    <a:pt x="0" y="53838"/>
                  </a:lnTo>
                  <a:lnTo>
                    <a:pt x="108189" y="497807"/>
                  </a:lnTo>
                  <a:lnTo>
                    <a:pt x="108189"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4860349" y="0"/>
              <a:ext cx="5198050" cy="7772400"/>
            </a:xfrm>
            <a:prstGeom prst="rect">
              <a:avLst/>
            </a:prstGeom>
          </p:spPr>
        </p:pic>
        <p:pic>
          <p:nvPicPr>
            <p:cNvPr id="5" name="object 5"/>
            <p:cNvPicPr/>
            <p:nvPr/>
          </p:nvPicPr>
          <p:blipFill>
            <a:blip r:embed="rId3" cstate="print"/>
            <a:stretch>
              <a:fillRect/>
            </a:stretch>
          </p:blipFill>
          <p:spPr>
            <a:xfrm>
              <a:off x="4822252" y="0"/>
              <a:ext cx="2957220" cy="7772399"/>
            </a:xfrm>
            <a:prstGeom prst="rect">
              <a:avLst/>
            </a:prstGeom>
          </p:spPr>
        </p:pic>
      </p:grpSp>
      <p:sp>
        <p:nvSpPr>
          <p:cNvPr id="6" name="object 6"/>
          <p:cNvSpPr txBox="1"/>
          <p:nvPr/>
        </p:nvSpPr>
        <p:spPr>
          <a:xfrm>
            <a:off x="5433565" y="2021549"/>
            <a:ext cx="2309495" cy="2768600"/>
          </a:xfrm>
          <a:prstGeom prst="rect">
            <a:avLst/>
          </a:prstGeom>
        </p:spPr>
        <p:txBody>
          <a:bodyPr vert="horz" wrap="square" lIns="0" tIns="149860" rIns="0" bIns="0" rtlCol="0">
            <a:spAutoFit/>
          </a:bodyPr>
          <a:lstStyle/>
          <a:p>
            <a:pPr marL="212725" indent="-200660">
              <a:lnSpc>
                <a:spcPct val="100000"/>
              </a:lnSpc>
              <a:spcBef>
                <a:spcPts val="1180"/>
              </a:spcBef>
              <a:buChar char="•"/>
              <a:tabLst>
                <a:tab pos="213360" algn="l"/>
              </a:tabLst>
            </a:pPr>
            <a:r>
              <a:rPr sz="2100" u="heavy" spc="155" dirty="0">
                <a:solidFill>
                  <a:srgbClr val="D21924"/>
                </a:solidFill>
                <a:uFill>
                  <a:solidFill>
                    <a:srgbClr val="D21924"/>
                  </a:solidFill>
                </a:uFill>
                <a:latin typeface="Trebuchet MS"/>
                <a:cs typeface="Trebuchet MS"/>
              </a:rPr>
              <a:t>tourism</a:t>
            </a:r>
            <a:endParaRPr sz="2100">
              <a:latin typeface="Trebuchet MS"/>
              <a:cs typeface="Trebuchet MS"/>
            </a:endParaRPr>
          </a:p>
          <a:p>
            <a:pPr marL="241300" indent="-229235">
              <a:lnSpc>
                <a:spcPct val="100000"/>
              </a:lnSpc>
              <a:spcBef>
                <a:spcPts val="1080"/>
              </a:spcBef>
              <a:buChar char="•"/>
              <a:tabLst>
                <a:tab pos="241935" algn="l"/>
              </a:tabLst>
            </a:pPr>
            <a:r>
              <a:rPr sz="2100" u="heavy" spc="135" dirty="0">
                <a:solidFill>
                  <a:srgbClr val="D21924"/>
                </a:solidFill>
                <a:uFill>
                  <a:solidFill>
                    <a:srgbClr val="D21924"/>
                  </a:solidFill>
                </a:uFill>
                <a:latin typeface="Trebuchet MS"/>
                <a:cs typeface="Trebuchet MS"/>
              </a:rPr>
              <a:t>socialising</a:t>
            </a:r>
            <a:endParaRPr sz="2100">
              <a:latin typeface="Trebuchet MS"/>
              <a:cs typeface="Trebuchet MS"/>
            </a:endParaRPr>
          </a:p>
          <a:p>
            <a:pPr marL="241300" indent="-229235">
              <a:lnSpc>
                <a:spcPct val="100000"/>
              </a:lnSpc>
              <a:spcBef>
                <a:spcPts val="1080"/>
              </a:spcBef>
              <a:buChar char="•"/>
              <a:tabLst>
                <a:tab pos="241935" algn="l"/>
              </a:tabLst>
            </a:pPr>
            <a:r>
              <a:rPr sz="2100" u="heavy" spc="105" dirty="0">
                <a:solidFill>
                  <a:srgbClr val="D21924"/>
                </a:solidFill>
                <a:uFill>
                  <a:solidFill>
                    <a:srgbClr val="D21924"/>
                  </a:solidFill>
                </a:uFill>
                <a:latin typeface="Trebuchet MS"/>
                <a:cs typeface="Trebuchet MS"/>
              </a:rPr>
              <a:t>social</a:t>
            </a:r>
            <a:r>
              <a:rPr sz="2100" u="heavy" spc="-10" dirty="0">
                <a:solidFill>
                  <a:srgbClr val="D21924"/>
                </a:solidFill>
                <a:uFill>
                  <a:solidFill>
                    <a:srgbClr val="D21924"/>
                  </a:solidFill>
                </a:uFill>
                <a:latin typeface="Trebuchet MS"/>
                <a:cs typeface="Trebuchet MS"/>
              </a:rPr>
              <a:t> </a:t>
            </a:r>
            <a:r>
              <a:rPr sz="2100" u="heavy" spc="135" dirty="0">
                <a:solidFill>
                  <a:srgbClr val="D21924"/>
                </a:solidFill>
                <a:uFill>
                  <a:solidFill>
                    <a:srgbClr val="D21924"/>
                  </a:solidFill>
                </a:uFill>
                <a:latin typeface="Trebuchet MS"/>
                <a:cs typeface="Trebuchet MS"/>
              </a:rPr>
              <a:t>inclusion</a:t>
            </a:r>
            <a:endParaRPr sz="2100">
              <a:latin typeface="Trebuchet MS"/>
              <a:cs typeface="Trebuchet MS"/>
            </a:endParaRPr>
          </a:p>
          <a:p>
            <a:pPr marL="241300" indent="-229235">
              <a:lnSpc>
                <a:spcPct val="100000"/>
              </a:lnSpc>
              <a:spcBef>
                <a:spcPts val="1080"/>
              </a:spcBef>
              <a:buChar char="•"/>
              <a:tabLst>
                <a:tab pos="241935" algn="l"/>
              </a:tabLst>
            </a:pPr>
            <a:r>
              <a:rPr sz="2100" u="heavy" spc="155" dirty="0">
                <a:solidFill>
                  <a:srgbClr val="D21924"/>
                </a:solidFill>
                <a:uFill>
                  <a:solidFill>
                    <a:srgbClr val="D21924"/>
                  </a:solidFill>
                </a:uFill>
                <a:latin typeface="Trebuchet MS"/>
                <a:cs typeface="Trebuchet MS"/>
              </a:rPr>
              <a:t>training</a:t>
            </a:r>
            <a:endParaRPr sz="2100">
              <a:latin typeface="Trebuchet MS"/>
              <a:cs typeface="Trebuchet MS"/>
            </a:endParaRPr>
          </a:p>
          <a:p>
            <a:pPr marL="182245" marR="921385" indent="-170180">
              <a:lnSpc>
                <a:spcPts val="3600"/>
              </a:lnSpc>
              <a:spcBef>
                <a:spcPts val="100"/>
              </a:spcBef>
              <a:buClr>
                <a:srgbClr val="D21924"/>
              </a:buClr>
              <a:buFont typeface="Trebuchet MS"/>
              <a:buChar char="•"/>
              <a:tabLst>
                <a:tab pos="241935" algn="l"/>
              </a:tabLst>
            </a:pPr>
            <a:r>
              <a:rPr dirty="0"/>
              <a:t>	</a:t>
            </a:r>
            <a:r>
              <a:rPr sz="2100" u="heavy" spc="170" dirty="0">
                <a:solidFill>
                  <a:srgbClr val="D21924"/>
                </a:solidFill>
                <a:uFill>
                  <a:solidFill>
                    <a:srgbClr val="D21924"/>
                  </a:solidFill>
                </a:uFill>
                <a:latin typeface="Trebuchet MS"/>
                <a:cs typeface="Trebuchet MS"/>
              </a:rPr>
              <a:t>urban </a:t>
            </a:r>
            <a:r>
              <a:rPr sz="2100" spc="175" dirty="0">
                <a:solidFill>
                  <a:srgbClr val="D21924"/>
                </a:solidFill>
                <a:latin typeface="Trebuchet MS"/>
                <a:cs typeface="Trebuchet MS"/>
              </a:rPr>
              <a:t> </a:t>
            </a:r>
            <a:r>
              <a:rPr sz="2100" u="heavy" spc="175" dirty="0">
                <a:solidFill>
                  <a:srgbClr val="D21924"/>
                </a:solidFill>
                <a:uFill>
                  <a:solidFill>
                    <a:srgbClr val="D21924"/>
                  </a:solidFill>
                </a:uFill>
                <a:latin typeface="Trebuchet MS"/>
                <a:cs typeface="Trebuchet MS"/>
              </a:rPr>
              <a:t>planning</a:t>
            </a:r>
            <a:endParaRPr sz="2100">
              <a:latin typeface="Trebuchet MS"/>
              <a:cs typeface="Trebuchet MS"/>
            </a:endParaRPr>
          </a:p>
        </p:txBody>
      </p:sp>
      <p:sp>
        <p:nvSpPr>
          <p:cNvPr id="7" name="object 7"/>
          <p:cNvSpPr txBox="1">
            <a:spLocks noGrp="1"/>
          </p:cNvSpPr>
          <p:nvPr>
            <p:ph type="title"/>
          </p:nvPr>
        </p:nvSpPr>
        <p:spPr>
          <a:xfrm>
            <a:off x="1122760" y="883052"/>
            <a:ext cx="3516629" cy="1082040"/>
          </a:xfrm>
          <a:prstGeom prst="rect">
            <a:avLst/>
          </a:prstGeom>
        </p:spPr>
        <p:txBody>
          <a:bodyPr vert="horz" wrap="square" lIns="0" tIns="63500" rIns="0" bIns="0" rtlCol="0">
            <a:spAutoFit/>
          </a:bodyPr>
          <a:lstStyle/>
          <a:p>
            <a:pPr marL="12700" marR="5080">
              <a:lnSpc>
                <a:spcPts val="4000"/>
              </a:lnSpc>
              <a:spcBef>
                <a:spcPts val="500"/>
              </a:spcBef>
            </a:pPr>
            <a:r>
              <a:rPr sz="3600" spc="100" dirty="0">
                <a:solidFill>
                  <a:srgbClr val="1D1D1B"/>
                </a:solidFill>
                <a:latin typeface="Trebuchet MS"/>
                <a:cs typeface="Trebuchet MS"/>
              </a:rPr>
              <a:t>Giving</a:t>
            </a:r>
            <a:r>
              <a:rPr sz="3600" spc="-110" dirty="0">
                <a:solidFill>
                  <a:srgbClr val="1D1D1B"/>
                </a:solidFill>
                <a:latin typeface="Trebuchet MS"/>
                <a:cs typeface="Trebuchet MS"/>
              </a:rPr>
              <a:t> </a:t>
            </a:r>
            <a:r>
              <a:rPr sz="3600" spc="165" dirty="0">
                <a:solidFill>
                  <a:srgbClr val="1D1D1B"/>
                </a:solidFill>
                <a:latin typeface="Trebuchet MS"/>
                <a:cs typeface="Trebuchet MS"/>
              </a:rPr>
              <a:t>New</a:t>
            </a:r>
            <a:r>
              <a:rPr sz="3600" spc="-110" dirty="0">
                <a:solidFill>
                  <a:srgbClr val="1D1D1B"/>
                </a:solidFill>
                <a:latin typeface="Trebuchet MS"/>
                <a:cs typeface="Trebuchet MS"/>
              </a:rPr>
              <a:t> </a:t>
            </a:r>
            <a:r>
              <a:rPr sz="3600" spc="-70" dirty="0">
                <a:solidFill>
                  <a:srgbClr val="1D1D1B"/>
                </a:solidFill>
                <a:latin typeface="Trebuchet MS"/>
                <a:cs typeface="Trebuchet MS"/>
              </a:rPr>
              <a:t>Life </a:t>
            </a:r>
            <a:r>
              <a:rPr sz="3600" spc="-1070" dirty="0">
                <a:solidFill>
                  <a:srgbClr val="1D1D1B"/>
                </a:solidFill>
                <a:latin typeface="Trebuchet MS"/>
                <a:cs typeface="Trebuchet MS"/>
              </a:rPr>
              <a:t> </a:t>
            </a:r>
            <a:r>
              <a:rPr sz="3600" spc="110" dirty="0">
                <a:solidFill>
                  <a:srgbClr val="1D1D1B"/>
                </a:solidFill>
                <a:latin typeface="Trebuchet MS"/>
                <a:cs typeface="Trebuchet MS"/>
              </a:rPr>
              <a:t>to</a:t>
            </a:r>
            <a:r>
              <a:rPr sz="3600" spc="-120" dirty="0">
                <a:solidFill>
                  <a:srgbClr val="1D1D1B"/>
                </a:solidFill>
                <a:latin typeface="Trebuchet MS"/>
                <a:cs typeface="Trebuchet MS"/>
              </a:rPr>
              <a:t> </a:t>
            </a:r>
            <a:r>
              <a:rPr sz="3600" spc="55" dirty="0">
                <a:solidFill>
                  <a:srgbClr val="1D1D1B"/>
                </a:solidFill>
                <a:latin typeface="Trebuchet MS"/>
                <a:cs typeface="Trebuchet MS"/>
              </a:rPr>
              <a:t>Urban</a:t>
            </a:r>
            <a:r>
              <a:rPr sz="3600" spc="-114" dirty="0">
                <a:solidFill>
                  <a:srgbClr val="1D1D1B"/>
                </a:solidFill>
                <a:latin typeface="Trebuchet MS"/>
                <a:cs typeface="Trebuchet MS"/>
              </a:rPr>
              <a:t> </a:t>
            </a:r>
            <a:r>
              <a:rPr sz="3600" spc="10" dirty="0">
                <a:solidFill>
                  <a:srgbClr val="1D1D1B"/>
                </a:solidFill>
                <a:latin typeface="Trebuchet MS"/>
                <a:cs typeface="Trebuchet MS"/>
              </a:rPr>
              <a:t>Spaces</a:t>
            </a:r>
            <a:endParaRPr sz="3600">
              <a:latin typeface="Trebuchet MS"/>
              <a:cs typeface="Trebuchet MS"/>
            </a:endParaRPr>
          </a:p>
        </p:txBody>
      </p:sp>
      <p:sp>
        <p:nvSpPr>
          <p:cNvPr id="8" name="object 8"/>
          <p:cNvSpPr txBox="1"/>
          <p:nvPr/>
        </p:nvSpPr>
        <p:spPr>
          <a:xfrm>
            <a:off x="1122760" y="2168295"/>
            <a:ext cx="3970020" cy="4963160"/>
          </a:xfrm>
          <a:prstGeom prst="rect">
            <a:avLst/>
          </a:prstGeom>
        </p:spPr>
        <p:txBody>
          <a:bodyPr vert="horz" wrap="square" lIns="0" tIns="12700" rIns="0" bIns="0" rtlCol="0">
            <a:spAutoFit/>
          </a:bodyPr>
          <a:lstStyle/>
          <a:p>
            <a:pPr marL="12700" marR="5080">
              <a:lnSpc>
                <a:spcPct val="100000"/>
              </a:lnSpc>
              <a:spcBef>
                <a:spcPts val="100"/>
              </a:spcBef>
            </a:pPr>
            <a:r>
              <a:rPr sz="1800" spc="-65" dirty="0">
                <a:solidFill>
                  <a:srgbClr val="1D1D1B"/>
                </a:solidFill>
                <a:latin typeface="Trebuchet MS"/>
                <a:cs typeface="Trebuchet MS"/>
              </a:rPr>
              <a:t>Street</a:t>
            </a:r>
            <a:r>
              <a:rPr sz="1800" spc="-50" dirty="0">
                <a:solidFill>
                  <a:srgbClr val="1D1D1B"/>
                </a:solidFill>
                <a:latin typeface="Trebuchet MS"/>
                <a:cs typeface="Trebuchet MS"/>
              </a:rPr>
              <a:t> </a:t>
            </a:r>
            <a:r>
              <a:rPr sz="1800" spc="-65" dirty="0">
                <a:solidFill>
                  <a:srgbClr val="1D1D1B"/>
                </a:solidFill>
                <a:latin typeface="Trebuchet MS"/>
                <a:cs typeface="Trebuchet MS"/>
              </a:rPr>
              <a:t>culture</a:t>
            </a:r>
            <a:r>
              <a:rPr sz="1800" spc="-45" dirty="0">
                <a:solidFill>
                  <a:srgbClr val="1D1D1B"/>
                </a:solidFill>
                <a:latin typeface="Trebuchet MS"/>
                <a:cs typeface="Trebuchet MS"/>
              </a:rPr>
              <a:t> </a:t>
            </a:r>
            <a:r>
              <a:rPr sz="1800" spc="-35" dirty="0">
                <a:solidFill>
                  <a:srgbClr val="1D1D1B"/>
                </a:solidFill>
                <a:latin typeface="Trebuchet MS"/>
                <a:cs typeface="Trebuchet MS"/>
              </a:rPr>
              <a:t>encompasses</a:t>
            </a:r>
            <a:r>
              <a:rPr sz="1800" spc="-45" dirty="0">
                <a:solidFill>
                  <a:srgbClr val="1D1D1B"/>
                </a:solidFill>
                <a:latin typeface="Trebuchet MS"/>
                <a:cs typeface="Trebuchet MS"/>
              </a:rPr>
              <a:t> </a:t>
            </a:r>
            <a:r>
              <a:rPr sz="1800" spc="-30" dirty="0">
                <a:solidFill>
                  <a:srgbClr val="1D1D1B"/>
                </a:solidFill>
                <a:latin typeface="Trebuchet MS"/>
                <a:cs typeface="Trebuchet MS"/>
              </a:rPr>
              <a:t>many</a:t>
            </a:r>
            <a:r>
              <a:rPr sz="1800" spc="-45" dirty="0">
                <a:solidFill>
                  <a:srgbClr val="1D1D1B"/>
                </a:solidFill>
                <a:latin typeface="Trebuchet MS"/>
                <a:cs typeface="Trebuchet MS"/>
              </a:rPr>
              <a:t> </a:t>
            </a:r>
            <a:r>
              <a:rPr sz="1800" spc="-65" dirty="0">
                <a:solidFill>
                  <a:srgbClr val="1D1D1B"/>
                </a:solidFill>
                <a:latin typeface="Trebuchet MS"/>
                <a:cs typeface="Trebuchet MS"/>
              </a:rPr>
              <a:t>prac- </a:t>
            </a:r>
            <a:r>
              <a:rPr sz="1800" spc="-60" dirty="0">
                <a:solidFill>
                  <a:srgbClr val="1D1D1B"/>
                </a:solidFill>
                <a:latin typeface="Trebuchet MS"/>
                <a:cs typeface="Trebuchet MS"/>
              </a:rPr>
              <a:t> </a:t>
            </a:r>
            <a:r>
              <a:rPr sz="1800" spc="-90" dirty="0">
                <a:solidFill>
                  <a:srgbClr val="1D1D1B"/>
                </a:solidFill>
                <a:latin typeface="Trebuchet MS"/>
                <a:cs typeface="Trebuchet MS"/>
              </a:rPr>
              <a:t>tices:</a:t>
            </a:r>
            <a:r>
              <a:rPr sz="1800" spc="-45" dirty="0">
                <a:solidFill>
                  <a:srgbClr val="1D1D1B"/>
                </a:solidFill>
                <a:latin typeface="Trebuchet MS"/>
                <a:cs typeface="Trebuchet MS"/>
              </a:rPr>
              <a:t> </a:t>
            </a:r>
            <a:r>
              <a:rPr sz="1800" spc="-65" dirty="0">
                <a:solidFill>
                  <a:srgbClr val="1D1D1B"/>
                </a:solidFill>
                <a:latin typeface="Trebuchet MS"/>
                <a:cs typeface="Trebuchet MS"/>
              </a:rPr>
              <a:t>st</a:t>
            </a:r>
            <a:r>
              <a:rPr sz="1800" spc="-85" dirty="0">
                <a:solidFill>
                  <a:srgbClr val="1D1D1B"/>
                </a:solidFill>
                <a:latin typeface="Trebuchet MS"/>
                <a:cs typeface="Trebuchet MS"/>
              </a:rPr>
              <a:t>r</a:t>
            </a:r>
            <a:r>
              <a:rPr sz="1800" spc="-80" dirty="0">
                <a:solidFill>
                  <a:srgbClr val="1D1D1B"/>
                </a:solidFill>
                <a:latin typeface="Trebuchet MS"/>
                <a:cs typeface="Trebuchet MS"/>
              </a:rPr>
              <a:t>eet</a:t>
            </a:r>
            <a:r>
              <a:rPr sz="1800" spc="-45" dirty="0">
                <a:solidFill>
                  <a:srgbClr val="1D1D1B"/>
                </a:solidFill>
                <a:latin typeface="Trebuchet MS"/>
                <a:cs typeface="Trebuchet MS"/>
              </a:rPr>
              <a:t> </a:t>
            </a:r>
            <a:r>
              <a:rPr sz="1800" spc="-95" dirty="0">
                <a:solidFill>
                  <a:srgbClr val="1D1D1B"/>
                </a:solidFill>
                <a:latin typeface="Trebuchet MS"/>
                <a:cs typeface="Trebuchet MS"/>
              </a:rPr>
              <a:t>art,</a:t>
            </a:r>
            <a:r>
              <a:rPr sz="1800" spc="-45" dirty="0">
                <a:solidFill>
                  <a:srgbClr val="1D1D1B"/>
                </a:solidFill>
                <a:latin typeface="Trebuchet MS"/>
                <a:cs typeface="Trebuchet MS"/>
              </a:rPr>
              <a:t> </a:t>
            </a:r>
            <a:r>
              <a:rPr sz="1800" spc="-65" dirty="0">
                <a:solidFill>
                  <a:srgbClr val="1D1D1B"/>
                </a:solidFill>
                <a:latin typeface="Trebuchet MS"/>
                <a:cs typeface="Trebuchet MS"/>
              </a:rPr>
              <a:t>st</a:t>
            </a:r>
            <a:r>
              <a:rPr sz="1800" spc="-85" dirty="0">
                <a:solidFill>
                  <a:srgbClr val="1D1D1B"/>
                </a:solidFill>
                <a:latin typeface="Trebuchet MS"/>
                <a:cs typeface="Trebuchet MS"/>
              </a:rPr>
              <a:t>r</a:t>
            </a:r>
            <a:r>
              <a:rPr sz="1800" spc="-80" dirty="0">
                <a:solidFill>
                  <a:srgbClr val="1D1D1B"/>
                </a:solidFill>
                <a:latin typeface="Trebuchet MS"/>
                <a:cs typeface="Trebuchet MS"/>
              </a:rPr>
              <a:t>eet</a:t>
            </a:r>
            <a:r>
              <a:rPr sz="1800" spc="-45" dirty="0">
                <a:solidFill>
                  <a:srgbClr val="1D1D1B"/>
                </a:solidFill>
                <a:latin typeface="Trebuchet MS"/>
                <a:cs typeface="Trebuchet MS"/>
              </a:rPr>
              <a:t> </a:t>
            </a:r>
            <a:r>
              <a:rPr sz="1800" spc="-50" dirty="0">
                <a:solidFill>
                  <a:srgbClr val="1D1D1B"/>
                </a:solidFill>
                <a:latin typeface="Trebuchet MS"/>
                <a:cs typeface="Trebuchet MS"/>
              </a:rPr>
              <a:t>sports,</a:t>
            </a:r>
            <a:r>
              <a:rPr sz="1800" spc="-45" dirty="0">
                <a:solidFill>
                  <a:srgbClr val="1D1D1B"/>
                </a:solidFill>
                <a:latin typeface="Trebuchet MS"/>
                <a:cs typeface="Trebuchet MS"/>
              </a:rPr>
              <a:t> </a:t>
            </a:r>
            <a:r>
              <a:rPr sz="1800" spc="-50" dirty="0">
                <a:solidFill>
                  <a:srgbClr val="1D1D1B"/>
                </a:solidFill>
                <a:latin typeface="Trebuchet MS"/>
                <a:cs typeface="Trebuchet MS"/>
              </a:rPr>
              <a:t>skate</a:t>
            </a:r>
            <a:r>
              <a:rPr sz="1800" spc="-55" dirty="0">
                <a:solidFill>
                  <a:srgbClr val="1D1D1B"/>
                </a:solidFill>
                <a:latin typeface="Trebuchet MS"/>
                <a:cs typeface="Trebuchet MS"/>
              </a:rPr>
              <a:t>-  </a:t>
            </a:r>
            <a:r>
              <a:rPr sz="1800" spc="-35" dirty="0">
                <a:solidFill>
                  <a:srgbClr val="1D1D1B"/>
                </a:solidFill>
                <a:latin typeface="Trebuchet MS"/>
                <a:cs typeface="Trebuchet MS"/>
              </a:rPr>
              <a:t>boarding,</a:t>
            </a:r>
            <a:r>
              <a:rPr sz="1800" spc="-50" dirty="0">
                <a:solidFill>
                  <a:srgbClr val="1D1D1B"/>
                </a:solidFill>
                <a:latin typeface="Trebuchet MS"/>
                <a:cs typeface="Trebuchet MS"/>
              </a:rPr>
              <a:t> </a:t>
            </a:r>
            <a:r>
              <a:rPr sz="1800" spc="-65" dirty="0">
                <a:solidFill>
                  <a:srgbClr val="1D1D1B"/>
                </a:solidFill>
                <a:latin typeface="Trebuchet MS"/>
                <a:cs typeface="Trebuchet MS"/>
              </a:rPr>
              <a:t>rollerblading,</a:t>
            </a:r>
            <a:r>
              <a:rPr sz="1800" spc="-45" dirty="0">
                <a:solidFill>
                  <a:srgbClr val="1D1D1B"/>
                </a:solidFill>
                <a:latin typeface="Trebuchet MS"/>
                <a:cs typeface="Trebuchet MS"/>
              </a:rPr>
              <a:t> </a:t>
            </a:r>
            <a:r>
              <a:rPr sz="1800" spc="-65" dirty="0">
                <a:solidFill>
                  <a:srgbClr val="1D1D1B"/>
                </a:solidFill>
                <a:latin typeface="Trebuchet MS"/>
                <a:cs typeface="Trebuchet MS"/>
              </a:rPr>
              <a:t>music,</a:t>
            </a:r>
            <a:r>
              <a:rPr sz="1800" spc="-50" dirty="0">
                <a:solidFill>
                  <a:srgbClr val="1D1D1B"/>
                </a:solidFill>
                <a:latin typeface="Trebuchet MS"/>
                <a:cs typeface="Trebuchet MS"/>
              </a:rPr>
              <a:t> </a:t>
            </a:r>
            <a:r>
              <a:rPr sz="1800" spc="-40" dirty="0">
                <a:solidFill>
                  <a:srgbClr val="1D1D1B"/>
                </a:solidFill>
                <a:latin typeface="Trebuchet MS"/>
                <a:cs typeface="Trebuchet MS"/>
              </a:rPr>
              <a:t>design, </a:t>
            </a:r>
            <a:r>
              <a:rPr sz="1800" spc="-35" dirty="0">
                <a:solidFill>
                  <a:srgbClr val="1D1D1B"/>
                </a:solidFill>
                <a:latin typeface="Trebuchet MS"/>
                <a:cs typeface="Trebuchet MS"/>
              </a:rPr>
              <a:t> </a:t>
            </a:r>
            <a:r>
              <a:rPr sz="1800" spc="-25" dirty="0">
                <a:solidFill>
                  <a:srgbClr val="1D1D1B"/>
                </a:solidFill>
                <a:latin typeface="Trebuchet MS"/>
                <a:cs typeface="Trebuchet MS"/>
              </a:rPr>
              <a:t>urban </a:t>
            </a:r>
            <a:r>
              <a:rPr sz="1800" spc="-35" dirty="0">
                <a:solidFill>
                  <a:srgbClr val="1D1D1B"/>
                </a:solidFill>
                <a:latin typeface="Trebuchet MS"/>
                <a:cs typeface="Trebuchet MS"/>
              </a:rPr>
              <a:t>planning, </a:t>
            </a:r>
            <a:r>
              <a:rPr sz="1800" spc="-80" dirty="0">
                <a:solidFill>
                  <a:srgbClr val="1D1D1B"/>
                </a:solidFill>
                <a:latin typeface="Trebuchet MS"/>
                <a:cs typeface="Trebuchet MS"/>
              </a:rPr>
              <a:t>architecture, </a:t>
            </a:r>
            <a:r>
              <a:rPr sz="1800" spc="-45" dirty="0">
                <a:solidFill>
                  <a:srgbClr val="1D1D1B"/>
                </a:solidFill>
                <a:latin typeface="Trebuchet MS"/>
                <a:cs typeface="Trebuchet MS"/>
              </a:rPr>
              <a:t>fashion, </a:t>
            </a:r>
            <a:r>
              <a:rPr sz="1800" spc="-40" dirty="0">
                <a:solidFill>
                  <a:srgbClr val="1D1D1B"/>
                </a:solidFill>
                <a:latin typeface="Trebuchet MS"/>
                <a:cs typeface="Trebuchet MS"/>
              </a:rPr>
              <a:t> </a:t>
            </a:r>
            <a:r>
              <a:rPr sz="1800" spc="-55" dirty="0">
                <a:solidFill>
                  <a:srgbClr val="1D1D1B"/>
                </a:solidFill>
                <a:latin typeface="Trebuchet MS"/>
                <a:cs typeface="Trebuchet MS"/>
              </a:rPr>
              <a:t>cooking...</a:t>
            </a:r>
            <a:r>
              <a:rPr sz="1800" spc="-45" dirty="0">
                <a:solidFill>
                  <a:srgbClr val="1D1D1B"/>
                </a:solidFill>
                <a:latin typeface="Trebuchet MS"/>
                <a:cs typeface="Trebuchet MS"/>
              </a:rPr>
              <a:t> </a:t>
            </a:r>
            <a:r>
              <a:rPr sz="1800" spc="-55" dirty="0">
                <a:solidFill>
                  <a:srgbClr val="1D1D1B"/>
                </a:solidFill>
                <a:latin typeface="Trebuchet MS"/>
                <a:cs typeface="Trebuchet MS"/>
              </a:rPr>
              <a:t>By</a:t>
            </a:r>
            <a:r>
              <a:rPr sz="1800" spc="-40" dirty="0">
                <a:solidFill>
                  <a:srgbClr val="1D1D1B"/>
                </a:solidFill>
                <a:latin typeface="Trebuchet MS"/>
                <a:cs typeface="Trebuchet MS"/>
              </a:rPr>
              <a:t> </a:t>
            </a:r>
            <a:r>
              <a:rPr sz="1800" spc="-20" dirty="0">
                <a:solidFill>
                  <a:srgbClr val="1D1D1B"/>
                </a:solidFill>
                <a:latin typeface="Trebuchet MS"/>
                <a:cs typeface="Trebuchet MS"/>
              </a:rPr>
              <a:t>becoming</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75" dirty="0">
                <a:solidFill>
                  <a:srgbClr val="1D1D1B"/>
                </a:solidFill>
                <a:latin typeface="Trebuchet MS"/>
                <a:cs typeface="Trebuchet MS"/>
              </a:rPr>
              <a:t>place</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60" dirty="0">
                <a:solidFill>
                  <a:srgbClr val="1D1D1B"/>
                </a:solidFill>
                <a:latin typeface="Trebuchet MS"/>
                <a:cs typeface="Trebuchet MS"/>
              </a:rPr>
              <a:t>multi- </a:t>
            </a:r>
            <a:r>
              <a:rPr sz="1800" spc="-530" dirty="0">
                <a:solidFill>
                  <a:srgbClr val="1D1D1B"/>
                </a:solidFill>
                <a:latin typeface="Trebuchet MS"/>
                <a:cs typeface="Trebuchet MS"/>
              </a:rPr>
              <a:t> </a:t>
            </a:r>
            <a:r>
              <a:rPr sz="1800" spc="-75" dirty="0">
                <a:solidFill>
                  <a:srgbClr val="1D1D1B"/>
                </a:solidFill>
                <a:latin typeface="Trebuchet MS"/>
                <a:cs typeface="Trebuchet MS"/>
              </a:rPr>
              <a:t>ple </a:t>
            </a:r>
            <a:r>
              <a:rPr sz="1800" spc="-70" dirty="0">
                <a:solidFill>
                  <a:srgbClr val="1D1D1B"/>
                </a:solidFill>
                <a:latin typeface="Trebuchet MS"/>
                <a:cs typeface="Trebuchet MS"/>
              </a:rPr>
              <a:t>creations, </a:t>
            </a:r>
            <a:r>
              <a:rPr sz="1800" spc="-45" dirty="0">
                <a:solidFill>
                  <a:srgbClr val="1D1D1B"/>
                </a:solidFill>
                <a:latin typeface="Trebuchet MS"/>
                <a:cs typeface="Trebuchet MS"/>
              </a:rPr>
              <a:t>the </a:t>
            </a:r>
            <a:r>
              <a:rPr sz="1800" b="1" spc="-15" dirty="0">
                <a:solidFill>
                  <a:srgbClr val="1D1D1B"/>
                </a:solidFill>
                <a:latin typeface="Trebuchet MS"/>
                <a:cs typeface="Trebuchet MS"/>
              </a:rPr>
              <a:t>street </a:t>
            </a:r>
            <a:r>
              <a:rPr sz="1800" b="1" dirty="0">
                <a:solidFill>
                  <a:srgbClr val="1D1D1B"/>
                </a:solidFill>
                <a:latin typeface="Trebuchet MS"/>
                <a:cs typeface="Trebuchet MS"/>
              </a:rPr>
              <a:t>becomes </a:t>
            </a:r>
            <a:r>
              <a:rPr sz="1800" b="1" spc="40" dirty="0">
                <a:solidFill>
                  <a:srgbClr val="1D1D1B"/>
                </a:solidFill>
                <a:latin typeface="Trebuchet MS"/>
                <a:cs typeface="Trebuchet MS"/>
              </a:rPr>
              <a:t>a </a:t>
            </a:r>
            <a:r>
              <a:rPr sz="1800" b="1" spc="45" dirty="0">
                <a:solidFill>
                  <a:srgbClr val="1D1D1B"/>
                </a:solidFill>
                <a:latin typeface="Trebuchet MS"/>
                <a:cs typeface="Trebuchet MS"/>
              </a:rPr>
              <a:t> </a:t>
            </a:r>
            <a:r>
              <a:rPr sz="1800" b="1" spc="15" dirty="0">
                <a:solidFill>
                  <a:srgbClr val="1D1D1B"/>
                </a:solidFill>
                <a:latin typeface="Trebuchet MS"/>
                <a:cs typeface="Trebuchet MS"/>
              </a:rPr>
              <a:t>possible </a:t>
            </a:r>
            <a:r>
              <a:rPr sz="1800" b="1" spc="-10" dirty="0">
                <a:solidFill>
                  <a:srgbClr val="1D1D1B"/>
                </a:solidFill>
                <a:latin typeface="Trebuchet MS"/>
                <a:cs typeface="Trebuchet MS"/>
              </a:rPr>
              <a:t>space </a:t>
            </a:r>
            <a:r>
              <a:rPr sz="1800" b="1" spc="15" dirty="0">
                <a:solidFill>
                  <a:srgbClr val="1D1D1B"/>
                </a:solidFill>
                <a:latin typeface="Trebuchet MS"/>
                <a:cs typeface="Trebuchet MS"/>
              </a:rPr>
              <a:t>for </a:t>
            </a:r>
            <a:r>
              <a:rPr sz="1800" b="1" spc="-10" dirty="0">
                <a:solidFill>
                  <a:srgbClr val="1D1D1B"/>
                </a:solidFill>
                <a:latin typeface="Trebuchet MS"/>
                <a:cs typeface="Trebuchet MS"/>
              </a:rPr>
              <a:t>social </a:t>
            </a:r>
            <a:r>
              <a:rPr sz="1800" b="1" spc="-20" dirty="0">
                <a:solidFill>
                  <a:srgbClr val="1D1D1B"/>
                </a:solidFill>
                <a:latin typeface="Trebuchet MS"/>
                <a:cs typeface="Trebuchet MS"/>
              </a:rPr>
              <a:t>inclusion, </a:t>
            </a:r>
            <a:r>
              <a:rPr sz="1800" b="1" spc="-15" dirty="0">
                <a:solidFill>
                  <a:srgbClr val="1D1D1B"/>
                </a:solidFill>
                <a:latin typeface="Trebuchet MS"/>
                <a:cs typeface="Trebuchet MS"/>
              </a:rPr>
              <a:t> </a:t>
            </a:r>
            <a:r>
              <a:rPr sz="1800" b="1" dirty="0">
                <a:solidFill>
                  <a:srgbClr val="1D1D1B"/>
                </a:solidFill>
                <a:latin typeface="Trebuchet MS"/>
                <a:cs typeface="Trebuchet MS"/>
              </a:rPr>
              <a:t>training, </a:t>
            </a:r>
            <a:r>
              <a:rPr sz="1800" b="1" spc="10" dirty="0">
                <a:solidFill>
                  <a:srgbClr val="1D1D1B"/>
                </a:solidFill>
                <a:latin typeface="Trebuchet MS"/>
                <a:cs typeface="Trebuchet MS"/>
              </a:rPr>
              <a:t>work, </a:t>
            </a:r>
            <a:r>
              <a:rPr sz="1800" b="1" spc="15" dirty="0">
                <a:solidFill>
                  <a:srgbClr val="1D1D1B"/>
                </a:solidFill>
                <a:latin typeface="Trebuchet MS"/>
                <a:cs typeface="Trebuchet MS"/>
              </a:rPr>
              <a:t>urban </a:t>
            </a:r>
            <a:r>
              <a:rPr sz="1800" b="1" spc="20" dirty="0">
                <a:solidFill>
                  <a:srgbClr val="1D1D1B"/>
                </a:solidFill>
                <a:latin typeface="Trebuchet MS"/>
                <a:cs typeface="Trebuchet MS"/>
              </a:rPr>
              <a:t>development </a:t>
            </a:r>
            <a:r>
              <a:rPr sz="1800" b="1" spc="25" dirty="0">
                <a:solidFill>
                  <a:srgbClr val="1D1D1B"/>
                </a:solidFill>
                <a:latin typeface="Trebuchet MS"/>
                <a:cs typeface="Trebuchet MS"/>
              </a:rPr>
              <a:t> </a:t>
            </a:r>
            <a:r>
              <a:rPr sz="1800" b="1" spc="40" dirty="0">
                <a:solidFill>
                  <a:srgbClr val="1D1D1B"/>
                </a:solidFill>
                <a:latin typeface="Trebuchet MS"/>
                <a:cs typeface="Trebuchet MS"/>
              </a:rPr>
              <a:t>and</a:t>
            </a:r>
            <a:r>
              <a:rPr sz="1800" b="1" spc="-50" dirty="0">
                <a:solidFill>
                  <a:srgbClr val="1D1D1B"/>
                </a:solidFill>
                <a:latin typeface="Trebuchet MS"/>
                <a:cs typeface="Trebuchet MS"/>
              </a:rPr>
              <a:t> </a:t>
            </a:r>
            <a:r>
              <a:rPr sz="1800" b="1" spc="10" dirty="0">
                <a:solidFill>
                  <a:srgbClr val="1D1D1B"/>
                </a:solidFill>
                <a:latin typeface="Trebuchet MS"/>
                <a:cs typeface="Trebuchet MS"/>
              </a:rPr>
              <a:t>tourist</a:t>
            </a:r>
            <a:r>
              <a:rPr sz="1800" b="1" spc="-45" dirty="0">
                <a:solidFill>
                  <a:srgbClr val="1D1D1B"/>
                </a:solidFill>
                <a:latin typeface="Trebuchet MS"/>
                <a:cs typeface="Trebuchet MS"/>
              </a:rPr>
              <a:t> </a:t>
            </a:r>
            <a:r>
              <a:rPr sz="1800" b="1" spc="-10" dirty="0">
                <a:solidFill>
                  <a:srgbClr val="1D1D1B"/>
                </a:solidFill>
                <a:latin typeface="Trebuchet MS"/>
                <a:cs typeface="Trebuchet MS"/>
              </a:rPr>
              <a:t>attraction.</a:t>
            </a:r>
            <a:endParaRPr sz="1800">
              <a:latin typeface="Trebuchet MS"/>
              <a:cs typeface="Trebuchet MS"/>
            </a:endParaRPr>
          </a:p>
          <a:p>
            <a:pPr>
              <a:lnSpc>
                <a:spcPct val="100000"/>
              </a:lnSpc>
              <a:spcBef>
                <a:spcPts val="10"/>
              </a:spcBef>
            </a:pPr>
            <a:endParaRPr sz="1850">
              <a:latin typeface="Trebuchet MS"/>
              <a:cs typeface="Trebuchet MS"/>
            </a:endParaRPr>
          </a:p>
          <a:p>
            <a:pPr marL="12700" marR="60960">
              <a:lnSpc>
                <a:spcPct val="100000"/>
              </a:lnSpc>
            </a:pPr>
            <a:r>
              <a:rPr sz="1800" b="1" i="1" spc="-60" dirty="0">
                <a:solidFill>
                  <a:srgbClr val="D21924"/>
                </a:solidFill>
                <a:latin typeface="Trebuchet MS"/>
                <a:cs typeface="Trebuchet MS"/>
              </a:rPr>
              <a:t>Street </a:t>
            </a:r>
            <a:r>
              <a:rPr sz="1800" b="1" i="1" spc="-50" dirty="0">
                <a:solidFill>
                  <a:srgbClr val="D21924"/>
                </a:solidFill>
                <a:latin typeface="Trebuchet MS"/>
                <a:cs typeface="Trebuchet MS"/>
              </a:rPr>
              <a:t>culture </a:t>
            </a:r>
            <a:r>
              <a:rPr sz="1800" b="1" i="1" spc="-45" dirty="0">
                <a:solidFill>
                  <a:srgbClr val="D21924"/>
                </a:solidFill>
                <a:latin typeface="Trebuchet MS"/>
                <a:cs typeface="Trebuchet MS"/>
              </a:rPr>
              <a:t>embodies </a:t>
            </a:r>
            <a:r>
              <a:rPr sz="1800" b="1" i="1" spc="-5" dirty="0">
                <a:solidFill>
                  <a:srgbClr val="D21924"/>
                </a:solidFill>
                <a:latin typeface="Trebuchet MS"/>
                <a:cs typeface="Trebuchet MS"/>
              </a:rPr>
              <a:t>an </a:t>
            </a:r>
            <a:r>
              <a:rPr sz="1800" b="1" i="1" spc="-30" dirty="0">
                <a:solidFill>
                  <a:srgbClr val="D21924"/>
                </a:solidFill>
                <a:latin typeface="Trebuchet MS"/>
                <a:cs typeface="Trebuchet MS"/>
              </a:rPr>
              <a:t>ambition </a:t>
            </a:r>
            <a:r>
              <a:rPr sz="1800" b="1" i="1" spc="-25" dirty="0">
                <a:solidFill>
                  <a:srgbClr val="D21924"/>
                </a:solidFill>
                <a:latin typeface="Trebuchet MS"/>
                <a:cs typeface="Trebuchet MS"/>
              </a:rPr>
              <a:t> </a:t>
            </a:r>
            <a:r>
              <a:rPr sz="1800" b="1" i="1" spc="-5" dirty="0">
                <a:solidFill>
                  <a:srgbClr val="D21924"/>
                </a:solidFill>
                <a:latin typeface="Trebuchet MS"/>
                <a:cs typeface="Trebuchet MS"/>
              </a:rPr>
              <a:t>to</a:t>
            </a:r>
            <a:r>
              <a:rPr sz="1800" b="1" i="1" spc="-55" dirty="0">
                <a:solidFill>
                  <a:srgbClr val="D21924"/>
                </a:solidFill>
                <a:latin typeface="Trebuchet MS"/>
                <a:cs typeface="Trebuchet MS"/>
              </a:rPr>
              <a:t> </a:t>
            </a:r>
            <a:r>
              <a:rPr sz="1800" b="1" i="1" spc="-45" dirty="0">
                <a:solidFill>
                  <a:srgbClr val="D21924"/>
                </a:solidFill>
                <a:latin typeface="Trebuchet MS"/>
                <a:cs typeface="Trebuchet MS"/>
              </a:rPr>
              <a:t>give</a:t>
            </a:r>
            <a:r>
              <a:rPr sz="1800" b="1" i="1" spc="-55" dirty="0">
                <a:solidFill>
                  <a:srgbClr val="D21924"/>
                </a:solidFill>
                <a:latin typeface="Trebuchet MS"/>
                <a:cs typeface="Trebuchet MS"/>
              </a:rPr>
              <a:t> </a:t>
            </a:r>
            <a:r>
              <a:rPr sz="1800" b="1" i="1" spc="-70" dirty="0">
                <a:solidFill>
                  <a:srgbClr val="D21924"/>
                </a:solidFill>
                <a:latin typeface="Trebuchet MS"/>
                <a:cs typeface="Trebuchet MS"/>
              </a:rPr>
              <a:t>a</a:t>
            </a:r>
            <a:r>
              <a:rPr sz="1800" b="1" i="1" spc="-55" dirty="0">
                <a:solidFill>
                  <a:srgbClr val="D21924"/>
                </a:solidFill>
                <a:latin typeface="Trebuchet MS"/>
                <a:cs typeface="Trebuchet MS"/>
              </a:rPr>
              <a:t> </a:t>
            </a:r>
            <a:r>
              <a:rPr sz="1800" b="1" i="1" spc="50" dirty="0">
                <a:solidFill>
                  <a:srgbClr val="D21924"/>
                </a:solidFill>
                <a:latin typeface="Trebuchet MS"/>
                <a:cs typeface="Trebuchet MS"/>
              </a:rPr>
              <a:t>new</a:t>
            </a:r>
            <a:r>
              <a:rPr sz="1800" b="1" i="1" spc="-55" dirty="0">
                <a:solidFill>
                  <a:srgbClr val="D21924"/>
                </a:solidFill>
                <a:latin typeface="Trebuchet MS"/>
                <a:cs typeface="Trebuchet MS"/>
              </a:rPr>
              <a:t> </a:t>
            </a:r>
            <a:r>
              <a:rPr sz="1800" b="1" i="1" spc="-15" dirty="0">
                <a:solidFill>
                  <a:srgbClr val="D21924"/>
                </a:solidFill>
                <a:latin typeface="Trebuchet MS"/>
                <a:cs typeface="Trebuchet MS"/>
              </a:rPr>
              <a:t>form</a:t>
            </a:r>
            <a:r>
              <a:rPr sz="1800" b="1" i="1" spc="-55" dirty="0">
                <a:solidFill>
                  <a:srgbClr val="D21924"/>
                </a:solidFill>
                <a:latin typeface="Trebuchet MS"/>
                <a:cs typeface="Trebuchet MS"/>
              </a:rPr>
              <a:t> </a:t>
            </a:r>
            <a:r>
              <a:rPr sz="1800" b="1" i="1" spc="-25" dirty="0">
                <a:solidFill>
                  <a:srgbClr val="D21924"/>
                </a:solidFill>
                <a:latin typeface="Trebuchet MS"/>
                <a:cs typeface="Trebuchet MS"/>
              </a:rPr>
              <a:t>and</a:t>
            </a:r>
            <a:r>
              <a:rPr sz="1800" b="1" i="1" spc="-55" dirty="0">
                <a:solidFill>
                  <a:srgbClr val="D21924"/>
                </a:solidFill>
                <a:latin typeface="Trebuchet MS"/>
                <a:cs typeface="Trebuchet MS"/>
              </a:rPr>
              <a:t> </a:t>
            </a:r>
            <a:r>
              <a:rPr sz="1800" b="1" i="1" spc="-70" dirty="0">
                <a:solidFill>
                  <a:srgbClr val="D21924"/>
                </a:solidFill>
                <a:latin typeface="Trebuchet MS"/>
                <a:cs typeface="Trebuchet MS"/>
              </a:rPr>
              <a:t>a</a:t>
            </a:r>
            <a:r>
              <a:rPr sz="1800" b="1" i="1" spc="-55" dirty="0">
                <a:solidFill>
                  <a:srgbClr val="D21924"/>
                </a:solidFill>
                <a:latin typeface="Trebuchet MS"/>
                <a:cs typeface="Trebuchet MS"/>
              </a:rPr>
              <a:t> </a:t>
            </a:r>
            <a:r>
              <a:rPr sz="1800" b="1" i="1" spc="50" dirty="0">
                <a:solidFill>
                  <a:srgbClr val="D21924"/>
                </a:solidFill>
                <a:latin typeface="Trebuchet MS"/>
                <a:cs typeface="Trebuchet MS"/>
              </a:rPr>
              <a:t>new</a:t>
            </a:r>
            <a:r>
              <a:rPr sz="1800" b="1" i="1" spc="-55" dirty="0">
                <a:solidFill>
                  <a:srgbClr val="D21924"/>
                </a:solidFill>
                <a:latin typeface="Trebuchet MS"/>
                <a:cs typeface="Trebuchet MS"/>
              </a:rPr>
              <a:t> </a:t>
            </a:r>
            <a:r>
              <a:rPr sz="1800" b="1" i="1" spc="-85" dirty="0">
                <a:solidFill>
                  <a:srgbClr val="D21924"/>
                </a:solidFill>
                <a:latin typeface="Trebuchet MS"/>
                <a:cs typeface="Trebuchet MS"/>
              </a:rPr>
              <a:t>life</a:t>
            </a:r>
            <a:r>
              <a:rPr sz="1800" b="1" i="1" spc="-55" dirty="0">
                <a:solidFill>
                  <a:srgbClr val="D21924"/>
                </a:solidFill>
                <a:latin typeface="Trebuchet MS"/>
                <a:cs typeface="Trebuchet MS"/>
              </a:rPr>
              <a:t> </a:t>
            </a:r>
            <a:r>
              <a:rPr sz="1800" b="1" i="1" spc="-5" dirty="0">
                <a:solidFill>
                  <a:srgbClr val="D21924"/>
                </a:solidFill>
                <a:latin typeface="Trebuchet MS"/>
                <a:cs typeface="Trebuchet MS"/>
              </a:rPr>
              <a:t>to  </a:t>
            </a:r>
            <a:r>
              <a:rPr sz="1800" b="1" i="1" spc="-30" dirty="0">
                <a:solidFill>
                  <a:srgbClr val="D21924"/>
                </a:solidFill>
                <a:latin typeface="Trebuchet MS"/>
                <a:cs typeface="Trebuchet MS"/>
              </a:rPr>
              <a:t>urban</a:t>
            </a:r>
            <a:r>
              <a:rPr sz="1800" b="1" i="1" spc="-55" dirty="0">
                <a:solidFill>
                  <a:srgbClr val="D21924"/>
                </a:solidFill>
                <a:latin typeface="Trebuchet MS"/>
                <a:cs typeface="Trebuchet MS"/>
              </a:rPr>
              <a:t> </a:t>
            </a:r>
            <a:r>
              <a:rPr sz="1800" b="1" i="1" spc="-100" dirty="0">
                <a:solidFill>
                  <a:srgbClr val="D21924"/>
                </a:solidFill>
                <a:latin typeface="Trebuchet MS"/>
                <a:cs typeface="Trebuchet MS"/>
              </a:rPr>
              <a:t>space,</a:t>
            </a:r>
            <a:r>
              <a:rPr sz="1800" b="1" i="1" spc="-55" dirty="0">
                <a:solidFill>
                  <a:srgbClr val="D21924"/>
                </a:solidFill>
                <a:latin typeface="Trebuchet MS"/>
                <a:cs typeface="Trebuchet MS"/>
              </a:rPr>
              <a:t> </a:t>
            </a:r>
            <a:r>
              <a:rPr sz="1800" b="1" i="1" spc="-10" dirty="0">
                <a:solidFill>
                  <a:srgbClr val="D21924"/>
                </a:solidFill>
                <a:latin typeface="Trebuchet MS"/>
                <a:cs typeface="Trebuchet MS"/>
              </a:rPr>
              <a:t>while</a:t>
            </a:r>
            <a:r>
              <a:rPr sz="1800" b="1" i="1" spc="-55" dirty="0">
                <a:solidFill>
                  <a:srgbClr val="D21924"/>
                </a:solidFill>
                <a:latin typeface="Trebuchet MS"/>
                <a:cs typeface="Trebuchet MS"/>
              </a:rPr>
              <a:t> </a:t>
            </a:r>
            <a:r>
              <a:rPr sz="1800" b="1" i="1" spc="-45" dirty="0">
                <a:solidFill>
                  <a:srgbClr val="D21924"/>
                </a:solidFill>
                <a:latin typeface="Trebuchet MS"/>
                <a:cs typeface="Trebuchet MS"/>
              </a:rPr>
              <a:t>establishing</a:t>
            </a:r>
            <a:r>
              <a:rPr sz="1800" b="1" i="1" spc="-55" dirty="0">
                <a:solidFill>
                  <a:srgbClr val="D21924"/>
                </a:solidFill>
                <a:latin typeface="Trebuchet MS"/>
                <a:cs typeface="Trebuchet MS"/>
              </a:rPr>
              <a:t> </a:t>
            </a:r>
            <a:r>
              <a:rPr sz="1800" b="1" i="1" spc="-50" dirty="0">
                <a:solidFill>
                  <a:srgbClr val="D21924"/>
                </a:solidFill>
                <a:latin typeface="Trebuchet MS"/>
                <a:cs typeface="Trebuchet MS"/>
              </a:rPr>
              <a:t>a  </a:t>
            </a:r>
            <a:r>
              <a:rPr sz="1800" b="1" i="1" spc="-85" dirty="0">
                <a:solidFill>
                  <a:srgbClr val="D21924"/>
                </a:solidFill>
                <a:latin typeface="Trebuchet MS"/>
                <a:cs typeface="Trebuchet MS"/>
              </a:rPr>
              <a:t>desi</a:t>
            </a:r>
            <a:r>
              <a:rPr sz="1800" b="1" i="1" spc="-100" dirty="0">
                <a:solidFill>
                  <a:srgbClr val="D21924"/>
                </a:solidFill>
                <a:latin typeface="Trebuchet MS"/>
                <a:cs typeface="Trebuchet MS"/>
              </a:rPr>
              <a:t>r</a:t>
            </a:r>
            <a:r>
              <a:rPr sz="1800" b="1" i="1" spc="-85" dirty="0">
                <a:solidFill>
                  <a:srgbClr val="D21924"/>
                </a:solidFill>
                <a:latin typeface="Trebuchet MS"/>
                <a:cs typeface="Trebuchet MS"/>
              </a:rPr>
              <a:t>e</a:t>
            </a:r>
            <a:r>
              <a:rPr sz="1800" b="1" i="1" spc="-55" dirty="0">
                <a:solidFill>
                  <a:srgbClr val="D21924"/>
                </a:solidFill>
                <a:latin typeface="Trebuchet MS"/>
                <a:cs typeface="Trebuchet MS"/>
              </a:rPr>
              <a:t> </a:t>
            </a:r>
            <a:r>
              <a:rPr sz="1800" b="1" i="1" spc="-5" dirty="0">
                <a:solidFill>
                  <a:srgbClr val="D21924"/>
                </a:solidFill>
                <a:latin typeface="Trebuchet MS"/>
                <a:cs typeface="Trebuchet MS"/>
              </a:rPr>
              <a:t>to</a:t>
            </a:r>
            <a:r>
              <a:rPr sz="1800" b="1" i="1" spc="-55" dirty="0">
                <a:solidFill>
                  <a:srgbClr val="D21924"/>
                </a:solidFill>
                <a:latin typeface="Trebuchet MS"/>
                <a:cs typeface="Trebuchet MS"/>
              </a:rPr>
              <a:t> </a:t>
            </a:r>
            <a:r>
              <a:rPr sz="1800" b="1" i="1" spc="-120" dirty="0">
                <a:solidFill>
                  <a:srgbClr val="D21924"/>
                </a:solidFill>
                <a:latin typeface="Trebuchet MS"/>
                <a:cs typeface="Trebuchet MS"/>
              </a:rPr>
              <a:t>c</a:t>
            </a:r>
            <a:r>
              <a:rPr sz="1800" b="1" i="1" spc="-130" dirty="0">
                <a:solidFill>
                  <a:srgbClr val="D21924"/>
                </a:solidFill>
                <a:latin typeface="Trebuchet MS"/>
                <a:cs typeface="Trebuchet MS"/>
              </a:rPr>
              <a:t>r</a:t>
            </a:r>
            <a:r>
              <a:rPr sz="1800" b="1" i="1" spc="-75" dirty="0">
                <a:solidFill>
                  <a:srgbClr val="D21924"/>
                </a:solidFill>
                <a:latin typeface="Trebuchet MS"/>
                <a:cs typeface="Trebuchet MS"/>
              </a:rPr>
              <a:t>eate</a:t>
            </a:r>
            <a:r>
              <a:rPr sz="1800" b="1" i="1" spc="-55" dirty="0">
                <a:solidFill>
                  <a:srgbClr val="D21924"/>
                </a:solidFill>
                <a:latin typeface="Trebuchet MS"/>
                <a:cs typeface="Trebuchet MS"/>
              </a:rPr>
              <a:t> </a:t>
            </a:r>
            <a:r>
              <a:rPr sz="1800" b="1" i="1" spc="-35" dirty="0">
                <a:solidFill>
                  <a:srgbClr val="D21924"/>
                </a:solidFill>
                <a:latin typeface="Trebuchet MS"/>
                <a:cs typeface="Trebuchet MS"/>
              </a:rPr>
              <a:t>links</a:t>
            </a:r>
            <a:r>
              <a:rPr sz="1800" b="1" i="1" spc="-55" dirty="0">
                <a:solidFill>
                  <a:srgbClr val="D21924"/>
                </a:solidFill>
                <a:latin typeface="Trebuchet MS"/>
                <a:cs typeface="Trebuchet MS"/>
              </a:rPr>
              <a:t> </a:t>
            </a:r>
            <a:r>
              <a:rPr sz="1800" b="1" i="1" spc="-25" dirty="0">
                <a:solidFill>
                  <a:srgbClr val="D21924"/>
                </a:solidFill>
                <a:latin typeface="Trebuchet MS"/>
                <a:cs typeface="Trebuchet MS"/>
              </a:rPr>
              <a:t>between</a:t>
            </a:r>
            <a:r>
              <a:rPr sz="1800" b="1" i="1" spc="-55" dirty="0">
                <a:solidFill>
                  <a:srgbClr val="D21924"/>
                </a:solidFill>
                <a:latin typeface="Trebuchet MS"/>
                <a:cs typeface="Trebuchet MS"/>
              </a:rPr>
              <a:t> </a:t>
            </a:r>
            <a:r>
              <a:rPr sz="1800" b="1" i="1" spc="-40" dirty="0">
                <a:solidFill>
                  <a:srgbClr val="D21924"/>
                </a:solidFill>
                <a:latin typeface="Trebuchet MS"/>
                <a:cs typeface="Trebuchet MS"/>
              </a:rPr>
              <a:t>inhabi</a:t>
            </a:r>
            <a:r>
              <a:rPr sz="1800" b="1" i="1" spc="-70" dirty="0">
                <a:solidFill>
                  <a:srgbClr val="D21924"/>
                </a:solidFill>
                <a:latin typeface="Trebuchet MS"/>
                <a:cs typeface="Trebuchet MS"/>
              </a:rPr>
              <a:t>-  </a:t>
            </a:r>
            <a:r>
              <a:rPr sz="1800" b="1" i="1" spc="-35" dirty="0">
                <a:solidFill>
                  <a:srgbClr val="D21924"/>
                </a:solidFill>
                <a:latin typeface="Trebuchet MS"/>
                <a:cs typeface="Trebuchet MS"/>
              </a:rPr>
              <a:t>tants that </a:t>
            </a:r>
            <a:r>
              <a:rPr sz="1800" b="1" i="1" spc="-40" dirty="0">
                <a:solidFill>
                  <a:srgbClr val="D21924"/>
                </a:solidFill>
                <a:latin typeface="Trebuchet MS"/>
                <a:cs typeface="Trebuchet MS"/>
              </a:rPr>
              <a:t>can </a:t>
            </a:r>
            <a:r>
              <a:rPr sz="1800" b="1" i="1" spc="-20" dirty="0">
                <a:solidFill>
                  <a:srgbClr val="D21924"/>
                </a:solidFill>
                <a:latin typeface="Trebuchet MS"/>
                <a:cs typeface="Trebuchet MS"/>
              </a:rPr>
              <a:t>boost </a:t>
            </a:r>
            <a:r>
              <a:rPr sz="1800" b="1" i="1" spc="-30" dirty="0">
                <a:solidFill>
                  <a:srgbClr val="D21924"/>
                </a:solidFill>
                <a:latin typeface="Trebuchet MS"/>
                <a:cs typeface="Trebuchet MS"/>
              </a:rPr>
              <a:t>the </a:t>
            </a:r>
            <a:r>
              <a:rPr sz="1800" b="1" i="1" spc="-75" dirty="0">
                <a:solidFill>
                  <a:srgbClr val="D21924"/>
                </a:solidFill>
                <a:latin typeface="Trebuchet MS"/>
                <a:cs typeface="Trebuchet MS"/>
              </a:rPr>
              <a:t>attractive- </a:t>
            </a:r>
            <a:r>
              <a:rPr sz="1800" b="1" i="1" spc="-70" dirty="0">
                <a:solidFill>
                  <a:srgbClr val="D21924"/>
                </a:solidFill>
                <a:latin typeface="Trebuchet MS"/>
                <a:cs typeface="Trebuchet MS"/>
              </a:rPr>
              <a:t> </a:t>
            </a:r>
            <a:r>
              <a:rPr sz="1800" b="1" i="1" spc="-30" dirty="0">
                <a:solidFill>
                  <a:srgbClr val="D21924"/>
                </a:solidFill>
                <a:latin typeface="Trebuchet MS"/>
                <a:cs typeface="Trebuchet MS"/>
              </a:rPr>
              <a:t>ness</a:t>
            </a:r>
            <a:r>
              <a:rPr sz="1800" b="1" i="1" spc="-60" dirty="0">
                <a:solidFill>
                  <a:srgbClr val="D21924"/>
                </a:solidFill>
                <a:latin typeface="Trebuchet MS"/>
                <a:cs typeface="Trebuchet MS"/>
              </a:rPr>
              <a:t> </a:t>
            </a:r>
            <a:r>
              <a:rPr sz="1800" b="1" i="1" dirty="0">
                <a:solidFill>
                  <a:srgbClr val="D21924"/>
                </a:solidFill>
                <a:latin typeface="Trebuchet MS"/>
                <a:cs typeface="Trebuchet MS"/>
              </a:rPr>
              <a:t>of</a:t>
            </a:r>
            <a:r>
              <a:rPr sz="1800" b="1" i="1" spc="-55" dirty="0">
                <a:solidFill>
                  <a:srgbClr val="D21924"/>
                </a:solidFill>
                <a:latin typeface="Trebuchet MS"/>
                <a:cs typeface="Trebuchet MS"/>
              </a:rPr>
              <a:t> </a:t>
            </a:r>
            <a:r>
              <a:rPr sz="1800" b="1" i="1" spc="-70" dirty="0">
                <a:solidFill>
                  <a:srgbClr val="D21924"/>
                </a:solidFill>
                <a:latin typeface="Trebuchet MS"/>
                <a:cs typeface="Trebuchet MS"/>
              </a:rPr>
              <a:t>a</a:t>
            </a:r>
            <a:r>
              <a:rPr sz="1800" b="1" i="1" spc="-60" dirty="0">
                <a:solidFill>
                  <a:srgbClr val="D21924"/>
                </a:solidFill>
                <a:latin typeface="Trebuchet MS"/>
                <a:cs typeface="Trebuchet MS"/>
              </a:rPr>
              <a:t> </a:t>
            </a:r>
            <a:r>
              <a:rPr sz="1800" b="1" i="1" spc="-50" dirty="0">
                <a:solidFill>
                  <a:srgbClr val="D21924"/>
                </a:solidFill>
                <a:latin typeface="Trebuchet MS"/>
                <a:cs typeface="Trebuchet MS"/>
              </a:rPr>
              <a:t>location.</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b="1" spc="-25" dirty="0">
                <a:solidFill>
                  <a:srgbClr val="1D1D1B"/>
                </a:solidFill>
                <a:latin typeface="Trebuchet MS"/>
                <a:cs typeface="Trebuchet MS"/>
              </a:rPr>
              <a:t>Excerpt</a:t>
            </a:r>
            <a:r>
              <a:rPr sz="1800" b="1" spc="-55" dirty="0">
                <a:solidFill>
                  <a:srgbClr val="1D1D1B"/>
                </a:solidFill>
                <a:latin typeface="Trebuchet MS"/>
                <a:cs typeface="Trebuchet MS"/>
              </a:rPr>
              <a:t> </a:t>
            </a:r>
            <a:r>
              <a:rPr sz="1800" b="1" spc="20" dirty="0">
                <a:solidFill>
                  <a:srgbClr val="1D1D1B"/>
                </a:solidFill>
                <a:latin typeface="Trebuchet MS"/>
                <a:cs typeface="Trebuchet MS"/>
              </a:rPr>
              <a:t>from</a:t>
            </a:r>
            <a:r>
              <a:rPr sz="1800" b="1" spc="-50" dirty="0">
                <a:solidFill>
                  <a:srgbClr val="1D1D1B"/>
                </a:solidFill>
                <a:latin typeface="Trebuchet MS"/>
                <a:cs typeface="Trebuchet MS"/>
              </a:rPr>
              <a:t> </a:t>
            </a:r>
            <a:r>
              <a:rPr sz="1800" b="1" spc="15" dirty="0">
                <a:solidFill>
                  <a:srgbClr val="1D1D1B"/>
                </a:solidFill>
                <a:latin typeface="Trebuchet MS"/>
                <a:cs typeface="Trebuchet MS"/>
              </a:rPr>
              <a:t>our</a:t>
            </a:r>
            <a:r>
              <a:rPr sz="1800" b="1" spc="-50" dirty="0">
                <a:solidFill>
                  <a:srgbClr val="1D1D1B"/>
                </a:solidFill>
                <a:latin typeface="Trebuchet MS"/>
                <a:cs typeface="Trebuchet MS"/>
              </a:rPr>
              <a:t> </a:t>
            </a:r>
            <a:r>
              <a:rPr sz="1800" b="1" spc="25" dirty="0">
                <a:solidFill>
                  <a:srgbClr val="1D1D1B"/>
                </a:solidFill>
                <a:latin typeface="Trebuchet MS"/>
                <a:cs typeface="Trebuchet MS"/>
              </a:rPr>
              <a:t>SCR</a:t>
            </a:r>
            <a:r>
              <a:rPr sz="1800" b="1" spc="-50" dirty="0">
                <a:solidFill>
                  <a:srgbClr val="1D1D1B"/>
                </a:solidFill>
                <a:latin typeface="Trebuchet MS"/>
                <a:cs typeface="Trebuchet MS"/>
              </a:rPr>
              <a:t> </a:t>
            </a:r>
            <a:r>
              <a:rPr sz="1800" b="1" spc="-20" dirty="0">
                <a:solidFill>
                  <a:srgbClr val="1D1D1B"/>
                </a:solidFill>
                <a:latin typeface="Trebuchet MS"/>
                <a:cs typeface="Trebuchet MS"/>
              </a:rPr>
              <a:t>Resource</a:t>
            </a:r>
            <a:r>
              <a:rPr sz="1800" b="1" spc="-50" dirty="0">
                <a:solidFill>
                  <a:srgbClr val="1D1D1B"/>
                </a:solidFill>
                <a:latin typeface="Trebuchet MS"/>
                <a:cs typeface="Trebuchet MS"/>
              </a:rPr>
              <a:t> </a:t>
            </a:r>
            <a:r>
              <a:rPr sz="1800" b="1" spc="-35" dirty="0">
                <a:solidFill>
                  <a:srgbClr val="1D1D1B"/>
                </a:solidFill>
                <a:latin typeface="Trebuchet MS"/>
                <a:cs typeface="Trebuchet MS"/>
              </a:rPr>
              <a:t>Pack</a:t>
            </a:r>
            <a:endParaRPr sz="1800">
              <a:latin typeface="Trebuchet MS"/>
              <a:cs typeface="Trebuchet MS"/>
            </a:endParaRPr>
          </a:p>
        </p:txBody>
      </p:sp>
      <p:sp>
        <p:nvSpPr>
          <p:cNvPr id="9" name="object 9"/>
          <p:cNvSpPr txBox="1"/>
          <p:nvPr/>
        </p:nvSpPr>
        <p:spPr>
          <a:xfrm>
            <a:off x="9550255" y="5004713"/>
            <a:ext cx="173355" cy="2096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0" dirty="0">
                <a:solidFill>
                  <a:srgbClr val="1D1D1B"/>
                </a:solidFill>
                <a:latin typeface="Trebuchet MS"/>
                <a:cs typeface="Trebuchet MS"/>
              </a:rPr>
              <a:t> by Grace</a:t>
            </a:r>
            <a:r>
              <a:rPr sz="1000" spc="-25" dirty="0">
                <a:solidFill>
                  <a:srgbClr val="1D1D1B"/>
                </a:solidFill>
                <a:latin typeface="Trebuchet MS"/>
                <a:cs typeface="Trebuchet MS"/>
              </a:rPr>
              <a:t> </a:t>
            </a:r>
            <a:r>
              <a:rPr sz="1000" spc="-10" dirty="0">
                <a:solidFill>
                  <a:srgbClr val="1D1D1B"/>
                </a:solidFill>
                <a:latin typeface="Trebuchet MS"/>
                <a:cs typeface="Trebuchet MS"/>
              </a:rPr>
              <a:t>Madeline</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25"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63775" cy="2250440"/>
          </a:xfrm>
          <a:custGeom>
            <a:avLst/>
            <a:gdLst/>
            <a:ahLst/>
            <a:cxnLst/>
            <a:rect l="l" t="t" r="r" b="b"/>
            <a:pathLst>
              <a:path w="2263775" h="2250440">
                <a:moveTo>
                  <a:pt x="1159426" y="1861514"/>
                </a:moveTo>
                <a:lnTo>
                  <a:pt x="20982" y="1861514"/>
                </a:lnTo>
                <a:lnTo>
                  <a:pt x="68287" y="1874650"/>
                </a:lnTo>
                <a:lnTo>
                  <a:pt x="116088" y="1886245"/>
                </a:lnTo>
                <a:lnTo>
                  <a:pt x="164353" y="1896278"/>
                </a:lnTo>
                <a:lnTo>
                  <a:pt x="213045" y="1904723"/>
                </a:lnTo>
                <a:lnTo>
                  <a:pt x="262129" y="1911557"/>
                </a:lnTo>
                <a:lnTo>
                  <a:pt x="311572" y="1916757"/>
                </a:lnTo>
                <a:lnTo>
                  <a:pt x="361339" y="1920298"/>
                </a:lnTo>
                <a:lnTo>
                  <a:pt x="411393" y="1922157"/>
                </a:lnTo>
                <a:lnTo>
                  <a:pt x="574550" y="2249995"/>
                </a:lnTo>
                <a:lnTo>
                  <a:pt x="1163436" y="2106485"/>
                </a:lnTo>
                <a:lnTo>
                  <a:pt x="1159426" y="1861514"/>
                </a:lnTo>
                <a:close/>
              </a:path>
              <a:path w="2263775" h="2250440">
                <a:moveTo>
                  <a:pt x="0" y="871901"/>
                </a:moveTo>
                <a:lnTo>
                  <a:pt x="0" y="1883189"/>
                </a:lnTo>
                <a:lnTo>
                  <a:pt x="20982" y="1861514"/>
                </a:lnTo>
                <a:lnTo>
                  <a:pt x="1159426" y="1861514"/>
                </a:lnTo>
                <a:lnTo>
                  <a:pt x="1157442" y="1740331"/>
                </a:lnTo>
                <a:lnTo>
                  <a:pt x="1201049" y="1715633"/>
                </a:lnTo>
                <a:lnTo>
                  <a:pt x="1243627" y="1689587"/>
                </a:lnTo>
                <a:lnTo>
                  <a:pt x="1285155" y="1662228"/>
                </a:lnTo>
                <a:lnTo>
                  <a:pt x="1325611" y="1633589"/>
                </a:lnTo>
                <a:lnTo>
                  <a:pt x="1364974" y="1603706"/>
                </a:lnTo>
                <a:lnTo>
                  <a:pt x="1403224" y="1572612"/>
                </a:lnTo>
                <a:lnTo>
                  <a:pt x="1440340" y="1540342"/>
                </a:lnTo>
                <a:lnTo>
                  <a:pt x="1476301" y="1506930"/>
                </a:lnTo>
                <a:lnTo>
                  <a:pt x="1894434" y="1506930"/>
                </a:lnTo>
                <a:lnTo>
                  <a:pt x="2138492" y="1105598"/>
                </a:lnTo>
                <a:lnTo>
                  <a:pt x="2104486" y="1072678"/>
                </a:lnTo>
                <a:lnTo>
                  <a:pt x="481257" y="1072678"/>
                </a:lnTo>
                <a:lnTo>
                  <a:pt x="434498" y="1071867"/>
                </a:lnTo>
                <a:lnTo>
                  <a:pt x="388311" y="1067721"/>
                </a:lnTo>
                <a:lnTo>
                  <a:pt x="342847" y="1060332"/>
                </a:lnTo>
                <a:lnTo>
                  <a:pt x="298258" y="1049793"/>
                </a:lnTo>
                <a:lnTo>
                  <a:pt x="254698" y="1036195"/>
                </a:lnTo>
                <a:lnTo>
                  <a:pt x="212317" y="1019631"/>
                </a:lnTo>
                <a:lnTo>
                  <a:pt x="171267" y="1000193"/>
                </a:lnTo>
                <a:lnTo>
                  <a:pt x="131701" y="977974"/>
                </a:lnTo>
                <a:lnTo>
                  <a:pt x="93770" y="953066"/>
                </a:lnTo>
                <a:lnTo>
                  <a:pt x="57627" y="925560"/>
                </a:lnTo>
                <a:lnTo>
                  <a:pt x="23423" y="895551"/>
                </a:lnTo>
                <a:lnTo>
                  <a:pt x="0" y="871901"/>
                </a:lnTo>
                <a:close/>
              </a:path>
              <a:path w="2263775" h="2250440">
                <a:moveTo>
                  <a:pt x="1894434" y="1506930"/>
                </a:moveTo>
                <a:lnTo>
                  <a:pt x="1476301" y="1506930"/>
                </a:lnTo>
                <a:lnTo>
                  <a:pt x="1823620" y="1623377"/>
                </a:lnTo>
                <a:lnTo>
                  <a:pt x="1894434" y="1506930"/>
                </a:lnTo>
                <a:close/>
              </a:path>
              <a:path w="2263775" h="2250440">
                <a:moveTo>
                  <a:pt x="2191376" y="0"/>
                </a:moveTo>
                <a:lnTo>
                  <a:pt x="963386" y="0"/>
                </a:lnTo>
                <a:lnTo>
                  <a:pt x="977617" y="16554"/>
                </a:lnTo>
                <a:lnTo>
                  <a:pt x="1005090" y="53526"/>
                </a:lnTo>
                <a:lnTo>
                  <a:pt x="1030016" y="92633"/>
                </a:lnTo>
                <a:lnTo>
                  <a:pt x="1052244" y="133783"/>
                </a:lnTo>
                <a:lnTo>
                  <a:pt x="1071621" y="176883"/>
                </a:lnTo>
                <a:lnTo>
                  <a:pt x="1087997" y="221842"/>
                </a:lnTo>
                <a:lnTo>
                  <a:pt x="1101219" y="268566"/>
                </a:lnTo>
                <a:lnTo>
                  <a:pt x="1110973" y="316131"/>
                </a:lnTo>
                <a:lnTo>
                  <a:pt x="1117114" y="363580"/>
                </a:lnTo>
                <a:lnTo>
                  <a:pt x="1119735" y="410760"/>
                </a:lnTo>
                <a:lnTo>
                  <a:pt x="1118927" y="457519"/>
                </a:lnTo>
                <a:lnTo>
                  <a:pt x="1114784" y="503707"/>
                </a:lnTo>
                <a:lnTo>
                  <a:pt x="1107397" y="549170"/>
                </a:lnTo>
                <a:lnTo>
                  <a:pt x="1096859" y="593756"/>
                </a:lnTo>
                <a:lnTo>
                  <a:pt x="1083262" y="637316"/>
                </a:lnTo>
                <a:lnTo>
                  <a:pt x="1066699" y="679695"/>
                </a:lnTo>
                <a:lnTo>
                  <a:pt x="1047262" y="720743"/>
                </a:lnTo>
                <a:lnTo>
                  <a:pt x="1025043" y="760307"/>
                </a:lnTo>
                <a:lnTo>
                  <a:pt x="1000134" y="798236"/>
                </a:lnTo>
                <a:lnTo>
                  <a:pt x="972629" y="834378"/>
                </a:lnTo>
                <a:lnTo>
                  <a:pt x="942618" y="868581"/>
                </a:lnTo>
                <a:lnTo>
                  <a:pt x="910196" y="900692"/>
                </a:lnTo>
                <a:lnTo>
                  <a:pt x="875453" y="930562"/>
                </a:lnTo>
                <a:lnTo>
                  <a:pt x="838482" y="958036"/>
                </a:lnTo>
                <a:lnTo>
                  <a:pt x="799376" y="982964"/>
                </a:lnTo>
                <a:lnTo>
                  <a:pt x="758227" y="1005194"/>
                </a:lnTo>
                <a:lnTo>
                  <a:pt x="715127" y="1024574"/>
                </a:lnTo>
                <a:lnTo>
                  <a:pt x="670169" y="1040952"/>
                </a:lnTo>
                <a:lnTo>
                  <a:pt x="623445" y="1054175"/>
                </a:lnTo>
                <a:lnTo>
                  <a:pt x="575883" y="1063924"/>
                </a:lnTo>
                <a:lnTo>
                  <a:pt x="528436" y="1070061"/>
                </a:lnTo>
                <a:lnTo>
                  <a:pt x="481257" y="1072678"/>
                </a:lnTo>
                <a:lnTo>
                  <a:pt x="2104486" y="1072678"/>
                </a:lnTo>
                <a:lnTo>
                  <a:pt x="1875284" y="850798"/>
                </a:lnTo>
                <a:lnTo>
                  <a:pt x="1888428" y="803499"/>
                </a:lnTo>
                <a:lnTo>
                  <a:pt x="1900030" y="755697"/>
                </a:lnTo>
                <a:lnTo>
                  <a:pt x="1910067" y="707427"/>
                </a:lnTo>
                <a:lnTo>
                  <a:pt x="1918516" y="658728"/>
                </a:lnTo>
                <a:lnTo>
                  <a:pt x="1925354" y="609634"/>
                </a:lnTo>
                <a:lnTo>
                  <a:pt x="1930557" y="560185"/>
                </a:lnTo>
                <a:lnTo>
                  <a:pt x="1934102" y="510415"/>
                </a:lnTo>
                <a:lnTo>
                  <a:pt x="1935965" y="460362"/>
                </a:lnTo>
                <a:lnTo>
                  <a:pt x="2263752" y="297179"/>
                </a:lnTo>
                <a:lnTo>
                  <a:pt x="2191376" y="0"/>
                </a:lnTo>
                <a:close/>
              </a:path>
            </a:pathLst>
          </a:custGeom>
          <a:solidFill>
            <a:srgbClr val="F3F3F5"/>
          </a:solidFill>
        </p:spPr>
        <p:txBody>
          <a:bodyPr wrap="square" lIns="0" tIns="0" rIns="0" bIns="0" rtlCol="0"/>
          <a:lstStyle/>
          <a:p>
            <a:endParaRPr/>
          </a:p>
        </p:txBody>
      </p:sp>
      <p:sp>
        <p:nvSpPr>
          <p:cNvPr id="3" name="object 3"/>
          <p:cNvSpPr/>
          <p:nvPr/>
        </p:nvSpPr>
        <p:spPr>
          <a:xfrm>
            <a:off x="5739151" y="0"/>
            <a:ext cx="4319270" cy="5732780"/>
          </a:xfrm>
          <a:custGeom>
            <a:avLst/>
            <a:gdLst/>
            <a:ahLst/>
            <a:cxnLst/>
            <a:rect l="l" t="t" r="r" b="b"/>
            <a:pathLst>
              <a:path w="4319270" h="5732780">
                <a:moveTo>
                  <a:pt x="4319248" y="0"/>
                </a:moveTo>
                <a:lnTo>
                  <a:pt x="52339" y="0"/>
                </a:lnTo>
                <a:lnTo>
                  <a:pt x="0" y="650679"/>
                </a:lnTo>
                <a:lnTo>
                  <a:pt x="74924" y="1521385"/>
                </a:lnTo>
                <a:lnTo>
                  <a:pt x="464575" y="1903540"/>
                </a:lnTo>
                <a:lnTo>
                  <a:pt x="1276164" y="2086266"/>
                </a:lnTo>
                <a:lnTo>
                  <a:pt x="1394824" y="2107047"/>
                </a:lnTo>
                <a:lnTo>
                  <a:pt x="1505612" y="2127944"/>
                </a:lnTo>
                <a:lnTo>
                  <a:pt x="1608844" y="2149182"/>
                </a:lnTo>
                <a:lnTo>
                  <a:pt x="1657725" y="2160000"/>
                </a:lnTo>
                <a:lnTo>
                  <a:pt x="1704834" y="2170988"/>
                </a:lnTo>
                <a:lnTo>
                  <a:pt x="1750212" y="2182174"/>
                </a:lnTo>
                <a:lnTo>
                  <a:pt x="1793898" y="2193587"/>
                </a:lnTo>
                <a:lnTo>
                  <a:pt x="1835931" y="2205254"/>
                </a:lnTo>
                <a:lnTo>
                  <a:pt x="1876351" y="2217204"/>
                </a:lnTo>
                <a:lnTo>
                  <a:pt x="1915196" y="2229465"/>
                </a:lnTo>
                <a:lnTo>
                  <a:pt x="1952507" y="2242065"/>
                </a:lnTo>
                <a:lnTo>
                  <a:pt x="2022682" y="2268395"/>
                </a:lnTo>
                <a:lnTo>
                  <a:pt x="2087192" y="2296420"/>
                </a:lnTo>
                <a:lnTo>
                  <a:pt x="2146350" y="2326366"/>
                </a:lnTo>
                <a:lnTo>
                  <a:pt x="2200473" y="2358459"/>
                </a:lnTo>
                <a:lnTo>
                  <a:pt x="2249875" y="2392923"/>
                </a:lnTo>
                <a:lnTo>
                  <a:pt x="2294871" y="2429984"/>
                </a:lnTo>
                <a:lnTo>
                  <a:pt x="2335777" y="2469869"/>
                </a:lnTo>
                <a:lnTo>
                  <a:pt x="2372908" y="2512801"/>
                </a:lnTo>
                <a:lnTo>
                  <a:pt x="2406578" y="2559008"/>
                </a:lnTo>
                <a:lnTo>
                  <a:pt x="2437103" y="2608715"/>
                </a:lnTo>
                <a:lnTo>
                  <a:pt x="2464798" y="2662147"/>
                </a:lnTo>
                <a:lnTo>
                  <a:pt x="2489979" y="2719530"/>
                </a:lnTo>
                <a:lnTo>
                  <a:pt x="2512959" y="2781089"/>
                </a:lnTo>
                <a:lnTo>
                  <a:pt x="2534054" y="2847050"/>
                </a:lnTo>
                <a:lnTo>
                  <a:pt x="2553580" y="2917639"/>
                </a:lnTo>
                <a:lnTo>
                  <a:pt x="2562853" y="2954739"/>
                </a:lnTo>
                <a:lnTo>
                  <a:pt x="2571851" y="2993080"/>
                </a:lnTo>
                <a:lnTo>
                  <a:pt x="2580615" y="3032692"/>
                </a:lnTo>
                <a:lnTo>
                  <a:pt x="2589183" y="3073601"/>
                </a:lnTo>
                <a:lnTo>
                  <a:pt x="2597595" y="3115836"/>
                </a:lnTo>
                <a:lnTo>
                  <a:pt x="2605890" y="3159426"/>
                </a:lnTo>
                <a:lnTo>
                  <a:pt x="2614108" y="3204398"/>
                </a:lnTo>
                <a:lnTo>
                  <a:pt x="2622288" y="3250780"/>
                </a:lnTo>
                <a:lnTo>
                  <a:pt x="2630470" y="3298602"/>
                </a:lnTo>
                <a:lnTo>
                  <a:pt x="2638692" y="3347890"/>
                </a:lnTo>
                <a:lnTo>
                  <a:pt x="2646995" y="3398674"/>
                </a:lnTo>
                <a:lnTo>
                  <a:pt x="2655417" y="3450981"/>
                </a:lnTo>
                <a:lnTo>
                  <a:pt x="2663998" y="3504840"/>
                </a:lnTo>
                <a:lnTo>
                  <a:pt x="2691090" y="3676009"/>
                </a:lnTo>
                <a:lnTo>
                  <a:pt x="2700701" y="3736356"/>
                </a:lnTo>
                <a:lnTo>
                  <a:pt x="2710668" y="3798396"/>
                </a:lnTo>
                <a:lnTo>
                  <a:pt x="2721031" y="3862157"/>
                </a:lnTo>
                <a:lnTo>
                  <a:pt x="2731828" y="3927667"/>
                </a:lnTo>
                <a:lnTo>
                  <a:pt x="2743099" y="3994954"/>
                </a:lnTo>
                <a:lnTo>
                  <a:pt x="2754884" y="4064046"/>
                </a:lnTo>
                <a:lnTo>
                  <a:pt x="2767221" y="4134973"/>
                </a:lnTo>
                <a:lnTo>
                  <a:pt x="2780151" y="4207760"/>
                </a:lnTo>
                <a:lnTo>
                  <a:pt x="2793713" y="4282438"/>
                </a:lnTo>
                <a:lnTo>
                  <a:pt x="3209298" y="5240554"/>
                </a:lnTo>
                <a:lnTo>
                  <a:pt x="3812080" y="5652341"/>
                </a:lnTo>
                <a:lnTo>
                  <a:pt x="4319248" y="5732330"/>
                </a:lnTo>
                <a:lnTo>
                  <a:pt x="431924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12315"/>
            <a:ext cx="10058400" cy="4760595"/>
            <a:chOff x="0" y="3012315"/>
            <a:chExt cx="10058400" cy="4760595"/>
          </a:xfrm>
        </p:grpSpPr>
        <p:sp>
          <p:nvSpPr>
            <p:cNvPr id="5" name="object 5"/>
            <p:cNvSpPr/>
            <p:nvPr/>
          </p:nvSpPr>
          <p:spPr>
            <a:xfrm>
              <a:off x="0" y="3221586"/>
              <a:ext cx="4082415" cy="4551045"/>
            </a:xfrm>
            <a:custGeom>
              <a:avLst/>
              <a:gdLst/>
              <a:ahLst/>
              <a:cxnLst/>
              <a:rect l="l" t="t" r="r" b="b"/>
              <a:pathLst>
                <a:path w="4082415" h="4551045">
                  <a:moveTo>
                    <a:pt x="694387" y="0"/>
                  </a:moveTo>
                  <a:lnTo>
                    <a:pt x="649383" y="1440"/>
                  </a:lnTo>
                  <a:lnTo>
                    <a:pt x="604429" y="4915"/>
                  </a:lnTo>
                  <a:lnTo>
                    <a:pt x="559568" y="10404"/>
                  </a:lnTo>
                  <a:lnTo>
                    <a:pt x="514844" y="17890"/>
                  </a:lnTo>
                  <a:lnTo>
                    <a:pt x="470298" y="27353"/>
                  </a:lnTo>
                  <a:lnTo>
                    <a:pt x="425975" y="38773"/>
                  </a:lnTo>
                  <a:lnTo>
                    <a:pt x="381915" y="52133"/>
                  </a:lnTo>
                  <a:lnTo>
                    <a:pt x="338163" y="67413"/>
                  </a:lnTo>
                  <a:lnTo>
                    <a:pt x="294761" y="84594"/>
                  </a:lnTo>
                  <a:lnTo>
                    <a:pt x="251752" y="103657"/>
                  </a:lnTo>
                  <a:lnTo>
                    <a:pt x="209179" y="124584"/>
                  </a:lnTo>
                  <a:lnTo>
                    <a:pt x="167083" y="147355"/>
                  </a:lnTo>
                  <a:lnTo>
                    <a:pt x="125509" y="171951"/>
                  </a:lnTo>
                  <a:lnTo>
                    <a:pt x="84499" y="198354"/>
                  </a:lnTo>
                  <a:lnTo>
                    <a:pt x="44095" y="226544"/>
                  </a:lnTo>
                  <a:lnTo>
                    <a:pt x="4340" y="256503"/>
                  </a:lnTo>
                  <a:lnTo>
                    <a:pt x="0" y="260027"/>
                  </a:lnTo>
                  <a:lnTo>
                    <a:pt x="0" y="4550813"/>
                  </a:lnTo>
                  <a:lnTo>
                    <a:pt x="4040257" y="4550813"/>
                  </a:lnTo>
                  <a:lnTo>
                    <a:pt x="4046126" y="4507590"/>
                  </a:lnTo>
                  <a:lnTo>
                    <a:pt x="4052419" y="4457503"/>
                  </a:lnTo>
                  <a:lnTo>
                    <a:pt x="4058199" y="4407271"/>
                  </a:lnTo>
                  <a:lnTo>
                    <a:pt x="4063433" y="4356914"/>
                  </a:lnTo>
                  <a:lnTo>
                    <a:pt x="4068093" y="4306450"/>
                  </a:lnTo>
                  <a:lnTo>
                    <a:pt x="4072148" y="4255901"/>
                  </a:lnTo>
                  <a:lnTo>
                    <a:pt x="4075567" y="4205286"/>
                  </a:lnTo>
                  <a:lnTo>
                    <a:pt x="4078321" y="4154626"/>
                  </a:lnTo>
                  <a:lnTo>
                    <a:pt x="4080379" y="4103940"/>
                  </a:lnTo>
                  <a:lnTo>
                    <a:pt x="4081712" y="4053249"/>
                  </a:lnTo>
                  <a:lnTo>
                    <a:pt x="4082287" y="4002572"/>
                  </a:lnTo>
                  <a:lnTo>
                    <a:pt x="4082077" y="3951929"/>
                  </a:lnTo>
                  <a:lnTo>
                    <a:pt x="4081050" y="3901341"/>
                  </a:lnTo>
                  <a:lnTo>
                    <a:pt x="4079176" y="3850828"/>
                  </a:lnTo>
                  <a:lnTo>
                    <a:pt x="4076424" y="3800410"/>
                  </a:lnTo>
                  <a:lnTo>
                    <a:pt x="4072766" y="3750106"/>
                  </a:lnTo>
                  <a:lnTo>
                    <a:pt x="4068169" y="3699937"/>
                  </a:lnTo>
                  <a:lnTo>
                    <a:pt x="4062605" y="3649923"/>
                  </a:lnTo>
                  <a:lnTo>
                    <a:pt x="4056043" y="3600083"/>
                  </a:lnTo>
                  <a:lnTo>
                    <a:pt x="4047984" y="3547844"/>
                  </a:lnTo>
                  <a:lnTo>
                    <a:pt x="4038697" y="3495912"/>
                  </a:lnTo>
                  <a:lnTo>
                    <a:pt x="4028182" y="3444381"/>
                  </a:lnTo>
                  <a:lnTo>
                    <a:pt x="4016441" y="3393345"/>
                  </a:lnTo>
                  <a:lnTo>
                    <a:pt x="4003475" y="3342900"/>
                  </a:lnTo>
                  <a:lnTo>
                    <a:pt x="3989286" y="3293138"/>
                  </a:lnTo>
                  <a:lnTo>
                    <a:pt x="3973874" y="3244154"/>
                  </a:lnTo>
                  <a:lnTo>
                    <a:pt x="3957243" y="3196044"/>
                  </a:lnTo>
                  <a:lnTo>
                    <a:pt x="3939392" y="3148899"/>
                  </a:lnTo>
                  <a:lnTo>
                    <a:pt x="3920323" y="3102816"/>
                  </a:lnTo>
                  <a:lnTo>
                    <a:pt x="3900039" y="3057889"/>
                  </a:lnTo>
                  <a:lnTo>
                    <a:pt x="3878539" y="3014210"/>
                  </a:lnTo>
                  <a:lnTo>
                    <a:pt x="3855826" y="2971876"/>
                  </a:lnTo>
                  <a:lnTo>
                    <a:pt x="3831901" y="2930980"/>
                  </a:lnTo>
                  <a:lnTo>
                    <a:pt x="3806765" y="2891616"/>
                  </a:lnTo>
                  <a:lnTo>
                    <a:pt x="3780420" y="2853878"/>
                  </a:lnTo>
                  <a:lnTo>
                    <a:pt x="3752867" y="2817862"/>
                  </a:lnTo>
                  <a:lnTo>
                    <a:pt x="3724108" y="2783660"/>
                  </a:lnTo>
                  <a:lnTo>
                    <a:pt x="3694144" y="2751368"/>
                  </a:lnTo>
                  <a:lnTo>
                    <a:pt x="3659929" y="2718178"/>
                  </a:lnTo>
                  <a:lnTo>
                    <a:pt x="3624753" y="2687562"/>
                  </a:lnTo>
                  <a:lnTo>
                    <a:pt x="3588680" y="2659358"/>
                  </a:lnTo>
                  <a:lnTo>
                    <a:pt x="3551772" y="2633401"/>
                  </a:lnTo>
                  <a:lnTo>
                    <a:pt x="3514094" y="2609530"/>
                  </a:lnTo>
                  <a:lnTo>
                    <a:pt x="3475708" y="2587582"/>
                  </a:lnTo>
                  <a:lnTo>
                    <a:pt x="3436679" y="2567393"/>
                  </a:lnTo>
                  <a:lnTo>
                    <a:pt x="3397069" y="2548802"/>
                  </a:lnTo>
                  <a:lnTo>
                    <a:pt x="3356942" y="2531643"/>
                  </a:lnTo>
                  <a:lnTo>
                    <a:pt x="3316362" y="2515756"/>
                  </a:lnTo>
                  <a:lnTo>
                    <a:pt x="3275391" y="2500977"/>
                  </a:lnTo>
                  <a:lnTo>
                    <a:pt x="3234094" y="2487143"/>
                  </a:lnTo>
                  <a:lnTo>
                    <a:pt x="3192533" y="2474091"/>
                  </a:lnTo>
                  <a:lnTo>
                    <a:pt x="3150772" y="2461659"/>
                  </a:lnTo>
                  <a:lnTo>
                    <a:pt x="2941191" y="2403085"/>
                  </a:lnTo>
                  <a:lnTo>
                    <a:pt x="2899562" y="2390947"/>
                  </a:lnTo>
                  <a:lnTo>
                    <a:pt x="2858178" y="2378289"/>
                  </a:lnTo>
                  <a:lnTo>
                    <a:pt x="2817102" y="2364946"/>
                  </a:lnTo>
                  <a:lnTo>
                    <a:pt x="2776396" y="2350757"/>
                  </a:lnTo>
                  <a:lnTo>
                    <a:pt x="2736124" y="2335559"/>
                  </a:lnTo>
                  <a:lnTo>
                    <a:pt x="2696351" y="2319187"/>
                  </a:lnTo>
                  <a:lnTo>
                    <a:pt x="2657138" y="2301480"/>
                  </a:lnTo>
                  <a:lnTo>
                    <a:pt x="2618550" y="2282275"/>
                  </a:lnTo>
                  <a:lnTo>
                    <a:pt x="2580651" y="2261409"/>
                  </a:lnTo>
                  <a:lnTo>
                    <a:pt x="2543502" y="2238718"/>
                  </a:lnTo>
                  <a:lnTo>
                    <a:pt x="2507169" y="2214041"/>
                  </a:lnTo>
                  <a:lnTo>
                    <a:pt x="2471713" y="2187213"/>
                  </a:lnTo>
                  <a:lnTo>
                    <a:pt x="2437200" y="2158072"/>
                  </a:lnTo>
                  <a:lnTo>
                    <a:pt x="2403691" y="2126456"/>
                  </a:lnTo>
                  <a:lnTo>
                    <a:pt x="2371251" y="2092201"/>
                  </a:lnTo>
                  <a:lnTo>
                    <a:pt x="2339944" y="2055145"/>
                  </a:lnTo>
                  <a:lnTo>
                    <a:pt x="2309831" y="2015123"/>
                  </a:lnTo>
                  <a:lnTo>
                    <a:pt x="2283421" y="1975815"/>
                  </a:lnTo>
                  <a:lnTo>
                    <a:pt x="2258664" y="1934849"/>
                  </a:lnTo>
                  <a:lnTo>
                    <a:pt x="2235430" y="1892358"/>
                  </a:lnTo>
                  <a:lnTo>
                    <a:pt x="2213584" y="1848470"/>
                  </a:lnTo>
                  <a:lnTo>
                    <a:pt x="2192995" y="1803317"/>
                  </a:lnTo>
                  <a:lnTo>
                    <a:pt x="2173530" y="1757028"/>
                  </a:lnTo>
                  <a:lnTo>
                    <a:pt x="2155056" y="1709733"/>
                  </a:lnTo>
                  <a:lnTo>
                    <a:pt x="2137442" y="1661563"/>
                  </a:lnTo>
                  <a:lnTo>
                    <a:pt x="2120554" y="1612649"/>
                  </a:lnTo>
                  <a:lnTo>
                    <a:pt x="2104261" y="1563119"/>
                  </a:lnTo>
                  <a:lnTo>
                    <a:pt x="2088429" y="1513105"/>
                  </a:lnTo>
                  <a:lnTo>
                    <a:pt x="2072926" y="1462737"/>
                  </a:lnTo>
                  <a:lnTo>
                    <a:pt x="2057621" y="1412145"/>
                  </a:lnTo>
                  <a:lnTo>
                    <a:pt x="2042379" y="1361459"/>
                  </a:lnTo>
                  <a:lnTo>
                    <a:pt x="2027069" y="1310809"/>
                  </a:lnTo>
                  <a:lnTo>
                    <a:pt x="2011558" y="1260325"/>
                  </a:lnTo>
                  <a:lnTo>
                    <a:pt x="1995714" y="1210139"/>
                  </a:lnTo>
                  <a:lnTo>
                    <a:pt x="1979405" y="1160379"/>
                  </a:lnTo>
                  <a:lnTo>
                    <a:pt x="1962497" y="1111177"/>
                  </a:lnTo>
                  <a:lnTo>
                    <a:pt x="1944858" y="1062662"/>
                  </a:lnTo>
                  <a:lnTo>
                    <a:pt x="1924502" y="1010390"/>
                  </a:lnTo>
                  <a:lnTo>
                    <a:pt x="1903007" y="959077"/>
                  </a:lnTo>
                  <a:lnTo>
                    <a:pt x="1880404" y="908753"/>
                  </a:lnTo>
                  <a:lnTo>
                    <a:pt x="1856722" y="859449"/>
                  </a:lnTo>
                  <a:lnTo>
                    <a:pt x="1831992" y="811194"/>
                  </a:lnTo>
                  <a:lnTo>
                    <a:pt x="1806242" y="764019"/>
                  </a:lnTo>
                  <a:lnTo>
                    <a:pt x="1779504" y="717955"/>
                  </a:lnTo>
                  <a:lnTo>
                    <a:pt x="1751806" y="673030"/>
                  </a:lnTo>
                  <a:lnTo>
                    <a:pt x="1723180" y="629276"/>
                  </a:lnTo>
                  <a:lnTo>
                    <a:pt x="1693653" y="586723"/>
                  </a:lnTo>
                  <a:lnTo>
                    <a:pt x="1663258" y="545401"/>
                  </a:lnTo>
                  <a:lnTo>
                    <a:pt x="1632022" y="505340"/>
                  </a:lnTo>
                  <a:lnTo>
                    <a:pt x="1599976" y="466570"/>
                  </a:lnTo>
                  <a:lnTo>
                    <a:pt x="1567150" y="429122"/>
                  </a:lnTo>
                  <a:lnTo>
                    <a:pt x="1533574" y="393025"/>
                  </a:lnTo>
                  <a:lnTo>
                    <a:pt x="1499278" y="358310"/>
                  </a:lnTo>
                  <a:lnTo>
                    <a:pt x="1464291" y="325008"/>
                  </a:lnTo>
                  <a:lnTo>
                    <a:pt x="1428643" y="293148"/>
                  </a:lnTo>
                  <a:lnTo>
                    <a:pt x="1392365" y="262760"/>
                  </a:lnTo>
                  <a:lnTo>
                    <a:pt x="1355485" y="233876"/>
                  </a:lnTo>
                  <a:lnTo>
                    <a:pt x="1318034" y="206524"/>
                  </a:lnTo>
                  <a:lnTo>
                    <a:pt x="1280042" y="180735"/>
                  </a:lnTo>
                  <a:lnTo>
                    <a:pt x="1241538" y="156540"/>
                  </a:lnTo>
                  <a:lnTo>
                    <a:pt x="1202552" y="133969"/>
                  </a:lnTo>
                  <a:lnTo>
                    <a:pt x="1163115" y="113051"/>
                  </a:lnTo>
                  <a:lnTo>
                    <a:pt x="1123256" y="93817"/>
                  </a:lnTo>
                  <a:lnTo>
                    <a:pt x="1083004" y="76298"/>
                  </a:lnTo>
                  <a:lnTo>
                    <a:pt x="1042390" y="60523"/>
                  </a:lnTo>
                  <a:lnTo>
                    <a:pt x="1001444" y="46523"/>
                  </a:lnTo>
                  <a:lnTo>
                    <a:pt x="960195" y="34327"/>
                  </a:lnTo>
                  <a:lnTo>
                    <a:pt x="918673" y="23967"/>
                  </a:lnTo>
                  <a:lnTo>
                    <a:pt x="874057" y="14954"/>
                  </a:lnTo>
                  <a:lnTo>
                    <a:pt x="829277" y="8070"/>
                  </a:lnTo>
                  <a:lnTo>
                    <a:pt x="784377" y="3295"/>
                  </a:lnTo>
                  <a:lnTo>
                    <a:pt x="739400" y="612"/>
                  </a:lnTo>
                  <a:lnTo>
                    <a:pt x="694387"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82912" y="3051403"/>
              <a:ext cx="7175487" cy="4720996"/>
            </a:xfrm>
            <a:prstGeom prst="rect">
              <a:avLst/>
            </a:prstGeom>
          </p:spPr>
        </p:pic>
        <p:sp>
          <p:nvSpPr>
            <p:cNvPr id="7" name="object 7"/>
            <p:cNvSpPr/>
            <p:nvPr/>
          </p:nvSpPr>
          <p:spPr>
            <a:xfrm>
              <a:off x="1155698" y="30123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66787" y="744791"/>
            <a:ext cx="5342255" cy="2037080"/>
          </a:xfrm>
          <a:prstGeom prst="rect">
            <a:avLst/>
          </a:prstGeom>
        </p:spPr>
        <p:txBody>
          <a:bodyPr vert="horz" wrap="square" lIns="0" tIns="195580" rIns="0" bIns="0" rtlCol="0">
            <a:spAutoFit/>
          </a:bodyPr>
          <a:lstStyle/>
          <a:p>
            <a:pPr marL="12700" marR="5080">
              <a:lnSpc>
                <a:spcPts val="7200"/>
              </a:lnSpc>
              <a:spcBef>
                <a:spcPts val="1540"/>
              </a:spcBef>
            </a:pPr>
            <a:r>
              <a:rPr sz="7200" b="0" spc="560" dirty="0">
                <a:solidFill>
                  <a:srgbClr val="1D1D1B"/>
                </a:solidFill>
                <a:latin typeface="Trebuchet MS"/>
                <a:cs typeface="Trebuchet MS"/>
              </a:rPr>
              <a:t>Multimedia  </a:t>
            </a:r>
            <a:r>
              <a:rPr sz="7200" b="0" spc="455" dirty="0">
                <a:solidFill>
                  <a:srgbClr val="1D1D1B"/>
                </a:solidFill>
                <a:latin typeface="Trebuchet MS"/>
                <a:cs typeface="Trebuchet MS"/>
              </a:rPr>
              <a:t>Resources</a:t>
            </a:r>
            <a:endParaRPr sz="7200">
              <a:latin typeface="Trebuchet MS"/>
              <a:cs typeface="Trebuchet MS"/>
            </a:endParaRPr>
          </a:p>
        </p:txBody>
      </p:sp>
      <p:sp>
        <p:nvSpPr>
          <p:cNvPr id="9" name="object 9"/>
          <p:cNvSpPr txBox="1"/>
          <p:nvPr/>
        </p:nvSpPr>
        <p:spPr>
          <a:xfrm>
            <a:off x="1142987" y="3036235"/>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sz="2100" b="1" spc="-65" dirty="0">
                <a:solidFill>
                  <a:srgbClr val="EEEDF3"/>
                </a:solidFill>
                <a:latin typeface="Trebuchet MS"/>
                <a:cs typeface="Trebuchet MS"/>
              </a:rPr>
              <a:t>1</a:t>
            </a:r>
            <a:r>
              <a:rPr sz="2100" b="1" spc="-60" dirty="0">
                <a:solidFill>
                  <a:srgbClr val="EEEDF3"/>
                </a:solidFill>
                <a:latin typeface="Trebuchet MS"/>
                <a:cs typeface="Trebuchet MS"/>
              </a:rPr>
              <a:t> </a:t>
            </a:r>
            <a:r>
              <a:rPr sz="2100" spc="-45" dirty="0">
                <a:solidFill>
                  <a:srgbClr val="EEEDF3"/>
                </a:solidFill>
                <a:latin typeface="Trebuchet MS"/>
                <a:cs typeface="Trebuchet MS"/>
              </a:rPr>
              <a:t>Introduction</a:t>
            </a:r>
            <a:endParaRPr sz="210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What</a:t>
            </a:r>
            <a:r>
              <a:rPr sz="2100" b="1" i="1" spc="-65" dirty="0">
                <a:solidFill>
                  <a:srgbClr val="1D1D1B"/>
                </a:solidFill>
                <a:latin typeface="Trebuchet MS"/>
                <a:cs typeface="Trebuchet MS"/>
              </a:rPr>
              <a:t> </a:t>
            </a:r>
            <a:r>
              <a:rPr sz="2100" b="1" i="1" spc="-85" dirty="0">
                <a:solidFill>
                  <a:srgbClr val="1D1D1B"/>
                </a:solidFill>
                <a:latin typeface="Trebuchet MS"/>
                <a:cs typeface="Trebuchet MS"/>
              </a:rPr>
              <a:t>is</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st</a:t>
            </a:r>
            <a:r>
              <a:rPr sz="2100" b="1" i="1" spc="-110" dirty="0">
                <a:solidFill>
                  <a:srgbClr val="1D1D1B"/>
                </a:solidFill>
                <a:latin typeface="Trebuchet MS"/>
                <a:cs typeface="Trebuchet MS"/>
              </a:rPr>
              <a:t>r</a:t>
            </a:r>
            <a:r>
              <a:rPr sz="2100" b="1" i="1" spc="-90" dirty="0">
                <a:solidFill>
                  <a:srgbClr val="1D1D1B"/>
                </a:solidFill>
                <a:latin typeface="Trebuchet MS"/>
                <a:cs typeface="Trebuchet MS"/>
              </a:rPr>
              <a:t>eet</a:t>
            </a:r>
            <a:r>
              <a:rPr sz="2100" b="1" i="1" spc="-65" dirty="0">
                <a:solidFill>
                  <a:srgbClr val="1D1D1B"/>
                </a:solidFill>
                <a:latin typeface="Trebuchet MS"/>
                <a:cs typeface="Trebuchet MS"/>
              </a:rPr>
              <a:t> </a:t>
            </a:r>
            <a:r>
              <a:rPr sz="2100" b="1" i="1" spc="-45" dirty="0">
                <a:solidFill>
                  <a:srgbClr val="1D1D1B"/>
                </a:solidFill>
                <a:latin typeface="Trebuchet MS"/>
                <a:cs typeface="Trebuchet MS"/>
              </a:rPr>
              <a:t>cultu</a:t>
            </a:r>
            <a:r>
              <a:rPr sz="2100" b="1" i="1" spc="-65" dirty="0">
                <a:solidFill>
                  <a:srgbClr val="1D1D1B"/>
                </a:solidFill>
                <a:latin typeface="Trebuchet MS"/>
                <a:cs typeface="Trebuchet MS"/>
              </a:rPr>
              <a:t>r</a:t>
            </a:r>
            <a:r>
              <a:rPr sz="2100" b="1" i="1" spc="-100" dirty="0">
                <a:solidFill>
                  <a:srgbClr val="1D1D1B"/>
                </a:solidFill>
                <a:latin typeface="Trebuchet MS"/>
                <a:cs typeface="Trebuchet MS"/>
              </a:rPr>
              <a:t>e</a:t>
            </a:r>
            <a:r>
              <a:rPr sz="2100" b="1" i="1" spc="-65" dirty="0">
                <a:solidFill>
                  <a:srgbClr val="1D1D1B"/>
                </a:solidFill>
                <a:latin typeface="Trebuchet MS"/>
                <a:cs typeface="Trebuchet MS"/>
              </a:rPr>
              <a:t> </a:t>
            </a:r>
            <a:r>
              <a:rPr sz="2100" b="1" i="1" spc="-25" dirty="0">
                <a:solidFill>
                  <a:srgbClr val="1D1D1B"/>
                </a:solidFill>
                <a:latin typeface="Trebuchet MS"/>
                <a:cs typeface="Trebuchet MS"/>
              </a:rPr>
              <a:t>and</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how  </a:t>
            </a:r>
            <a:r>
              <a:rPr sz="2100" b="1" i="1" spc="-40" dirty="0">
                <a:solidFill>
                  <a:srgbClr val="1D1D1B"/>
                </a:solidFill>
                <a:latin typeface="Trebuchet MS"/>
                <a:cs typeface="Trebuchet MS"/>
              </a:rPr>
              <a:t>does</a:t>
            </a:r>
            <a:r>
              <a:rPr sz="2100" b="1" i="1" spc="-65" dirty="0">
                <a:solidFill>
                  <a:srgbClr val="1D1D1B"/>
                </a:solidFill>
                <a:latin typeface="Trebuchet MS"/>
                <a:cs typeface="Trebuchet MS"/>
              </a:rPr>
              <a:t> </a:t>
            </a:r>
            <a:r>
              <a:rPr sz="2100" b="1" i="1" spc="-95" dirty="0">
                <a:solidFill>
                  <a:srgbClr val="1D1D1B"/>
                </a:solidFill>
                <a:latin typeface="Trebuchet MS"/>
                <a:cs typeface="Trebuchet MS"/>
              </a:rPr>
              <a:t>it</a:t>
            </a:r>
            <a:r>
              <a:rPr sz="2100" b="1" i="1" spc="-65" dirty="0">
                <a:solidFill>
                  <a:srgbClr val="1D1D1B"/>
                </a:solidFill>
                <a:latin typeface="Trebuchet MS"/>
                <a:cs typeface="Trebuchet MS"/>
              </a:rPr>
              <a:t> </a:t>
            </a:r>
            <a:r>
              <a:rPr sz="2100" b="1" i="1" spc="-160" dirty="0">
                <a:solidFill>
                  <a:srgbClr val="1D1D1B"/>
                </a:solidFill>
                <a:latin typeface="Trebuchet MS"/>
                <a:cs typeface="Trebuchet MS"/>
              </a:rPr>
              <a:t>r</a:t>
            </a:r>
            <a:r>
              <a:rPr sz="2100" b="1" i="1" spc="-90" dirty="0">
                <a:solidFill>
                  <a:srgbClr val="1D1D1B"/>
                </a:solidFill>
                <a:latin typeface="Trebuchet MS"/>
                <a:cs typeface="Trebuchet MS"/>
              </a:rPr>
              <a:t>elate</a:t>
            </a:r>
            <a:r>
              <a:rPr sz="2100" b="1" i="1" spc="-65" dirty="0">
                <a:solidFill>
                  <a:srgbClr val="1D1D1B"/>
                </a:solidFill>
                <a:latin typeface="Trebuchet MS"/>
                <a:cs typeface="Trebuchet MS"/>
              </a:rPr>
              <a:t> </a:t>
            </a:r>
            <a:r>
              <a:rPr sz="2100" b="1" i="1" spc="-5" dirty="0">
                <a:solidFill>
                  <a:srgbClr val="1D1D1B"/>
                </a:solidFill>
                <a:latin typeface="Trebuchet MS"/>
                <a:cs typeface="Trebuchet MS"/>
              </a:rPr>
              <a:t>to</a:t>
            </a:r>
            <a:r>
              <a:rPr sz="2100" b="1" i="1" spc="-65" dirty="0">
                <a:solidFill>
                  <a:srgbClr val="1D1D1B"/>
                </a:solidFill>
                <a:latin typeface="Trebuchet MS"/>
                <a:cs typeface="Trebuchet MS"/>
              </a:rPr>
              <a:t> </a:t>
            </a:r>
            <a:r>
              <a:rPr sz="2100" b="1" i="1" spc="-50" dirty="0">
                <a:solidFill>
                  <a:srgbClr val="1D1D1B"/>
                </a:solidFill>
                <a:latin typeface="Trebuchet MS"/>
                <a:cs typeface="Trebuchet MS"/>
              </a:rPr>
              <a:t>opportunities</a:t>
            </a:r>
            <a:r>
              <a:rPr sz="2100" b="1" i="1" spc="-65" dirty="0">
                <a:solidFill>
                  <a:srgbClr val="1D1D1B"/>
                </a:solidFill>
                <a:latin typeface="Trebuchet MS"/>
                <a:cs typeface="Trebuchet MS"/>
              </a:rPr>
              <a:t> </a:t>
            </a:r>
            <a:r>
              <a:rPr sz="2100" b="1" i="1" spc="-40" dirty="0">
                <a:solidFill>
                  <a:srgbClr val="1D1D1B"/>
                </a:solidFill>
                <a:latin typeface="Trebuchet MS"/>
                <a:cs typeface="Trebuchet MS"/>
              </a:rPr>
              <a:t>for  </a:t>
            </a:r>
            <a:r>
              <a:rPr sz="2100" b="1" i="1" spc="-50" dirty="0">
                <a:solidFill>
                  <a:srgbClr val="1D1D1B"/>
                </a:solidFill>
                <a:latin typeface="Trebuchet MS"/>
                <a:cs typeface="Trebuchet MS"/>
              </a:rPr>
              <a:t>entrepreneurship?</a:t>
            </a:r>
            <a:endParaRPr sz="210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5397211" y="197706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5587714" y="2019300"/>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pic>
        <p:nvPicPr>
          <p:cNvPr id="6" name="object 6"/>
          <p:cNvPicPr/>
          <p:nvPr/>
        </p:nvPicPr>
        <p:blipFill>
          <a:blip r:embed="rId2" cstate="print"/>
          <a:stretch>
            <a:fillRect/>
          </a:stretch>
        </p:blipFill>
        <p:spPr>
          <a:xfrm>
            <a:off x="0" y="0"/>
            <a:ext cx="4776355" cy="5867247"/>
          </a:xfrm>
          <a:prstGeom prst="rect">
            <a:avLst/>
          </a:prstGeom>
        </p:spPr>
      </p:pic>
      <p:sp>
        <p:nvSpPr>
          <p:cNvPr id="7" name="object 7"/>
          <p:cNvSpPr txBox="1">
            <a:spLocks noGrp="1"/>
          </p:cNvSpPr>
          <p:nvPr>
            <p:ph type="title"/>
          </p:nvPr>
        </p:nvSpPr>
        <p:spPr>
          <a:xfrm>
            <a:off x="5384514" y="2575923"/>
            <a:ext cx="3759200" cy="695960"/>
          </a:xfrm>
          <a:prstGeom prst="rect">
            <a:avLst/>
          </a:prstGeom>
        </p:spPr>
        <p:txBody>
          <a:bodyPr vert="horz" wrap="square" lIns="0" tIns="73660" rIns="0" bIns="0" rtlCol="0">
            <a:spAutoFit/>
          </a:bodyPr>
          <a:lstStyle/>
          <a:p>
            <a:pPr marL="12700" marR="5080">
              <a:lnSpc>
                <a:spcPts val="2400"/>
              </a:lnSpc>
              <a:spcBef>
                <a:spcPts val="580"/>
              </a:spcBef>
            </a:pPr>
            <a:r>
              <a:rPr sz="2400" b="0" spc="195" dirty="0">
                <a:solidFill>
                  <a:srgbClr val="1D1D1B"/>
                </a:solidFill>
                <a:latin typeface="Trebuchet MS"/>
                <a:cs typeface="Trebuchet MS"/>
              </a:rPr>
              <a:t>Pop</a:t>
            </a:r>
            <a:r>
              <a:rPr sz="2400" b="0" spc="10" dirty="0">
                <a:solidFill>
                  <a:srgbClr val="1D1D1B"/>
                </a:solidFill>
                <a:latin typeface="Trebuchet MS"/>
                <a:cs typeface="Trebuchet MS"/>
              </a:rPr>
              <a:t> </a:t>
            </a:r>
            <a:r>
              <a:rPr sz="2400" b="0" spc="145" dirty="0">
                <a:solidFill>
                  <a:srgbClr val="1D1D1B"/>
                </a:solidFill>
                <a:latin typeface="Trebuchet MS"/>
                <a:cs typeface="Trebuchet MS"/>
              </a:rPr>
              <a:t>Culture</a:t>
            </a:r>
            <a:r>
              <a:rPr sz="2400" b="0" spc="15" dirty="0">
                <a:solidFill>
                  <a:srgbClr val="1D1D1B"/>
                </a:solidFill>
                <a:latin typeface="Trebuchet MS"/>
                <a:cs typeface="Trebuchet MS"/>
              </a:rPr>
              <a:t> </a:t>
            </a:r>
            <a:r>
              <a:rPr sz="2400" b="0" spc="155" dirty="0">
                <a:solidFill>
                  <a:srgbClr val="1D1D1B"/>
                </a:solidFill>
                <a:latin typeface="Trebuchet MS"/>
                <a:cs typeface="Trebuchet MS"/>
              </a:rPr>
              <a:t>Educational </a:t>
            </a:r>
            <a:r>
              <a:rPr sz="2400" b="0" spc="-710" dirty="0">
                <a:solidFill>
                  <a:srgbClr val="1D1D1B"/>
                </a:solidFill>
                <a:latin typeface="Trebuchet MS"/>
                <a:cs typeface="Trebuchet MS"/>
              </a:rPr>
              <a:t> </a:t>
            </a:r>
            <a:r>
              <a:rPr sz="2400" b="0" spc="150" dirty="0">
                <a:solidFill>
                  <a:srgbClr val="1D1D1B"/>
                </a:solidFill>
                <a:latin typeface="Trebuchet MS"/>
                <a:cs typeface="Trebuchet MS"/>
              </a:rPr>
              <a:t>Resources</a:t>
            </a:r>
            <a:endParaRPr sz="2400">
              <a:latin typeface="Trebuchet MS"/>
              <a:cs typeface="Trebuchet MS"/>
            </a:endParaRPr>
          </a:p>
        </p:txBody>
      </p:sp>
      <p:sp>
        <p:nvSpPr>
          <p:cNvPr id="8" name="object 8"/>
          <p:cNvSpPr txBox="1"/>
          <p:nvPr/>
        </p:nvSpPr>
        <p:spPr>
          <a:xfrm>
            <a:off x="5384514" y="3505565"/>
            <a:ext cx="3665854" cy="3530600"/>
          </a:xfrm>
          <a:prstGeom prst="rect">
            <a:avLst/>
          </a:prstGeom>
        </p:spPr>
        <p:txBody>
          <a:bodyPr vert="horz" wrap="square" lIns="0" tIns="12700" rIns="0" bIns="0" rtlCol="0">
            <a:spAutoFit/>
          </a:bodyPr>
          <a:lstStyle/>
          <a:p>
            <a:pPr marL="12700" marR="107314">
              <a:lnSpc>
                <a:spcPct val="100000"/>
              </a:lnSpc>
              <a:spcBef>
                <a:spcPts val="100"/>
              </a:spcBef>
            </a:pPr>
            <a:r>
              <a:rPr sz="1800" spc="-70" dirty="0">
                <a:solidFill>
                  <a:srgbClr val="1D1D1B"/>
                </a:solidFill>
                <a:latin typeface="Trebuchet MS"/>
                <a:cs typeface="Trebuchet MS"/>
              </a:rPr>
              <a:t>The </a:t>
            </a:r>
            <a:r>
              <a:rPr sz="1800" spc="-40" dirty="0">
                <a:solidFill>
                  <a:srgbClr val="1D1D1B"/>
                </a:solidFill>
                <a:latin typeface="Trebuchet MS"/>
                <a:cs typeface="Trebuchet MS"/>
              </a:rPr>
              <a:t>EPIC </a:t>
            </a:r>
            <a:r>
              <a:rPr sz="1800" spc="-15" dirty="0">
                <a:solidFill>
                  <a:srgbClr val="1D1D1B"/>
                </a:solidFill>
                <a:latin typeface="Trebuchet MS"/>
                <a:cs typeface="Trebuchet MS"/>
              </a:rPr>
              <a:t>OERs </a:t>
            </a:r>
            <a:r>
              <a:rPr sz="1800" spc="-75" dirty="0">
                <a:solidFill>
                  <a:srgbClr val="1D1D1B"/>
                </a:solidFill>
                <a:latin typeface="Trebuchet MS"/>
                <a:cs typeface="Trebuchet MS"/>
              </a:rPr>
              <a:t>place </a:t>
            </a:r>
            <a:r>
              <a:rPr sz="1800" spc="-25" dirty="0">
                <a:solidFill>
                  <a:srgbClr val="1D1D1B"/>
                </a:solidFill>
                <a:latin typeface="Trebuchet MS"/>
                <a:cs typeface="Trebuchet MS"/>
              </a:rPr>
              <a:t>Pop </a:t>
            </a:r>
            <a:r>
              <a:rPr sz="1800" spc="-35" dirty="0">
                <a:solidFill>
                  <a:srgbClr val="1D1D1B"/>
                </a:solidFill>
                <a:latin typeface="Trebuchet MS"/>
                <a:cs typeface="Trebuchet MS"/>
              </a:rPr>
              <a:t>Culture </a:t>
            </a:r>
            <a:r>
              <a:rPr sz="1800" spc="-55" dirty="0">
                <a:solidFill>
                  <a:srgbClr val="1D1D1B"/>
                </a:solidFill>
                <a:latin typeface="Trebuchet MS"/>
                <a:cs typeface="Trebuchet MS"/>
              </a:rPr>
              <a:t>at </a:t>
            </a:r>
            <a:r>
              <a:rPr sz="1800" spc="-50" dirty="0">
                <a:solidFill>
                  <a:srgbClr val="1D1D1B"/>
                </a:solidFill>
                <a:latin typeface="Trebuchet MS"/>
                <a:cs typeface="Trebuchet MS"/>
              </a:rPr>
              <a:t> </a:t>
            </a:r>
            <a:r>
              <a:rPr sz="1800" spc="-45" dirty="0">
                <a:solidFill>
                  <a:srgbClr val="1D1D1B"/>
                </a:solidFill>
                <a:latin typeface="Trebuchet MS"/>
                <a:cs typeface="Trebuchet MS"/>
              </a:rPr>
              <a:t>the </a:t>
            </a:r>
            <a:r>
              <a:rPr sz="1800" spc="-70" dirty="0">
                <a:solidFill>
                  <a:srgbClr val="1D1D1B"/>
                </a:solidFill>
                <a:latin typeface="Trebuchet MS"/>
                <a:cs typeface="Trebuchet MS"/>
              </a:rPr>
              <a:t>center </a:t>
            </a:r>
            <a:r>
              <a:rPr sz="1800" spc="-20" dirty="0">
                <a:solidFill>
                  <a:srgbClr val="1D1D1B"/>
                </a:solidFill>
                <a:latin typeface="Trebuchet MS"/>
                <a:cs typeface="Trebuchet MS"/>
              </a:rPr>
              <a:t>of </a:t>
            </a:r>
            <a:r>
              <a:rPr sz="1800" spc="-15" dirty="0">
                <a:solidFill>
                  <a:srgbClr val="1D1D1B"/>
                </a:solidFill>
                <a:latin typeface="Trebuchet MS"/>
                <a:cs typeface="Trebuchet MS"/>
              </a:rPr>
              <a:t>an </a:t>
            </a:r>
            <a:r>
              <a:rPr sz="1800" spc="-55" dirty="0">
                <a:solidFill>
                  <a:srgbClr val="1D1D1B"/>
                </a:solidFill>
                <a:latin typeface="Trebuchet MS"/>
                <a:cs typeface="Trebuchet MS"/>
              </a:rPr>
              <a:t>innovative </a:t>
            </a:r>
            <a:r>
              <a:rPr sz="1800" spc="-15" dirty="0">
                <a:solidFill>
                  <a:srgbClr val="1D1D1B"/>
                </a:solidFill>
                <a:latin typeface="Trebuchet MS"/>
                <a:cs typeface="Trebuchet MS"/>
              </a:rPr>
              <a:t>and </a:t>
            </a:r>
            <a:r>
              <a:rPr sz="1800" spc="-45" dirty="0">
                <a:solidFill>
                  <a:srgbClr val="1D1D1B"/>
                </a:solidFill>
                <a:latin typeface="Trebuchet MS"/>
                <a:cs typeface="Trebuchet MS"/>
              </a:rPr>
              <a:t>en- </a:t>
            </a:r>
            <a:r>
              <a:rPr sz="1800" spc="-40" dirty="0">
                <a:solidFill>
                  <a:srgbClr val="1D1D1B"/>
                </a:solidFill>
                <a:latin typeface="Trebuchet MS"/>
                <a:cs typeface="Trebuchet MS"/>
              </a:rPr>
              <a:t> </a:t>
            </a:r>
            <a:r>
              <a:rPr sz="1800" spc="25" dirty="0">
                <a:solidFill>
                  <a:srgbClr val="1D1D1B"/>
                </a:solidFill>
                <a:latin typeface="Trebuchet MS"/>
                <a:cs typeface="Trebuchet MS"/>
              </a:rPr>
              <a:t>gaging </a:t>
            </a:r>
            <a:r>
              <a:rPr sz="1800" spc="-35" dirty="0">
                <a:solidFill>
                  <a:srgbClr val="1D1D1B"/>
                </a:solidFill>
                <a:latin typeface="Trebuchet MS"/>
                <a:cs typeface="Trebuchet MS"/>
              </a:rPr>
              <a:t>approach </a:t>
            </a:r>
            <a:r>
              <a:rPr sz="1800" spc="-15" dirty="0">
                <a:solidFill>
                  <a:srgbClr val="1D1D1B"/>
                </a:solidFill>
                <a:latin typeface="Trebuchet MS"/>
                <a:cs typeface="Trebuchet MS"/>
              </a:rPr>
              <a:t>to </a:t>
            </a:r>
            <a:r>
              <a:rPr sz="1800" spc="-40" dirty="0">
                <a:solidFill>
                  <a:srgbClr val="1D1D1B"/>
                </a:solidFill>
                <a:latin typeface="Trebuchet MS"/>
                <a:cs typeface="Trebuchet MS"/>
              </a:rPr>
              <a:t>equip </a:t>
            </a:r>
            <a:r>
              <a:rPr sz="1800" spc="15" dirty="0">
                <a:solidFill>
                  <a:srgbClr val="1D1D1B"/>
                </a:solidFill>
                <a:latin typeface="Trebuchet MS"/>
                <a:cs typeface="Trebuchet MS"/>
              </a:rPr>
              <a:t>young </a:t>
            </a:r>
            <a:r>
              <a:rPr sz="1800" spc="20" dirty="0">
                <a:solidFill>
                  <a:srgbClr val="1D1D1B"/>
                </a:solidFill>
                <a:latin typeface="Trebuchet MS"/>
                <a:cs typeface="Trebuchet MS"/>
              </a:rPr>
              <a:t> </a:t>
            </a:r>
            <a:r>
              <a:rPr sz="1800" spc="-45" dirty="0">
                <a:solidFill>
                  <a:srgbClr val="1D1D1B"/>
                </a:solidFill>
                <a:latin typeface="Trebuchet MS"/>
                <a:cs typeface="Trebuchet MS"/>
              </a:rPr>
              <a:t>people </a:t>
            </a:r>
            <a:r>
              <a:rPr sz="1800" spc="35" dirty="0">
                <a:solidFill>
                  <a:srgbClr val="1D1D1B"/>
                </a:solidFill>
                <a:latin typeface="Trebuchet MS"/>
                <a:cs typeface="Trebuchet MS"/>
              </a:rPr>
              <a:t>who </a:t>
            </a:r>
            <a:r>
              <a:rPr sz="1800" spc="-85" dirty="0">
                <a:solidFill>
                  <a:srgbClr val="1D1D1B"/>
                </a:solidFill>
                <a:latin typeface="Trebuchet MS"/>
                <a:cs typeface="Trebuchet MS"/>
              </a:rPr>
              <a:t>are </a:t>
            </a:r>
            <a:r>
              <a:rPr sz="1800" spc="-50" dirty="0">
                <a:solidFill>
                  <a:srgbClr val="1D1D1B"/>
                </a:solidFill>
                <a:latin typeface="Trebuchet MS"/>
                <a:cs typeface="Trebuchet MS"/>
              </a:rPr>
              <a:t>in </a:t>
            </a:r>
            <a:r>
              <a:rPr sz="1800" spc="-40" dirty="0">
                <a:solidFill>
                  <a:srgbClr val="1D1D1B"/>
                </a:solidFill>
                <a:latin typeface="Trebuchet MS"/>
                <a:cs typeface="Trebuchet MS"/>
              </a:rPr>
              <a:t>NEETS </a:t>
            </a:r>
            <a:r>
              <a:rPr sz="1800" spc="-75" dirty="0">
                <a:solidFill>
                  <a:srgbClr val="1D1D1B"/>
                </a:solidFill>
                <a:latin typeface="Trebuchet MS"/>
                <a:cs typeface="Trebuchet MS"/>
              </a:rPr>
              <a:t>(neither </a:t>
            </a:r>
            <a:r>
              <a:rPr sz="1800" spc="-50" dirty="0">
                <a:solidFill>
                  <a:srgbClr val="1D1D1B"/>
                </a:solidFill>
                <a:latin typeface="Trebuchet MS"/>
                <a:cs typeface="Trebuchet MS"/>
              </a:rPr>
              <a:t>in </a:t>
            </a:r>
            <a:r>
              <a:rPr sz="1800" spc="-530" dirty="0">
                <a:solidFill>
                  <a:srgbClr val="1D1D1B"/>
                </a:solidFill>
                <a:latin typeface="Trebuchet MS"/>
                <a:cs typeface="Trebuchet MS"/>
              </a:rPr>
              <a:t> </a:t>
            </a:r>
            <a:r>
              <a:rPr sz="1800" spc="-50" dirty="0">
                <a:solidFill>
                  <a:srgbClr val="1D1D1B"/>
                </a:solidFill>
                <a:latin typeface="Trebuchet MS"/>
                <a:cs typeface="Trebuchet MS"/>
              </a:rPr>
              <a:t>education,</a:t>
            </a:r>
            <a:r>
              <a:rPr sz="1800" spc="-65" dirty="0">
                <a:solidFill>
                  <a:srgbClr val="1D1D1B"/>
                </a:solidFill>
                <a:latin typeface="Trebuchet MS"/>
                <a:cs typeface="Trebuchet MS"/>
              </a:rPr>
              <a:t> </a:t>
            </a:r>
            <a:r>
              <a:rPr sz="1800" spc="-55" dirty="0">
                <a:solidFill>
                  <a:srgbClr val="1D1D1B"/>
                </a:solidFill>
                <a:latin typeface="Trebuchet MS"/>
                <a:cs typeface="Trebuchet MS"/>
              </a:rPr>
              <a:t>training,</a:t>
            </a:r>
            <a:r>
              <a:rPr sz="1800" spc="-60" dirty="0">
                <a:solidFill>
                  <a:srgbClr val="1D1D1B"/>
                </a:solidFill>
                <a:latin typeface="Trebuchet MS"/>
                <a:cs typeface="Trebuchet MS"/>
              </a:rPr>
              <a:t> </a:t>
            </a:r>
            <a:r>
              <a:rPr sz="1800" spc="-35" dirty="0">
                <a:solidFill>
                  <a:srgbClr val="1D1D1B"/>
                </a:solidFill>
                <a:latin typeface="Trebuchet MS"/>
                <a:cs typeface="Trebuchet MS"/>
              </a:rPr>
              <a:t>or</a:t>
            </a:r>
            <a:r>
              <a:rPr sz="1800" spc="-65" dirty="0">
                <a:solidFill>
                  <a:srgbClr val="1D1D1B"/>
                </a:solidFill>
                <a:latin typeface="Trebuchet MS"/>
                <a:cs typeface="Trebuchet MS"/>
              </a:rPr>
              <a:t> </a:t>
            </a:r>
            <a:r>
              <a:rPr sz="1800" spc="-50" dirty="0">
                <a:solidFill>
                  <a:srgbClr val="1D1D1B"/>
                </a:solidFill>
                <a:latin typeface="Trebuchet MS"/>
                <a:cs typeface="Trebuchet MS"/>
              </a:rPr>
              <a:t>employment) </a:t>
            </a:r>
            <a:r>
              <a:rPr sz="1800" spc="-525" dirty="0">
                <a:solidFill>
                  <a:srgbClr val="1D1D1B"/>
                </a:solidFill>
                <a:latin typeface="Trebuchet MS"/>
                <a:cs typeface="Trebuchet MS"/>
              </a:rPr>
              <a:t> </a:t>
            </a:r>
            <a:r>
              <a:rPr sz="1800" spc="-25" dirty="0">
                <a:solidFill>
                  <a:srgbClr val="1D1D1B"/>
                </a:solidFill>
                <a:latin typeface="Trebuchet MS"/>
                <a:cs typeface="Trebuchet MS"/>
              </a:rPr>
              <a:t>with </a:t>
            </a:r>
            <a:r>
              <a:rPr sz="1800" spc="-60" dirty="0">
                <a:solidFill>
                  <a:srgbClr val="1D1D1B"/>
                </a:solidFill>
                <a:latin typeface="Trebuchet MS"/>
                <a:cs typeface="Trebuchet MS"/>
              </a:rPr>
              <a:t>exciting </a:t>
            </a:r>
            <a:r>
              <a:rPr sz="1800" spc="-65" dirty="0">
                <a:solidFill>
                  <a:srgbClr val="1D1D1B"/>
                </a:solidFill>
                <a:latin typeface="Trebuchet MS"/>
                <a:cs typeface="Trebuchet MS"/>
              </a:rPr>
              <a:t>entrepreneurial </a:t>
            </a:r>
            <a:r>
              <a:rPr sz="1800" spc="-45" dirty="0">
                <a:solidFill>
                  <a:srgbClr val="1D1D1B"/>
                </a:solidFill>
                <a:latin typeface="Trebuchet MS"/>
                <a:cs typeface="Trebuchet MS"/>
              </a:rPr>
              <a:t>educa- </a:t>
            </a:r>
            <a:r>
              <a:rPr sz="1800" spc="-530" dirty="0">
                <a:solidFill>
                  <a:srgbClr val="1D1D1B"/>
                </a:solidFill>
                <a:latin typeface="Trebuchet MS"/>
                <a:cs typeface="Trebuchet MS"/>
              </a:rPr>
              <a:t> </a:t>
            </a:r>
            <a:r>
              <a:rPr sz="1800" spc="-60" dirty="0">
                <a:solidFill>
                  <a:srgbClr val="1D1D1B"/>
                </a:solidFill>
                <a:latin typeface="Trebuchet MS"/>
                <a:cs typeface="Trebuchet MS"/>
              </a:rPr>
              <a:t>tion,</a:t>
            </a:r>
            <a:r>
              <a:rPr sz="1800" spc="-45" dirty="0">
                <a:solidFill>
                  <a:srgbClr val="1D1D1B"/>
                </a:solidFill>
                <a:latin typeface="Trebuchet MS"/>
                <a:cs typeface="Trebuchet MS"/>
              </a:rPr>
              <a:t> </a:t>
            </a:r>
            <a:r>
              <a:rPr sz="1800" spc="-90" dirty="0">
                <a:solidFill>
                  <a:srgbClr val="1D1D1B"/>
                </a:solidFill>
                <a:latin typeface="Trebuchet MS"/>
                <a:cs typeface="Trebuchet MS"/>
              </a:rPr>
              <a:t>skills,</a:t>
            </a:r>
            <a:r>
              <a:rPr sz="1800" spc="-45" dirty="0">
                <a:solidFill>
                  <a:srgbClr val="1D1D1B"/>
                </a:solidFill>
                <a:latin typeface="Trebuchet MS"/>
                <a:cs typeface="Trebuchet MS"/>
              </a:rPr>
              <a:t> </a:t>
            </a:r>
            <a:r>
              <a:rPr sz="1800" spc="-55" dirty="0">
                <a:solidFill>
                  <a:srgbClr val="1D1D1B"/>
                </a:solidFill>
                <a:latin typeface="Trebuchet MS"/>
                <a:cs typeface="Trebuchet MS"/>
              </a:rPr>
              <a:t>tools,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25" dirty="0">
                <a:solidFill>
                  <a:srgbClr val="1D1D1B"/>
                </a:solidFill>
                <a:latin typeface="Trebuchet MS"/>
                <a:cs typeface="Trebuchet MS"/>
              </a:rPr>
              <a:t>support</a:t>
            </a:r>
            <a:r>
              <a:rPr sz="1800" spc="-45" dirty="0">
                <a:solidFill>
                  <a:srgbClr val="1D1D1B"/>
                </a:solidFill>
                <a:latin typeface="Trebuchet MS"/>
                <a:cs typeface="Trebuchet MS"/>
              </a:rPr>
              <a:t> </a:t>
            </a:r>
            <a:r>
              <a:rPr sz="1800" spc="-55" dirty="0">
                <a:solidFill>
                  <a:srgbClr val="1D1D1B"/>
                </a:solidFill>
                <a:latin typeface="Trebuchet MS"/>
                <a:cs typeface="Trebuchet MS"/>
              </a:rPr>
              <a:t>they </a:t>
            </a:r>
            <a:r>
              <a:rPr sz="1800" spc="-50" dirty="0">
                <a:solidFill>
                  <a:srgbClr val="1D1D1B"/>
                </a:solidFill>
                <a:latin typeface="Trebuchet MS"/>
                <a:cs typeface="Trebuchet MS"/>
              </a:rPr>
              <a:t> </a:t>
            </a:r>
            <a:r>
              <a:rPr sz="1800" spc="-40" dirty="0">
                <a:solidFill>
                  <a:srgbClr val="1D1D1B"/>
                </a:solidFill>
                <a:latin typeface="Trebuchet MS"/>
                <a:cs typeface="Trebuchet MS"/>
              </a:rPr>
              <a:t>need </a:t>
            </a:r>
            <a:r>
              <a:rPr sz="1800" spc="-15" dirty="0">
                <a:solidFill>
                  <a:srgbClr val="1D1D1B"/>
                </a:solidFill>
                <a:latin typeface="Trebuchet MS"/>
                <a:cs typeface="Trebuchet MS"/>
              </a:rPr>
              <a:t>to </a:t>
            </a:r>
            <a:r>
              <a:rPr sz="1800" spc="-50" dirty="0">
                <a:solidFill>
                  <a:srgbClr val="1D1D1B"/>
                </a:solidFill>
                <a:latin typeface="Trebuchet MS"/>
                <a:cs typeface="Trebuchet MS"/>
              </a:rPr>
              <a:t>develop a </a:t>
            </a:r>
            <a:r>
              <a:rPr sz="1800" spc="-25" dirty="0">
                <a:solidFill>
                  <a:srgbClr val="1D1D1B"/>
                </a:solidFill>
                <a:latin typeface="Trebuchet MS"/>
                <a:cs typeface="Trebuchet MS"/>
              </a:rPr>
              <a:t>Pop </a:t>
            </a:r>
            <a:r>
              <a:rPr sz="1800" spc="-35" dirty="0">
                <a:solidFill>
                  <a:srgbClr val="1D1D1B"/>
                </a:solidFill>
                <a:latin typeface="Trebuchet MS"/>
                <a:cs typeface="Trebuchet MS"/>
              </a:rPr>
              <a:t>Culture </a:t>
            </a:r>
            <a:r>
              <a:rPr sz="1800" spc="-40" dirty="0">
                <a:solidFill>
                  <a:srgbClr val="1D1D1B"/>
                </a:solidFill>
                <a:latin typeface="Trebuchet MS"/>
                <a:cs typeface="Trebuchet MS"/>
              </a:rPr>
              <a:t>busi</a:t>
            </a:r>
            <a:r>
              <a:rPr sz="1800" spc="-60" dirty="0">
                <a:solidFill>
                  <a:srgbClr val="1D1D1B"/>
                </a:solidFill>
                <a:latin typeface="Trebuchet MS"/>
                <a:cs typeface="Trebuchet MS"/>
              </a:rPr>
              <a:t>ness.</a:t>
            </a:r>
            <a:endParaRPr sz="1800" dirty="0">
              <a:latin typeface="Trebuchet MS"/>
              <a:cs typeface="Trebuchet MS"/>
            </a:endParaRPr>
          </a:p>
          <a:p>
            <a:pPr marL="12700" marR="5080">
              <a:lnSpc>
                <a:spcPct val="100000"/>
              </a:lnSpc>
              <a:spcBef>
                <a:spcPts val="1680"/>
              </a:spcBef>
            </a:pPr>
            <a:r>
              <a:rPr sz="1800" b="1" spc="-10" dirty="0">
                <a:solidFill>
                  <a:srgbClr val="1D1D1B"/>
                </a:solidFill>
                <a:latin typeface="Trebuchet MS"/>
                <a:cs typeface="Trebuchet MS"/>
                <a:hlinkClick r:id="rId3"/>
              </a:rPr>
              <a:t>www.epicopportunities.eu/curric- </a:t>
            </a:r>
            <a:r>
              <a:rPr sz="1800" b="1" spc="-530" dirty="0">
                <a:solidFill>
                  <a:srgbClr val="1D1D1B"/>
                </a:solidFill>
                <a:latin typeface="Trebuchet MS"/>
                <a:cs typeface="Trebuchet MS"/>
              </a:rPr>
              <a:t> </a:t>
            </a:r>
            <a:r>
              <a:rPr sz="1800" b="1" dirty="0">
                <a:solidFill>
                  <a:srgbClr val="1D1D1B"/>
                </a:solidFill>
                <a:latin typeface="Trebuchet MS"/>
                <a:cs typeface="Trebuchet MS"/>
              </a:rPr>
              <a:t>ulum-and-open-educational-re- </a:t>
            </a:r>
            <a:r>
              <a:rPr sz="1800" b="1" spc="5" dirty="0">
                <a:solidFill>
                  <a:srgbClr val="1D1D1B"/>
                </a:solidFill>
                <a:latin typeface="Trebuchet MS"/>
                <a:cs typeface="Trebuchet MS"/>
              </a:rPr>
              <a:t> </a:t>
            </a:r>
            <a:r>
              <a:rPr sz="1800" b="1" spc="-15" dirty="0">
                <a:solidFill>
                  <a:srgbClr val="1D1D1B"/>
                </a:solidFill>
                <a:latin typeface="Trebuchet MS"/>
                <a:cs typeface="Trebuchet MS"/>
              </a:rPr>
              <a:t>sources/</a:t>
            </a:r>
            <a:endParaRPr sz="18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6013093" y="4546297"/>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176995" y="1701198"/>
            <a:ext cx="2550160" cy="1122680"/>
          </a:xfrm>
          <a:prstGeom prst="rect">
            <a:avLst/>
          </a:prstGeom>
        </p:spPr>
        <p:txBody>
          <a:bodyPr vert="horz" wrap="square" lIns="0" tIns="12700" rIns="0" bIns="0" rtlCol="0">
            <a:spAutoFit/>
          </a:bodyPr>
          <a:lstStyle/>
          <a:p>
            <a:pPr marL="12700" marR="5080">
              <a:lnSpc>
                <a:spcPct val="100000"/>
              </a:lnSpc>
              <a:spcBef>
                <a:spcPts val="100"/>
              </a:spcBef>
            </a:pPr>
            <a:r>
              <a:rPr sz="2400" b="0" spc="235" dirty="0">
                <a:solidFill>
                  <a:srgbClr val="1D1D1B"/>
                </a:solidFill>
                <a:latin typeface="Trebuchet MS"/>
                <a:cs typeface="Trebuchet MS"/>
              </a:rPr>
              <a:t>EMINENT</a:t>
            </a:r>
            <a:r>
              <a:rPr sz="2400" b="0" spc="-35" dirty="0">
                <a:solidFill>
                  <a:srgbClr val="1D1D1B"/>
                </a:solidFill>
                <a:latin typeface="Trebuchet MS"/>
                <a:cs typeface="Trebuchet MS"/>
              </a:rPr>
              <a:t> </a:t>
            </a:r>
            <a:r>
              <a:rPr sz="2400" b="0" spc="130" dirty="0">
                <a:solidFill>
                  <a:srgbClr val="1D1D1B"/>
                </a:solidFill>
                <a:latin typeface="Trebuchet MS"/>
                <a:cs typeface="Trebuchet MS"/>
              </a:rPr>
              <a:t>Educa- </a:t>
            </a:r>
            <a:r>
              <a:rPr sz="2400" b="0" spc="-715" dirty="0">
                <a:solidFill>
                  <a:srgbClr val="1D1D1B"/>
                </a:solidFill>
                <a:latin typeface="Trebuchet MS"/>
                <a:cs typeface="Trebuchet MS"/>
              </a:rPr>
              <a:t> </a:t>
            </a:r>
            <a:r>
              <a:rPr sz="2400" b="0" spc="160" dirty="0">
                <a:solidFill>
                  <a:srgbClr val="1D1D1B"/>
                </a:solidFill>
                <a:latin typeface="Trebuchet MS"/>
                <a:cs typeface="Trebuchet MS"/>
              </a:rPr>
              <a:t>tional </a:t>
            </a:r>
            <a:r>
              <a:rPr sz="2400" b="0" spc="165" dirty="0">
                <a:solidFill>
                  <a:srgbClr val="1D1D1B"/>
                </a:solidFill>
                <a:latin typeface="Trebuchet MS"/>
                <a:cs typeface="Trebuchet MS"/>
              </a:rPr>
              <a:t> </a:t>
            </a:r>
            <a:r>
              <a:rPr sz="2400" b="0" spc="150" dirty="0">
                <a:solidFill>
                  <a:srgbClr val="1D1D1B"/>
                </a:solidFill>
                <a:latin typeface="Trebuchet MS"/>
                <a:cs typeface="Trebuchet MS"/>
              </a:rPr>
              <a:t>Resources</a:t>
            </a:r>
            <a:endParaRPr sz="2400">
              <a:latin typeface="Trebuchet MS"/>
              <a:cs typeface="Trebuchet MS"/>
            </a:endParaRPr>
          </a:p>
        </p:txBody>
      </p:sp>
      <p:sp>
        <p:nvSpPr>
          <p:cNvPr id="8" name="object 8"/>
          <p:cNvSpPr txBox="1"/>
          <p:nvPr/>
        </p:nvSpPr>
        <p:spPr>
          <a:xfrm>
            <a:off x="1176995" y="2790855"/>
            <a:ext cx="3078480" cy="665480"/>
          </a:xfrm>
          <a:prstGeom prst="rect">
            <a:avLst/>
          </a:prstGeom>
        </p:spPr>
        <p:txBody>
          <a:bodyPr vert="horz" wrap="square" lIns="0" tIns="12700" rIns="0" bIns="0" rtlCol="0">
            <a:spAutoFit/>
          </a:bodyPr>
          <a:lstStyle/>
          <a:p>
            <a:pPr marL="12700" marR="5080">
              <a:lnSpc>
                <a:spcPct val="100000"/>
              </a:lnSpc>
              <a:spcBef>
                <a:spcPts val="100"/>
              </a:spcBef>
            </a:pPr>
            <a:r>
              <a:rPr sz="2100" spc="-20" dirty="0">
                <a:solidFill>
                  <a:srgbClr val="1D1D1B"/>
                </a:solidFill>
                <a:latin typeface="Trebuchet MS"/>
                <a:cs typeface="Trebuchet MS"/>
              </a:rPr>
              <a:t>supporting</a:t>
            </a:r>
            <a:r>
              <a:rPr sz="2100" spc="-75" dirty="0">
                <a:solidFill>
                  <a:srgbClr val="1D1D1B"/>
                </a:solidFill>
                <a:latin typeface="Trebuchet MS"/>
                <a:cs typeface="Trebuchet MS"/>
              </a:rPr>
              <a:t> </a:t>
            </a:r>
            <a:r>
              <a:rPr sz="2100" spc="-35" dirty="0">
                <a:solidFill>
                  <a:srgbClr val="1D1D1B"/>
                </a:solidFill>
                <a:latin typeface="Trebuchet MS"/>
                <a:cs typeface="Trebuchet MS"/>
              </a:rPr>
              <a:t>migrant</a:t>
            </a:r>
            <a:r>
              <a:rPr sz="2100" spc="-75" dirty="0">
                <a:solidFill>
                  <a:srgbClr val="1D1D1B"/>
                </a:solidFill>
                <a:latin typeface="Trebuchet MS"/>
                <a:cs typeface="Trebuchet MS"/>
              </a:rPr>
              <a:t> </a:t>
            </a:r>
            <a:r>
              <a:rPr sz="2100" spc="-80" dirty="0">
                <a:solidFill>
                  <a:srgbClr val="1D1D1B"/>
                </a:solidFill>
                <a:latin typeface="Trebuchet MS"/>
                <a:cs typeface="Trebuchet MS"/>
              </a:rPr>
              <a:t>female </a:t>
            </a:r>
            <a:r>
              <a:rPr sz="2100" spc="-620" dirty="0">
                <a:solidFill>
                  <a:srgbClr val="1D1D1B"/>
                </a:solidFill>
                <a:latin typeface="Trebuchet MS"/>
                <a:cs typeface="Trebuchet MS"/>
              </a:rPr>
              <a:t> </a:t>
            </a:r>
            <a:r>
              <a:rPr sz="2100" spc="-65" dirty="0">
                <a:solidFill>
                  <a:srgbClr val="1D1D1B"/>
                </a:solidFill>
                <a:latin typeface="Trebuchet MS"/>
                <a:cs typeface="Trebuchet MS"/>
              </a:rPr>
              <a:t>entrepreneurs</a:t>
            </a:r>
            <a:endParaRPr sz="2100">
              <a:latin typeface="Trebuchet MS"/>
              <a:cs typeface="Trebuchet MS"/>
            </a:endParaRPr>
          </a:p>
        </p:txBody>
      </p:sp>
      <p:sp>
        <p:nvSpPr>
          <p:cNvPr id="9" name="object 9"/>
          <p:cNvSpPr txBox="1"/>
          <p:nvPr/>
        </p:nvSpPr>
        <p:spPr>
          <a:xfrm>
            <a:off x="1176995" y="3697640"/>
            <a:ext cx="3020695" cy="1945639"/>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sz="1800" spc="-85" dirty="0">
                <a:solidFill>
                  <a:srgbClr val="1D1D1B"/>
                </a:solidFill>
                <a:latin typeface="Trebuchet MS"/>
                <a:cs typeface="Trebuchet MS"/>
              </a:rPr>
              <a:t>project</a:t>
            </a:r>
            <a:r>
              <a:rPr sz="1800" spc="-50" dirty="0">
                <a:solidFill>
                  <a:srgbClr val="1D1D1B"/>
                </a:solidFill>
                <a:latin typeface="Trebuchet MS"/>
                <a:cs typeface="Trebuchet MS"/>
              </a:rPr>
              <a:t> aims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85" dirty="0">
                <a:solidFill>
                  <a:srgbClr val="1D1D1B"/>
                </a:solidFill>
                <a:latin typeface="Trebuchet MS"/>
                <a:cs typeface="Trebuchet MS"/>
              </a:rPr>
              <a:t>facilitate </a:t>
            </a:r>
            <a:r>
              <a:rPr sz="1800" spc="-80" dirty="0">
                <a:solidFill>
                  <a:srgbClr val="1D1D1B"/>
                </a:solidFill>
                <a:latin typeface="Trebuchet MS"/>
                <a:cs typeface="Trebuchet MS"/>
              </a:rPr>
              <a:t> </a:t>
            </a:r>
            <a:r>
              <a:rPr sz="1800" spc="-45" dirty="0">
                <a:solidFill>
                  <a:srgbClr val="1D1D1B"/>
                </a:solidFill>
                <a:latin typeface="Trebuchet MS"/>
                <a:cs typeface="Trebuchet MS"/>
              </a:rPr>
              <a:t>the</a:t>
            </a:r>
            <a:r>
              <a:rPr sz="1800" spc="-60" dirty="0">
                <a:solidFill>
                  <a:srgbClr val="1D1D1B"/>
                </a:solidFill>
                <a:latin typeface="Trebuchet MS"/>
                <a:cs typeface="Trebuchet MS"/>
              </a:rPr>
              <a:t> </a:t>
            </a:r>
            <a:r>
              <a:rPr sz="1800" spc="-70" dirty="0">
                <a:solidFill>
                  <a:srgbClr val="1D1D1B"/>
                </a:solidFill>
                <a:latin typeface="Trebuchet MS"/>
                <a:cs typeface="Trebuchet MS"/>
              </a:rPr>
              <a:t>increase</a:t>
            </a:r>
            <a:r>
              <a:rPr sz="1800" spc="-55" dirty="0">
                <a:solidFill>
                  <a:srgbClr val="1D1D1B"/>
                </a:solidFill>
                <a:latin typeface="Trebuchet MS"/>
                <a:cs typeface="Trebuchet MS"/>
              </a:rPr>
              <a:t> </a:t>
            </a:r>
            <a:r>
              <a:rPr sz="1800" spc="-20" dirty="0">
                <a:solidFill>
                  <a:srgbClr val="1D1D1B"/>
                </a:solidFill>
                <a:latin typeface="Trebuchet MS"/>
                <a:cs typeface="Trebuchet MS"/>
              </a:rPr>
              <a:t>of</a:t>
            </a:r>
            <a:r>
              <a:rPr sz="1800" spc="-55" dirty="0">
                <a:solidFill>
                  <a:srgbClr val="1D1D1B"/>
                </a:solidFill>
                <a:latin typeface="Trebuchet MS"/>
                <a:cs typeface="Trebuchet MS"/>
              </a:rPr>
              <a:t> </a:t>
            </a:r>
            <a:r>
              <a:rPr sz="1800" spc="-70" dirty="0">
                <a:solidFill>
                  <a:srgbClr val="1D1D1B"/>
                </a:solidFill>
                <a:latin typeface="Trebuchet MS"/>
                <a:cs typeface="Trebuchet MS"/>
              </a:rPr>
              <a:t>female</a:t>
            </a:r>
            <a:r>
              <a:rPr sz="1800" spc="-55" dirty="0">
                <a:solidFill>
                  <a:srgbClr val="1D1D1B"/>
                </a:solidFill>
                <a:latin typeface="Trebuchet MS"/>
                <a:cs typeface="Trebuchet MS"/>
              </a:rPr>
              <a:t> </a:t>
            </a:r>
            <a:r>
              <a:rPr sz="1800" spc="-30" dirty="0">
                <a:solidFill>
                  <a:srgbClr val="1D1D1B"/>
                </a:solidFill>
                <a:latin typeface="Trebuchet MS"/>
                <a:cs typeface="Trebuchet MS"/>
              </a:rPr>
              <a:t>migrant </a:t>
            </a:r>
            <a:r>
              <a:rPr sz="1800" spc="-530" dirty="0">
                <a:solidFill>
                  <a:srgbClr val="1D1D1B"/>
                </a:solidFill>
                <a:latin typeface="Trebuchet MS"/>
                <a:cs typeface="Trebuchet MS"/>
              </a:rPr>
              <a:t> </a:t>
            </a:r>
            <a:r>
              <a:rPr sz="1800" spc="-55" dirty="0">
                <a:solidFill>
                  <a:srgbClr val="1D1D1B"/>
                </a:solidFill>
                <a:latin typeface="Trebuchet MS"/>
                <a:cs typeface="Trebuchet MS"/>
              </a:rPr>
              <a:t>entrepreneurs </a:t>
            </a:r>
            <a:r>
              <a:rPr sz="1800" spc="-50" dirty="0">
                <a:solidFill>
                  <a:srgbClr val="1D1D1B"/>
                </a:solidFill>
                <a:latin typeface="Trebuchet MS"/>
                <a:cs typeface="Trebuchet MS"/>
              </a:rPr>
              <a:t>by </a:t>
            </a:r>
            <a:r>
              <a:rPr sz="1800" spc="-30" dirty="0">
                <a:solidFill>
                  <a:srgbClr val="1D1D1B"/>
                </a:solidFill>
                <a:latin typeface="Trebuchet MS"/>
                <a:cs typeface="Trebuchet MS"/>
              </a:rPr>
              <a:t>transforming </a:t>
            </a:r>
            <a:r>
              <a:rPr sz="1800" spc="-530" dirty="0">
                <a:solidFill>
                  <a:srgbClr val="1D1D1B"/>
                </a:solidFill>
                <a:latin typeface="Trebuchet MS"/>
                <a:cs typeface="Trebuchet MS"/>
              </a:rPr>
              <a:t> </a:t>
            </a:r>
            <a:r>
              <a:rPr sz="1800" spc="-70" dirty="0">
                <a:solidFill>
                  <a:srgbClr val="1D1D1B"/>
                </a:solidFill>
                <a:latin typeface="Trebuchet MS"/>
                <a:cs typeface="Trebuchet MS"/>
              </a:rPr>
              <a:t>their </a:t>
            </a:r>
            <a:r>
              <a:rPr sz="1800" spc="-65" dirty="0">
                <a:solidFill>
                  <a:srgbClr val="1D1D1B"/>
                </a:solidFill>
                <a:latin typeface="Trebuchet MS"/>
                <a:cs typeface="Trebuchet MS"/>
              </a:rPr>
              <a:t>access </a:t>
            </a:r>
            <a:r>
              <a:rPr sz="1800" spc="-15" dirty="0">
                <a:solidFill>
                  <a:srgbClr val="1D1D1B"/>
                </a:solidFill>
                <a:latin typeface="Trebuchet MS"/>
                <a:cs typeface="Trebuchet MS"/>
              </a:rPr>
              <a:t>to and </a:t>
            </a:r>
            <a:r>
              <a:rPr sz="1800" spc="-45" dirty="0">
                <a:solidFill>
                  <a:srgbClr val="1D1D1B"/>
                </a:solidFill>
                <a:latin typeface="Trebuchet MS"/>
                <a:cs typeface="Trebuchet MS"/>
              </a:rPr>
              <a:t>the </a:t>
            </a:r>
            <a:r>
              <a:rPr sz="1800" spc="-65" dirty="0">
                <a:solidFill>
                  <a:srgbClr val="1D1D1B"/>
                </a:solidFill>
                <a:latin typeface="Trebuchet MS"/>
                <a:cs typeface="Trebuchet MS"/>
              </a:rPr>
              <a:t>quality </a:t>
            </a:r>
            <a:r>
              <a:rPr sz="1800" spc="-530" dirty="0">
                <a:solidFill>
                  <a:srgbClr val="1D1D1B"/>
                </a:solidFill>
                <a:latin typeface="Trebuchet MS"/>
                <a:cs typeface="Trebuchet MS"/>
              </a:rPr>
              <a:t> </a:t>
            </a:r>
            <a:r>
              <a:rPr sz="1800" spc="-20" dirty="0">
                <a:solidFill>
                  <a:srgbClr val="1D1D1B"/>
                </a:solidFill>
                <a:latin typeface="Trebuchet MS"/>
                <a:cs typeface="Trebuchet MS"/>
              </a:rPr>
              <a:t>of </a:t>
            </a:r>
            <a:r>
              <a:rPr sz="1800" spc="-45" dirty="0">
                <a:solidFill>
                  <a:srgbClr val="1D1D1B"/>
                </a:solidFill>
                <a:latin typeface="Trebuchet MS"/>
                <a:cs typeface="Trebuchet MS"/>
              </a:rPr>
              <a:t>the </a:t>
            </a:r>
            <a:r>
              <a:rPr sz="1800" spc="-40" dirty="0">
                <a:solidFill>
                  <a:srgbClr val="1D1D1B"/>
                </a:solidFill>
                <a:latin typeface="Trebuchet MS"/>
                <a:cs typeface="Trebuchet MS"/>
              </a:rPr>
              <a:t>training </a:t>
            </a:r>
            <a:r>
              <a:rPr sz="1800" spc="-55">
                <a:solidFill>
                  <a:srgbClr val="1D1D1B"/>
                </a:solidFill>
                <a:latin typeface="Trebuchet MS"/>
                <a:cs typeface="Trebuchet MS"/>
              </a:rPr>
              <a:t>they </a:t>
            </a:r>
            <a:r>
              <a:rPr sz="1800" spc="-95">
                <a:solidFill>
                  <a:srgbClr val="1D1D1B"/>
                </a:solidFill>
                <a:latin typeface="Trebuchet MS"/>
                <a:cs typeface="Trebuchet MS"/>
              </a:rPr>
              <a:t>receive </a:t>
            </a:r>
            <a:r>
              <a:rPr sz="1800" spc="-90">
                <a:solidFill>
                  <a:srgbClr val="1D1D1B"/>
                </a:solidFill>
                <a:latin typeface="Trebuchet MS"/>
                <a:cs typeface="Trebuchet MS"/>
              </a:rPr>
              <a:t> </a:t>
            </a:r>
            <a:r>
              <a:rPr sz="1800" spc="-40" dirty="0">
                <a:solidFill>
                  <a:srgbClr val="1D1D1B"/>
                </a:solidFill>
                <a:latin typeface="Trebuchet MS"/>
                <a:cs typeface="Trebuchet MS"/>
              </a:rPr>
              <a:t>from</a:t>
            </a:r>
            <a:r>
              <a:rPr sz="1800" spc="-45" dirty="0">
                <a:solidFill>
                  <a:srgbClr val="1D1D1B"/>
                </a:solidFill>
                <a:latin typeface="Trebuchet MS"/>
                <a:cs typeface="Trebuchet MS"/>
              </a:rPr>
              <a:t> </a:t>
            </a:r>
            <a:r>
              <a:rPr sz="1800" spc="-55" dirty="0">
                <a:solidFill>
                  <a:srgbClr val="1D1D1B"/>
                </a:solidFill>
                <a:latin typeface="Trebuchet MS"/>
                <a:cs typeface="Trebuchet MS"/>
              </a:rPr>
              <a:t>entrepreneurship</a:t>
            </a:r>
            <a:r>
              <a:rPr sz="1800" spc="-45" dirty="0">
                <a:solidFill>
                  <a:srgbClr val="1D1D1B"/>
                </a:solidFill>
                <a:latin typeface="Trebuchet MS"/>
                <a:cs typeface="Trebuchet MS"/>
              </a:rPr>
              <a:t> </a:t>
            </a:r>
            <a:r>
              <a:rPr sz="1800" spc="-60" dirty="0">
                <a:solidFill>
                  <a:srgbClr val="1D1D1B"/>
                </a:solidFill>
                <a:latin typeface="Trebuchet MS"/>
                <a:cs typeface="Trebuchet MS"/>
              </a:rPr>
              <a:t>VET</a:t>
            </a:r>
            <a:r>
              <a:rPr sz="1800" spc="-45" dirty="0">
                <a:solidFill>
                  <a:srgbClr val="1D1D1B"/>
                </a:solidFill>
                <a:latin typeface="Trebuchet MS"/>
                <a:cs typeface="Trebuchet MS"/>
              </a:rPr>
              <a:t> </a:t>
            </a:r>
            <a:r>
              <a:rPr sz="1800" spc="-55" dirty="0">
                <a:solidFill>
                  <a:srgbClr val="1D1D1B"/>
                </a:solidFill>
                <a:latin typeface="Trebuchet MS"/>
                <a:cs typeface="Trebuchet MS"/>
              </a:rPr>
              <a:t>in- </a:t>
            </a:r>
            <a:r>
              <a:rPr sz="1800" spc="-525" dirty="0">
                <a:solidFill>
                  <a:srgbClr val="1D1D1B"/>
                </a:solidFill>
                <a:latin typeface="Trebuchet MS"/>
                <a:cs typeface="Trebuchet MS"/>
              </a:rPr>
              <a:t> </a:t>
            </a:r>
            <a:r>
              <a:rPr sz="1800" spc="-45" dirty="0">
                <a:solidFill>
                  <a:srgbClr val="1D1D1B"/>
                </a:solidFill>
                <a:latin typeface="Trebuchet MS"/>
                <a:cs typeface="Trebuchet MS"/>
              </a:rPr>
              <a:t>stitutions</a:t>
            </a:r>
            <a:r>
              <a:rPr sz="1800" spc="-50" dirty="0">
                <a:solidFill>
                  <a:srgbClr val="1D1D1B"/>
                </a:solidFill>
                <a:latin typeface="Trebuchet MS"/>
                <a:cs typeface="Trebuchet MS"/>
              </a:rPr>
              <a:t> </a:t>
            </a:r>
            <a:r>
              <a:rPr sz="1800" spc="-165" dirty="0">
                <a:solidFill>
                  <a:srgbClr val="1D1D1B"/>
                </a:solidFill>
                <a:latin typeface="Trebuchet MS"/>
                <a:cs typeface="Trebuchet MS"/>
              </a:rPr>
              <a:t>.</a:t>
            </a:r>
            <a:endParaRPr sz="1800">
              <a:latin typeface="Trebuchet MS"/>
              <a:cs typeface="Trebuchet MS"/>
            </a:endParaRPr>
          </a:p>
        </p:txBody>
      </p:sp>
      <p:sp>
        <p:nvSpPr>
          <p:cNvPr id="10" name="object 10"/>
          <p:cNvSpPr txBox="1"/>
          <p:nvPr/>
        </p:nvSpPr>
        <p:spPr>
          <a:xfrm>
            <a:off x="1176995" y="5892200"/>
            <a:ext cx="2896235" cy="1122680"/>
          </a:xfrm>
          <a:prstGeom prst="rect">
            <a:avLst/>
          </a:prstGeom>
        </p:spPr>
        <p:txBody>
          <a:bodyPr vert="horz" wrap="square" lIns="0" tIns="12700" rIns="0" bIns="0" rtlCol="0">
            <a:spAutoFit/>
          </a:bodyPr>
          <a:lstStyle/>
          <a:p>
            <a:pPr marL="12700" marR="5080">
              <a:lnSpc>
                <a:spcPct val="100000"/>
              </a:lnSpc>
              <a:spcBef>
                <a:spcPts val="100"/>
              </a:spcBef>
            </a:pPr>
            <a:r>
              <a:rPr sz="1800" b="1" spc="45" dirty="0">
                <a:solidFill>
                  <a:srgbClr val="1D1D1B"/>
                </a:solidFill>
                <a:latin typeface="Trebuchet MS"/>
                <a:cs typeface="Trebuchet MS"/>
              </a:rPr>
              <a:t>https://ww</a:t>
            </a:r>
            <a:r>
              <a:rPr sz="1800" b="1" spc="-25" dirty="0">
                <a:solidFill>
                  <a:srgbClr val="1D1D1B"/>
                </a:solidFill>
                <a:latin typeface="Trebuchet MS"/>
                <a:cs typeface="Trebuchet MS"/>
              </a:rPr>
              <a:t>w</a:t>
            </a:r>
            <a:r>
              <a:rPr sz="1800" b="1" spc="-15" dirty="0">
                <a:solidFill>
                  <a:srgbClr val="1D1D1B"/>
                </a:solidFill>
                <a:latin typeface="Trebuchet MS"/>
                <a:cs typeface="Trebuchet MS"/>
              </a:rPr>
              <a:t>.eminentp</a:t>
            </a:r>
            <a:r>
              <a:rPr sz="1800" b="1" spc="-35" dirty="0">
                <a:solidFill>
                  <a:srgbClr val="1D1D1B"/>
                </a:solidFill>
                <a:latin typeface="Trebuchet MS"/>
                <a:cs typeface="Trebuchet MS"/>
              </a:rPr>
              <a:t>r</a:t>
            </a:r>
            <a:r>
              <a:rPr sz="1800" b="1" spc="-40" dirty="0">
                <a:solidFill>
                  <a:srgbClr val="1D1D1B"/>
                </a:solidFill>
                <a:latin typeface="Trebuchet MS"/>
                <a:cs typeface="Trebuchet MS"/>
              </a:rPr>
              <a:t>oj</a:t>
            </a:r>
            <a:r>
              <a:rPr sz="1800" b="1" spc="-55" dirty="0">
                <a:solidFill>
                  <a:srgbClr val="1D1D1B"/>
                </a:solidFill>
                <a:latin typeface="Trebuchet MS"/>
                <a:cs typeface="Trebuchet MS"/>
              </a:rPr>
              <a:t>-  </a:t>
            </a:r>
            <a:r>
              <a:rPr sz="1800" b="1" spc="-40" dirty="0">
                <a:solidFill>
                  <a:srgbClr val="1D1D1B"/>
                </a:solidFill>
                <a:latin typeface="Trebuchet MS"/>
                <a:cs typeface="Trebuchet MS"/>
              </a:rPr>
              <a:t>ect.eu/course-curricu-</a:t>
            </a:r>
            <a:endParaRPr sz="1800">
              <a:latin typeface="Trebuchet MS"/>
              <a:cs typeface="Trebuchet MS"/>
            </a:endParaRPr>
          </a:p>
          <a:p>
            <a:pPr marL="12700" marR="1144270">
              <a:lnSpc>
                <a:spcPct val="100000"/>
              </a:lnSpc>
            </a:pPr>
            <a:r>
              <a:rPr sz="1800" b="1" spc="-5" dirty="0">
                <a:solidFill>
                  <a:srgbClr val="1D1D1B"/>
                </a:solidFill>
                <a:latin typeface="Trebuchet MS"/>
                <a:cs typeface="Trebuchet MS"/>
              </a:rPr>
              <a:t>lum-and-class- </a:t>
            </a:r>
            <a:r>
              <a:rPr sz="1800" b="1" dirty="0">
                <a:solidFill>
                  <a:srgbClr val="1D1D1B"/>
                </a:solidFill>
                <a:latin typeface="Trebuchet MS"/>
                <a:cs typeface="Trebuchet MS"/>
              </a:rPr>
              <a:t> </a:t>
            </a:r>
            <a:r>
              <a:rPr sz="1800" b="1" spc="-90" dirty="0">
                <a:solidFill>
                  <a:srgbClr val="1D1D1B"/>
                </a:solidFill>
                <a:latin typeface="Trebuchet MS"/>
                <a:cs typeface="Trebuchet MS"/>
              </a:rPr>
              <a:t>r</a:t>
            </a:r>
            <a:r>
              <a:rPr sz="1800" b="1" spc="10" dirty="0">
                <a:solidFill>
                  <a:srgbClr val="1D1D1B"/>
                </a:solidFill>
                <a:latin typeface="Trebuchet MS"/>
                <a:cs typeface="Trebuchet MS"/>
              </a:rPr>
              <a:t>oom-materials/</a:t>
            </a:r>
            <a:endParaRPr sz="1800">
              <a:latin typeface="Trebuchet MS"/>
              <a:cs typeface="Trebuchet MS"/>
            </a:endParaRPr>
          </a:p>
        </p:txBody>
      </p:sp>
      <p:grpSp>
        <p:nvGrpSpPr>
          <p:cNvPr id="11" name="object 11"/>
          <p:cNvGrpSpPr/>
          <p:nvPr/>
        </p:nvGrpSpPr>
        <p:grpSpPr>
          <a:xfrm>
            <a:off x="1189691" y="0"/>
            <a:ext cx="8869045" cy="4154170"/>
            <a:chOff x="1189691" y="0"/>
            <a:chExt cx="8869045" cy="4154170"/>
          </a:xfrm>
        </p:grpSpPr>
        <p:pic>
          <p:nvPicPr>
            <p:cNvPr id="12" name="object 12"/>
            <p:cNvPicPr/>
            <p:nvPr/>
          </p:nvPicPr>
          <p:blipFill>
            <a:blip r:embed="rId2" cstate="print"/>
            <a:stretch>
              <a:fillRect/>
            </a:stretch>
          </p:blipFill>
          <p:spPr>
            <a:xfrm>
              <a:off x="3774135" y="0"/>
              <a:ext cx="6284264" cy="4154030"/>
            </a:xfrm>
            <a:prstGeom prst="rect">
              <a:avLst/>
            </a:prstGeom>
          </p:spPr>
        </p:pic>
        <p:sp>
          <p:nvSpPr>
            <p:cNvPr id="13" name="object 13"/>
            <p:cNvSpPr/>
            <p:nvPr/>
          </p:nvSpPr>
          <p:spPr>
            <a:xfrm>
              <a:off x="1189691"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4" name="object 14"/>
          <p:cNvSpPr txBox="1"/>
          <p:nvPr/>
        </p:nvSpPr>
        <p:spPr>
          <a:xfrm>
            <a:off x="6413500" y="4806950"/>
            <a:ext cx="2854325" cy="1951816"/>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FFFFFF"/>
                </a:solidFill>
                <a:latin typeface="Trebuchet MS"/>
                <a:cs typeface="Trebuchet MS"/>
              </a:rPr>
              <a:t>This </a:t>
            </a:r>
            <a:r>
              <a:rPr sz="1800" spc="-45" dirty="0">
                <a:solidFill>
                  <a:srgbClr val="FFFFFF"/>
                </a:solidFill>
                <a:latin typeface="Trebuchet MS"/>
                <a:cs typeface="Trebuchet MS"/>
              </a:rPr>
              <a:t>course </a:t>
            </a:r>
            <a:r>
              <a:rPr sz="1800" spc="-50" dirty="0">
                <a:solidFill>
                  <a:srgbClr val="FFFFFF"/>
                </a:solidFill>
                <a:latin typeface="Trebuchet MS"/>
                <a:cs typeface="Trebuchet MS"/>
              </a:rPr>
              <a:t>aims </a:t>
            </a:r>
            <a:r>
              <a:rPr sz="1800" spc="-15" dirty="0">
                <a:solidFill>
                  <a:srgbClr val="FFFFFF"/>
                </a:solidFill>
                <a:latin typeface="Trebuchet MS"/>
                <a:cs typeface="Trebuchet MS"/>
              </a:rPr>
              <a:t>to </a:t>
            </a:r>
            <a:r>
              <a:rPr sz="1800" spc="-55">
                <a:solidFill>
                  <a:srgbClr val="FFFFFF"/>
                </a:solidFill>
                <a:latin typeface="Trebuchet MS"/>
                <a:cs typeface="Trebuchet MS"/>
              </a:rPr>
              <a:t>improve </a:t>
            </a:r>
            <a:r>
              <a:rPr sz="1800" spc="-50">
                <a:solidFill>
                  <a:srgbClr val="FFFFFF"/>
                </a:solidFill>
                <a:latin typeface="Trebuchet MS"/>
                <a:cs typeface="Trebuchet MS"/>
              </a:rPr>
              <a:t> </a:t>
            </a:r>
            <a:r>
              <a:rPr sz="1800" spc="-65">
                <a:solidFill>
                  <a:srgbClr val="FFFFFF"/>
                </a:solidFill>
                <a:latin typeface="Trebuchet MS"/>
                <a:cs typeface="Trebuchet MS"/>
              </a:rPr>
              <a:t>access</a:t>
            </a:r>
            <a:r>
              <a:rPr sz="1800" spc="-45">
                <a:solidFill>
                  <a:srgbClr val="FFFFFF"/>
                </a:solidFill>
                <a:latin typeface="Trebuchet MS"/>
                <a:cs typeface="Trebuchet MS"/>
              </a:rPr>
              <a:t> </a:t>
            </a:r>
            <a:r>
              <a:rPr sz="1800" spc="-65">
                <a:solidFill>
                  <a:srgbClr val="FFFFFF"/>
                </a:solidFill>
                <a:latin typeface="Trebuchet MS"/>
                <a:cs typeface="Trebuchet MS"/>
              </a:rPr>
              <a:t>quality</a:t>
            </a:r>
            <a:r>
              <a:rPr lang="en-US" sz="1800" spc="-65" dirty="0">
                <a:solidFill>
                  <a:srgbClr val="FFFFFF"/>
                </a:solidFill>
                <a:latin typeface="Trebuchet MS"/>
                <a:cs typeface="Trebuchet MS"/>
              </a:rPr>
              <a:t> </a:t>
            </a:r>
            <a:r>
              <a:rPr sz="1800" spc="-40">
                <a:solidFill>
                  <a:srgbClr val="FFFFFF"/>
                </a:solidFill>
                <a:latin typeface="Trebuchet MS"/>
                <a:cs typeface="Trebuchet MS"/>
              </a:rPr>
              <a:t>training </a:t>
            </a:r>
            <a:r>
              <a:rPr sz="1800" spc="-45" dirty="0">
                <a:solidFill>
                  <a:srgbClr val="FFFFFF"/>
                </a:solidFill>
                <a:latin typeface="Trebuchet MS"/>
                <a:cs typeface="Trebuchet MS"/>
              </a:rPr>
              <a:t>for </a:t>
            </a:r>
            <a:r>
              <a:rPr sz="1800" spc="-55" dirty="0">
                <a:solidFill>
                  <a:srgbClr val="FFFFFF"/>
                </a:solidFill>
                <a:latin typeface="Trebuchet MS"/>
                <a:cs typeface="Trebuchet MS"/>
              </a:rPr>
              <a:t>entrepreneurship </a:t>
            </a:r>
            <a:r>
              <a:rPr sz="1800" spc="-535" dirty="0">
                <a:solidFill>
                  <a:srgbClr val="FFFFFF"/>
                </a:solidFill>
                <a:latin typeface="Trebuchet MS"/>
                <a:cs typeface="Trebuchet MS"/>
              </a:rPr>
              <a:t> </a:t>
            </a:r>
            <a:r>
              <a:rPr sz="1800" spc="-45" dirty="0">
                <a:solidFill>
                  <a:srgbClr val="FFFFFF"/>
                </a:solidFill>
                <a:latin typeface="Trebuchet MS"/>
                <a:cs typeface="Trebuchet MS"/>
              </a:rPr>
              <a:t>educators </a:t>
            </a:r>
            <a:r>
              <a:rPr sz="1800" spc="-35" dirty="0">
                <a:solidFill>
                  <a:srgbClr val="FFFFFF"/>
                </a:solidFill>
                <a:latin typeface="Trebuchet MS"/>
                <a:cs typeface="Trebuchet MS"/>
              </a:rPr>
              <a:t>within </a:t>
            </a:r>
            <a:r>
              <a:rPr sz="1800" spc="-45" dirty="0">
                <a:solidFill>
                  <a:srgbClr val="FFFFFF"/>
                </a:solidFill>
                <a:latin typeface="Trebuchet MS"/>
                <a:cs typeface="Trebuchet MS"/>
              </a:rPr>
              <a:t>the </a:t>
            </a:r>
            <a:r>
              <a:rPr sz="1800" spc="-55" dirty="0">
                <a:solidFill>
                  <a:srgbClr val="FFFFFF"/>
                </a:solidFill>
                <a:latin typeface="Trebuchet MS"/>
                <a:cs typeface="Trebuchet MS"/>
              </a:rPr>
              <a:t>context </a:t>
            </a:r>
            <a:r>
              <a:rPr sz="1800" spc="-530" dirty="0">
                <a:solidFill>
                  <a:srgbClr val="FFFFFF"/>
                </a:solidFill>
                <a:latin typeface="Trebuchet MS"/>
                <a:cs typeface="Trebuchet MS"/>
              </a:rPr>
              <a:t> </a:t>
            </a:r>
            <a:r>
              <a:rPr sz="1800" spc="-20" dirty="0">
                <a:solidFill>
                  <a:srgbClr val="FFFFFF"/>
                </a:solidFill>
                <a:latin typeface="Trebuchet MS"/>
                <a:cs typeface="Trebuchet MS"/>
              </a:rPr>
              <a:t>of</a:t>
            </a:r>
            <a:r>
              <a:rPr sz="1800" spc="-45" dirty="0">
                <a:solidFill>
                  <a:srgbClr val="FFFFFF"/>
                </a:solidFill>
                <a:latin typeface="Trebuchet MS"/>
                <a:cs typeface="Trebuchet MS"/>
              </a:rPr>
              <a:t> inclusion </a:t>
            </a:r>
            <a:r>
              <a:rPr sz="1800" spc="-15" dirty="0">
                <a:solidFill>
                  <a:srgbClr val="FFFFFF"/>
                </a:solidFill>
                <a:latin typeface="Trebuchet MS"/>
                <a:cs typeface="Trebuchet MS"/>
              </a:rPr>
              <a:t>and</a:t>
            </a:r>
            <a:r>
              <a:rPr sz="1800" spc="-45" dirty="0">
                <a:solidFill>
                  <a:srgbClr val="FFFFFF"/>
                </a:solidFill>
                <a:latin typeface="Trebuchet MS"/>
                <a:cs typeface="Trebuchet MS"/>
              </a:rPr>
              <a:t> </a:t>
            </a:r>
            <a:r>
              <a:rPr sz="1800" spc="-75" dirty="0">
                <a:solidFill>
                  <a:srgbClr val="FFFFFF"/>
                </a:solidFill>
                <a:latin typeface="Trebuchet MS"/>
                <a:cs typeface="Trebuchet MS"/>
              </a:rPr>
              <a:t>diversit</a:t>
            </a:r>
            <a:r>
              <a:rPr sz="1800" spc="-240" dirty="0">
                <a:solidFill>
                  <a:srgbClr val="FFFFFF"/>
                </a:solidFill>
                <a:latin typeface="Trebuchet MS"/>
                <a:cs typeface="Trebuchet MS"/>
              </a:rPr>
              <a:t>y</a:t>
            </a:r>
            <a:r>
              <a:rPr sz="1800" spc="-165" dirty="0">
                <a:solidFill>
                  <a:srgbClr val="FFFFFF"/>
                </a:solidFill>
                <a:latin typeface="Trebuchet MS"/>
                <a:cs typeface="Trebuchet MS"/>
              </a:rPr>
              <a:t>,</a:t>
            </a:r>
            <a:r>
              <a:rPr sz="1800" spc="-45" dirty="0">
                <a:solidFill>
                  <a:srgbClr val="FFFFFF"/>
                </a:solidFill>
                <a:latin typeface="Trebuchet MS"/>
                <a:cs typeface="Trebuchet MS"/>
              </a:rPr>
              <a:t> </a:t>
            </a:r>
            <a:r>
              <a:rPr sz="1800" dirty="0">
                <a:solidFill>
                  <a:srgbClr val="FFFFFF"/>
                </a:solidFill>
                <a:latin typeface="Trebuchet MS"/>
                <a:cs typeface="Trebuchet MS"/>
              </a:rPr>
              <a:t>so  </a:t>
            </a:r>
            <a:r>
              <a:rPr sz="1800" spc="-40" dirty="0">
                <a:solidFill>
                  <a:srgbClr val="FFFFFF"/>
                </a:solidFill>
                <a:latin typeface="Trebuchet MS"/>
                <a:cs typeface="Trebuchet MS"/>
              </a:rPr>
              <a:t>as </a:t>
            </a:r>
            <a:r>
              <a:rPr sz="1800" spc="-15" dirty="0">
                <a:solidFill>
                  <a:srgbClr val="FFFFFF"/>
                </a:solidFill>
                <a:latin typeface="Trebuchet MS"/>
                <a:cs typeface="Trebuchet MS"/>
              </a:rPr>
              <a:t>to </a:t>
            </a:r>
            <a:r>
              <a:rPr sz="1800" spc="-30" dirty="0">
                <a:solidFill>
                  <a:srgbClr val="FFFFFF"/>
                </a:solidFill>
                <a:latin typeface="Trebuchet MS"/>
                <a:cs typeface="Trebuchet MS"/>
              </a:rPr>
              <a:t>unlock </a:t>
            </a:r>
            <a:r>
              <a:rPr sz="1800" spc="-45" dirty="0">
                <a:solidFill>
                  <a:srgbClr val="FFFFFF"/>
                </a:solidFill>
                <a:latin typeface="Trebuchet MS"/>
                <a:cs typeface="Trebuchet MS"/>
              </a:rPr>
              <a:t>the </a:t>
            </a:r>
            <a:r>
              <a:rPr sz="1800" spc="-50" dirty="0">
                <a:solidFill>
                  <a:srgbClr val="FFFFFF"/>
                </a:solidFill>
                <a:latin typeface="Trebuchet MS"/>
                <a:cs typeface="Trebuchet MS"/>
              </a:rPr>
              <a:t>potential </a:t>
            </a:r>
            <a:r>
              <a:rPr sz="1800" spc="-20" dirty="0">
                <a:solidFill>
                  <a:srgbClr val="FFFFFF"/>
                </a:solidFill>
                <a:latin typeface="Trebuchet MS"/>
                <a:cs typeface="Trebuchet MS"/>
              </a:rPr>
              <a:t>of </a:t>
            </a:r>
            <a:r>
              <a:rPr sz="1800" spc="-530" dirty="0">
                <a:solidFill>
                  <a:srgbClr val="FFFFFF"/>
                </a:solidFill>
                <a:latin typeface="Trebuchet MS"/>
                <a:cs typeface="Trebuchet MS"/>
              </a:rPr>
              <a:t> </a:t>
            </a:r>
            <a:r>
              <a:rPr sz="1800" spc="-30" dirty="0">
                <a:solidFill>
                  <a:srgbClr val="FFFFFF"/>
                </a:solidFill>
                <a:latin typeface="Trebuchet MS"/>
                <a:cs typeface="Trebuchet MS"/>
              </a:rPr>
              <a:t>migrant</a:t>
            </a:r>
            <a:r>
              <a:rPr sz="1800" spc="-55" dirty="0">
                <a:solidFill>
                  <a:srgbClr val="FFFFFF"/>
                </a:solidFill>
                <a:latin typeface="Trebuchet MS"/>
                <a:cs typeface="Trebuchet MS"/>
              </a:rPr>
              <a:t> </a:t>
            </a:r>
            <a:r>
              <a:rPr sz="1800" spc="-75" dirty="0">
                <a:solidFill>
                  <a:srgbClr val="FFFFFF"/>
                </a:solidFill>
                <a:latin typeface="Trebuchet MS"/>
                <a:cs typeface="Trebuchet MS"/>
              </a:rPr>
              <a:t>&amp;</a:t>
            </a:r>
            <a:r>
              <a:rPr sz="1800" spc="-50" dirty="0">
                <a:solidFill>
                  <a:srgbClr val="FFFFFF"/>
                </a:solidFill>
                <a:latin typeface="Trebuchet MS"/>
                <a:cs typeface="Trebuchet MS"/>
              </a:rPr>
              <a:t> refugee </a:t>
            </a:r>
            <a:r>
              <a:rPr sz="1800" spc="-25" dirty="0">
                <a:solidFill>
                  <a:srgbClr val="FFFFFF"/>
                </a:solidFill>
                <a:latin typeface="Trebuchet MS"/>
                <a:cs typeface="Trebuchet MS"/>
              </a:rPr>
              <a:t>women.</a:t>
            </a:r>
            <a:endParaRPr sz="1800">
              <a:latin typeface="Trebuchet MS"/>
              <a:cs typeface="Trebuchet MS"/>
            </a:endParaRPr>
          </a:p>
        </p:txBody>
      </p:sp>
      <p:sp>
        <p:nvSpPr>
          <p:cNvPr id="15" name="object 15"/>
          <p:cNvSpPr txBox="1"/>
          <p:nvPr/>
        </p:nvSpPr>
        <p:spPr>
          <a:xfrm>
            <a:off x="1380195" y="1144581"/>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9130817" cy="6070600"/>
            </a:xfrm>
            <a:prstGeom prst="rect">
              <a:avLst/>
            </a:prstGeom>
          </p:spPr>
        </p:pic>
        <p:sp>
          <p:nvSpPr>
            <p:cNvPr id="4" name="object 4"/>
            <p:cNvSpPr/>
            <p:nvPr/>
          </p:nvSpPr>
          <p:spPr>
            <a:xfrm>
              <a:off x="2373589" y="1831146"/>
              <a:ext cx="7685405" cy="5941695"/>
            </a:xfrm>
            <a:custGeom>
              <a:avLst/>
              <a:gdLst/>
              <a:ahLst/>
              <a:cxnLst/>
              <a:rect l="l" t="t" r="r" b="b"/>
              <a:pathLst>
                <a:path w="7685405" h="5941695">
                  <a:moveTo>
                    <a:pt x="6050143" y="0"/>
                  </a:moveTo>
                  <a:lnTo>
                    <a:pt x="6001634" y="32"/>
                  </a:lnTo>
                  <a:lnTo>
                    <a:pt x="5953143" y="987"/>
                  </a:lnTo>
                  <a:lnTo>
                    <a:pt x="5904686" y="2868"/>
                  </a:lnTo>
                  <a:lnTo>
                    <a:pt x="5856279" y="5680"/>
                  </a:lnTo>
                  <a:lnTo>
                    <a:pt x="5807938" y="9426"/>
                  </a:lnTo>
                  <a:lnTo>
                    <a:pt x="5759678" y="14109"/>
                  </a:lnTo>
                  <a:lnTo>
                    <a:pt x="5711516" y="19734"/>
                  </a:lnTo>
                  <a:lnTo>
                    <a:pt x="5663467" y="26304"/>
                  </a:lnTo>
                  <a:lnTo>
                    <a:pt x="5615547" y="33823"/>
                  </a:lnTo>
                  <a:lnTo>
                    <a:pt x="5567772" y="42295"/>
                  </a:lnTo>
                  <a:lnTo>
                    <a:pt x="5520157" y="51723"/>
                  </a:lnTo>
                  <a:lnTo>
                    <a:pt x="5472720" y="62111"/>
                  </a:lnTo>
                  <a:lnTo>
                    <a:pt x="5425475" y="73464"/>
                  </a:lnTo>
                  <a:lnTo>
                    <a:pt x="5378460" y="85775"/>
                  </a:lnTo>
                  <a:lnTo>
                    <a:pt x="5331709" y="99033"/>
                  </a:lnTo>
                  <a:lnTo>
                    <a:pt x="5285236" y="113225"/>
                  </a:lnTo>
                  <a:lnTo>
                    <a:pt x="5239052" y="128342"/>
                  </a:lnTo>
                  <a:lnTo>
                    <a:pt x="5193170" y="144372"/>
                  </a:lnTo>
                  <a:lnTo>
                    <a:pt x="5147602" y="161304"/>
                  </a:lnTo>
                  <a:lnTo>
                    <a:pt x="5102361" y="179128"/>
                  </a:lnTo>
                  <a:lnTo>
                    <a:pt x="5057459" y="197833"/>
                  </a:lnTo>
                  <a:lnTo>
                    <a:pt x="5012908" y="217407"/>
                  </a:lnTo>
                  <a:lnTo>
                    <a:pt x="4968721" y="237841"/>
                  </a:lnTo>
                  <a:lnTo>
                    <a:pt x="4924909" y="259123"/>
                  </a:lnTo>
                  <a:lnTo>
                    <a:pt x="4881486" y="281242"/>
                  </a:lnTo>
                  <a:lnTo>
                    <a:pt x="4838464" y="304189"/>
                  </a:lnTo>
                  <a:lnTo>
                    <a:pt x="4795855" y="327951"/>
                  </a:lnTo>
                  <a:lnTo>
                    <a:pt x="4753672" y="352518"/>
                  </a:lnTo>
                  <a:lnTo>
                    <a:pt x="4711926" y="377879"/>
                  </a:lnTo>
                  <a:lnTo>
                    <a:pt x="4670631" y="404023"/>
                  </a:lnTo>
                  <a:lnTo>
                    <a:pt x="4629798" y="430941"/>
                  </a:lnTo>
                  <a:lnTo>
                    <a:pt x="4589440" y="458619"/>
                  </a:lnTo>
                  <a:lnTo>
                    <a:pt x="4549570" y="487049"/>
                  </a:lnTo>
                  <a:lnTo>
                    <a:pt x="4510199" y="516219"/>
                  </a:lnTo>
                  <a:lnTo>
                    <a:pt x="4471341" y="546118"/>
                  </a:lnTo>
                  <a:lnTo>
                    <a:pt x="4433006" y="576735"/>
                  </a:lnTo>
                  <a:lnTo>
                    <a:pt x="4395209" y="608060"/>
                  </a:lnTo>
                  <a:lnTo>
                    <a:pt x="4357961" y="640082"/>
                  </a:lnTo>
                  <a:lnTo>
                    <a:pt x="4321274" y="672790"/>
                  </a:lnTo>
                  <a:lnTo>
                    <a:pt x="4285161" y="706172"/>
                  </a:lnTo>
                  <a:lnTo>
                    <a:pt x="4249634" y="740220"/>
                  </a:lnTo>
                  <a:lnTo>
                    <a:pt x="4214707" y="774920"/>
                  </a:lnTo>
                  <a:lnTo>
                    <a:pt x="4180390" y="810263"/>
                  </a:lnTo>
                  <a:lnTo>
                    <a:pt x="4146696" y="846238"/>
                  </a:lnTo>
                  <a:lnTo>
                    <a:pt x="4113638" y="882834"/>
                  </a:lnTo>
                  <a:lnTo>
                    <a:pt x="4081228" y="920040"/>
                  </a:lnTo>
                  <a:lnTo>
                    <a:pt x="4049479" y="957846"/>
                  </a:lnTo>
                  <a:lnTo>
                    <a:pt x="4018403" y="996240"/>
                  </a:lnTo>
                  <a:lnTo>
                    <a:pt x="3988011" y="1035212"/>
                  </a:lnTo>
                  <a:lnTo>
                    <a:pt x="3958318" y="1074750"/>
                  </a:lnTo>
                  <a:lnTo>
                    <a:pt x="3929334" y="1114845"/>
                  </a:lnTo>
                  <a:lnTo>
                    <a:pt x="3901072" y="1155485"/>
                  </a:lnTo>
                  <a:lnTo>
                    <a:pt x="3873546" y="1196659"/>
                  </a:lnTo>
                  <a:lnTo>
                    <a:pt x="3846766" y="1238357"/>
                  </a:lnTo>
                  <a:lnTo>
                    <a:pt x="3820745" y="1280567"/>
                  </a:lnTo>
                  <a:lnTo>
                    <a:pt x="3795497" y="1323280"/>
                  </a:lnTo>
                  <a:lnTo>
                    <a:pt x="3771032" y="1366483"/>
                  </a:lnTo>
                  <a:lnTo>
                    <a:pt x="3747364" y="1410167"/>
                  </a:lnTo>
                  <a:lnTo>
                    <a:pt x="3724505" y="1454320"/>
                  </a:lnTo>
                  <a:lnTo>
                    <a:pt x="3702467" y="1498932"/>
                  </a:lnTo>
                  <a:lnTo>
                    <a:pt x="3681263" y="1543992"/>
                  </a:lnTo>
                  <a:lnTo>
                    <a:pt x="3660904" y="1589488"/>
                  </a:lnTo>
                  <a:lnTo>
                    <a:pt x="3641404" y="1635411"/>
                  </a:lnTo>
                  <a:lnTo>
                    <a:pt x="3622437" y="1682461"/>
                  </a:lnTo>
                  <a:lnTo>
                    <a:pt x="3604187" y="1729924"/>
                  </a:lnTo>
                  <a:lnTo>
                    <a:pt x="3586570" y="1777748"/>
                  </a:lnTo>
                  <a:lnTo>
                    <a:pt x="3569501" y="1825884"/>
                  </a:lnTo>
                  <a:lnTo>
                    <a:pt x="3552894" y="1874278"/>
                  </a:lnTo>
                  <a:lnTo>
                    <a:pt x="3536664" y="1922881"/>
                  </a:lnTo>
                  <a:lnTo>
                    <a:pt x="3520727" y="1971640"/>
                  </a:lnTo>
                  <a:lnTo>
                    <a:pt x="3504996" y="2020505"/>
                  </a:lnTo>
                  <a:lnTo>
                    <a:pt x="3473814" y="2118347"/>
                  </a:lnTo>
                  <a:lnTo>
                    <a:pt x="3458192" y="2167221"/>
                  </a:lnTo>
                  <a:lnTo>
                    <a:pt x="3442437" y="2215996"/>
                  </a:lnTo>
                  <a:lnTo>
                    <a:pt x="3426463" y="2264620"/>
                  </a:lnTo>
                  <a:lnTo>
                    <a:pt x="3410184" y="2313043"/>
                  </a:lnTo>
                  <a:lnTo>
                    <a:pt x="3393517" y="2361212"/>
                  </a:lnTo>
                  <a:lnTo>
                    <a:pt x="3376375" y="2409077"/>
                  </a:lnTo>
                  <a:lnTo>
                    <a:pt x="3358673" y="2456587"/>
                  </a:lnTo>
                  <a:lnTo>
                    <a:pt x="3340326" y="2503689"/>
                  </a:lnTo>
                  <a:lnTo>
                    <a:pt x="3321249" y="2550334"/>
                  </a:lnTo>
                  <a:lnTo>
                    <a:pt x="3301357" y="2596470"/>
                  </a:lnTo>
                  <a:lnTo>
                    <a:pt x="3280565" y="2642044"/>
                  </a:lnTo>
                  <a:lnTo>
                    <a:pt x="3258787" y="2687007"/>
                  </a:lnTo>
                  <a:lnTo>
                    <a:pt x="3235939" y="2731308"/>
                  </a:lnTo>
                  <a:lnTo>
                    <a:pt x="3211934" y="2774893"/>
                  </a:lnTo>
                  <a:lnTo>
                    <a:pt x="3186689" y="2817714"/>
                  </a:lnTo>
                  <a:lnTo>
                    <a:pt x="3160117" y="2859717"/>
                  </a:lnTo>
                  <a:lnTo>
                    <a:pt x="3132134" y="2900853"/>
                  </a:lnTo>
                  <a:lnTo>
                    <a:pt x="3102655" y="2941070"/>
                  </a:lnTo>
                  <a:lnTo>
                    <a:pt x="3071594" y="2980316"/>
                  </a:lnTo>
                  <a:lnTo>
                    <a:pt x="3041129" y="3016038"/>
                  </a:lnTo>
                  <a:lnTo>
                    <a:pt x="3009731" y="3050351"/>
                  </a:lnTo>
                  <a:lnTo>
                    <a:pt x="2977427" y="3083299"/>
                  </a:lnTo>
                  <a:lnTo>
                    <a:pt x="2944248" y="3114928"/>
                  </a:lnTo>
                  <a:lnTo>
                    <a:pt x="2910221" y="3145284"/>
                  </a:lnTo>
                  <a:lnTo>
                    <a:pt x="2875378" y="3174413"/>
                  </a:lnTo>
                  <a:lnTo>
                    <a:pt x="2839746" y="3202359"/>
                  </a:lnTo>
                  <a:lnTo>
                    <a:pt x="2803356" y="3229169"/>
                  </a:lnTo>
                  <a:lnTo>
                    <a:pt x="2766236" y="3254887"/>
                  </a:lnTo>
                  <a:lnTo>
                    <a:pt x="2728416" y="3279560"/>
                  </a:lnTo>
                  <a:lnTo>
                    <a:pt x="2689925" y="3303233"/>
                  </a:lnTo>
                  <a:lnTo>
                    <a:pt x="2650791" y="3325952"/>
                  </a:lnTo>
                  <a:lnTo>
                    <a:pt x="2611046" y="3347762"/>
                  </a:lnTo>
                  <a:lnTo>
                    <a:pt x="2570717" y="3368709"/>
                  </a:lnTo>
                  <a:lnTo>
                    <a:pt x="2529834" y="3388838"/>
                  </a:lnTo>
                  <a:lnTo>
                    <a:pt x="2488426" y="3408195"/>
                  </a:lnTo>
                  <a:lnTo>
                    <a:pt x="2446523" y="3426826"/>
                  </a:lnTo>
                  <a:lnTo>
                    <a:pt x="2404154" y="3444775"/>
                  </a:lnTo>
                  <a:lnTo>
                    <a:pt x="2361347" y="3462090"/>
                  </a:lnTo>
                  <a:lnTo>
                    <a:pt x="2318133" y="3478814"/>
                  </a:lnTo>
                  <a:lnTo>
                    <a:pt x="2274540" y="3494994"/>
                  </a:lnTo>
                  <a:lnTo>
                    <a:pt x="2230599" y="3510675"/>
                  </a:lnTo>
                  <a:lnTo>
                    <a:pt x="2186337" y="3525903"/>
                  </a:lnTo>
                  <a:lnTo>
                    <a:pt x="2141784" y="3540723"/>
                  </a:lnTo>
                  <a:lnTo>
                    <a:pt x="2096971" y="3555181"/>
                  </a:lnTo>
                  <a:lnTo>
                    <a:pt x="2006676" y="3583194"/>
                  </a:lnTo>
                  <a:lnTo>
                    <a:pt x="1595131" y="3703355"/>
                  </a:lnTo>
                  <a:lnTo>
                    <a:pt x="1458510" y="3745092"/>
                  </a:lnTo>
                  <a:lnTo>
                    <a:pt x="1368268" y="3774447"/>
                  </a:lnTo>
                  <a:lnTo>
                    <a:pt x="1323486" y="3789720"/>
                  </a:lnTo>
                  <a:lnTo>
                    <a:pt x="1278970" y="3805452"/>
                  </a:lnTo>
                  <a:lnTo>
                    <a:pt x="1234748" y="3821687"/>
                  </a:lnTo>
                  <a:lnTo>
                    <a:pt x="1190850" y="3838471"/>
                  </a:lnTo>
                  <a:lnTo>
                    <a:pt x="1147304" y="3855850"/>
                  </a:lnTo>
                  <a:lnTo>
                    <a:pt x="1104141" y="3873869"/>
                  </a:lnTo>
                  <a:lnTo>
                    <a:pt x="1061390" y="3892574"/>
                  </a:lnTo>
                  <a:lnTo>
                    <a:pt x="1019079" y="3912010"/>
                  </a:lnTo>
                  <a:lnTo>
                    <a:pt x="977238" y="3932223"/>
                  </a:lnTo>
                  <a:lnTo>
                    <a:pt x="935896" y="3953259"/>
                  </a:lnTo>
                  <a:lnTo>
                    <a:pt x="895084" y="3975163"/>
                  </a:lnTo>
                  <a:lnTo>
                    <a:pt x="854828" y="3997980"/>
                  </a:lnTo>
                  <a:lnTo>
                    <a:pt x="815160" y="4021756"/>
                  </a:lnTo>
                  <a:lnTo>
                    <a:pt x="776109" y="4046537"/>
                  </a:lnTo>
                  <a:lnTo>
                    <a:pt x="737702" y="4072369"/>
                  </a:lnTo>
                  <a:lnTo>
                    <a:pt x="699971" y="4099296"/>
                  </a:lnTo>
                  <a:lnTo>
                    <a:pt x="662944" y="4127364"/>
                  </a:lnTo>
                  <a:lnTo>
                    <a:pt x="626650" y="4156620"/>
                  </a:lnTo>
                  <a:lnTo>
                    <a:pt x="591118" y="4187108"/>
                  </a:lnTo>
                  <a:lnTo>
                    <a:pt x="554358" y="4220816"/>
                  </a:lnTo>
                  <a:lnTo>
                    <a:pt x="518809" y="4255732"/>
                  </a:lnTo>
                  <a:lnTo>
                    <a:pt x="484467" y="4291813"/>
                  </a:lnTo>
                  <a:lnTo>
                    <a:pt x="451330" y="4329012"/>
                  </a:lnTo>
                  <a:lnTo>
                    <a:pt x="419396" y="4367286"/>
                  </a:lnTo>
                  <a:lnTo>
                    <a:pt x="388661" y="4406591"/>
                  </a:lnTo>
                  <a:lnTo>
                    <a:pt x="359123" y="4446881"/>
                  </a:lnTo>
                  <a:lnTo>
                    <a:pt x="330779" y="4488112"/>
                  </a:lnTo>
                  <a:lnTo>
                    <a:pt x="303626" y="4530240"/>
                  </a:lnTo>
                  <a:lnTo>
                    <a:pt x="277662" y="4573219"/>
                  </a:lnTo>
                  <a:lnTo>
                    <a:pt x="252884" y="4617007"/>
                  </a:lnTo>
                  <a:lnTo>
                    <a:pt x="229289" y="4661557"/>
                  </a:lnTo>
                  <a:lnTo>
                    <a:pt x="206874" y="4706826"/>
                  </a:lnTo>
                  <a:lnTo>
                    <a:pt x="185637" y="4752768"/>
                  </a:lnTo>
                  <a:lnTo>
                    <a:pt x="165575" y="4799340"/>
                  </a:lnTo>
                  <a:lnTo>
                    <a:pt x="146685" y="4846497"/>
                  </a:lnTo>
                  <a:lnTo>
                    <a:pt x="128965" y="4894194"/>
                  </a:lnTo>
                  <a:lnTo>
                    <a:pt x="112411" y="4942386"/>
                  </a:lnTo>
                  <a:lnTo>
                    <a:pt x="97021" y="4991030"/>
                  </a:lnTo>
                  <a:lnTo>
                    <a:pt x="82793" y="5040081"/>
                  </a:lnTo>
                  <a:lnTo>
                    <a:pt x="69723" y="5089493"/>
                  </a:lnTo>
                  <a:lnTo>
                    <a:pt x="57809" y="5139224"/>
                  </a:lnTo>
                  <a:lnTo>
                    <a:pt x="47048" y="5189227"/>
                  </a:lnTo>
                  <a:lnTo>
                    <a:pt x="37437" y="5239459"/>
                  </a:lnTo>
                  <a:lnTo>
                    <a:pt x="28973" y="5289875"/>
                  </a:lnTo>
                  <a:lnTo>
                    <a:pt x="21655" y="5340430"/>
                  </a:lnTo>
                  <a:lnTo>
                    <a:pt x="15478" y="5391081"/>
                  </a:lnTo>
                  <a:lnTo>
                    <a:pt x="10396" y="5441790"/>
                  </a:lnTo>
                  <a:lnTo>
                    <a:pt x="6346" y="5492550"/>
                  </a:lnTo>
                  <a:lnTo>
                    <a:pt x="3305" y="5543351"/>
                  </a:lnTo>
                  <a:lnTo>
                    <a:pt x="1250" y="5594184"/>
                  </a:lnTo>
                  <a:lnTo>
                    <a:pt x="156" y="5645040"/>
                  </a:lnTo>
                  <a:lnTo>
                    <a:pt x="0" y="5695909"/>
                  </a:lnTo>
                  <a:lnTo>
                    <a:pt x="758" y="5746783"/>
                  </a:lnTo>
                  <a:lnTo>
                    <a:pt x="2406" y="5797652"/>
                  </a:lnTo>
                  <a:lnTo>
                    <a:pt x="4922" y="5848506"/>
                  </a:lnTo>
                  <a:lnTo>
                    <a:pt x="8281" y="5899338"/>
                  </a:lnTo>
                  <a:lnTo>
                    <a:pt x="11729" y="5941253"/>
                  </a:lnTo>
                  <a:lnTo>
                    <a:pt x="7684810" y="5941253"/>
                  </a:lnTo>
                  <a:lnTo>
                    <a:pt x="7684810" y="590087"/>
                  </a:lnTo>
                  <a:lnTo>
                    <a:pt x="7674811" y="581811"/>
                  </a:lnTo>
                  <a:lnTo>
                    <a:pt x="7636208" y="551118"/>
                  </a:lnTo>
                  <a:lnTo>
                    <a:pt x="7597052" y="521212"/>
                  </a:lnTo>
                  <a:lnTo>
                    <a:pt x="7557359" y="492097"/>
                  </a:lnTo>
                  <a:lnTo>
                    <a:pt x="7517145" y="463779"/>
                  </a:lnTo>
                  <a:lnTo>
                    <a:pt x="7476426" y="436259"/>
                  </a:lnTo>
                  <a:lnTo>
                    <a:pt x="7435218" y="409543"/>
                  </a:lnTo>
                  <a:lnTo>
                    <a:pt x="7393536" y="383633"/>
                  </a:lnTo>
                  <a:lnTo>
                    <a:pt x="7351398" y="358534"/>
                  </a:lnTo>
                  <a:lnTo>
                    <a:pt x="7308817" y="334249"/>
                  </a:lnTo>
                  <a:lnTo>
                    <a:pt x="7265811" y="310782"/>
                  </a:lnTo>
                  <a:lnTo>
                    <a:pt x="7222395" y="288136"/>
                  </a:lnTo>
                  <a:lnTo>
                    <a:pt x="7178585" y="266316"/>
                  </a:lnTo>
                  <a:lnTo>
                    <a:pt x="7134396" y="245326"/>
                  </a:lnTo>
                  <a:lnTo>
                    <a:pt x="7089845" y="225168"/>
                  </a:lnTo>
                  <a:lnTo>
                    <a:pt x="7044948" y="205847"/>
                  </a:lnTo>
                  <a:lnTo>
                    <a:pt x="6999720" y="187366"/>
                  </a:lnTo>
                  <a:lnTo>
                    <a:pt x="6954178" y="169729"/>
                  </a:lnTo>
                  <a:lnTo>
                    <a:pt x="6908336" y="152940"/>
                  </a:lnTo>
                  <a:lnTo>
                    <a:pt x="6862211" y="137003"/>
                  </a:lnTo>
                  <a:lnTo>
                    <a:pt x="6815819" y="121922"/>
                  </a:lnTo>
                  <a:lnTo>
                    <a:pt x="6769176" y="107699"/>
                  </a:lnTo>
                  <a:lnTo>
                    <a:pt x="6722297" y="94339"/>
                  </a:lnTo>
                  <a:lnTo>
                    <a:pt x="6675199" y="81846"/>
                  </a:lnTo>
                  <a:lnTo>
                    <a:pt x="6627897" y="70223"/>
                  </a:lnTo>
                  <a:lnTo>
                    <a:pt x="6580407" y="59475"/>
                  </a:lnTo>
                  <a:lnTo>
                    <a:pt x="6532744" y="49604"/>
                  </a:lnTo>
                  <a:lnTo>
                    <a:pt x="6484926" y="40615"/>
                  </a:lnTo>
                  <a:lnTo>
                    <a:pt x="6436967" y="32511"/>
                  </a:lnTo>
                  <a:lnTo>
                    <a:pt x="6388883" y="25296"/>
                  </a:lnTo>
                  <a:lnTo>
                    <a:pt x="6340691" y="18974"/>
                  </a:lnTo>
                  <a:lnTo>
                    <a:pt x="6292406" y="13548"/>
                  </a:lnTo>
                  <a:lnTo>
                    <a:pt x="6244044" y="9023"/>
                  </a:lnTo>
                  <a:lnTo>
                    <a:pt x="6195621" y="5402"/>
                  </a:lnTo>
                  <a:lnTo>
                    <a:pt x="6147153" y="2688"/>
                  </a:lnTo>
                  <a:lnTo>
                    <a:pt x="6098655" y="886"/>
                  </a:lnTo>
                  <a:lnTo>
                    <a:pt x="6050143" y="0"/>
                  </a:lnTo>
                  <a:close/>
                </a:path>
              </a:pathLst>
            </a:custGeom>
            <a:solidFill>
              <a:srgbClr val="EEEDF3"/>
            </a:solidFill>
          </p:spPr>
          <p:txBody>
            <a:bodyPr wrap="square" lIns="0" tIns="0" rIns="0" bIns="0" rtlCol="0"/>
            <a:lstStyle/>
            <a:p>
              <a:endParaRPr/>
            </a:p>
          </p:txBody>
        </p:sp>
        <p:sp>
          <p:nvSpPr>
            <p:cNvPr id="5" name="object 5"/>
            <p:cNvSpPr/>
            <p:nvPr/>
          </p:nvSpPr>
          <p:spPr>
            <a:xfrm>
              <a:off x="6574170" y="3241611"/>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grpSp>
      <p:sp>
        <p:nvSpPr>
          <p:cNvPr id="6" name="object 6"/>
          <p:cNvSpPr txBox="1"/>
          <p:nvPr/>
        </p:nvSpPr>
        <p:spPr>
          <a:xfrm>
            <a:off x="6149954" y="3283842"/>
            <a:ext cx="3206115" cy="3988271"/>
          </a:xfrm>
          <a:prstGeom prst="rect">
            <a:avLst/>
          </a:prstGeom>
        </p:spPr>
        <p:txBody>
          <a:bodyPr vert="horz" wrap="square" lIns="0" tIns="12700" rIns="0" bIns="0" rtlCol="0">
            <a:spAutoFit/>
          </a:bodyPr>
          <a:lstStyle/>
          <a:p>
            <a:pPr marL="633095">
              <a:lnSpc>
                <a:spcPct val="100000"/>
              </a:lnSpc>
              <a:spcBef>
                <a:spcPts val="100"/>
              </a:spcBef>
            </a:pPr>
            <a:r>
              <a:rPr sz="1800" b="1" spc="40" dirty="0">
                <a:solidFill>
                  <a:srgbClr val="FFFFFF"/>
                </a:solidFill>
                <a:latin typeface="Trebuchet MS"/>
                <a:cs typeface="Trebuchet MS"/>
              </a:rPr>
              <a:t>Multimedia</a:t>
            </a:r>
            <a:r>
              <a:rPr sz="1800" b="1" spc="-65"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dirty="0">
              <a:latin typeface="Trebuchet MS"/>
              <a:cs typeface="Trebuchet MS"/>
            </a:endParaRPr>
          </a:p>
          <a:p>
            <a:pPr>
              <a:lnSpc>
                <a:spcPct val="100000"/>
              </a:lnSpc>
              <a:spcBef>
                <a:spcPts val="15"/>
              </a:spcBef>
            </a:pPr>
            <a:endParaRPr sz="1900" dirty="0">
              <a:latin typeface="Trebuchet MS"/>
              <a:cs typeface="Trebuchet MS"/>
            </a:endParaRPr>
          </a:p>
          <a:p>
            <a:pPr marL="412115" marR="5080" indent="183515">
              <a:lnSpc>
                <a:spcPct val="100000"/>
              </a:lnSpc>
            </a:pPr>
            <a:r>
              <a:rPr sz="2400" spc="135" dirty="0">
                <a:solidFill>
                  <a:srgbClr val="1D1D1B"/>
                </a:solidFill>
                <a:latin typeface="Trebuchet MS"/>
                <a:cs typeface="Trebuchet MS"/>
              </a:rPr>
              <a:t>The</a:t>
            </a:r>
            <a:r>
              <a:rPr sz="2400" spc="5" dirty="0">
                <a:solidFill>
                  <a:srgbClr val="1D1D1B"/>
                </a:solidFill>
                <a:latin typeface="Trebuchet MS"/>
                <a:cs typeface="Trebuchet MS"/>
              </a:rPr>
              <a:t> </a:t>
            </a:r>
            <a:r>
              <a:rPr sz="2400" spc="140" dirty="0">
                <a:solidFill>
                  <a:srgbClr val="1D1D1B"/>
                </a:solidFill>
                <a:latin typeface="Trebuchet MS"/>
                <a:cs typeface="Trebuchet MS"/>
              </a:rPr>
              <a:t>Street</a:t>
            </a:r>
            <a:r>
              <a:rPr sz="2400" spc="10" dirty="0">
                <a:solidFill>
                  <a:srgbClr val="1D1D1B"/>
                </a:solidFill>
                <a:latin typeface="Trebuchet MS"/>
                <a:cs typeface="Trebuchet MS"/>
              </a:rPr>
              <a:t> </a:t>
            </a:r>
            <a:r>
              <a:rPr sz="2400" spc="229" dirty="0">
                <a:solidFill>
                  <a:srgbClr val="1D1D1B"/>
                </a:solidFill>
                <a:latin typeface="Trebuchet MS"/>
                <a:cs typeface="Trebuchet MS"/>
              </a:rPr>
              <a:t>Music </a:t>
            </a:r>
            <a:r>
              <a:rPr sz="2400" spc="-705" dirty="0">
                <a:solidFill>
                  <a:srgbClr val="1D1D1B"/>
                </a:solidFill>
                <a:latin typeface="Trebuchet MS"/>
                <a:cs typeface="Trebuchet MS"/>
              </a:rPr>
              <a:t> </a:t>
            </a:r>
            <a:r>
              <a:rPr sz="2400" spc="185" dirty="0">
                <a:solidFill>
                  <a:srgbClr val="1D1D1B"/>
                </a:solidFill>
                <a:latin typeface="Trebuchet MS"/>
                <a:cs typeface="Trebuchet MS"/>
              </a:rPr>
              <a:t>Business</a:t>
            </a:r>
            <a:r>
              <a:rPr sz="2400" spc="-25" dirty="0">
                <a:solidFill>
                  <a:srgbClr val="1D1D1B"/>
                </a:solidFill>
                <a:latin typeface="Trebuchet MS"/>
                <a:cs typeface="Trebuchet MS"/>
              </a:rPr>
              <a:t> </a:t>
            </a:r>
            <a:r>
              <a:rPr sz="2400" spc="130" dirty="0">
                <a:solidFill>
                  <a:srgbClr val="1D1D1B"/>
                </a:solidFill>
                <a:latin typeface="Trebuchet MS"/>
                <a:cs typeface="Trebuchet MS"/>
              </a:rPr>
              <a:t>Research</a:t>
            </a:r>
            <a:endParaRPr sz="2400" dirty="0">
              <a:latin typeface="Trebuchet MS"/>
              <a:cs typeface="Trebuchet MS"/>
            </a:endParaRPr>
          </a:p>
          <a:p>
            <a:pPr marL="25400" marR="5080" indent="137795" algn="r">
              <a:lnSpc>
                <a:spcPct val="100000"/>
              </a:lnSpc>
              <a:spcBef>
                <a:spcPts val="1320"/>
              </a:spcBef>
            </a:pPr>
            <a:r>
              <a:rPr sz="1800" spc="-70" dirty="0">
                <a:solidFill>
                  <a:srgbClr val="1D1D1B"/>
                </a:solidFill>
                <a:latin typeface="Trebuchet MS"/>
                <a:cs typeface="Trebuchet MS"/>
              </a:rPr>
              <a:t>This</a:t>
            </a:r>
            <a:r>
              <a:rPr sz="1800" spc="-60" dirty="0">
                <a:solidFill>
                  <a:srgbClr val="1D1D1B"/>
                </a:solidFill>
                <a:latin typeface="Trebuchet MS"/>
                <a:cs typeface="Trebuchet MS"/>
              </a:rPr>
              <a:t> </a:t>
            </a:r>
            <a:r>
              <a:rPr sz="1800" spc="-40" dirty="0">
                <a:solidFill>
                  <a:srgbClr val="1D1D1B"/>
                </a:solidFill>
                <a:latin typeface="Trebuchet MS"/>
                <a:cs typeface="Trebuchet MS"/>
              </a:rPr>
              <a:t>in-depth</a:t>
            </a:r>
            <a:r>
              <a:rPr sz="1800" spc="-60" dirty="0">
                <a:solidFill>
                  <a:srgbClr val="1D1D1B"/>
                </a:solidFill>
                <a:latin typeface="Trebuchet MS"/>
                <a:cs typeface="Trebuchet MS"/>
              </a:rPr>
              <a:t> </a:t>
            </a:r>
            <a:r>
              <a:rPr sz="1800" spc="-70" dirty="0">
                <a:solidFill>
                  <a:srgbClr val="1D1D1B"/>
                </a:solidFill>
                <a:latin typeface="Trebuchet MS"/>
                <a:cs typeface="Trebuchet MS"/>
              </a:rPr>
              <a:t>research</a:t>
            </a:r>
            <a:r>
              <a:rPr sz="1800" spc="-60" dirty="0">
                <a:solidFill>
                  <a:srgbClr val="1D1D1B"/>
                </a:solidFill>
                <a:latin typeface="Trebuchet MS"/>
                <a:cs typeface="Trebuchet MS"/>
              </a:rPr>
              <a:t> </a:t>
            </a:r>
            <a:r>
              <a:rPr sz="1800" spc="-50" dirty="0">
                <a:solidFill>
                  <a:srgbClr val="1D1D1B"/>
                </a:solidFill>
                <a:latin typeface="Trebuchet MS"/>
                <a:cs typeface="Trebuchet MS"/>
              </a:rPr>
              <a:t>presents </a:t>
            </a:r>
            <a:r>
              <a:rPr sz="1800" spc="-525" dirty="0">
                <a:solidFill>
                  <a:srgbClr val="1D1D1B"/>
                </a:solidFill>
                <a:latin typeface="Trebuchet MS"/>
                <a:cs typeface="Trebuchet MS"/>
              </a:rPr>
              <a:t> </a:t>
            </a:r>
            <a:r>
              <a:rPr sz="1800" spc="-30" dirty="0">
                <a:solidFill>
                  <a:srgbClr val="1D1D1B"/>
                </a:solidFill>
                <a:latin typeface="Trebuchet MS"/>
                <a:cs typeface="Trebuchet MS"/>
              </a:rPr>
              <a:t>consumer </a:t>
            </a:r>
            <a:r>
              <a:rPr sz="1800" spc="-40" dirty="0">
                <a:solidFill>
                  <a:srgbClr val="1D1D1B"/>
                </a:solidFill>
                <a:latin typeface="Trebuchet MS"/>
                <a:cs typeface="Trebuchet MS"/>
              </a:rPr>
              <a:t>responses </a:t>
            </a:r>
            <a:r>
              <a:rPr sz="1800" spc="-15" dirty="0">
                <a:solidFill>
                  <a:srgbClr val="1D1D1B"/>
                </a:solidFill>
                <a:latin typeface="Trebuchet MS"/>
                <a:cs typeface="Trebuchet MS"/>
              </a:rPr>
              <a:t>to </a:t>
            </a:r>
            <a:r>
              <a:rPr sz="1800" b="1" spc="5" dirty="0">
                <a:solidFill>
                  <a:srgbClr val="1D1D1B"/>
                </a:solidFill>
                <a:latin typeface="Trebuchet MS"/>
                <a:cs typeface="Trebuchet MS"/>
              </a:rPr>
              <a:t>buskers </a:t>
            </a:r>
            <a:r>
              <a:rPr sz="1800" b="1" spc="-530" dirty="0">
                <a:solidFill>
                  <a:srgbClr val="1D1D1B"/>
                </a:solidFill>
                <a:latin typeface="Trebuchet MS"/>
                <a:cs typeface="Trebuchet MS"/>
              </a:rPr>
              <a:t> </a:t>
            </a:r>
            <a:r>
              <a:rPr sz="1800" spc="-35" dirty="0">
                <a:solidFill>
                  <a:srgbClr val="1D1D1B"/>
                </a:solidFill>
                <a:latin typeface="Trebuchet MS"/>
                <a:cs typeface="Trebuchet MS"/>
              </a:rPr>
              <a:t>performing</a:t>
            </a:r>
            <a:r>
              <a:rPr sz="1800" spc="-50" dirty="0">
                <a:solidFill>
                  <a:srgbClr val="1D1D1B"/>
                </a:solidFill>
                <a:latin typeface="Trebuchet MS"/>
                <a:cs typeface="Trebuchet MS"/>
              </a:rPr>
              <a:t> </a:t>
            </a:r>
            <a:r>
              <a:rPr sz="1800" spc="25" dirty="0">
                <a:solidFill>
                  <a:srgbClr val="1D1D1B"/>
                </a:solidFill>
                <a:latin typeface="Trebuchet MS"/>
                <a:cs typeface="Trebuchet MS"/>
              </a:rPr>
              <a:t>on</a:t>
            </a:r>
            <a:r>
              <a:rPr sz="1800" spc="-50"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75" dirty="0">
                <a:solidFill>
                  <a:srgbClr val="1D1D1B"/>
                </a:solidFill>
                <a:latin typeface="Trebuchet MS"/>
                <a:cs typeface="Trebuchet MS"/>
              </a:rPr>
              <a:t>street</a:t>
            </a:r>
            <a:r>
              <a:rPr sz="1800" spc="-50"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a:t>
            </a:r>
            <a:r>
              <a:rPr sz="1800" spc="25" dirty="0">
                <a:solidFill>
                  <a:srgbClr val="1D1D1B"/>
                </a:solidFill>
                <a:latin typeface="Trebuchet MS"/>
                <a:cs typeface="Trebuchet MS"/>
              </a:rPr>
              <a:t>on </a:t>
            </a:r>
            <a:r>
              <a:rPr sz="1800" spc="-530" dirty="0">
                <a:solidFill>
                  <a:srgbClr val="1D1D1B"/>
                </a:solidFill>
                <a:latin typeface="Trebuchet MS"/>
                <a:cs typeface="Trebuchet MS"/>
              </a:rPr>
              <a:t> </a:t>
            </a:r>
            <a:r>
              <a:rPr sz="1800" spc="-45" dirty="0">
                <a:solidFill>
                  <a:srgbClr val="1D1D1B"/>
                </a:solidFill>
                <a:latin typeface="Trebuchet MS"/>
                <a:cs typeface="Trebuchet MS"/>
              </a:rPr>
              <a:t>online</a:t>
            </a:r>
            <a:r>
              <a:rPr sz="1800" spc="-50" dirty="0">
                <a:solidFill>
                  <a:srgbClr val="1D1D1B"/>
                </a:solidFill>
                <a:latin typeface="Trebuchet MS"/>
                <a:cs typeface="Trebuchet MS"/>
              </a:rPr>
              <a:t> video</a:t>
            </a:r>
            <a:r>
              <a:rPr sz="1800" spc="-45" dirty="0">
                <a:solidFill>
                  <a:srgbClr val="1D1D1B"/>
                </a:solidFill>
                <a:latin typeface="Trebuchet MS"/>
                <a:cs typeface="Trebuchet MS"/>
              </a:rPr>
              <a:t> </a:t>
            </a:r>
            <a:r>
              <a:rPr sz="1800" spc="-60" dirty="0">
                <a:solidFill>
                  <a:srgbClr val="1D1D1B"/>
                </a:solidFill>
                <a:latin typeface="Trebuchet MS"/>
                <a:cs typeface="Trebuchet MS"/>
              </a:rPr>
              <a:t>platforms.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19380" marR="5080" indent="-107314" algn="r">
              <a:lnSpc>
                <a:spcPct val="100000"/>
              </a:lnSpc>
            </a:pPr>
            <a:r>
              <a:rPr lang="en-GB" b="1" spc="-20" dirty="0">
                <a:solidFill>
                  <a:srgbClr val="1D1D1B"/>
                </a:solidFill>
                <a:latin typeface="Trebuchet MS"/>
                <a:cs typeface="Trebuchet MS"/>
                <a:hlinkClick r:id="rId3"/>
              </a:rPr>
              <a:t>https://link.springer.com/article/10.1007/s11002-021-09566-8</a:t>
            </a:r>
            <a:endParaRPr lang="en-GB" b="1" spc="-20" dirty="0">
              <a:solidFill>
                <a:srgbClr val="1D1D1B"/>
              </a:solidFill>
              <a:latin typeface="Trebuchet MS"/>
              <a:cs typeface="Trebuchet MS"/>
            </a:endParaRPr>
          </a:p>
          <a:p>
            <a:pPr marL="119380" marR="5080" indent="-107314" algn="r">
              <a:lnSpc>
                <a:spcPct val="100000"/>
              </a:lnSpc>
            </a:pPr>
            <a:endParaRPr sz="1800" dirty="0">
              <a:latin typeface="Trebuchet MS"/>
              <a:cs typeface="Trebuchet MS"/>
            </a:endParaRPr>
          </a:p>
        </p:txBody>
      </p:sp>
      <p:sp>
        <p:nvSpPr>
          <p:cNvPr id="7" name="object 7"/>
          <p:cNvSpPr txBox="1"/>
          <p:nvPr/>
        </p:nvSpPr>
        <p:spPr>
          <a:xfrm>
            <a:off x="527199" y="4705095"/>
            <a:ext cx="175895" cy="235648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50" dirty="0">
                <a:solidFill>
                  <a:srgbClr val="5E5D5D"/>
                </a:solidFill>
                <a:latin typeface="Trebuchet MS"/>
                <a:cs typeface="Trebuchet MS"/>
              </a:rPr>
              <a:t>Matthew</a:t>
            </a:r>
            <a:r>
              <a:rPr sz="1000" b="1" spc="-30" dirty="0">
                <a:solidFill>
                  <a:srgbClr val="5E5D5D"/>
                </a:solidFill>
                <a:latin typeface="Trebuchet MS"/>
                <a:cs typeface="Trebuchet MS"/>
              </a:rPr>
              <a:t> </a:t>
            </a:r>
            <a:r>
              <a:rPr sz="1000" b="1" spc="-25" dirty="0">
                <a:solidFill>
                  <a:srgbClr val="5E5D5D"/>
                </a:solidFill>
                <a:latin typeface="Trebuchet MS"/>
                <a:cs typeface="Trebuchet MS"/>
              </a:rPr>
              <a:t>Lejune</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30"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970859" y="7446"/>
            <a:ext cx="5087540" cy="6867216"/>
          </a:xfrm>
          <a:prstGeom prst="rect">
            <a:avLst/>
          </a:prstGeom>
        </p:spPr>
      </p:pic>
      <p:sp>
        <p:nvSpPr>
          <p:cNvPr id="3" name="object 3"/>
          <p:cNvSpPr txBox="1">
            <a:spLocks noGrp="1"/>
          </p:cNvSpPr>
          <p:nvPr>
            <p:ph type="title"/>
          </p:nvPr>
        </p:nvSpPr>
        <p:spPr>
          <a:xfrm>
            <a:off x="1028700" y="1612310"/>
            <a:ext cx="3399790" cy="1389380"/>
          </a:xfrm>
          <a:prstGeom prst="rect">
            <a:avLst/>
          </a:prstGeom>
        </p:spPr>
        <p:txBody>
          <a:bodyPr vert="horz" wrap="square" lIns="0" tIns="15240" rIns="0" bIns="0" rtlCol="0">
            <a:spAutoFit/>
          </a:bodyPr>
          <a:lstStyle/>
          <a:p>
            <a:pPr marL="12700" marR="5080">
              <a:lnSpc>
                <a:spcPct val="99200"/>
              </a:lnSpc>
              <a:spcBef>
                <a:spcPts val="120"/>
              </a:spcBef>
            </a:pPr>
            <a:r>
              <a:rPr sz="2400" b="0" spc="220" dirty="0">
                <a:solidFill>
                  <a:srgbClr val="1D1D1B"/>
                </a:solidFill>
                <a:latin typeface="Trebuchet MS"/>
                <a:cs typeface="Trebuchet MS"/>
              </a:rPr>
              <a:t>Boosting </a:t>
            </a:r>
            <a:r>
              <a:rPr sz="2400" b="0" spc="135" dirty="0">
                <a:solidFill>
                  <a:srgbClr val="1D1D1B"/>
                </a:solidFill>
                <a:latin typeface="Trebuchet MS"/>
                <a:cs typeface="Trebuchet MS"/>
              </a:rPr>
              <a:t>Creative </a:t>
            </a:r>
            <a:r>
              <a:rPr sz="2400" b="0" spc="140" dirty="0">
                <a:solidFill>
                  <a:srgbClr val="1D1D1B"/>
                </a:solidFill>
                <a:latin typeface="Trebuchet MS"/>
                <a:cs typeface="Trebuchet MS"/>
              </a:rPr>
              <a:t> </a:t>
            </a:r>
            <a:r>
              <a:rPr sz="2400" b="0" spc="160" dirty="0">
                <a:solidFill>
                  <a:srgbClr val="1D1D1B"/>
                </a:solidFill>
                <a:latin typeface="Trebuchet MS"/>
                <a:cs typeface="Trebuchet MS"/>
              </a:rPr>
              <a:t>Entrepreneurship </a:t>
            </a:r>
            <a:r>
              <a:rPr sz="2400" b="0" spc="165" dirty="0">
                <a:solidFill>
                  <a:srgbClr val="1D1D1B"/>
                </a:solidFill>
                <a:latin typeface="Trebuchet MS"/>
                <a:cs typeface="Trebuchet MS"/>
              </a:rPr>
              <a:t> </a:t>
            </a:r>
            <a:r>
              <a:rPr sz="2100" b="0" spc="-65" dirty="0">
                <a:solidFill>
                  <a:srgbClr val="1D1D1B"/>
                </a:solidFill>
                <a:latin typeface="Trebuchet MS"/>
                <a:cs typeface="Trebuchet MS"/>
              </a:rPr>
              <a:t>th</a:t>
            </a:r>
            <a:r>
              <a:rPr sz="2100" b="0" spc="-70" dirty="0">
                <a:solidFill>
                  <a:srgbClr val="1D1D1B"/>
                </a:solidFill>
                <a:latin typeface="Trebuchet MS"/>
                <a:cs typeface="Trebuchet MS"/>
              </a:rPr>
              <a:t>r</a:t>
            </a:r>
            <a:r>
              <a:rPr sz="2100" b="0" spc="45" dirty="0">
                <a:solidFill>
                  <a:srgbClr val="1D1D1B"/>
                </a:solidFill>
                <a:latin typeface="Trebuchet MS"/>
                <a:cs typeface="Trebuchet MS"/>
              </a:rPr>
              <a:t>ough</a:t>
            </a:r>
            <a:r>
              <a:rPr sz="2100" b="0" spc="-50" dirty="0">
                <a:solidFill>
                  <a:srgbClr val="1D1D1B"/>
                </a:solidFill>
                <a:latin typeface="Trebuchet MS"/>
                <a:cs typeface="Trebuchet MS"/>
              </a:rPr>
              <a:t> </a:t>
            </a:r>
            <a:r>
              <a:rPr sz="2100" b="0" spc="-130" dirty="0">
                <a:solidFill>
                  <a:srgbClr val="1D1D1B"/>
                </a:solidFill>
                <a:latin typeface="Trebuchet MS"/>
                <a:cs typeface="Trebuchet MS"/>
              </a:rPr>
              <a:t>c</a:t>
            </a:r>
            <a:r>
              <a:rPr sz="2100" b="0" spc="-120" dirty="0">
                <a:solidFill>
                  <a:srgbClr val="1D1D1B"/>
                </a:solidFill>
                <a:latin typeface="Trebuchet MS"/>
                <a:cs typeface="Trebuchet MS"/>
              </a:rPr>
              <a:t>r</a:t>
            </a:r>
            <a:r>
              <a:rPr sz="2100" b="0" spc="-70" dirty="0">
                <a:solidFill>
                  <a:srgbClr val="1D1D1B"/>
                </a:solidFill>
                <a:latin typeface="Trebuchet MS"/>
                <a:cs typeface="Trebuchet MS"/>
              </a:rPr>
              <a:t>eative-based</a:t>
            </a:r>
            <a:r>
              <a:rPr sz="2100" b="0" spc="-50" dirty="0">
                <a:solidFill>
                  <a:srgbClr val="1D1D1B"/>
                </a:solidFill>
                <a:latin typeface="Trebuchet MS"/>
                <a:cs typeface="Trebuchet MS"/>
              </a:rPr>
              <a:t> </a:t>
            </a:r>
            <a:r>
              <a:rPr sz="2100" b="0" spc="-25" dirty="0">
                <a:solidFill>
                  <a:srgbClr val="1D1D1B"/>
                </a:solidFill>
                <a:latin typeface="Trebuchet MS"/>
                <a:cs typeface="Trebuchet MS"/>
              </a:rPr>
              <a:t>urban  </a:t>
            </a:r>
            <a:r>
              <a:rPr sz="2100" b="0" spc="-60" dirty="0">
                <a:solidFill>
                  <a:srgbClr val="1D1D1B"/>
                </a:solidFill>
                <a:latin typeface="Trebuchet MS"/>
                <a:cs typeface="Trebuchet MS"/>
              </a:rPr>
              <a:t>strategies</a:t>
            </a:r>
            <a:endParaRPr sz="2100">
              <a:latin typeface="Trebuchet MS"/>
              <a:cs typeface="Trebuchet MS"/>
            </a:endParaRPr>
          </a:p>
        </p:txBody>
      </p:sp>
      <p:sp>
        <p:nvSpPr>
          <p:cNvPr id="4" name="object 4"/>
          <p:cNvSpPr txBox="1"/>
          <p:nvPr/>
        </p:nvSpPr>
        <p:spPr>
          <a:xfrm>
            <a:off x="1028700" y="3105829"/>
            <a:ext cx="3681729" cy="4042132"/>
          </a:xfrm>
          <a:prstGeom prst="rect">
            <a:avLst/>
          </a:prstGeom>
        </p:spPr>
        <p:txBody>
          <a:bodyPr vert="horz" wrap="square" lIns="0" tIns="149860" rIns="0" bIns="0" rtlCol="0">
            <a:spAutoFit/>
          </a:bodyPr>
          <a:lstStyle/>
          <a:p>
            <a:pPr marL="12700">
              <a:lnSpc>
                <a:spcPct val="100000"/>
              </a:lnSpc>
              <a:spcBef>
                <a:spcPts val="1180"/>
              </a:spcBef>
            </a:pPr>
            <a:r>
              <a:rPr sz="1800" b="1" spc="155" dirty="0">
                <a:solidFill>
                  <a:srgbClr val="1D1D1B"/>
                </a:solidFill>
                <a:latin typeface="Trebuchet MS"/>
                <a:cs typeface="Trebuchet MS"/>
              </a:rPr>
              <a:t>A</a:t>
            </a:r>
            <a:r>
              <a:rPr sz="1800" b="1" spc="-55" dirty="0">
                <a:solidFill>
                  <a:srgbClr val="1D1D1B"/>
                </a:solidFill>
                <a:latin typeface="Trebuchet MS"/>
                <a:cs typeface="Trebuchet MS"/>
              </a:rPr>
              <a:t> </a:t>
            </a:r>
            <a:r>
              <a:rPr sz="1800" b="1" spc="35" dirty="0">
                <a:solidFill>
                  <a:srgbClr val="1D1D1B"/>
                </a:solidFill>
                <a:latin typeface="Trebuchet MS"/>
                <a:cs typeface="Trebuchet MS"/>
              </a:rPr>
              <a:t>study</a:t>
            </a:r>
            <a:r>
              <a:rPr sz="1800" b="1" spc="-55" dirty="0">
                <a:solidFill>
                  <a:srgbClr val="1D1D1B"/>
                </a:solidFill>
                <a:latin typeface="Trebuchet MS"/>
                <a:cs typeface="Trebuchet MS"/>
              </a:rPr>
              <a:t> </a:t>
            </a:r>
            <a:r>
              <a:rPr sz="1800" b="1" spc="40" dirty="0">
                <a:solidFill>
                  <a:srgbClr val="1D1D1B"/>
                </a:solidFill>
                <a:latin typeface="Trebuchet MS"/>
                <a:cs typeface="Trebuchet MS"/>
              </a:rPr>
              <a:t>and</a:t>
            </a:r>
            <a:r>
              <a:rPr sz="1800" b="1" spc="-55" dirty="0">
                <a:solidFill>
                  <a:srgbClr val="1D1D1B"/>
                </a:solidFill>
                <a:latin typeface="Trebuchet MS"/>
                <a:cs typeface="Trebuchet MS"/>
              </a:rPr>
              <a:t> </a:t>
            </a:r>
            <a:r>
              <a:rPr sz="1800" b="1" spc="25" dirty="0">
                <a:solidFill>
                  <a:srgbClr val="1D1D1B"/>
                </a:solidFill>
                <a:latin typeface="Trebuchet MS"/>
                <a:cs typeface="Trebuchet MS"/>
              </a:rPr>
              <a:t>plan</a:t>
            </a:r>
            <a:r>
              <a:rPr sz="1800" b="1" spc="-55" dirty="0">
                <a:solidFill>
                  <a:srgbClr val="1D1D1B"/>
                </a:solidFill>
                <a:latin typeface="Trebuchet MS"/>
                <a:cs typeface="Trebuchet MS"/>
              </a:rPr>
              <a:t> </a:t>
            </a:r>
            <a:r>
              <a:rPr sz="1800" b="1" spc="-85" dirty="0">
                <a:solidFill>
                  <a:srgbClr val="1D1D1B"/>
                </a:solidFill>
                <a:latin typeface="Trebuchet MS"/>
                <a:cs typeface="Trebuchet MS"/>
              </a:rPr>
              <a:t>on...</a:t>
            </a:r>
            <a:endParaRPr sz="1800" dirty="0">
              <a:latin typeface="Trebuchet MS"/>
              <a:cs typeface="Trebuchet MS"/>
            </a:endParaRPr>
          </a:p>
          <a:p>
            <a:pPr marL="12700" marR="205740">
              <a:lnSpc>
                <a:spcPct val="100000"/>
              </a:lnSpc>
              <a:spcBef>
                <a:spcPts val="1080"/>
              </a:spcBef>
              <a:buChar char="•"/>
              <a:tabLst>
                <a:tab pos="191135" algn="l"/>
              </a:tabLst>
            </a:pPr>
            <a:r>
              <a:rPr sz="1800" spc="-5" dirty="0">
                <a:solidFill>
                  <a:srgbClr val="1D1D1B"/>
                </a:solidFill>
                <a:latin typeface="Trebuchet MS"/>
                <a:cs typeface="Trebuchet MS"/>
              </a:rPr>
              <a:t>Connecting</a:t>
            </a:r>
            <a:r>
              <a:rPr sz="1800" spc="-60" dirty="0">
                <a:solidFill>
                  <a:srgbClr val="1D1D1B"/>
                </a:solidFill>
                <a:latin typeface="Trebuchet MS"/>
                <a:cs typeface="Trebuchet MS"/>
              </a:rPr>
              <a:t> </a:t>
            </a:r>
            <a:r>
              <a:rPr sz="1800" spc="-25" dirty="0">
                <a:solidFill>
                  <a:srgbClr val="1D1D1B"/>
                </a:solidFill>
                <a:latin typeface="Trebuchet MS"/>
                <a:cs typeface="Trebuchet MS"/>
              </a:rPr>
              <a:t>urban</a:t>
            </a:r>
            <a:r>
              <a:rPr sz="1800" spc="-60" dirty="0">
                <a:solidFill>
                  <a:srgbClr val="1D1D1B"/>
                </a:solidFill>
                <a:latin typeface="Trebuchet MS"/>
                <a:cs typeface="Trebuchet MS"/>
              </a:rPr>
              <a:t> </a:t>
            </a:r>
            <a:r>
              <a:rPr sz="1800" spc="-55" dirty="0">
                <a:solidFill>
                  <a:srgbClr val="1D1D1B"/>
                </a:solidFill>
                <a:latin typeface="Trebuchet MS"/>
                <a:cs typeface="Trebuchet MS"/>
              </a:rPr>
              <a:t>strategies</a:t>
            </a:r>
            <a:r>
              <a:rPr sz="1800" spc="-60" dirty="0">
                <a:solidFill>
                  <a:srgbClr val="1D1D1B"/>
                </a:solidFill>
                <a:latin typeface="Trebuchet MS"/>
                <a:cs typeface="Trebuchet MS"/>
              </a:rPr>
              <a:t> </a:t>
            </a:r>
            <a:r>
              <a:rPr sz="1800" spc="-25" dirty="0">
                <a:solidFill>
                  <a:srgbClr val="1D1D1B"/>
                </a:solidFill>
                <a:latin typeface="Trebuchet MS"/>
                <a:cs typeface="Trebuchet MS"/>
              </a:rPr>
              <a:t>with </a:t>
            </a:r>
            <a:r>
              <a:rPr sz="1800" spc="-525"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0" dirty="0">
                <a:solidFill>
                  <a:srgbClr val="1D1D1B"/>
                </a:solidFill>
                <a:latin typeface="Trebuchet MS"/>
                <a:cs typeface="Trebuchet MS"/>
              </a:rPr>
              <a:t>eative</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70" dirty="0">
                <a:solidFill>
                  <a:srgbClr val="1D1D1B"/>
                </a:solidFill>
                <a:latin typeface="Trebuchet MS"/>
                <a:cs typeface="Trebuchet MS"/>
              </a:rPr>
              <a:t>cultural</a:t>
            </a:r>
            <a:r>
              <a:rPr sz="1800" spc="-45" dirty="0">
                <a:solidFill>
                  <a:srgbClr val="1D1D1B"/>
                </a:solidFill>
                <a:latin typeface="Trebuchet MS"/>
                <a:cs typeface="Trebuchet MS"/>
              </a:rPr>
              <a:t> </a:t>
            </a:r>
            <a:r>
              <a:rPr sz="1800" spc="-60" dirty="0">
                <a:solidFill>
                  <a:srgbClr val="1D1D1B"/>
                </a:solidFill>
                <a:latin typeface="Trebuchet MS"/>
                <a:cs typeface="Trebuchet MS"/>
              </a:rPr>
              <a:t>industries.</a:t>
            </a:r>
            <a:endParaRPr sz="1800" dirty="0">
              <a:latin typeface="Trebuchet MS"/>
              <a:cs typeface="Trebuchet MS"/>
            </a:endParaRPr>
          </a:p>
          <a:p>
            <a:pPr marL="12700" marR="5080">
              <a:lnSpc>
                <a:spcPct val="100000"/>
              </a:lnSpc>
              <a:spcBef>
                <a:spcPts val="1080"/>
              </a:spcBef>
              <a:buChar char="•"/>
              <a:tabLst>
                <a:tab pos="191135" algn="l"/>
              </a:tabLst>
            </a:pPr>
            <a:r>
              <a:rPr sz="1800" spc="-70" dirty="0">
                <a:solidFill>
                  <a:srgbClr val="1D1D1B"/>
                </a:solidFill>
                <a:latin typeface="Trebuchet MS"/>
                <a:cs typeface="Trebuchet MS"/>
              </a:rPr>
              <a:t>Facilitating</a:t>
            </a:r>
            <a:r>
              <a:rPr sz="1800" spc="-55"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70" dirty="0">
                <a:solidFill>
                  <a:srgbClr val="1D1D1B"/>
                </a:solidFill>
                <a:latin typeface="Trebuchet MS"/>
                <a:cs typeface="Trebuchet MS"/>
              </a:rPr>
              <a:t>“creative</a:t>
            </a:r>
            <a:r>
              <a:rPr sz="1800" spc="-55" dirty="0">
                <a:solidFill>
                  <a:srgbClr val="1D1D1B"/>
                </a:solidFill>
                <a:latin typeface="Trebuchet MS"/>
                <a:cs typeface="Trebuchet MS"/>
              </a:rPr>
              <a:t> </a:t>
            </a:r>
            <a:r>
              <a:rPr sz="1800" spc="-50" dirty="0">
                <a:solidFill>
                  <a:srgbClr val="1D1D1B"/>
                </a:solidFill>
                <a:latin typeface="Trebuchet MS"/>
                <a:cs typeface="Trebuchet MS"/>
              </a:rPr>
              <a:t>ecosys- </a:t>
            </a:r>
            <a:r>
              <a:rPr sz="1800" spc="-45" dirty="0">
                <a:solidFill>
                  <a:srgbClr val="1D1D1B"/>
                </a:solidFill>
                <a:latin typeface="Trebuchet MS"/>
                <a:cs typeface="Trebuchet MS"/>
              </a:rPr>
              <a:t> </a:t>
            </a:r>
            <a:r>
              <a:rPr sz="1800" spc="-25" dirty="0">
                <a:solidFill>
                  <a:srgbClr val="1D1D1B"/>
                </a:solidFill>
                <a:latin typeface="Trebuchet MS"/>
                <a:cs typeface="Trebuchet MS"/>
              </a:rPr>
              <a:t>tem” </a:t>
            </a:r>
            <a:r>
              <a:rPr sz="1800" spc="-15" dirty="0">
                <a:solidFill>
                  <a:srgbClr val="1D1D1B"/>
                </a:solidFill>
                <a:latin typeface="Trebuchet MS"/>
                <a:cs typeface="Trebuchet MS"/>
              </a:rPr>
              <a:t>to </a:t>
            </a:r>
            <a:r>
              <a:rPr sz="1800" spc="-45" dirty="0">
                <a:solidFill>
                  <a:srgbClr val="1D1D1B"/>
                </a:solidFill>
                <a:latin typeface="Trebuchet MS"/>
                <a:cs typeface="Trebuchet MS"/>
              </a:rPr>
              <a:t>be </a:t>
            </a:r>
            <a:r>
              <a:rPr sz="1800" spc="-70" dirty="0">
                <a:solidFill>
                  <a:srgbClr val="1D1D1B"/>
                </a:solidFill>
                <a:latin typeface="Trebuchet MS"/>
                <a:cs typeface="Trebuchet MS"/>
              </a:rPr>
              <a:t>able </a:t>
            </a:r>
            <a:r>
              <a:rPr sz="1800" spc="-15" dirty="0">
                <a:solidFill>
                  <a:srgbClr val="1D1D1B"/>
                </a:solidFill>
                <a:latin typeface="Trebuchet MS"/>
                <a:cs typeface="Trebuchet MS"/>
              </a:rPr>
              <a:t>to </a:t>
            </a:r>
            <a:r>
              <a:rPr sz="1800" spc="-70" dirty="0">
                <a:solidFill>
                  <a:srgbClr val="1D1D1B"/>
                </a:solidFill>
                <a:latin typeface="Trebuchet MS"/>
                <a:cs typeface="Trebuchet MS"/>
              </a:rPr>
              <a:t>attract </a:t>
            </a:r>
            <a:r>
              <a:rPr sz="1800" spc="-85" dirty="0">
                <a:solidFill>
                  <a:srgbClr val="1D1D1B"/>
                </a:solidFill>
                <a:latin typeface="Trebuchet MS"/>
                <a:cs typeface="Trebuchet MS"/>
              </a:rPr>
              <a:t>(more) </a:t>
            </a:r>
            <a:r>
              <a:rPr sz="1800" spc="-80"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0" dirty="0">
                <a:solidFill>
                  <a:srgbClr val="1D1D1B"/>
                </a:solidFill>
                <a:latin typeface="Trebuchet MS"/>
                <a:cs typeface="Trebuchet MS"/>
              </a:rPr>
              <a:t>eative</a:t>
            </a:r>
            <a:r>
              <a:rPr sz="1800" spc="-45" dirty="0">
                <a:solidFill>
                  <a:srgbClr val="1D1D1B"/>
                </a:solidFill>
                <a:latin typeface="Trebuchet MS"/>
                <a:cs typeface="Trebuchet MS"/>
              </a:rPr>
              <a:t> </a:t>
            </a:r>
            <a:r>
              <a:rPr sz="1800" spc="-65" dirty="0">
                <a:solidFill>
                  <a:srgbClr val="1D1D1B"/>
                </a:solidFill>
                <a:latin typeface="Trebuchet MS"/>
                <a:cs typeface="Trebuchet MS"/>
              </a:rPr>
              <a:t>ent</a:t>
            </a:r>
            <a:r>
              <a:rPr sz="1800" spc="-70" dirty="0">
                <a:solidFill>
                  <a:srgbClr val="1D1D1B"/>
                </a:solidFill>
                <a:latin typeface="Trebuchet MS"/>
                <a:cs typeface="Trebuchet MS"/>
              </a:rPr>
              <a:t>repr</a:t>
            </a:r>
            <a:r>
              <a:rPr sz="1800" spc="-45" dirty="0">
                <a:solidFill>
                  <a:srgbClr val="1D1D1B"/>
                </a:solidFill>
                <a:latin typeface="Trebuchet MS"/>
                <a:cs typeface="Trebuchet MS"/>
              </a:rPr>
              <a:t>eneurs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5" dirty="0">
                <a:solidFill>
                  <a:srgbClr val="1D1D1B"/>
                </a:solidFill>
                <a:latin typeface="Trebuchet MS"/>
                <a:cs typeface="Trebuchet MS"/>
              </a:rPr>
              <a:t>boost</a:t>
            </a:r>
            <a:r>
              <a:rPr sz="1800" spc="-45"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5" dirty="0">
                <a:solidFill>
                  <a:srgbClr val="1D1D1B"/>
                </a:solidFill>
                <a:latin typeface="Trebuchet MS"/>
                <a:cs typeface="Trebuchet MS"/>
              </a:rPr>
              <a:t>e</a:t>
            </a:r>
            <a:r>
              <a:rPr sz="1800" spc="-55" dirty="0">
                <a:solidFill>
                  <a:srgbClr val="1D1D1B"/>
                </a:solidFill>
                <a:latin typeface="Trebuchet MS"/>
                <a:cs typeface="Trebuchet MS"/>
              </a:rPr>
              <a:t>-  </a:t>
            </a:r>
            <a:r>
              <a:rPr sz="1800" spc="-80" dirty="0">
                <a:solidFill>
                  <a:srgbClr val="1D1D1B"/>
                </a:solidFill>
                <a:latin typeface="Trebuchet MS"/>
                <a:cs typeface="Trebuchet MS"/>
              </a:rPr>
              <a:t>ative</a:t>
            </a:r>
            <a:r>
              <a:rPr sz="1800" spc="-50" dirty="0">
                <a:solidFill>
                  <a:srgbClr val="1D1D1B"/>
                </a:solidFill>
                <a:latin typeface="Trebuchet MS"/>
                <a:cs typeface="Trebuchet MS"/>
              </a:rPr>
              <a:t> </a:t>
            </a:r>
            <a:r>
              <a:rPr sz="1800" spc="-55" dirty="0">
                <a:solidFill>
                  <a:srgbClr val="1D1D1B"/>
                </a:solidFill>
                <a:latin typeface="Trebuchet MS"/>
                <a:cs typeface="Trebuchet MS"/>
              </a:rPr>
              <a:t>entrepreneurship</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45" dirty="0">
                <a:solidFill>
                  <a:srgbClr val="1D1D1B"/>
                </a:solidFill>
                <a:latin typeface="Trebuchet MS"/>
                <a:cs typeface="Trebuchet MS"/>
              </a:rPr>
              <a:t> </a:t>
            </a:r>
            <a:r>
              <a:rPr sz="1800" spc="-55" dirty="0">
                <a:solidFill>
                  <a:srgbClr val="1D1D1B"/>
                </a:solidFill>
                <a:latin typeface="Trebuchet MS"/>
                <a:cs typeface="Trebuchet MS"/>
              </a:rPr>
              <a:t>dedicated </a:t>
            </a:r>
            <a:r>
              <a:rPr sz="1800" spc="-50" dirty="0">
                <a:solidFill>
                  <a:srgbClr val="1D1D1B"/>
                </a:solidFill>
                <a:latin typeface="Trebuchet MS"/>
                <a:cs typeface="Trebuchet MS"/>
              </a:rPr>
              <a:t> </a:t>
            </a:r>
            <a:r>
              <a:rPr sz="1800" spc="-25" dirty="0">
                <a:solidFill>
                  <a:srgbClr val="1D1D1B"/>
                </a:solidFill>
                <a:latin typeface="Trebuchet MS"/>
                <a:cs typeface="Trebuchet MS"/>
              </a:rPr>
              <a:t>urban</a:t>
            </a:r>
            <a:r>
              <a:rPr sz="1800" spc="-50" dirty="0">
                <a:solidFill>
                  <a:srgbClr val="1D1D1B"/>
                </a:solidFill>
                <a:latin typeface="Trebuchet MS"/>
                <a:cs typeface="Trebuchet MS"/>
              </a:rPr>
              <a:t> </a:t>
            </a:r>
            <a:r>
              <a:rPr sz="1800" spc="-85" dirty="0">
                <a:solidFill>
                  <a:srgbClr val="1D1D1B"/>
                </a:solidFill>
                <a:latin typeface="Trebuchet MS"/>
                <a:cs typeface="Trebuchet MS"/>
              </a:rPr>
              <a:t>areas.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218440">
              <a:lnSpc>
                <a:spcPct val="100000"/>
              </a:lnSpc>
            </a:pPr>
            <a:r>
              <a:rPr lang="en-GB" b="1" spc="-5" dirty="0">
                <a:solidFill>
                  <a:srgbClr val="1D1D1B"/>
                </a:solidFill>
                <a:latin typeface="Trebuchet MS"/>
                <a:cs typeface="Trebuchet MS"/>
                <a:hlinkClick r:id="rId3"/>
              </a:rPr>
              <a:t>https://urbact.eu/sites/default/files/creative_spirits_state_of_the_art.pdf</a:t>
            </a:r>
            <a:endParaRPr lang="en-GB" b="1" spc="-5" dirty="0">
              <a:solidFill>
                <a:srgbClr val="1D1D1B"/>
              </a:solidFill>
              <a:latin typeface="Trebuchet MS"/>
              <a:cs typeface="Trebuchet MS"/>
            </a:endParaRPr>
          </a:p>
          <a:p>
            <a:pPr marL="12700" marR="218440">
              <a:lnSpc>
                <a:spcPct val="100000"/>
              </a:lnSpc>
            </a:pP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5417295" cy="7772400"/>
            </a:xfrm>
            <a:prstGeom prst="rect">
              <a:avLst/>
            </a:prstGeom>
          </p:spPr>
        </p:pic>
        <p:pic>
          <p:nvPicPr>
            <p:cNvPr id="4" name="object 4"/>
            <p:cNvPicPr/>
            <p:nvPr/>
          </p:nvPicPr>
          <p:blipFill>
            <a:blip r:embed="rId3" cstate="print"/>
            <a:stretch>
              <a:fillRect/>
            </a:stretch>
          </p:blipFill>
          <p:spPr>
            <a:xfrm>
              <a:off x="5374552" y="0"/>
              <a:ext cx="4683847" cy="7772400"/>
            </a:xfrm>
            <a:prstGeom prst="rect">
              <a:avLst/>
            </a:prstGeom>
          </p:spPr>
        </p:pic>
        <p:pic>
          <p:nvPicPr>
            <p:cNvPr id="5" name="object 5"/>
            <p:cNvPicPr/>
            <p:nvPr/>
          </p:nvPicPr>
          <p:blipFill>
            <a:blip r:embed="rId4" cstate="print"/>
            <a:stretch>
              <a:fillRect/>
            </a:stretch>
          </p:blipFill>
          <p:spPr>
            <a:xfrm>
              <a:off x="5491459" y="2579751"/>
              <a:ext cx="2817077" cy="1308973"/>
            </a:xfrm>
            <a:prstGeom prst="rect">
              <a:avLst/>
            </a:prstGeom>
          </p:spPr>
        </p:pic>
        <p:sp>
          <p:nvSpPr>
            <p:cNvPr id="6" name="object 6"/>
            <p:cNvSpPr/>
            <p:nvPr/>
          </p:nvSpPr>
          <p:spPr>
            <a:xfrm>
              <a:off x="3487902" y="2534564"/>
              <a:ext cx="6570980" cy="4358005"/>
            </a:xfrm>
            <a:custGeom>
              <a:avLst/>
              <a:gdLst/>
              <a:ahLst/>
              <a:cxnLst/>
              <a:rect l="l" t="t" r="r" b="b"/>
              <a:pathLst>
                <a:path w="6570980" h="4358005">
                  <a:moveTo>
                    <a:pt x="3329114" y="3452228"/>
                  </a:moveTo>
                  <a:lnTo>
                    <a:pt x="3327006" y="3444202"/>
                  </a:lnTo>
                  <a:lnTo>
                    <a:pt x="3320935" y="3438550"/>
                  </a:lnTo>
                  <a:lnTo>
                    <a:pt x="3312109" y="3437318"/>
                  </a:lnTo>
                  <a:lnTo>
                    <a:pt x="3259569" y="3446462"/>
                  </a:lnTo>
                  <a:lnTo>
                    <a:pt x="3107639" y="3474859"/>
                  </a:lnTo>
                  <a:lnTo>
                    <a:pt x="3058706" y="3483686"/>
                  </a:lnTo>
                  <a:lnTo>
                    <a:pt x="3010522" y="3491712"/>
                  </a:lnTo>
                  <a:lnTo>
                    <a:pt x="2963024" y="3498646"/>
                  </a:lnTo>
                  <a:lnTo>
                    <a:pt x="2916174" y="3504222"/>
                  </a:lnTo>
                  <a:lnTo>
                    <a:pt x="2869895" y="3508133"/>
                  </a:lnTo>
                  <a:lnTo>
                    <a:pt x="2824137" y="3510102"/>
                  </a:lnTo>
                  <a:lnTo>
                    <a:pt x="2778849" y="3509848"/>
                  </a:lnTo>
                  <a:lnTo>
                    <a:pt x="2772968" y="3509657"/>
                  </a:lnTo>
                  <a:lnTo>
                    <a:pt x="2770200" y="3516934"/>
                  </a:lnTo>
                  <a:lnTo>
                    <a:pt x="2808681" y="3549675"/>
                  </a:lnTo>
                  <a:lnTo>
                    <a:pt x="2839948" y="3579228"/>
                  </a:lnTo>
                  <a:lnTo>
                    <a:pt x="2868688" y="3610305"/>
                  </a:lnTo>
                  <a:lnTo>
                    <a:pt x="2852966" y="3659327"/>
                  </a:lnTo>
                  <a:lnTo>
                    <a:pt x="2807233" y="3681869"/>
                  </a:lnTo>
                  <a:lnTo>
                    <a:pt x="2761831" y="3703802"/>
                  </a:lnTo>
                  <a:lnTo>
                    <a:pt x="2716784" y="3725151"/>
                  </a:lnTo>
                  <a:lnTo>
                    <a:pt x="2672067" y="3745903"/>
                  </a:lnTo>
                  <a:lnTo>
                    <a:pt x="2627706" y="3766070"/>
                  </a:lnTo>
                  <a:lnTo>
                    <a:pt x="2583688" y="3785654"/>
                  </a:lnTo>
                  <a:lnTo>
                    <a:pt x="2540025" y="3804653"/>
                  </a:lnTo>
                  <a:lnTo>
                    <a:pt x="2496718" y="3823068"/>
                  </a:lnTo>
                  <a:lnTo>
                    <a:pt x="2453767" y="3840924"/>
                  </a:lnTo>
                  <a:lnTo>
                    <a:pt x="2411171" y="3858196"/>
                  </a:lnTo>
                  <a:lnTo>
                    <a:pt x="2368931" y="3874909"/>
                  </a:lnTo>
                  <a:lnTo>
                    <a:pt x="2327059" y="3891064"/>
                  </a:lnTo>
                  <a:lnTo>
                    <a:pt x="2285555" y="3906659"/>
                  </a:lnTo>
                  <a:lnTo>
                    <a:pt x="2244407" y="3921696"/>
                  </a:lnTo>
                  <a:lnTo>
                    <a:pt x="2203640" y="3936187"/>
                  </a:lnTo>
                  <a:lnTo>
                    <a:pt x="2163241" y="3950131"/>
                  </a:lnTo>
                  <a:lnTo>
                    <a:pt x="2123211" y="3963530"/>
                  </a:lnTo>
                  <a:lnTo>
                    <a:pt x="2083562" y="3976395"/>
                  </a:lnTo>
                  <a:lnTo>
                    <a:pt x="2044293" y="3988727"/>
                  </a:lnTo>
                  <a:lnTo>
                    <a:pt x="2005406" y="4000525"/>
                  </a:lnTo>
                  <a:lnTo>
                    <a:pt x="1966912" y="4011790"/>
                  </a:lnTo>
                  <a:lnTo>
                    <a:pt x="1928787" y="4022534"/>
                  </a:lnTo>
                  <a:lnTo>
                    <a:pt x="1891068" y="4032770"/>
                  </a:lnTo>
                  <a:lnTo>
                    <a:pt x="1853730" y="4042473"/>
                  </a:lnTo>
                  <a:lnTo>
                    <a:pt x="1780235" y="4060367"/>
                  </a:lnTo>
                  <a:lnTo>
                    <a:pt x="1708340" y="4076242"/>
                  </a:lnTo>
                  <a:lnTo>
                    <a:pt x="1638046" y="4090136"/>
                  </a:lnTo>
                  <a:lnTo>
                    <a:pt x="1569389" y="4102074"/>
                  </a:lnTo>
                  <a:lnTo>
                    <a:pt x="1502384" y="4112095"/>
                  </a:lnTo>
                  <a:lnTo>
                    <a:pt x="1437043" y="4120210"/>
                  </a:lnTo>
                  <a:lnTo>
                    <a:pt x="1373390" y="4126471"/>
                  </a:lnTo>
                  <a:lnTo>
                    <a:pt x="1311440" y="4130903"/>
                  </a:lnTo>
                  <a:lnTo>
                    <a:pt x="1251216" y="4133532"/>
                  </a:lnTo>
                  <a:lnTo>
                    <a:pt x="1192733" y="4134396"/>
                  </a:lnTo>
                  <a:lnTo>
                    <a:pt x="1164145" y="4134167"/>
                  </a:lnTo>
                  <a:lnTo>
                    <a:pt x="1108316" y="4132427"/>
                  </a:lnTo>
                  <a:lnTo>
                    <a:pt x="1054277" y="4128998"/>
                  </a:lnTo>
                  <a:lnTo>
                    <a:pt x="1002042" y="4123906"/>
                  </a:lnTo>
                  <a:lnTo>
                    <a:pt x="951636" y="4117187"/>
                  </a:lnTo>
                  <a:lnTo>
                    <a:pt x="903084" y="4108856"/>
                  </a:lnTo>
                  <a:lnTo>
                    <a:pt x="856386" y="4098963"/>
                  </a:lnTo>
                  <a:lnTo>
                    <a:pt x="811580" y="4087533"/>
                  </a:lnTo>
                  <a:lnTo>
                    <a:pt x="768680" y="4074591"/>
                  </a:lnTo>
                  <a:lnTo>
                    <a:pt x="727697" y="4060177"/>
                  </a:lnTo>
                  <a:lnTo>
                    <a:pt x="688657" y="4044315"/>
                  </a:lnTo>
                  <a:lnTo>
                    <a:pt x="651573" y="4027030"/>
                  </a:lnTo>
                  <a:lnTo>
                    <a:pt x="616470" y="4008361"/>
                  </a:lnTo>
                  <a:lnTo>
                    <a:pt x="583361" y="3988346"/>
                  </a:lnTo>
                  <a:lnTo>
                    <a:pt x="537502" y="3955846"/>
                  </a:lnTo>
                  <a:lnTo>
                    <a:pt x="496227" y="3920477"/>
                  </a:lnTo>
                  <a:lnTo>
                    <a:pt x="459625" y="3882326"/>
                  </a:lnTo>
                  <a:lnTo>
                    <a:pt x="427736" y="3841521"/>
                  </a:lnTo>
                  <a:lnTo>
                    <a:pt x="400659" y="3798151"/>
                  </a:lnTo>
                  <a:lnTo>
                    <a:pt x="378421" y="3752316"/>
                  </a:lnTo>
                  <a:lnTo>
                    <a:pt x="361111" y="3704132"/>
                  </a:lnTo>
                  <a:lnTo>
                    <a:pt x="348780" y="3653701"/>
                  </a:lnTo>
                  <a:lnTo>
                    <a:pt x="341490" y="3601123"/>
                  </a:lnTo>
                  <a:lnTo>
                    <a:pt x="339318" y="3546500"/>
                  </a:lnTo>
                  <a:lnTo>
                    <a:pt x="339737" y="3527856"/>
                  </a:lnTo>
                  <a:lnTo>
                    <a:pt x="344474" y="3470668"/>
                  </a:lnTo>
                  <a:lnTo>
                    <a:pt x="350545" y="3431540"/>
                  </a:lnTo>
                  <a:lnTo>
                    <a:pt x="358978" y="3391649"/>
                  </a:lnTo>
                  <a:lnTo>
                    <a:pt x="369773" y="3351009"/>
                  </a:lnTo>
                  <a:lnTo>
                    <a:pt x="382968" y="3309658"/>
                  </a:lnTo>
                  <a:lnTo>
                    <a:pt x="398589" y="3267633"/>
                  </a:lnTo>
                  <a:lnTo>
                    <a:pt x="416623" y="3224974"/>
                  </a:lnTo>
                  <a:lnTo>
                    <a:pt x="437108" y="3181680"/>
                  </a:lnTo>
                  <a:lnTo>
                    <a:pt x="460070" y="3137814"/>
                  </a:lnTo>
                  <a:lnTo>
                    <a:pt x="485521" y="3093389"/>
                  </a:lnTo>
                  <a:lnTo>
                    <a:pt x="513473" y="3048444"/>
                  </a:lnTo>
                  <a:lnTo>
                    <a:pt x="543953" y="3003004"/>
                  </a:lnTo>
                  <a:lnTo>
                    <a:pt x="576973" y="2957106"/>
                  </a:lnTo>
                  <a:lnTo>
                    <a:pt x="612559" y="2910776"/>
                  </a:lnTo>
                  <a:lnTo>
                    <a:pt x="650722" y="2864053"/>
                  </a:lnTo>
                  <a:lnTo>
                    <a:pt x="691489" y="2816949"/>
                  </a:lnTo>
                  <a:lnTo>
                    <a:pt x="734885" y="2769514"/>
                  </a:lnTo>
                  <a:lnTo>
                    <a:pt x="780910" y="2721762"/>
                  </a:lnTo>
                  <a:lnTo>
                    <a:pt x="829589" y="2673743"/>
                  </a:lnTo>
                  <a:lnTo>
                    <a:pt x="880948" y="2625471"/>
                  </a:lnTo>
                  <a:lnTo>
                    <a:pt x="935012" y="2576982"/>
                  </a:lnTo>
                  <a:lnTo>
                    <a:pt x="991768" y="2528316"/>
                  </a:lnTo>
                  <a:lnTo>
                    <a:pt x="1021181" y="2503919"/>
                  </a:lnTo>
                  <a:lnTo>
                    <a:pt x="1051267" y="2479497"/>
                  </a:lnTo>
                  <a:lnTo>
                    <a:pt x="1082052" y="2455037"/>
                  </a:lnTo>
                  <a:lnTo>
                    <a:pt x="1113523" y="2430551"/>
                  </a:lnTo>
                  <a:lnTo>
                    <a:pt x="1145692" y="2406040"/>
                  </a:lnTo>
                  <a:lnTo>
                    <a:pt x="1178547" y="2381504"/>
                  </a:lnTo>
                  <a:lnTo>
                    <a:pt x="1212100" y="2356967"/>
                  </a:lnTo>
                  <a:lnTo>
                    <a:pt x="1246365" y="2332405"/>
                  </a:lnTo>
                  <a:lnTo>
                    <a:pt x="1281315" y="2307844"/>
                  </a:lnTo>
                  <a:lnTo>
                    <a:pt x="1316977" y="2283282"/>
                  </a:lnTo>
                  <a:lnTo>
                    <a:pt x="1353350" y="2258707"/>
                  </a:lnTo>
                  <a:lnTo>
                    <a:pt x="1390421" y="2234146"/>
                  </a:lnTo>
                  <a:lnTo>
                    <a:pt x="1428216" y="2209596"/>
                  </a:lnTo>
                  <a:lnTo>
                    <a:pt x="1466723" y="2185047"/>
                  </a:lnTo>
                  <a:lnTo>
                    <a:pt x="1505940" y="2160524"/>
                  </a:lnTo>
                  <a:lnTo>
                    <a:pt x="1545869" y="2136013"/>
                  </a:lnTo>
                  <a:lnTo>
                    <a:pt x="1586534" y="2111527"/>
                  </a:lnTo>
                  <a:lnTo>
                    <a:pt x="1627911" y="2087067"/>
                  </a:lnTo>
                  <a:lnTo>
                    <a:pt x="1670024" y="2062632"/>
                  </a:lnTo>
                  <a:lnTo>
                    <a:pt x="1712861" y="2038248"/>
                  </a:lnTo>
                  <a:lnTo>
                    <a:pt x="1756422" y="2013889"/>
                  </a:lnTo>
                  <a:lnTo>
                    <a:pt x="1800720" y="1989569"/>
                  </a:lnTo>
                  <a:lnTo>
                    <a:pt x="1845754" y="1965312"/>
                  </a:lnTo>
                  <a:lnTo>
                    <a:pt x="1891525" y="1941093"/>
                  </a:lnTo>
                  <a:lnTo>
                    <a:pt x="1938032" y="1916925"/>
                  </a:lnTo>
                  <a:lnTo>
                    <a:pt x="1985289" y="1892820"/>
                  </a:lnTo>
                  <a:lnTo>
                    <a:pt x="2033282" y="1868779"/>
                  </a:lnTo>
                  <a:lnTo>
                    <a:pt x="2082025" y="1844802"/>
                  </a:lnTo>
                  <a:lnTo>
                    <a:pt x="2131517" y="1820887"/>
                  </a:lnTo>
                  <a:lnTo>
                    <a:pt x="2181758" y="1797050"/>
                  </a:lnTo>
                  <a:lnTo>
                    <a:pt x="2232761" y="1773301"/>
                  </a:lnTo>
                  <a:lnTo>
                    <a:pt x="2284514" y="1749615"/>
                  </a:lnTo>
                  <a:lnTo>
                    <a:pt x="2337028" y="1726018"/>
                  </a:lnTo>
                  <a:lnTo>
                    <a:pt x="2390292" y="1702523"/>
                  </a:lnTo>
                  <a:lnTo>
                    <a:pt x="2444331" y="1679105"/>
                  </a:lnTo>
                  <a:lnTo>
                    <a:pt x="2499131" y="1655787"/>
                  </a:lnTo>
                  <a:lnTo>
                    <a:pt x="2554706" y="1632572"/>
                  </a:lnTo>
                  <a:lnTo>
                    <a:pt x="2611043" y="1609458"/>
                  </a:lnTo>
                  <a:lnTo>
                    <a:pt x="2668155" y="1586458"/>
                  </a:lnTo>
                  <a:lnTo>
                    <a:pt x="2726042" y="1563560"/>
                  </a:lnTo>
                  <a:lnTo>
                    <a:pt x="2784716" y="1540789"/>
                  </a:lnTo>
                  <a:lnTo>
                    <a:pt x="2844152" y="1518132"/>
                  </a:lnTo>
                  <a:lnTo>
                    <a:pt x="2904388" y="1495590"/>
                  </a:lnTo>
                  <a:lnTo>
                    <a:pt x="2965399" y="1473187"/>
                  </a:lnTo>
                  <a:lnTo>
                    <a:pt x="3027197" y="1450911"/>
                  </a:lnTo>
                  <a:lnTo>
                    <a:pt x="2980055" y="1256665"/>
                  </a:lnTo>
                  <a:lnTo>
                    <a:pt x="2909544" y="1276248"/>
                  </a:lnTo>
                  <a:lnTo>
                    <a:pt x="2839986" y="1296136"/>
                  </a:lnTo>
                  <a:lnTo>
                    <a:pt x="2771343" y="1316329"/>
                  </a:lnTo>
                  <a:lnTo>
                    <a:pt x="2703639" y="1336814"/>
                  </a:lnTo>
                  <a:lnTo>
                    <a:pt x="2636850" y="1357579"/>
                  </a:lnTo>
                  <a:lnTo>
                    <a:pt x="2570988" y="1378623"/>
                  </a:lnTo>
                  <a:lnTo>
                    <a:pt x="2506053" y="1399946"/>
                  </a:lnTo>
                  <a:lnTo>
                    <a:pt x="2442019" y="1421549"/>
                  </a:lnTo>
                  <a:lnTo>
                    <a:pt x="2378900" y="1443393"/>
                  </a:lnTo>
                  <a:lnTo>
                    <a:pt x="2316696" y="1465516"/>
                  </a:lnTo>
                  <a:lnTo>
                    <a:pt x="2255393" y="1487881"/>
                  </a:lnTo>
                  <a:lnTo>
                    <a:pt x="2195004" y="1510487"/>
                  </a:lnTo>
                  <a:lnTo>
                    <a:pt x="2135505" y="1533334"/>
                  </a:lnTo>
                  <a:lnTo>
                    <a:pt x="2076894" y="1556423"/>
                  </a:lnTo>
                  <a:lnTo>
                    <a:pt x="2019185" y="1579727"/>
                  </a:lnTo>
                  <a:lnTo>
                    <a:pt x="1962365" y="1603260"/>
                  </a:lnTo>
                  <a:lnTo>
                    <a:pt x="1906435" y="1627009"/>
                  </a:lnTo>
                  <a:lnTo>
                    <a:pt x="1851380" y="1650974"/>
                  </a:lnTo>
                  <a:lnTo>
                    <a:pt x="1797215" y="1675130"/>
                  </a:lnTo>
                  <a:lnTo>
                    <a:pt x="1743925" y="1699501"/>
                  </a:lnTo>
                  <a:lnTo>
                    <a:pt x="1691500" y="1724050"/>
                  </a:lnTo>
                  <a:lnTo>
                    <a:pt x="1639951" y="1748790"/>
                  </a:lnTo>
                  <a:lnTo>
                    <a:pt x="1589265" y="1773720"/>
                  </a:lnTo>
                  <a:lnTo>
                    <a:pt x="1539443" y="1798815"/>
                  </a:lnTo>
                  <a:lnTo>
                    <a:pt x="1490484" y="1824075"/>
                  </a:lnTo>
                  <a:lnTo>
                    <a:pt x="1442389" y="1849513"/>
                  </a:lnTo>
                  <a:lnTo>
                    <a:pt x="1395145" y="1875104"/>
                  </a:lnTo>
                  <a:lnTo>
                    <a:pt x="1348740" y="1900834"/>
                  </a:lnTo>
                  <a:lnTo>
                    <a:pt x="1303197" y="1926717"/>
                  </a:lnTo>
                  <a:lnTo>
                    <a:pt x="1258493" y="1952752"/>
                  </a:lnTo>
                  <a:lnTo>
                    <a:pt x="1214628" y="1978901"/>
                  </a:lnTo>
                  <a:lnTo>
                    <a:pt x="1171613" y="2005190"/>
                  </a:lnTo>
                  <a:lnTo>
                    <a:pt x="1129423" y="2031606"/>
                  </a:lnTo>
                  <a:lnTo>
                    <a:pt x="1088059" y="2058123"/>
                  </a:lnTo>
                  <a:lnTo>
                    <a:pt x="1047534" y="2084768"/>
                  </a:lnTo>
                  <a:lnTo>
                    <a:pt x="1007833" y="2111502"/>
                  </a:lnTo>
                  <a:lnTo>
                    <a:pt x="968946" y="2138337"/>
                  </a:lnTo>
                  <a:lnTo>
                    <a:pt x="930884" y="2165273"/>
                  </a:lnTo>
                  <a:lnTo>
                    <a:pt x="893635" y="2192299"/>
                  </a:lnTo>
                  <a:lnTo>
                    <a:pt x="857199" y="2219388"/>
                  </a:lnTo>
                  <a:lnTo>
                    <a:pt x="821575" y="2246566"/>
                  </a:lnTo>
                  <a:lnTo>
                    <a:pt x="786752" y="2273808"/>
                  </a:lnTo>
                  <a:lnTo>
                    <a:pt x="752741" y="2301125"/>
                  </a:lnTo>
                  <a:lnTo>
                    <a:pt x="719518" y="2328494"/>
                  </a:lnTo>
                  <a:lnTo>
                    <a:pt x="687108" y="2355900"/>
                  </a:lnTo>
                  <a:lnTo>
                    <a:pt x="655472" y="2383371"/>
                  </a:lnTo>
                  <a:lnTo>
                    <a:pt x="624636" y="2410879"/>
                  </a:lnTo>
                  <a:lnTo>
                    <a:pt x="594588" y="2438412"/>
                  </a:lnTo>
                  <a:lnTo>
                    <a:pt x="565315" y="2465971"/>
                  </a:lnTo>
                  <a:lnTo>
                    <a:pt x="536829" y="2493568"/>
                  </a:lnTo>
                  <a:lnTo>
                    <a:pt x="509117" y="2521166"/>
                  </a:lnTo>
                  <a:lnTo>
                    <a:pt x="482180" y="2548788"/>
                  </a:lnTo>
                  <a:lnTo>
                    <a:pt x="430606" y="2604033"/>
                  </a:lnTo>
                  <a:lnTo>
                    <a:pt x="382104" y="2659240"/>
                  </a:lnTo>
                  <a:lnTo>
                    <a:pt x="336626" y="2714383"/>
                  </a:lnTo>
                  <a:lnTo>
                    <a:pt x="294144" y="2769400"/>
                  </a:lnTo>
                  <a:lnTo>
                    <a:pt x="254647" y="2824238"/>
                  </a:lnTo>
                  <a:lnTo>
                    <a:pt x="218109" y="2878874"/>
                  </a:lnTo>
                  <a:lnTo>
                    <a:pt x="184492" y="2933242"/>
                  </a:lnTo>
                  <a:lnTo>
                    <a:pt x="153784" y="2987306"/>
                  </a:lnTo>
                  <a:lnTo>
                    <a:pt x="125945" y="3041015"/>
                  </a:lnTo>
                  <a:lnTo>
                    <a:pt x="100952" y="3094317"/>
                  </a:lnTo>
                  <a:lnTo>
                    <a:pt x="78790" y="3147161"/>
                  </a:lnTo>
                  <a:lnTo>
                    <a:pt x="59423" y="3199511"/>
                  </a:lnTo>
                  <a:lnTo>
                    <a:pt x="42837" y="3251327"/>
                  </a:lnTo>
                  <a:lnTo>
                    <a:pt x="28994" y="3302546"/>
                  </a:lnTo>
                  <a:lnTo>
                    <a:pt x="17868" y="3353130"/>
                  </a:lnTo>
                  <a:lnTo>
                    <a:pt x="9448" y="3403015"/>
                  </a:lnTo>
                  <a:lnTo>
                    <a:pt x="3695" y="3452190"/>
                  </a:lnTo>
                  <a:lnTo>
                    <a:pt x="584" y="3500564"/>
                  </a:lnTo>
                  <a:lnTo>
                    <a:pt x="0" y="3524453"/>
                  </a:lnTo>
                  <a:lnTo>
                    <a:pt x="88" y="3548126"/>
                  </a:lnTo>
                  <a:lnTo>
                    <a:pt x="2184" y="3594811"/>
                  </a:lnTo>
                  <a:lnTo>
                    <a:pt x="6845" y="3640582"/>
                  </a:lnTo>
                  <a:lnTo>
                    <a:pt x="14058" y="3685375"/>
                  </a:lnTo>
                  <a:lnTo>
                    <a:pt x="23774" y="3729164"/>
                  </a:lnTo>
                  <a:lnTo>
                    <a:pt x="35991" y="3771887"/>
                  </a:lnTo>
                  <a:lnTo>
                    <a:pt x="50673" y="3813505"/>
                  </a:lnTo>
                  <a:lnTo>
                    <a:pt x="67779" y="3853967"/>
                  </a:lnTo>
                  <a:lnTo>
                    <a:pt x="87312" y="3893235"/>
                  </a:lnTo>
                  <a:lnTo>
                    <a:pt x="109220" y="3931247"/>
                  </a:lnTo>
                  <a:lnTo>
                    <a:pt x="133502" y="3967962"/>
                  </a:lnTo>
                  <a:lnTo>
                    <a:pt x="160108" y="4003332"/>
                  </a:lnTo>
                  <a:lnTo>
                    <a:pt x="189026" y="4037317"/>
                  </a:lnTo>
                  <a:lnTo>
                    <a:pt x="220230" y="4069867"/>
                  </a:lnTo>
                  <a:lnTo>
                    <a:pt x="253695" y="4100931"/>
                  </a:lnTo>
                  <a:lnTo>
                    <a:pt x="289382" y="4130471"/>
                  </a:lnTo>
                  <a:lnTo>
                    <a:pt x="327291" y="4158437"/>
                  </a:lnTo>
                  <a:lnTo>
                    <a:pt x="367360" y="4184764"/>
                  </a:lnTo>
                  <a:lnTo>
                    <a:pt x="409600" y="4209427"/>
                  </a:lnTo>
                  <a:lnTo>
                    <a:pt x="453961" y="4232376"/>
                  </a:lnTo>
                  <a:lnTo>
                    <a:pt x="500430" y="4253560"/>
                  </a:lnTo>
                  <a:lnTo>
                    <a:pt x="548982" y="4272927"/>
                  </a:lnTo>
                  <a:lnTo>
                    <a:pt x="599579" y="4290428"/>
                  </a:lnTo>
                  <a:lnTo>
                    <a:pt x="652195" y="4306036"/>
                  </a:lnTo>
                  <a:lnTo>
                    <a:pt x="706818" y="4319689"/>
                  </a:lnTo>
                  <a:lnTo>
                    <a:pt x="763422" y="4331335"/>
                  </a:lnTo>
                  <a:lnTo>
                    <a:pt x="821969" y="4340949"/>
                  </a:lnTo>
                  <a:lnTo>
                    <a:pt x="882434" y="4348454"/>
                  </a:lnTo>
                  <a:lnTo>
                    <a:pt x="944803" y="4353826"/>
                  </a:lnTo>
                  <a:lnTo>
                    <a:pt x="1009040" y="4357001"/>
                  </a:lnTo>
                  <a:lnTo>
                    <a:pt x="1075131" y="4357954"/>
                  </a:lnTo>
                  <a:lnTo>
                    <a:pt x="1108849" y="4357573"/>
                  </a:lnTo>
                  <a:lnTo>
                    <a:pt x="1177658" y="4355084"/>
                  </a:lnTo>
                  <a:lnTo>
                    <a:pt x="1248244" y="4350245"/>
                  </a:lnTo>
                  <a:lnTo>
                    <a:pt x="1320596" y="4342993"/>
                  </a:lnTo>
                  <a:lnTo>
                    <a:pt x="1394663" y="4333316"/>
                  </a:lnTo>
                  <a:lnTo>
                    <a:pt x="1432344" y="4327537"/>
                  </a:lnTo>
                  <a:lnTo>
                    <a:pt x="1470444" y="4321124"/>
                  </a:lnTo>
                  <a:lnTo>
                    <a:pt x="1508963" y="4314088"/>
                  </a:lnTo>
                  <a:lnTo>
                    <a:pt x="1547901" y="4306405"/>
                  </a:lnTo>
                  <a:lnTo>
                    <a:pt x="1587246" y="4298086"/>
                  </a:lnTo>
                  <a:lnTo>
                    <a:pt x="1626997" y="4289095"/>
                  </a:lnTo>
                  <a:lnTo>
                    <a:pt x="1667167" y="4279468"/>
                  </a:lnTo>
                  <a:lnTo>
                    <a:pt x="1707743" y="4269156"/>
                  </a:lnTo>
                  <a:lnTo>
                    <a:pt x="1748701" y="4258183"/>
                  </a:lnTo>
                  <a:lnTo>
                    <a:pt x="1790077" y="4246537"/>
                  </a:lnTo>
                  <a:lnTo>
                    <a:pt x="1831835" y="4234205"/>
                  </a:lnTo>
                  <a:lnTo>
                    <a:pt x="1873986" y="4221188"/>
                  </a:lnTo>
                  <a:lnTo>
                    <a:pt x="1916518" y="4207472"/>
                  </a:lnTo>
                  <a:lnTo>
                    <a:pt x="1959444" y="4193057"/>
                  </a:lnTo>
                  <a:lnTo>
                    <a:pt x="2002751" y="4177944"/>
                  </a:lnTo>
                  <a:lnTo>
                    <a:pt x="2046427" y="4162120"/>
                  </a:lnTo>
                  <a:lnTo>
                    <a:pt x="2090483" y="4145572"/>
                  </a:lnTo>
                  <a:lnTo>
                    <a:pt x="2134908" y="4128300"/>
                  </a:lnTo>
                  <a:lnTo>
                    <a:pt x="2179713" y="4110304"/>
                  </a:lnTo>
                  <a:lnTo>
                    <a:pt x="2224875" y="4091571"/>
                  </a:lnTo>
                  <a:lnTo>
                    <a:pt x="2270391" y="4072102"/>
                  </a:lnTo>
                  <a:lnTo>
                    <a:pt x="2316276" y="4051884"/>
                  </a:lnTo>
                  <a:lnTo>
                    <a:pt x="2362504" y="4030916"/>
                  </a:lnTo>
                  <a:lnTo>
                    <a:pt x="2409088" y="4009186"/>
                  </a:lnTo>
                  <a:lnTo>
                    <a:pt x="2456027" y="3986682"/>
                  </a:lnTo>
                  <a:lnTo>
                    <a:pt x="2503309" y="3963428"/>
                  </a:lnTo>
                  <a:lnTo>
                    <a:pt x="2550934" y="3939387"/>
                  </a:lnTo>
                  <a:lnTo>
                    <a:pt x="2598902" y="3914559"/>
                  </a:lnTo>
                  <a:lnTo>
                    <a:pt x="2647200" y="3888956"/>
                  </a:lnTo>
                  <a:lnTo>
                    <a:pt x="2695829" y="3862552"/>
                  </a:lnTo>
                  <a:lnTo>
                    <a:pt x="2744787" y="3835349"/>
                  </a:lnTo>
                  <a:lnTo>
                    <a:pt x="2794076" y="3807345"/>
                  </a:lnTo>
                  <a:lnTo>
                    <a:pt x="2843695" y="3778529"/>
                  </a:lnTo>
                  <a:lnTo>
                    <a:pt x="2893618" y="3748887"/>
                  </a:lnTo>
                  <a:lnTo>
                    <a:pt x="2940240" y="3720642"/>
                  </a:lnTo>
                  <a:lnTo>
                    <a:pt x="2941180" y="3722395"/>
                  </a:lnTo>
                  <a:lnTo>
                    <a:pt x="2961284" y="3769296"/>
                  </a:lnTo>
                  <a:lnTo>
                    <a:pt x="2979585" y="3822598"/>
                  </a:lnTo>
                  <a:lnTo>
                    <a:pt x="2996273" y="3883291"/>
                  </a:lnTo>
                  <a:lnTo>
                    <a:pt x="2997581" y="3888625"/>
                  </a:lnTo>
                  <a:lnTo>
                    <a:pt x="3004616" y="3889679"/>
                  </a:lnTo>
                  <a:lnTo>
                    <a:pt x="3034766" y="3840810"/>
                  </a:lnTo>
                  <a:lnTo>
                    <a:pt x="3063633" y="3797630"/>
                  </a:lnTo>
                  <a:lnTo>
                    <a:pt x="3093821" y="3755212"/>
                  </a:lnTo>
                  <a:lnTo>
                    <a:pt x="3125139" y="3713315"/>
                  </a:lnTo>
                  <a:lnTo>
                    <a:pt x="3157397" y="3671722"/>
                  </a:lnTo>
                  <a:lnTo>
                    <a:pt x="3190405" y="3630218"/>
                  </a:lnTo>
                  <a:lnTo>
                    <a:pt x="3257880" y="3546576"/>
                  </a:lnTo>
                  <a:lnTo>
                    <a:pt x="3291967" y="3503980"/>
                  </a:lnTo>
                  <a:lnTo>
                    <a:pt x="3326028" y="3460597"/>
                  </a:lnTo>
                  <a:lnTo>
                    <a:pt x="3329114" y="3452228"/>
                  </a:lnTo>
                  <a:close/>
                </a:path>
                <a:path w="6570980" h="4358005">
                  <a:moveTo>
                    <a:pt x="6570497" y="1981"/>
                  </a:moveTo>
                  <a:lnTo>
                    <a:pt x="6562928" y="1727"/>
                  </a:lnTo>
                  <a:lnTo>
                    <a:pt x="6517056" y="660"/>
                  </a:lnTo>
                  <a:lnTo>
                    <a:pt x="6471018" y="88"/>
                  </a:lnTo>
                  <a:lnTo>
                    <a:pt x="6424790" y="0"/>
                  </a:lnTo>
                  <a:lnTo>
                    <a:pt x="6378410" y="406"/>
                  </a:lnTo>
                  <a:lnTo>
                    <a:pt x="6331852" y="1320"/>
                  </a:lnTo>
                  <a:lnTo>
                    <a:pt x="6285141" y="2717"/>
                  </a:lnTo>
                  <a:lnTo>
                    <a:pt x="6238278" y="4622"/>
                  </a:lnTo>
                  <a:lnTo>
                    <a:pt x="6191262" y="7048"/>
                  </a:lnTo>
                  <a:lnTo>
                    <a:pt x="6144095" y="9982"/>
                  </a:lnTo>
                  <a:lnTo>
                    <a:pt x="6096800" y="13423"/>
                  </a:lnTo>
                  <a:lnTo>
                    <a:pt x="6049365" y="17399"/>
                  </a:lnTo>
                  <a:lnTo>
                    <a:pt x="6001791" y="21894"/>
                  </a:lnTo>
                  <a:lnTo>
                    <a:pt x="5954090" y="26911"/>
                  </a:lnTo>
                  <a:lnTo>
                    <a:pt x="5906274" y="32473"/>
                  </a:lnTo>
                  <a:lnTo>
                    <a:pt x="5858332" y="38569"/>
                  </a:lnTo>
                  <a:lnTo>
                    <a:pt x="5810275" y="45199"/>
                  </a:lnTo>
                  <a:lnTo>
                    <a:pt x="5762117" y="52374"/>
                  </a:lnTo>
                  <a:lnTo>
                    <a:pt x="5713844" y="60109"/>
                  </a:lnTo>
                  <a:lnTo>
                    <a:pt x="5665470" y="68389"/>
                  </a:lnTo>
                  <a:lnTo>
                    <a:pt x="5617007" y="77228"/>
                  </a:lnTo>
                  <a:lnTo>
                    <a:pt x="5568454" y="86626"/>
                  </a:lnTo>
                  <a:lnTo>
                    <a:pt x="5519813" y="96583"/>
                  </a:lnTo>
                  <a:lnTo>
                    <a:pt x="5471084" y="107111"/>
                  </a:lnTo>
                  <a:lnTo>
                    <a:pt x="5422277" y="118224"/>
                  </a:lnTo>
                  <a:lnTo>
                    <a:pt x="5373408" y="129908"/>
                  </a:lnTo>
                  <a:lnTo>
                    <a:pt x="5324462" y="142163"/>
                  </a:lnTo>
                  <a:lnTo>
                    <a:pt x="5275440" y="155016"/>
                  </a:lnTo>
                  <a:lnTo>
                    <a:pt x="5226380" y="168452"/>
                  </a:lnTo>
                  <a:lnTo>
                    <a:pt x="5177244" y="182473"/>
                  </a:lnTo>
                  <a:lnTo>
                    <a:pt x="5128069" y="197104"/>
                  </a:lnTo>
                  <a:lnTo>
                    <a:pt x="5078844" y="212331"/>
                  </a:lnTo>
                  <a:lnTo>
                    <a:pt x="5029581" y="228155"/>
                  </a:lnTo>
                  <a:lnTo>
                    <a:pt x="4980279" y="244602"/>
                  </a:lnTo>
                  <a:lnTo>
                    <a:pt x="4930953" y="261645"/>
                  </a:lnTo>
                  <a:lnTo>
                    <a:pt x="4881588" y="279323"/>
                  </a:lnTo>
                  <a:lnTo>
                    <a:pt x="4832197" y="297611"/>
                  </a:lnTo>
                  <a:lnTo>
                    <a:pt x="4782794" y="316522"/>
                  </a:lnTo>
                  <a:lnTo>
                    <a:pt x="4733366" y="336067"/>
                  </a:lnTo>
                  <a:lnTo>
                    <a:pt x="4683938" y="356235"/>
                  </a:lnTo>
                  <a:lnTo>
                    <a:pt x="4634496" y="377050"/>
                  </a:lnTo>
                  <a:lnTo>
                    <a:pt x="4585068" y="398500"/>
                  </a:lnTo>
                  <a:lnTo>
                    <a:pt x="4535627" y="420598"/>
                  </a:lnTo>
                  <a:lnTo>
                    <a:pt x="4486199" y="443344"/>
                  </a:lnTo>
                  <a:lnTo>
                    <a:pt x="4436783" y="466737"/>
                  </a:lnTo>
                  <a:lnTo>
                    <a:pt x="4387393" y="490791"/>
                  </a:lnTo>
                  <a:lnTo>
                    <a:pt x="4338015" y="515505"/>
                  </a:lnTo>
                  <a:lnTo>
                    <a:pt x="4453839" y="692835"/>
                  </a:lnTo>
                  <a:lnTo>
                    <a:pt x="5366461" y="541388"/>
                  </a:lnTo>
                  <a:lnTo>
                    <a:pt x="5525579" y="517423"/>
                  </a:lnTo>
                  <a:lnTo>
                    <a:pt x="5628894" y="503364"/>
                  </a:lnTo>
                  <a:lnTo>
                    <a:pt x="5729821" y="491159"/>
                  </a:lnTo>
                  <a:lnTo>
                    <a:pt x="5779351" y="485838"/>
                  </a:lnTo>
                  <a:lnTo>
                    <a:pt x="5828233" y="481076"/>
                  </a:lnTo>
                  <a:lnTo>
                    <a:pt x="5876442" y="476910"/>
                  </a:lnTo>
                  <a:lnTo>
                    <a:pt x="5923966" y="473379"/>
                  </a:lnTo>
                  <a:lnTo>
                    <a:pt x="5970778" y="470496"/>
                  </a:lnTo>
                  <a:lnTo>
                    <a:pt x="6016866" y="468312"/>
                  </a:lnTo>
                  <a:lnTo>
                    <a:pt x="6062218" y="466852"/>
                  </a:lnTo>
                  <a:lnTo>
                    <a:pt x="6106795" y="466153"/>
                  </a:lnTo>
                  <a:lnTo>
                    <a:pt x="6150597" y="466255"/>
                  </a:lnTo>
                  <a:lnTo>
                    <a:pt x="6193599" y="467169"/>
                  </a:lnTo>
                  <a:lnTo>
                    <a:pt x="6235789" y="468947"/>
                  </a:lnTo>
                  <a:lnTo>
                    <a:pt x="6277140" y="471627"/>
                  </a:lnTo>
                  <a:lnTo>
                    <a:pt x="6317628" y="475221"/>
                  </a:lnTo>
                  <a:lnTo>
                    <a:pt x="6357252" y="479767"/>
                  </a:lnTo>
                  <a:lnTo>
                    <a:pt x="6395974" y="485305"/>
                  </a:lnTo>
                  <a:lnTo>
                    <a:pt x="6433782" y="491883"/>
                  </a:lnTo>
                  <a:lnTo>
                    <a:pt x="6506604" y="508215"/>
                  </a:lnTo>
                  <a:lnTo>
                    <a:pt x="6570497" y="527392"/>
                  </a:lnTo>
                  <a:lnTo>
                    <a:pt x="6570497" y="466153"/>
                  </a:lnTo>
                  <a:lnTo>
                    <a:pt x="6570497" y="1981"/>
                  </a:lnTo>
                  <a:close/>
                </a:path>
              </a:pathLst>
            </a:custGeom>
            <a:solidFill>
              <a:srgbClr val="D21924"/>
            </a:solidFill>
          </p:spPr>
          <p:txBody>
            <a:bodyPr wrap="square" lIns="0" tIns="0" rIns="0" bIns="0" rtlCol="0"/>
            <a:lstStyle/>
            <a:p>
              <a:endParaRPr/>
            </a:p>
          </p:txBody>
        </p:sp>
        <p:pic>
          <p:nvPicPr>
            <p:cNvPr id="7" name="object 7"/>
            <p:cNvPicPr/>
            <p:nvPr/>
          </p:nvPicPr>
          <p:blipFill>
            <a:blip r:embed="rId5" cstate="print"/>
            <a:stretch>
              <a:fillRect/>
            </a:stretch>
          </p:blipFill>
          <p:spPr>
            <a:xfrm>
              <a:off x="4935969" y="4664633"/>
              <a:ext cx="966749" cy="566033"/>
            </a:xfrm>
            <a:prstGeom prst="rect">
              <a:avLst/>
            </a:prstGeom>
          </p:spPr>
        </p:pic>
        <p:pic>
          <p:nvPicPr>
            <p:cNvPr id="8" name="object 8"/>
            <p:cNvPicPr/>
            <p:nvPr/>
          </p:nvPicPr>
          <p:blipFill>
            <a:blip r:embed="rId6" cstate="print"/>
            <a:stretch>
              <a:fillRect/>
            </a:stretch>
          </p:blipFill>
          <p:spPr>
            <a:xfrm>
              <a:off x="5733968" y="4852202"/>
              <a:ext cx="70383" cy="83870"/>
            </a:xfrm>
            <a:prstGeom prst="rect">
              <a:avLst/>
            </a:prstGeom>
          </p:spPr>
        </p:pic>
        <p:pic>
          <p:nvPicPr>
            <p:cNvPr id="9" name="object 9"/>
            <p:cNvPicPr/>
            <p:nvPr/>
          </p:nvPicPr>
          <p:blipFill>
            <a:blip r:embed="rId7" cstate="print"/>
            <a:stretch>
              <a:fillRect/>
            </a:stretch>
          </p:blipFill>
          <p:spPr>
            <a:xfrm>
              <a:off x="3203209" y="6676643"/>
              <a:ext cx="232616" cy="458139"/>
            </a:xfrm>
            <a:prstGeom prst="rect">
              <a:avLst/>
            </a:prstGeom>
          </p:spPr>
        </p:pic>
        <p:pic>
          <p:nvPicPr>
            <p:cNvPr id="10" name="object 10"/>
            <p:cNvPicPr/>
            <p:nvPr/>
          </p:nvPicPr>
          <p:blipFill>
            <a:blip r:embed="rId8" cstate="print"/>
            <a:stretch>
              <a:fillRect/>
            </a:stretch>
          </p:blipFill>
          <p:spPr>
            <a:xfrm>
              <a:off x="5544705" y="6007773"/>
              <a:ext cx="375096" cy="375870"/>
            </a:xfrm>
            <a:prstGeom prst="rect">
              <a:avLst/>
            </a:prstGeom>
          </p:spPr>
        </p:pic>
        <p:pic>
          <p:nvPicPr>
            <p:cNvPr id="11" name="object 11"/>
            <p:cNvPicPr/>
            <p:nvPr/>
          </p:nvPicPr>
          <p:blipFill>
            <a:blip r:embed="rId9" cstate="print"/>
            <a:stretch>
              <a:fillRect/>
            </a:stretch>
          </p:blipFill>
          <p:spPr>
            <a:xfrm>
              <a:off x="5448695" y="6106363"/>
              <a:ext cx="171874" cy="152936"/>
            </a:xfrm>
            <a:prstGeom prst="rect">
              <a:avLst/>
            </a:prstGeom>
          </p:spPr>
        </p:pic>
        <p:pic>
          <p:nvPicPr>
            <p:cNvPr id="12" name="object 12"/>
            <p:cNvPicPr/>
            <p:nvPr/>
          </p:nvPicPr>
          <p:blipFill>
            <a:blip r:embed="rId10" cstate="print"/>
            <a:stretch>
              <a:fillRect/>
            </a:stretch>
          </p:blipFill>
          <p:spPr>
            <a:xfrm>
              <a:off x="3329627" y="5503773"/>
              <a:ext cx="1211181" cy="1267755"/>
            </a:xfrm>
            <a:prstGeom prst="rect">
              <a:avLst/>
            </a:prstGeom>
          </p:spPr>
        </p:pic>
        <p:pic>
          <p:nvPicPr>
            <p:cNvPr id="13" name="object 13"/>
            <p:cNvPicPr/>
            <p:nvPr/>
          </p:nvPicPr>
          <p:blipFill>
            <a:blip r:embed="rId11" cstate="print"/>
            <a:stretch>
              <a:fillRect/>
            </a:stretch>
          </p:blipFill>
          <p:spPr>
            <a:xfrm>
              <a:off x="3925001" y="4527016"/>
              <a:ext cx="1619704" cy="1681823"/>
            </a:xfrm>
            <a:prstGeom prst="rect">
              <a:avLst/>
            </a:prstGeom>
          </p:spPr>
        </p:pic>
        <p:sp>
          <p:nvSpPr>
            <p:cNvPr id="14" name="object 14"/>
            <p:cNvSpPr/>
            <p:nvPr/>
          </p:nvSpPr>
          <p:spPr>
            <a:xfrm>
              <a:off x="4373172" y="4754645"/>
              <a:ext cx="130810" cy="43180"/>
            </a:xfrm>
            <a:custGeom>
              <a:avLst/>
              <a:gdLst/>
              <a:ahLst/>
              <a:cxnLst/>
              <a:rect l="l" t="t" r="r" b="b"/>
              <a:pathLst>
                <a:path w="130810" h="43179">
                  <a:moveTo>
                    <a:pt x="123901" y="0"/>
                  </a:moveTo>
                  <a:lnTo>
                    <a:pt x="3098" y="26060"/>
                  </a:lnTo>
                  <a:lnTo>
                    <a:pt x="0" y="30873"/>
                  </a:lnTo>
                  <a:lnTo>
                    <a:pt x="1968" y="39992"/>
                  </a:lnTo>
                  <a:lnTo>
                    <a:pt x="5715" y="42887"/>
                  </a:lnTo>
                  <a:lnTo>
                    <a:pt x="9880" y="42887"/>
                  </a:lnTo>
                  <a:lnTo>
                    <a:pt x="10515" y="42887"/>
                  </a:lnTo>
                  <a:lnTo>
                    <a:pt x="127698" y="17665"/>
                  </a:lnTo>
                  <a:lnTo>
                    <a:pt x="130810" y="12865"/>
                  </a:lnTo>
                  <a:lnTo>
                    <a:pt x="128701" y="3098"/>
                  </a:lnTo>
                  <a:lnTo>
                    <a:pt x="123901" y="0"/>
                  </a:lnTo>
                  <a:close/>
                </a:path>
              </a:pathLst>
            </a:custGeom>
            <a:solidFill>
              <a:srgbClr val="88B0DE"/>
            </a:solidFill>
          </p:spPr>
          <p:txBody>
            <a:bodyPr wrap="square" lIns="0" tIns="0" rIns="0" bIns="0" rtlCol="0"/>
            <a:lstStyle/>
            <a:p>
              <a:endParaRPr/>
            </a:p>
          </p:txBody>
        </p:sp>
        <p:pic>
          <p:nvPicPr>
            <p:cNvPr id="15" name="object 15"/>
            <p:cNvPicPr/>
            <p:nvPr/>
          </p:nvPicPr>
          <p:blipFill>
            <a:blip r:embed="rId12" cstate="print"/>
            <a:stretch>
              <a:fillRect/>
            </a:stretch>
          </p:blipFill>
          <p:spPr>
            <a:xfrm>
              <a:off x="4572377" y="3985463"/>
              <a:ext cx="433062" cy="685096"/>
            </a:xfrm>
            <a:prstGeom prst="rect">
              <a:avLst/>
            </a:prstGeom>
          </p:spPr>
        </p:pic>
        <p:pic>
          <p:nvPicPr>
            <p:cNvPr id="16" name="object 16"/>
            <p:cNvPicPr/>
            <p:nvPr/>
          </p:nvPicPr>
          <p:blipFill>
            <a:blip r:embed="rId13" cstate="print"/>
            <a:stretch>
              <a:fillRect/>
            </a:stretch>
          </p:blipFill>
          <p:spPr>
            <a:xfrm>
              <a:off x="6836524" y="5428830"/>
              <a:ext cx="582142" cy="582129"/>
            </a:xfrm>
            <a:prstGeom prst="rect">
              <a:avLst/>
            </a:prstGeom>
          </p:spPr>
        </p:pic>
        <p:pic>
          <p:nvPicPr>
            <p:cNvPr id="17" name="object 17"/>
            <p:cNvPicPr/>
            <p:nvPr/>
          </p:nvPicPr>
          <p:blipFill>
            <a:blip r:embed="rId14" cstate="print"/>
            <a:stretch>
              <a:fillRect/>
            </a:stretch>
          </p:blipFill>
          <p:spPr>
            <a:xfrm>
              <a:off x="5660834" y="1199171"/>
              <a:ext cx="2933522" cy="4056444"/>
            </a:xfrm>
            <a:prstGeom prst="rect">
              <a:avLst/>
            </a:prstGeom>
          </p:spPr>
        </p:pic>
        <p:sp>
          <p:nvSpPr>
            <p:cNvPr id="18" name="object 18"/>
            <p:cNvSpPr/>
            <p:nvPr/>
          </p:nvSpPr>
          <p:spPr>
            <a:xfrm>
              <a:off x="6250729" y="1696778"/>
              <a:ext cx="1739264" cy="1739264"/>
            </a:xfrm>
            <a:custGeom>
              <a:avLst/>
              <a:gdLst/>
              <a:ahLst/>
              <a:cxnLst/>
              <a:rect l="l" t="t" r="r" b="b"/>
              <a:pathLst>
                <a:path w="1739265" h="1739264">
                  <a:moveTo>
                    <a:pt x="869505" y="0"/>
                  </a:moveTo>
                  <a:lnTo>
                    <a:pt x="821798" y="1286"/>
                  </a:lnTo>
                  <a:lnTo>
                    <a:pt x="774763" y="5102"/>
                  </a:lnTo>
                  <a:lnTo>
                    <a:pt x="728467" y="11380"/>
                  </a:lnTo>
                  <a:lnTo>
                    <a:pt x="682976" y="20055"/>
                  </a:lnTo>
                  <a:lnTo>
                    <a:pt x="638357" y="31059"/>
                  </a:lnTo>
                  <a:lnTo>
                    <a:pt x="594675" y="44328"/>
                  </a:lnTo>
                  <a:lnTo>
                    <a:pt x="551997" y="59794"/>
                  </a:lnTo>
                  <a:lnTo>
                    <a:pt x="510389" y="77391"/>
                  </a:lnTo>
                  <a:lnTo>
                    <a:pt x="469918" y="97053"/>
                  </a:lnTo>
                  <a:lnTo>
                    <a:pt x="430650" y="118713"/>
                  </a:lnTo>
                  <a:lnTo>
                    <a:pt x="392651" y="142306"/>
                  </a:lnTo>
                  <a:lnTo>
                    <a:pt x="355987" y="167764"/>
                  </a:lnTo>
                  <a:lnTo>
                    <a:pt x="320726" y="195022"/>
                  </a:lnTo>
                  <a:lnTo>
                    <a:pt x="286932" y="224014"/>
                  </a:lnTo>
                  <a:lnTo>
                    <a:pt x="254673" y="254673"/>
                  </a:lnTo>
                  <a:lnTo>
                    <a:pt x="224014" y="286932"/>
                  </a:lnTo>
                  <a:lnTo>
                    <a:pt x="195022" y="320726"/>
                  </a:lnTo>
                  <a:lnTo>
                    <a:pt x="167764" y="355987"/>
                  </a:lnTo>
                  <a:lnTo>
                    <a:pt x="142306" y="392651"/>
                  </a:lnTo>
                  <a:lnTo>
                    <a:pt x="118713" y="430650"/>
                  </a:lnTo>
                  <a:lnTo>
                    <a:pt x="97053" y="469918"/>
                  </a:lnTo>
                  <a:lnTo>
                    <a:pt x="77391" y="510389"/>
                  </a:lnTo>
                  <a:lnTo>
                    <a:pt x="59794" y="551997"/>
                  </a:lnTo>
                  <a:lnTo>
                    <a:pt x="44328" y="594675"/>
                  </a:lnTo>
                  <a:lnTo>
                    <a:pt x="31059" y="638357"/>
                  </a:lnTo>
                  <a:lnTo>
                    <a:pt x="20055" y="682976"/>
                  </a:lnTo>
                  <a:lnTo>
                    <a:pt x="11380" y="728467"/>
                  </a:lnTo>
                  <a:lnTo>
                    <a:pt x="5102" y="774763"/>
                  </a:lnTo>
                  <a:lnTo>
                    <a:pt x="1286" y="821798"/>
                  </a:lnTo>
                  <a:lnTo>
                    <a:pt x="0" y="869505"/>
                  </a:lnTo>
                  <a:lnTo>
                    <a:pt x="1286" y="917212"/>
                  </a:lnTo>
                  <a:lnTo>
                    <a:pt x="5102" y="964247"/>
                  </a:lnTo>
                  <a:lnTo>
                    <a:pt x="11380" y="1010543"/>
                  </a:lnTo>
                  <a:lnTo>
                    <a:pt x="20055" y="1056034"/>
                  </a:lnTo>
                  <a:lnTo>
                    <a:pt x="31059" y="1100653"/>
                  </a:lnTo>
                  <a:lnTo>
                    <a:pt x="44328" y="1144335"/>
                  </a:lnTo>
                  <a:lnTo>
                    <a:pt x="59794" y="1187013"/>
                  </a:lnTo>
                  <a:lnTo>
                    <a:pt x="77391" y="1228621"/>
                  </a:lnTo>
                  <a:lnTo>
                    <a:pt x="97053" y="1269092"/>
                  </a:lnTo>
                  <a:lnTo>
                    <a:pt x="118713" y="1308360"/>
                  </a:lnTo>
                  <a:lnTo>
                    <a:pt x="142306" y="1346359"/>
                  </a:lnTo>
                  <a:lnTo>
                    <a:pt x="167764" y="1383023"/>
                  </a:lnTo>
                  <a:lnTo>
                    <a:pt x="195022" y="1418284"/>
                  </a:lnTo>
                  <a:lnTo>
                    <a:pt x="224014" y="1452078"/>
                  </a:lnTo>
                  <a:lnTo>
                    <a:pt x="254673" y="1484337"/>
                  </a:lnTo>
                  <a:lnTo>
                    <a:pt x="286932" y="1514996"/>
                  </a:lnTo>
                  <a:lnTo>
                    <a:pt x="320726" y="1543988"/>
                  </a:lnTo>
                  <a:lnTo>
                    <a:pt x="355987" y="1571246"/>
                  </a:lnTo>
                  <a:lnTo>
                    <a:pt x="392651" y="1596704"/>
                  </a:lnTo>
                  <a:lnTo>
                    <a:pt x="430650" y="1620297"/>
                  </a:lnTo>
                  <a:lnTo>
                    <a:pt x="469918" y="1641957"/>
                  </a:lnTo>
                  <a:lnTo>
                    <a:pt x="510389" y="1661619"/>
                  </a:lnTo>
                  <a:lnTo>
                    <a:pt x="551997" y="1679216"/>
                  </a:lnTo>
                  <a:lnTo>
                    <a:pt x="594675" y="1694682"/>
                  </a:lnTo>
                  <a:lnTo>
                    <a:pt x="638357" y="1707951"/>
                  </a:lnTo>
                  <a:lnTo>
                    <a:pt x="682976" y="1718955"/>
                  </a:lnTo>
                  <a:lnTo>
                    <a:pt x="728467" y="1727630"/>
                  </a:lnTo>
                  <a:lnTo>
                    <a:pt x="774763" y="1733908"/>
                  </a:lnTo>
                  <a:lnTo>
                    <a:pt x="821798" y="1737724"/>
                  </a:lnTo>
                  <a:lnTo>
                    <a:pt x="869505" y="1739010"/>
                  </a:lnTo>
                  <a:lnTo>
                    <a:pt x="917212" y="1737724"/>
                  </a:lnTo>
                  <a:lnTo>
                    <a:pt x="964247" y="1733908"/>
                  </a:lnTo>
                  <a:lnTo>
                    <a:pt x="1010543" y="1727630"/>
                  </a:lnTo>
                  <a:lnTo>
                    <a:pt x="1056034" y="1718955"/>
                  </a:lnTo>
                  <a:lnTo>
                    <a:pt x="1100653" y="1707951"/>
                  </a:lnTo>
                  <a:lnTo>
                    <a:pt x="1144335" y="1694682"/>
                  </a:lnTo>
                  <a:lnTo>
                    <a:pt x="1187013" y="1679216"/>
                  </a:lnTo>
                  <a:lnTo>
                    <a:pt x="1228621" y="1661619"/>
                  </a:lnTo>
                  <a:lnTo>
                    <a:pt x="1269092" y="1641957"/>
                  </a:lnTo>
                  <a:lnTo>
                    <a:pt x="1308360" y="1620297"/>
                  </a:lnTo>
                  <a:lnTo>
                    <a:pt x="1346359" y="1596704"/>
                  </a:lnTo>
                  <a:lnTo>
                    <a:pt x="1383023" y="1571246"/>
                  </a:lnTo>
                  <a:lnTo>
                    <a:pt x="1418284" y="1543988"/>
                  </a:lnTo>
                  <a:lnTo>
                    <a:pt x="1452078" y="1514996"/>
                  </a:lnTo>
                  <a:lnTo>
                    <a:pt x="1484337" y="1484337"/>
                  </a:lnTo>
                  <a:lnTo>
                    <a:pt x="1514996" y="1452078"/>
                  </a:lnTo>
                  <a:lnTo>
                    <a:pt x="1543988" y="1418284"/>
                  </a:lnTo>
                  <a:lnTo>
                    <a:pt x="1571246" y="1383023"/>
                  </a:lnTo>
                  <a:lnTo>
                    <a:pt x="1596704" y="1346359"/>
                  </a:lnTo>
                  <a:lnTo>
                    <a:pt x="1620297" y="1308360"/>
                  </a:lnTo>
                  <a:lnTo>
                    <a:pt x="1641957" y="1269092"/>
                  </a:lnTo>
                  <a:lnTo>
                    <a:pt x="1661619" y="1228621"/>
                  </a:lnTo>
                  <a:lnTo>
                    <a:pt x="1679216" y="1187013"/>
                  </a:lnTo>
                  <a:lnTo>
                    <a:pt x="1694682" y="1144335"/>
                  </a:lnTo>
                  <a:lnTo>
                    <a:pt x="1707951" y="1100653"/>
                  </a:lnTo>
                  <a:lnTo>
                    <a:pt x="1718955" y="1056034"/>
                  </a:lnTo>
                  <a:lnTo>
                    <a:pt x="1727630" y="1010543"/>
                  </a:lnTo>
                  <a:lnTo>
                    <a:pt x="1733908" y="964247"/>
                  </a:lnTo>
                  <a:lnTo>
                    <a:pt x="1737724" y="917212"/>
                  </a:lnTo>
                  <a:lnTo>
                    <a:pt x="1739011" y="869505"/>
                  </a:lnTo>
                  <a:lnTo>
                    <a:pt x="1737724" y="821798"/>
                  </a:lnTo>
                  <a:lnTo>
                    <a:pt x="1733908" y="774763"/>
                  </a:lnTo>
                  <a:lnTo>
                    <a:pt x="1727630" y="728467"/>
                  </a:lnTo>
                  <a:lnTo>
                    <a:pt x="1718955" y="682976"/>
                  </a:lnTo>
                  <a:lnTo>
                    <a:pt x="1707951" y="638357"/>
                  </a:lnTo>
                  <a:lnTo>
                    <a:pt x="1694682" y="594675"/>
                  </a:lnTo>
                  <a:lnTo>
                    <a:pt x="1679216" y="551997"/>
                  </a:lnTo>
                  <a:lnTo>
                    <a:pt x="1661619" y="510389"/>
                  </a:lnTo>
                  <a:lnTo>
                    <a:pt x="1641957" y="469918"/>
                  </a:lnTo>
                  <a:lnTo>
                    <a:pt x="1620297" y="430650"/>
                  </a:lnTo>
                  <a:lnTo>
                    <a:pt x="1596704" y="392651"/>
                  </a:lnTo>
                  <a:lnTo>
                    <a:pt x="1571246" y="355987"/>
                  </a:lnTo>
                  <a:lnTo>
                    <a:pt x="1543988" y="320726"/>
                  </a:lnTo>
                  <a:lnTo>
                    <a:pt x="1514996" y="286932"/>
                  </a:lnTo>
                  <a:lnTo>
                    <a:pt x="1484337" y="254673"/>
                  </a:lnTo>
                  <a:lnTo>
                    <a:pt x="1452078" y="224014"/>
                  </a:lnTo>
                  <a:lnTo>
                    <a:pt x="1418284" y="195022"/>
                  </a:lnTo>
                  <a:lnTo>
                    <a:pt x="1383023" y="167764"/>
                  </a:lnTo>
                  <a:lnTo>
                    <a:pt x="1346359" y="142306"/>
                  </a:lnTo>
                  <a:lnTo>
                    <a:pt x="1308360" y="118713"/>
                  </a:lnTo>
                  <a:lnTo>
                    <a:pt x="1269092" y="97053"/>
                  </a:lnTo>
                  <a:lnTo>
                    <a:pt x="1228621" y="77391"/>
                  </a:lnTo>
                  <a:lnTo>
                    <a:pt x="1187013" y="59794"/>
                  </a:lnTo>
                  <a:lnTo>
                    <a:pt x="1144335" y="44328"/>
                  </a:lnTo>
                  <a:lnTo>
                    <a:pt x="1100653" y="31059"/>
                  </a:lnTo>
                  <a:lnTo>
                    <a:pt x="1056034" y="20055"/>
                  </a:lnTo>
                  <a:lnTo>
                    <a:pt x="1010543" y="11380"/>
                  </a:lnTo>
                  <a:lnTo>
                    <a:pt x="964247" y="5102"/>
                  </a:lnTo>
                  <a:lnTo>
                    <a:pt x="917212" y="1286"/>
                  </a:lnTo>
                  <a:lnTo>
                    <a:pt x="869505" y="0"/>
                  </a:lnTo>
                  <a:close/>
                </a:path>
              </a:pathLst>
            </a:custGeom>
            <a:solidFill>
              <a:srgbClr val="88B0DE"/>
            </a:solidFill>
          </p:spPr>
          <p:txBody>
            <a:bodyPr wrap="square" lIns="0" tIns="0" rIns="0" bIns="0" rtlCol="0"/>
            <a:lstStyle/>
            <a:p>
              <a:endParaRPr/>
            </a:p>
          </p:txBody>
        </p:sp>
        <p:sp>
          <p:nvSpPr>
            <p:cNvPr id="19" name="object 19"/>
            <p:cNvSpPr/>
            <p:nvPr/>
          </p:nvSpPr>
          <p:spPr>
            <a:xfrm>
              <a:off x="6403766" y="1848630"/>
              <a:ext cx="1264920" cy="1264920"/>
            </a:xfrm>
            <a:custGeom>
              <a:avLst/>
              <a:gdLst/>
              <a:ahLst/>
              <a:cxnLst/>
              <a:rect l="l" t="t" r="r" b="b"/>
              <a:pathLst>
                <a:path w="1264920" h="1264920">
                  <a:moveTo>
                    <a:pt x="632193" y="0"/>
                  </a:moveTo>
                  <a:lnTo>
                    <a:pt x="585012" y="1734"/>
                  </a:lnTo>
                  <a:lnTo>
                    <a:pt x="538772" y="6854"/>
                  </a:lnTo>
                  <a:lnTo>
                    <a:pt x="493597" y="15239"/>
                  </a:lnTo>
                  <a:lnTo>
                    <a:pt x="449608" y="26766"/>
                  </a:lnTo>
                  <a:lnTo>
                    <a:pt x="406927" y="41313"/>
                  </a:lnTo>
                  <a:lnTo>
                    <a:pt x="365677" y="58758"/>
                  </a:lnTo>
                  <a:lnTo>
                    <a:pt x="325980" y="78977"/>
                  </a:lnTo>
                  <a:lnTo>
                    <a:pt x="287958" y="101850"/>
                  </a:lnTo>
                  <a:lnTo>
                    <a:pt x="251733" y="127254"/>
                  </a:lnTo>
                  <a:lnTo>
                    <a:pt x="217428" y="155067"/>
                  </a:lnTo>
                  <a:lnTo>
                    <a:pt x="185165" y="185165"/>
                  </a:lnTo>
                  <a:lnTo>
                    <a:pt x="155067" y="217428"/>
                  </a:lnTo>
                  <a:lnTo>
                    <a:pt x="127254" y="251733"/>
                  </a:lnTo>
                  <a:lnTo>
                    <a:pt x="101850" y="287958"/>
                  </a:lnTo>
                  <a:lnTo>
                    <a:pt x="78977" y="325980"/>
                  </a:lnTo>
                  <a:lnTo>
                    <a:pt x="58758" y="365677"/>
                  </a:lnTo>
                  <a:lnTo>
                    <a:pt x="41313" y="406927"/>
                  </a:lnTo>
                  <a:lnTo>
                    <a:pt x="26766" y="449608"/>
                  </a:lnTo>
                  <a:lnTo>
                    <a:pt x="15239" y="493597"/>
                  </a:lnTo>
                  <a:lnTo>
                    <a:pt x="6854" y="538772"/>
                  </a:lnTo>
                  <a:lnTo>
                    <a:pt x="1734" y="585012"/>
                  </a:lnTo>
                  <a:lnTo>
                    <a:pt x="0" y="632193"/>
                  </a:lnTo>
                  <a:lnTo>
                    <a:pt x="1734" y="679374"/>
                  </a:lnTo>
                  <a:lnTo>
                    <a:pt x="6854" y="725613"/>
                  </a:lnTo>
                  <a:lnTo>
                    <a:pt x="15239" y="770789"/>
                  </a:lnTo>
                  <a:lnTo>
                    <a:pt x="26766" y="814778"/>
                  </a:lnTo>
                  <a:lnTo>
                    <a:pt x="41313" y="857458"/>
                  </a:lnTo>
                  <a:lnTo>
                    <a:pt x="58758" y="898709"/>
                  </a:lnTo>
                  <a:lnTo>
                    <a:pt x="78977" y="938406"/>
                  </a:lnTo>
                  <a:lnTo>
                    <a:pt x="101850" y="976428"/>
                  </a:lnTo>
                  <a:lnTo>
                    <a:pt x="127254" y="1012652"/>
                  </a:lnTo>
                  <a:lnTo>
                    <a:pt x="155067" y="1046957"/>
                  </a:lnTo>
                  <a:lnTo>
                    <a:pt x="185165" y="1079220"/>
                  </a:lnTo>
                  <a:lnTo>
                    <a:pt x="217428" y="1109319"/>
                  </a:lnTo>
                  <a:lnTo>
                    <a:pt x="251733" y="1137131"/>
                  </a:lnTo>
                  <a:lnTo>
                    <a:pt x="287958" y="1162535"/>
                  </a:lnTo>
                  <a:lnTo>
                    <a:pt x="325980" y="1185408"/>
                  </a:lnTo>
                  <a:lnTo>
                    <a:pt x="365677" y="1205628"/>
                  </a:lnTo>
                  <a:lnTo>
                    <a:pt x="406927" y="1223073"/>
                  </a:lnTo>
                  <a:lnTo>
                    <a:pt x="449608" y="1237619"/>
                  </a:lnTo>
                  <a:lnTo>
                    <a:pt x="493597" y="1249147"/>
                  </a:lnTo>
                  <a:lnTo>
                    <a:pt x="538772" y="1257531"/>
                  </a:lnTo>
                  <a:lnTo>
                    <a:pt x="585012" y="1262652"/>
                  </a:lnTo>
                  <a:lnTo>
                    <a:pt x="632193" y="1264386"/>
                  </a:lnTo>
                  <a:lnTo>
                    <a:pt x="679374" y="1262652"/>
                  </a:lnTo>
                  <a:lnTo>
                    <a:pt x="725613" y="1257531"/>
                  </a:lnTo>
                  <a:lnTo>
                    <a:pt x="770789" y="1249147"/>
                  </a:lnTo>
                  <a:lnTo>
                    <a:pt x="814778" y="1237619"/>
                  </a:lnTo>
                  <a:lnTo>
                    <a:pt x="857458" y="1223073"/>
                  </a:lnTo>
                  <a:lnTo>
                    <a:pt x="898709" y="1205628"/>
                  </a:lnTo>
                  <a:lnTo>
                    <a:pt x="938406" y="1185408"/>
                  </a:lnTo>
                  <a:lnTo>
                    <a:pt x="976428" y="1162535"/>
                  </a:lnTo>
                  <a:lnTo>
                    <a:pt x="1012652" y="1137131"/>
                  </a:lnTo>
                  <a:lnTo>
                    <a:pt x="1046957" y="1109319"/>
                  </a:lnTo>
                  <a:lnTo>
                    <a:pt x="1079220" y="1079220"/>
                  </a:lnTo>
                  <a:lnTo>
                    <a:pt x="1109319" y="1046957"/>
                  </a:lnTo>
                  <a:lnTo>
                    <a:pt x="1137131" y="1012652"/>
                  </a:lnTo>
                  <a:lnTo>
                    <a:pt x="1162535" y="976428"/>
                  </a:lnTo>
                  <a:lnTo>
                    <a:pt x="1185408" y="938406"/>
                  </a:lnTo>
                  <a:lnTo>
                    <a:pt x="1205628" y="898709"/>
                  </a:lnTo>
                  <a:lnTo>
                    <a:pt x="1223073" y="857458"/>
                  </a:lnTo>
                  <a:lnTo>
                    <a:pt x="1237619" y="814778"/>
                  </a:lnTo>
                  <a:lnTo>
                    <a:pt x="1249147" y="770789"/>
                  </a:lnTo>
                  <a:lnTo>
                    <a:pt x="1257531" y="725613"/>
                  </a:lnTo>
                  <a:lnTo>
                    <a:pt x="1262652" y="679374"/>
                  </a:lnTo>
                  <a:lnTo>
                    <a:pt x="1264386" y="632193"/>
                  </a:lnTo>
                  <a:lnTo>
                    <a:pt x="1262652" y="585012"/>
                  </a:lnTo>
                  <a:lnTo>
                    <a:pt x="1257531" y="538772"/>
                  </a:lnTo>
                  <a:lnTo>
                    <a:pt x="1249147" y="493597"/>
                  </a:lnTo>
                  <a:lnTo>
                    <a:pt x="1237619" y="449608"/>
                  </a:lnTo>
                  <a:lnTo>
                    <a:pt x="1223073" y="406927"/>
                  </a:lnTo>
                  <a:lnTo>
                    <a:pt x="1205628" y="365677"/>
                  </a:lnTo>
                  <a:lnTo>
                    <a:pt x="1185408" y="325980"/>
                  </a:lnTo>
                  <a:lnTo>
                    <a:pt x="1162535" y="287958"/>
                  </a:lnTo>
                  <a:lnTo>
                    <a:pt x="1137131" y="251733"/>
                  </a:lnTo>
                  <a:lnTo>
                    <a:pt x="1109319" y="217428"/>
                  </a:lnTo>
                  <a:lnTo>
                    <a:pt x="1079220" y="185165"/>
                  </a:lnTo>
                  <a:lnTo>
                    <a:pt x="1046957" y="155067"/>
                  </a:lnTo>
                  <a:lnTo>
                    <a:pt x="1012652" y="127254"/>
                  </a:lnTo>
                  <a:lnTo>
                    <a:pt x="976428" y="101850"/>
                  </a:lnTo>
                  <a:lnTo>
                    <a:pt x="938406" y="78977"/>
                  </a:lnTo>
                  <a:lnTo>
                    <a:pt x="898709" y="58758"/>
                  </a:lnTo>
                  <a:lnTo>
                    <a:pt x="857458" y="41313"/>
                  </a:lnTo>
                  <a:lnTo>
                    <a:pt x="814778" y="26766"/>
                  </a:lnTo>
                  <a:lnTo>
                    <a:pt x="770789" y="15239"/>
                  </a:lnTo>
                  <a:lnTo>
                    <a:pt x="725613" y="6854"/>
                  </a:lnTo>
                  <a:lnTo>
                    <a:pt x="679374" y="1734"/>
                  </a:lnTo>
                  <a:lnTo>
                    <a:pt x="632193" y="0"/>
                  </a:lnTo>
                  <a:close/>
                </a:path>
              </a:pathLst>
            </a:custGeom>
            <a:solidFill>
              <a:srgbClr val="FFFFFF">
                <a:alpha val="36000"/>
              </a:srgbClr>
            </a:solidFill>
          </p:spPr>
          <p:txBody>
            <a:bodyPr wrap="square" lIns="0" tIns="0" rIns="0" bIns="0" rtlCol="0"/>
            <a:lstStyle/>
            <a:p>
              <a:endParaRPr/>
            </a:p>
          </p:txBody>
        </p:sp>
        <p:sp>
          <p:nvSpPr>
            <p:cNvPr id="20" name="object 20"/>
            <p:cNvSpPr/>
            <p:nvPr/>
          </p:nvSpPr>
          <p:spPr>
            <a:xfrm>
              <a:off x="6028640" y="1555388"/>
              <a:ext cx="2113915" cy="2113915"/>
            </a:xfrm>
            <a:custGeom>
              <a:avLst/>
              <a:gdLst/>
              <a:ahLst/>
              <a:cxnLst/>
              <a:rect l="l" t="t" r="r" b="b"/>
              <a:pathLst>
                <a:path w="2113915" h="2113915">
                  <a:moveTo>
                    <a:pt x="1056830" y="0"/>
                  </a:moveTo>
                  <a:lnTo>
                    <a:pt x="1006506" y="1158"/>
                  </a:lnTo>
                  <a:lnTo>
                    <a:pt x="956662" y="4613"/>
                  </a:lnTo>
                  <a:lnTo>
                    <a:pt x="907356" y="10336"/>
                  </a:lnTo>
                  <a:lnTo>
                    <a:pt x="858649" y="18295"/>
                  </a:lnTo>
                  <a:lnTo>
                    <a:pt x="810599" y="28462"/>
                  </a:lnTo>
                  <a:lnTo>
                    <a:pt x="763266" y="40807"/>
                  </a:lnTo>
                  <a:lnTo>
                    <a:pt x="716710" y="55299"/>
                  </a:lnTo>
                  <a:lnTo>
                    <a:pt x="670989" y="71909"/>
                  </a:lnTo>
                  <a:lnTo>
                    <a:pt x="626164" y="90607"/>
                  </a:lnTo>
                  <a:lnTo>
                    <a:pt x="582293" y="111363"/>
                  </a:lnTo>
                  <a:lnTo>
                    <a:pt x="539436" y="134147"/>
                  </a:lnTo>
                  <a:lnTo>
                    <a:pt x="497653" y="158930"/>
                  </a:lnTo>
                  <a:lnTo>
                    <a:pt x="457003" y="185681"/>
                  </a:lnTo>
                  <a:lnTo>
                    <a:pt x="417546" y="214371"/>
                  </a:lnTo>
                  <a:lnTo>
                    <a:pt x="379340" y="244969"/>
                  </a:lnTo>
                  <a:lnTo>
                    <a:pt x="342445" y="277447"/>
                  </a:lnTo>
                  <a:lnTo>
                    <a:pt x="306922" y="311774"/>
                  </a:lnTo>
                  <a:lnTo>
                    <a:pt x="272828" y="347920"/>
                  </a:lnTo>
                  <a:lnTo>
                    <a:pt x="240224" y="385856"/>
                  </a:lnTo>
                  <a:lnTo>
                    <a:pt x="209169" y="425551"/>
                  </a:lnTo>
                  <a:lnTo>
                    <a:pt x="205613" y="439599"/>
                  </a:lnTo>
                  <a:lnTo>
                    <a:pt x="208011" y="446452"/>
                  </a:lnTo>
                  <a:lnTo>
                    <a:pt x="213029" y="452056"/>
                  </a:lnTo>
                  <a:lnTo>
                    <a:pt x="219823" y="455268"/>
                  </a:lnTo>
                  <a:lnTo>
                    <a:pt x="227077" y="455612"/>
                  </a:lnTo>
                  <a:lnTo>
                    <a:pt x="233934" y="453213"/>
                  </a:lnTo>
                  <a:lnTo>
                    <a:pt x="239534" y="448195"/>
                  </a:lnTo>
                  <a:lnTo>
                    <a:pt x="271095" y="407951"/>
                  </a:lnTo>
                  <a:lnTo>
                    <a:pt x="304307" y="369589"/>
                  </a:lnTo>
                  <a:lnTo>
                    <a:pt x="339103" y="333142"/>
                  </a:lnTo>
                  <a:lnTo>
                    <a:pt x="375418" y="298644"/>
                  </a:lnTo>
                  <a:lnTo>
                    <a:pt x="413183" y="266129"/>
                  </a:lnTo>
                  <a:lnTo>
                    <a:pt x="452332" y="235630"/>
                  </a:lnTo>
                  <a:lnTo>
                    <a:pt x="492799" y="207181"/>
                  </a:lnTo>
                  <a:lnTo>
                    <a:pt x="534516" y="180814"/>
                  </a:lnTo>
                  <a:lnTo>
                    <a:pt x="577417" y="156565"/>
                  </a:lnTo>
                  <a:lnTo>
                    <a:pt x="621435" y="134466"/>
                  </a:lnTo>
                  <a:lnTo>
                    <a:pt x="666502" y="114551"/>
                  </a:lnTo>
                  <a:lnTo>
                    <a:pt x="712553" y="96853"/>
                  </a:lnTo>
                  <a:lnTo>
                    <a:pt x="759521" y="81406"/>
                  </a:lnTo>
                  <a:lnTo>
                    <a:pt x="807338" y="68243"/>
                  </a:lnTo>
                  <a:lnTo>
                    <a:pt x="855938" y="57399"/>
                  </a:lnTo>
                  <a:lnTo>
                    <a:pt x="905254" y="48906"/>
                  </a:lnTo>
                  <a:lnTo>
                    <a:pt x="955219" y="42798"/>
                  </a:lnTo>
                  <a:lnTo>
                    <a:pt x="1005767" y="39108"/>
                  </a:lnTo>
                  <a:lnTo>
                    <a:pt x="1056830" y="37871"/>
                  </a:lnTo>
                  <a:lnTo>
                    <a:pt x="1104725" y="38982"/>
                  </a:lnTo>
                  <a:lnTo>
                    <a:pt x="1152057" y="42283"/>
                  </a:lnTo>
                  <a:lnTo>
                    <a:pt x="1198778" y="47724"/>
                  </a:lnTo>
                  <a:lnTo>
                    <a:pt x="1244838" y="55256"/>
                  </a:lnTo>
                  <a:lnTo>
                    <a:pt x="1290187" y="64830"/>
                  </a:lnTo>
                  <a:lnTo>
                    <a:pt x="1334777" y="76396"/>
                  </a:lnTo>
                  <a:lnTo>
                    <a:pt x="1378558" y="89905"/>
                  </a:lnTo>
                  <a:lnTo>
                    <a:pt x="1421480" y="105308"/>
                  </a:lnTo>
                  <a:lnTo>
                    <a:pt x="1463495" y="122556"/>
                  </a:lnTo>
                  <a:lnTo>
                    <a:pt x="1504554" y="141598"/>
                  </a:lnTo>
                  <a:lnTo>
                    <a:pt x="1544606" y="162386"/>
                  </a:lnTo>
                  <a:lnTo>
                    <a:pt x="1583602" y="184871"/>
                  </a:lnTo>
                  <a:lnTo>
                    <a:pt x="1621494" y="209003"/>
                  </a:lnTo>
                  <a:lnTo>
                    <a:pt x="1658232" y="234733"/>
                  </a:lnTo>
                  <a:lnTo>
                    <a:pt x="1693766" y="262012"/>
                  </a:lnTo>
                  <a:lnTo>
                    <a:pt x="1728048" y="290789"/>
                  </a:lnTo>
                  <a:lnTo>
                    <a:pt x="1761028" y="321017"/>
                  </a:lnTo>
                  <a:lnTo>
                    <a:pt x="1792656" y="352645"/>
                  </a:lnTo>
                  <a:lnTo>
                    <a:pt x="1822883" y="385625"/>
                  </a:lnTo>
                  <a:lnTo>
                    <a:pt x="1851661" y="419906"/>
                  </a:lnTo>
                  <a:lnTo>
                    <a:pt x="1878940" y="455441"/>
                  </a:lnTo>
                  <a:lnTo>
                    <a:pt x="1904669" y="492179"/>
                  </a:lnTo>
                  <a:lnTo>
                    <a:pt x="1928801" y="530070"/>
                  </a:lnTo>
                  <a:lnTo>
                    <a:pt x="1951286" y="569067"/>
                  </a:lnTo>
                  <a:lnTo>
                    <a:pt x="1972075" y="609119"/>
                  </a:lnTo>
                  <a:lnTo>
                    <a:pt x="1991117" y="650177"/>
                  </a:lnTo>
                  <a:lnTo>
                    <a:pt x="2008364" y="692192"/>
                  </a:lnTo>
                  <a:lnTo>
                    <a:pt x="2023767" y="735115"/>
                  </a:lnTo>
                  <a:lnTo>
                    <a:pt x="2037277" y="778896"/>
                  </a:lnTo>
                  <a:lnTo>
                    <a:pt x="2048843" y="823486"/>
                  </a:lnTo>
                  <a:lnTo>
                    <a:pt x="2058416" y="868835"/>
                  </a:lnTo>
                  <a:lnTo>
                    <a:pt x="2065949" y="914895"/>
                  </a:lnTo>
                  <a:lnTo>
                    <a:pt x="2071390" y="961616"/>
                  </a:lnTo>
                  <a:lnTo>
                    <a:pt x="2074691" y="1008948"/>
                  </a:lnTo>
                  <a:lnTo>
                    <a:pt x="2075802" y="1056843"/>
                  </a:lnTo>
                  <a:lnTo>
                    <a:pt x="2074691" y="1104737"/>
                  </a:lnTo>
                  <a:lnTo>
                    <a:pt x="2071390" y="1152070"/>
                  </a:lnTo>
                  <a:lnTo>
                    <a:pt x="2065949" y="1198791"/>
                  </a:lnTo>
                  <a:lnTo>
                    <a:pt x="2058416" y="1244850"/>
                  </a:lnTo>
                  <a:lnTo>
                    <a:pt x="2048843" y="1290200"/>
                  </a:lnTo>
                  <a:lnTo>
                    <a:pt x="2037277" y="1334789"/>
                  </a:lnTo>
                  <a:lnTo>
                    <a:pt x="2023767" y="1378570"/>
                  </a:lnTo>
                  <a:lnTo>
                    <a:pt x="2008364" y="1421493"/>
                  </a:lnTo>
                  <a:lnTo>
                    <a:pt x="1991117" y="1463508"/>
                  </a:lnTo>
                  <a:lnTo>
                    <a:pt x="1972075" y="1504566"/>
                  </a:lnTo>
                  <a:lnTo>
                    <a:pt x="1951286" y="1544618"/>
                  </a:lnTo>
                  <a:lnTo>
                    <a:pt x="1928801" y="1583615"/>
                  </a:lnTo>
                  <a:lnTo>
                    <a:pt x="1904669" y="1621507"/>
                  </a:lnTo>
                  <a:lnTo>
                    <a:pt x="1878940" y="1658245"/>
                  </a:lnTo>
                  <a:lnTo>
                    <a:pt x="1851661" y="1693779"/>
                  </a:lnTo>
                  <a:lnTo>
                    <a:pt x="1822883" y="1728061"/>
                  </a:lnTo>
                  <a:lnTo>
                    <a:pt x="1792656" y="1761040"/>
                  </a:lnTo>
                  <a:lnTo>
                    <a:pt x="1761028" y="1792669"/>
                  </a:lnTo>
                  <a:lnTo>
                    <a:pt x="1728048" y="1822896"/>
                  </a:lnTo>
                  <a:lnTo>
                    <a:pt x="1693766" y="1851674"/>
                  </a:lnTo>
                  <a:lnTo>
                    <a:pt x="1658232" y="1878952"/>
                  </a:lnTo>
                  <a:lnTo>
                    <a:pt x="1621494" y="1904682"/>
                  </a:lnTo>
                  <a:lnTo>
                    <a:pt x="1583602" y="1928814"/>
                  </a:lnTo>
                  <a:lnTo>
                    <a:pt x="1544606" y="1951299"/>
                  </a:lnTo>
                  <a:lnTo>
                    <a:pt x="1504554" y="1972087"/>
                  </a:lnTo>
                  <a:lnTo>
                    <a:pt x="1463495" y="1991130"/>
                  </a:lnTo>
                  <a:lnTo>
                    <a:pt x="1421480" y="2008377"/>
                  </a:lnTo>
                  <a:lnTo>
                    <a:pt x="1378558" y="2023780"/>
                  </a:lnTo>
                  <a:lnTo>
                    <a:pt x="1334777" y="2037289"/>
                  </a:lnTo>
                  <a:lnTo>
                    <a:pt x="1290187" y="2048855"/>
                  </a:lnTo>
                  <a:lnTo>
                    <a:pt x="1244838" y="2058429"/>
                  </a:lnTo>
                  <a:lnTo>
                    <a:pt x="1198778" y="2065961"/>
                  </a:lnTo>
                  <a:lnTo>
                    <a:pt x="1152057" y="2071402"/>
                  </a:lnTo>
                  <a:lnTo>
                    <a:pt x="1104725" y="2074703"/>
                  </a:lnTo>
                  <a:lnTo>
                    <a:pt x="1056830" y="2075815"/>
                  </a:lnTo>
                  <a:lnTo>
                    <a:pt x="1008935" y="2074703"/>
                  </a:lnTo>
                  <a:lnTo>
                    <a:pt x="961603" y="2071402"/>
                  </a:lnTo>
                  <a:lnTo>
                    <a:pt x="914882" y="2065961"/>
                  </a:lnTo>
                  <a:lnTo>
                    <a:pt x="868823" y="2058429"/>
                  </a:lnTo>
                  <a:lnTo>
                    <a:pt x="823474" y="2048855"/>
                  </a:lnTo>
                  <a:lnTo>
                    <a:pt x="778884" y="2037289"/>
                  </a:lnTo>
                  <a:lnTo>
                    <a:pt x="735104" y="2023780"/>
                  </a:lnTo>
                  <a:lnTo>
                    <a:pt x="692181" y="2008377"/>
                  </a:lnTo>
                  <a:lnTo>
                    <a:pt x="650167" y="1991130"/>
                  </a:lnTo>
                  <a:lnTo>
                    <a:pt x="609109" y="1972087"/>
                  </a:lnTo>
                  <a:lnTo>
                    <a:pt x="569057" y="1951299"/>
                  </a:lnTo>
                  <a:lnTo>
                    <a:pt x="530061" y="1928814"/>
                  </a:lnTo>
                  <a:lnTo>
                    <a:pt x="492170" y="1904682"/>
                  </a:lnTo>
                  <a:lnTo>
                    <a:pt x="455433" y="1878952"/>
                  </a:lnTo>
                  <a:lnTo>
                    <a:pt x="419899" y="1851674"/>
                  </a:lnTo>
                  <a:lnTo>
                    <a:pt x="385618" y="1822896"/>
                  </a:lnTo>
                  <a:lnTo>
                    <a:pt x="352639" y="1792669"/>
                  </a:lnTo>
                  <a:lnTo>
                    <a:pt x="321011" y="1761040"/>
                  </a:lnTo>
                  <a:lnTo>
                    <a:pt x="290784" y="1728061"/>
                  </a:lnTo>
                  <a:lnTo>
                    <a:pt x="262007" y="1693779"/>
                  </a:lnTo>
                  <a:lnTo>
                    <a:pt x="234729" y="1658245"/>
                  </a:lnTo>
                  <a:lnTo>
                    <a:pt x="208999" y="1621507"/>
                  </a:lnTo>
                  <a:lnTo>
                    <a:pt x="184868" y="1583615"/>
                  </a:lnTo>
                  <a:lnTo>
                    <a:pt x="162383" y="1544618"/>
                  </a:lnTo>
                  <a:lnTo>
                    <a:pt x="141596" y="1504566"/>
                  </a:lnTo>
                  <a:lnTo>
                    <a:pt x="122554" y="1463508"/>
                  </a:lnTo>
                  <a:lnTo>
                    <a:pt x="105307" y="1421493"/>
                  </a:lnTo>
                  <a:lnTo>
                    <a:pt x="89904" y="1378570"/>
                  </a:lnTo>
                  <a:lnTo>
                    <a:pt x="76395" y="1334789"/>
                  </a:lnTo>
                  <a:lnTo>
                    <a:pt x="64829" y="1290200"/>
                  </a:lnTo>
                  <a:lnTo>
                    <a:pt x="55256" y="1244850"/>
                  </a:lnTo>
                  <a:lnTo>
                    <a:pt x="47724" y="1198791"/>
                  </a:lnTo>
                  <a:lnTo>
                    <a:pt x="42283" y="1152070"/>
                  </a:lnTo>
                  <a:lnTo>
                    <a:pt x="38982" y="1104737"/>
                  </a:lnTo>
                  <a:lnTo>
                    <a:pt x="37871" y="1056843"/>
                  </a:lnTo>
                  <a:lnTo>
                    <a:pt x="36382" y="1049475"/>
                  </a:lnTo>
                  <a:lnTo>
                    <a:pt x="0" y="1056843"/>
                  </a:lnTo>
                  <a:lnTo>
                    <a:pt x="1089" y="1105145"/>
                  </a:lnTo>
                  <a:lnTo>
                    <a:pt x="4327" y="1152897"/>
                  </a:lnTo>
                  <a:lnTo>
                    <a:pt x="9665" y="1200053"/>
                  </a:lnTo>
                  <a:lnTo>
                    <a:pt x="17057" y="1246564"/>
                  </a:lnTo>
                  <a:lnTo>
                    <a:pt x="26456" y="1292385"/>
                  </a:lnTo>
                  <a:lnTo>
                    <a:pt x="37815" y="1337467"/>
                  </a:lnTo>
                  <a:lnTo>
                    <a:pt x="51087" y="1381765"/>
                  </a:lnTo>
                  <a:lnTo>
                    <a:pt x="66225" y="1425231"/>
                  </a:lnTo>
                  <a:lnTo>
                    <a:pt x="83182" y="1467818"/>
                  </a:lnTo>
                  <a:lnTo>
                    <a:pt x="101910" y="1509479"/>
                  </a:lnTo>
                  <a:lnTo>
                    <a:pt x="122364" y="1550166"/>
                  </a:lnTo>
                  <a:lnTo>
                    <a:pt x="144495" y="1589834"/>
                  </a:lnTo>
                  <a:lnTo>
                    <a:pt x="168257" y="1628435"/>
                  </a:lnTo>
                  <a:lnTo>
                    <a:pt x="193603" y="1665923"/>
                  </a:lnTo>
                  <a:lnTo>
                    <a:pt x="220487" y="1702249"/>
                  </a:lnTo>
                  <a:lnTo>
                    <a:pt x="248860" y="1737367"/>
                  </a:lnTo>
                  <a:lnTo>
                    <a:pt x="278676" y="1771230"/>
                  </a:lnTo>
                  <a:lnTo>
                    <a:pt x="309887" y="1803792"/>
                  </a:lnTo>
                  <a:lnTo>
                    <a:pt x="342448" y="1835004"/>
                  </a:lnTo>
                  <a:lnTo>
                    <a:pt x="376311" y="1864821"/>
                  </a:lnTo>
                  <a:lnTo>
                    <a:pt x="411429" y="1893194"/>
                  </a:lnTo>
                  <a:lnTo>
                    <a:pt x="447754" y="1920078"/>
                  </a:lnTo>
                  <a:lnTo>
                    <a:pt x="485241" y="1945424"/>
                  </a:lnTo>
                  <a:lnTo>
                    <a:pt x="523842" y="1969187"/>
                  </a:lnTo>
                  <a:lnTo>
                    <a:pt x="563509" y="1991319"/>
                  </a:lnTo>
                  <a:lnTo>
                    <a:pt x="604197" y="2011773"/>
                  </a:lnTo>
                  <a:lnTo>
                    <a:pt x="645857" y="2030502"/>
                  </a:lnTo>
                  <a:lnTo>
                    <a:pt x="688443" y="2047459"/>
                  </a:lnTo>
                  <a:lnTo>
                    <a:pt x="731909" y="2062597"/>
                  </a:lnTo>
                  <a:lnTo>
                    <a:pt x="776206" y="2075869"/>
                  </a:lnTo>
                  <a:lnTo>
                    <a:pt x="821288" y="2087228"/>
                  </a:lnTo>
                  <a:lnTo>
                    <a:pt x="867109" y="2096628"/>
                  </a:lnTo>
                  <a:lnTo>
                    <a:pt x="913620" y="2104020"/>
                  </a:lnTo>
                  <a:lnTo>
                    <a:pt x="960775" y="2109359"/>
                  </a:lnTo>
                  <a:lnTo>
                    <a:pt x="1008528" y="2112596"/>
                  </a:lnTo>
                  <a:lnTo>
                    <a:pt x="1056830" y="2113686"/>
                  </a:lnTo>
                  <a:lnTo>
                    <a:pt x="1105132" y="2112596"/>
                  </a:lnTo>
                  <a:lnTo>
                    <a:pt x="1152885" y="2109359"/>
                  </a:lnTo>
                  <a:lnTo>
                    <a:pt x="1200040" y="2104020"/>
                  </a:lnTo>
                  <a:lnTo>
                    <a:pt x="1246552" y="2096628"/>
                  </a:lnTo>
                  <a:lnTo>
                    <a:pt x="1292372" y="2087228"/>
                  </a:lnTo>
                  <a:lnTo>
                    <a:pt x="1337455" y="2075869"/>
                  </a:lnTo>
                  <a:lnTo>
                    <a:pt x="1381752" y="2062597"/>
                  </a:lnTo>
                  <a:lnTo>
                    <a:pt x="1425218" y="2047459"/>
                  </a:lnTo>
                  <a:lnTo>
                    <a:pt x="1467805" y="2030502"/>
                  </a:lnTo>
                  <a:lnTo>
                    <a:pt x="1509466" y="2011773"/>
                  </a:lnTo>
                  <a:lnTo>
                    <a:pt x="1550154" y="1991319"/>
                  </a:lnTo>
                  <a:lnTo>
                    <a:pt x="1589822" y="1969187"/>
                  </a:lnTo>
                  <a:lnTo>
                    <a:pt x="1628423" y="1945424"/>
                  </a:lnTo>
                  <a:lnTo>
                    <a:pt x="1665910" y="1920078"/>
                  </a:lnTo>
                  <a:lnTo>
                    <a:pt x="1702236" y="1893194"/>
                  </a:lnTo>
                  <a:lnTo>
                    <a:pt x="1737354" y="1864821"/>
                  </a:lnTo>
                  <a:lnTo>
                    <a:pt x="1771218" y="1835004"/>
                  </a:lnTo>
                  <a:lnTo>
                    <a:pt x="1803779" y="1803792"/>
                  </a:lnTo>
                  <a:lnTo>
                    <a:pt x="1834991" y="1771230"/>
                  </a:lnTo>
                  <a:lnTo>
                    <a:pt x="1864808" y="1737367"/>
                  </a:lnTo>
                  <a:lnTo>
                    <a:pt x="1893181" y="1702249"/>
                  </a:lnTo>
                  <a:lnTo>
                    <a:pt x="1920065" y="1665923"/>
                  </a:lnTo>
                  <a:lnTo>
                    <a:pt x="1945412" y="1628435"/>
                  </a:lnTo>
                  <a:lnTo>
                    <a:pt x="1969174" y="1589834"/>
                  </a:lnTo>
                  <a:lnTo>
                    <a:pt x="1991306" y="1550166"/>
                  </a:lnTo>
                  <a:lnTo>
                    <a:pt x="2011760" y="1509479"/>
                  </a:lnTo>
                  <a:lnTo>
                    <a:pt x="2030489" y="1467818"/>
                  </a:lnTo>
                  <a:lnTo>
                    <a:pt x="2047446" y="1425231"/>
                  </a:lnTo>
                  <a:lnTo>
                    <a:pt x="2062584" y="1381765"/>
                  </a:lnTo>
                  <a:lnTo>
                    <a:pt x="2075857" y="1337467"/>
                  </a:lnTo>
                  <a:lnTo>
                    <a:pt x="2087216" y="1292385"/>
                  </a:lnTo>
                  <a:lnTo>
                    <a:pt x="2096615" y="1246564"/>
                  </a:lnTo>
                  <a:lnTo>
                    <a:pt x="2104008" y="1200053"/>
                  </a:lnTo>
                  <a:lnTo>
                    <a:pt x="2109346" y="1152897"/>
                  </a:lnTo>
                  <a:lnTo>
                    <a:pt x="2112584" y="1105145"/>
                  </a:lnTo>
                  <a:lnTo>
                    <a:pt x="2113673" y="1056843"/>
                  </a:lnTo>
                  <a:lnTo>
                    <a:pt x="2112584" y="1008540"/>
                  </a:lnTo>
                  <a:lnTo>
                    <a:pt x="2109346" y="960788"/>
                  </a:lnTo>
                  <a:lnTo>
                    <a:pt x="2104008" y="913633"/>
                  </a:lnTo>
                  <a:lnTo>
                    <a:pt x="2096615" y="867121"/>
                  </a:lnTo>
                  <a:lnTo>
                    <a:pt x="2087216" y="821301"/>
                  </a:lnTo>
                  <a:lnTo>
                    <a:pt x="2075857" y="776218"/>
                  </a:lnTo>
                  <a:lnTo>
                    <a:pt x="2062584" y="731920"/>
                  </a:lnTo>
                  <a:lnTo>
                    <a:pt x="2047446" y="688455"/>
                  </a:lnTo>
                  <a:lnTo>
                    <a:pt x="2030489" y="645868"/>
                  </a:lnTo>
                  <a:lnTo>
                    <a:pt x="2011760" y="604207"/>
                  </a:lnTo>
                  <a:lnTo>
                    <a:pt x="1991306" y="563519"/>
                  </a:lnTo>
                  <a:lnTo>
                    <a:pt x="1969174" y="523851"/>
                  </a:lnTo>
                  <a:lnTo>
                    <a:pt x="1945412" y="485250"/>
                  </a:lnTo>
                  <a:lnTo>
                    <a:pt x="1920065" y="447763"/>
                  </a:lnTo>
                  <a:lnTo>
                    <a:pt x="1893181" y="411437"/>
                  </a:lnTo>
                  <a:lnTo>
                    <a:pt x="1864808" y="376318"/>
                  </a:lnTo>
                  <a:lnTo>
                    <a:pt x="1834991" y="342455"/>
                  </a:lnTo>
                  <a:lnTo>
                    <a:pt x="1803779" y="309894"/>
                  </a:lnTo>
                  <a:lnTo>
                    <a:pt x="1771218" y="278681"/>
                  </a:lnTo>
                  <a:lnTo>
                    <a:pt x="1737354" y="248865"/>
                  </a:lnTo>
                  <a:lnTo>
                    <a:pt x="1702236" y="220491"/>
                  </a:lnTo>
                  <a:lnTo>
                    <a:pt x="1665910" y="193608"/>
                  </a:lnTo>
                  <a:lnTo>
                    <a:pt x="1628423" y="168261"/>
                  </a:lnTo>
                  <a:lnTo>
                    <a:pt x="1589822" y="144498"/>
                  </a:lnTo>
                  <a:lnTo>
                    <a:pt x="1550154" y="122366"/>
                  </a:lnTo>
                  <a:lnTo>
                    <a:pt x="1509466" y="101912"/>
                  </a:lnTo>
                  <a:lnTo>
                    <a:pt x="1467805" y="83184"/>
                  </a:lnTo>
                  <a:lnTo>
                    <a:pt x="1425218" y="66226"/>
                  </a:lnTo>
                  <a:lnTo>
                    <a:pt x="1381752" y="51088"/>
                  </a:lnTo>
                  <a:lnTo>
                    <a:pt x="1337455" y="37816"/>
                  </a:lnTo>
                  <a:lnTo>
                    <a:pt x="1292372" y="26457"/>
                  </a:lnTo>
                  <a:lnTo>
                    <a:pt x="1246552" y="17058"/>
                  </a:lnTo>
                  <a:lnTo>
                    <a:pt x="1200040" y="9665"/>
                  </a:lnTo>
                  <a:lnTo>
                    <a:pt x="1152885" y="4327"/>
                  </a:lnTo>
                  <a:lnTo>
                    <a:pt x="1105132" y="1089"/>
                  </a:lnTo>
                  <a:lnTo>
                    <a:pt x="1056830" y="0"/>
                  </a:lnTo>
                  <a:close/>
                </a:path>
              </a:pathLst>
            </a:custGeom>
            <a:solidFill>
              <a:srgbClr val="B8D0ED"/>
            </a:solidFill>
          </p:spPr>
          <p:txBody>
            <a:bodyPr wrap="square" lIns="0" tIns="0" rIns="0" bIns="0" rtlCol="0"/>
            <a:lstStyle/>
            <a:p>
              <a:endParaRPr/>
            </a:p>
          </p:txBody>
        </p:sp>
        <p:sp>
          <p:nvSpPr>
            <p:cNvPr id="21" name="object 21"/>
            <p:cNvSpPr/>
            <p:nvPr/>
          </p:nvSpPr>
          <p:spPr>
            <a:xfrm>
              <a:off x="5418896" y="2579089"/>
              <a:ext cx="2892425" cy="1443990"/>
            </a:xfrm>
            <a:custGeom>
              <a:avLst/>
              <a:gdLst/>
              <a:ahLst/>
              <a:cxnLst/>
              <a:rect l="l" t="t" r="r" b="b"/>
              <a:pathLst>
                <a:path w="2892425" h="1443989">
                  <a:moveTo>
                    <a:pt x="246132" y="0"/>
                  </a:moveTo>
                  <a:lnTo>
                    <a:pt x="201183" y="1057"/>
                  </a:lnTo>
                  <a:lnTo>
                    <a:pt x="157902" y="7642"/>
                  </a:lnTo>
                  <a:lnTo>
                    <a:pt x="119627" y="19441"/>
                  </a:lnTo>
                  <a:lnTo>
                    <a:pt x="60622" y="65295"/>
                  </a:lnTo>
                  <a:lnTo>
                    <a:pt x="37886" y="102038"/>
                  </a:lnTo>
                  <a:lnTo>
                    <a:pt x="20533" y="145772"/>
                  </a:lnTo>
                  <a:lnTo>
                    <a:pt x="7614" y="195897"/>
                  </a:lnTo>
                  <a:lnTo>
                    <a:pt x="831" y="243466"/>
                  </a:lnTo>
                  <a:lnTo>
                    <a:pt x="0" y="291087"/>
                  </a:lnTo>
                  <a:lnTo>
                    <a:pt x="4901" y="338286"/>
                  </a:lnTo>
                  <a:lnTo>
                    <a:pt x="15317" y="384590"/>
                  </a:lnTo>
                  <a:lnTo>
                    <a:pt x="31032" y="429523"/>
                  </a:lnTo>
                  <a:lnTo>
                    <a:pt x="51829" y="472612"/>
                  </a:lnTo>
                  <a:lnTo>
                    <a:pt x="77489" y="513384"/>
                  </a:lnTo>
                  <a:lnTo>
                    <a:pt x="101994" y="546846"/>
                  </a:lnTo>
                  <a:lnTo>
                    <a:pt x="127589" y="579770"/>
                  </a:lnTo>
                  <a:lnTo>
                    <a:pt x="154251" y="612151"/>
                  </a:lnTo>
                  <a:lnTo>
                    <a:pt x="181958" y="643985"/>
                  </a:lnTo>
                  <a:lnTo>
                    <a:pt x="210688" y="675268"/>
                  </a:lnTo>
                  <a:lnTo>
                    <a:pt x="240420" y="705995"/>
                  </a:lnTo>
                  <a:lnTo>
                    <a:pt x="271130" y="736162"/>
                  </a:lnTo>
                  <a:lnTo>
                    <a:pt x="302797" y="765764"/>
                  </a:lnTo>
                  <a:lnTo>
                    <a:pt x="335399" y="794798"/>
                  </a:lnTo>
                  <a:lnTo>
                    <a:pt x="368913" y="823258"/>
                  </a:lnTo>
                  <a:lnTo>
                    <a:pt x="403318" y="851142"/>
                  </a:lnTo>
                  <a:lnTo>
                    <a:pt x="438591" y="878443"/>
                  </a:lnTo>
                  <a:lnTo>
                    <a:pt x="474709" y="905159"/>
                  </a:lnTo>
                  <a:lnTo>
                    <a:pt x="511652" y="931284"/>
                  </a:lnTo>
                  <a:lnTo>
                    <a:pt x="549397" y="956815"/>
                  </a:lnTo>
                  <a:lnTo>
                    <a:pt x="587921" y="981747"/>
                  </a:lnTo>
                  <a:lnTo>
                    <a:pt x="627203" y="1006075"/>
                  </a:lnTo>
                  <a:lnTo>
                    <a:pt x="667220" y="1029796"/>
                  </a:lnTo>
                  <a:lnTo>
                    <a:pt x="707951" y="1052905"/>
                  </a:lnTo>
                  <a:lnTo>
                    <a:pt x="749373" y="1075397"/>
                  </a:lnTo>
                  <a:lnTo>
                    <a:pt x="791463" y="1097269"/>
                  </a:lnTo>
                  <a:lnTo>
                    <a:pt x="834201" y="1118516"/>
                  </a:lnTo>
                  <a:lnTo>
                    <a:pt x="877563" y="1139133"/>
                  </a:lnTo>
                  <a:lnTo>
                    <a:pt x="921528" y="1159117"/>
                  </a:lnTo>
                  <a:lnTo>
                    <a:pt x="966074" y="1178463"/>
                  </a:lnTo>
                  <a:lnTo>
                    <a:pt x="1011178" y="1197167"/>
                  </a:lnTo>
                  <a:lnTo>
                    <a:pt x="1056818" y="1215224"/>
                  </a:lnTo>
                  <a:lnTo>
                    <a:pt x="1102972" y="1232630"/>
                  </a:lnTo>
                  <a:lnTo>
                    <a:pt x="1149618" y="1249381"/>
                  </a:lnTo>
                  <a:lnTo>
                    <a:pt x="1196734" y="1265472"/>
                  </a:lnTo>
                  <a:lnTo>
                    <a:pt x="1244297" y="1280899"/>
                  </a:lnTo>
                  <a:lnTo>
                    <a:pt x="1292286" y="1295658"/>
                  </a:lnTo>
                  <a:lnTo>
                    <a:pt x="1340679" y="1309745"/>
                  </a:lnTo>
                  <a:lnTo>
                    <a:pt x="1389453" y="1323155"/>
                  </a:lnTo>
                  <a:lnTo>
                    <a:pt x="1438585" y="1335883"/>
                  </a:lnTo>
                  <a:lnTo>
                    <a:pt x="1488055" y="1347926"/>
                  </a:lnTo>
                  <a:lnTo>
                    <a:pt x="1537840" y="1359279"/>
                  </a:lnTo>
                  <a:lnTo>
                    <a:pt x="1587918" y="1369938"/>
                  </a:lnTo>
                  <a:lnTo>
                    <a:pt x="1638266" y="1379898"/>
                  </a:lnTo>
                  <a:lnTo>
                    <a:pt x="1688862" y="1389156"/>
                  </a:lnTo>
                  <a:lnTo>
                    <a:pt x="1739685" y="1397706"/>
                  </a:lnTo>
                  <a:lnTo>
                    <a:pt x="1790712" y="1405545"/>
                  </a:lnTo>
                  <a:lnTo>
                    <a:pt x="1841921" y="1412667"/>
                  </a:lnTo>
                  <a:lnTo>
                    <a:pt x="1893291" y="1419070"/>
                  </a:lnTo>
                  <a:lnTo>
                    <a:pt x="1944798" y="1424748"/>
                  </a:lnTo>
                  <a:lnTo>
                    <a:pt x="1996420" y="1429698"/>
                  </a:lnTo>
                  <a:lnTo>
                    <a:pt x="2048136" y="1433914"/>
                  </a:lnTo>
                  <a:lnTo>
                    <a:pt x="2099924" y="1437392"/>
                  </a:lnTo>
                  <a:lnTo>
                    <a:pt x="2151760" y="1440129"/>
                  </a:lnTo>
                  <a:lnTo>
                    <a:pt x="2203624" y="1442120"/>
                  </a:lnTo>
                  <a:lnTo>
                    <a:pt x="2255493" y="1443360"/>
                  </a:lnTo>
                  <a:lnTo>
                    <a:pt x="2307345" y="1443846"/>
                  </a:lnTo>
                  <a:lnTo>
                    <a:pt x="2359157" y="1443572"/>
                  </a:lnTo>
                  <a:lnTo>
                    <a:pt x="2410909" y="1442535"/>
                  </a:lnTo>
                  <a:lnTo>
                    <a:pt x="2462576" y="1440730"/>
                  </a:lnTo>
                  <a:lnTo>
                    <a:pt x="2514138" y="1438153"/>
                  </a:lnTo>
                  <a:lnTo>
                    <a:pt x="2565572" y="1434800"/>
                  </a:lnTo>
                  <a:lnTo>
                    <a:pt x="2616856" y="1430665"/>
                  </a:lnTo>
                  <a:lnTo>
                    <a:pt x="2667968" y="1425746"/>
                  </a:lnTo>
                  <a:lnTo>
                    <a:pt x="2718886" y="1420037"/>
                  </a:lnTo>
                  <a:lnTo>
                    <a:pt x="2764871" y="1408314"/>
                  </a:lnTo>
                  <a:lnTo>
                    <a:pt x="2805331" y="1385774"/>
                  </a:lnTo>
                  <a:lnTo>
                    <a:pt x="2838565" y="1354014"/>
                  </a:lnTo>
                  <a:lnTo>
                    <a:pt x="2862874" y="1314628"/>
                  </a:lnTo>
                  <a:lnTo>
                    <a:pt x="2876556" y="1269212"/>
                  </a:lnTo>
                  <a:lnTo>
                    <a:pt x="2892216" y="1173124"/>
                  </a:lnTo>
                  <a:lnTo>
                    <a:pt x="2890863" y="1153796"/>
                  </a:lnTo>
                  <a:lnTo>
                    <a:pt x="2881546" y="1137810"/>
                  </a:lnTo>
                  <a:lnTo>
                    <a:pt x="2866293" y="1127356"/>
                  </a:lnTo>
                  <a:lnTo>
                    <a:pt x="2847131" y="1124623"/>
                  </a:lnTo>
                  <a:lnTo>
                    <a:pt x="2795299" y="1128971"/>
                  </a:lnTo>
                  <a:lnTo>
                    <a:pt x="2743532" y="1132601"/>
                  </a:lnTo>
                  <a:lnTo>
                    <a:pt x="2691826" y="1135524"/>
                  </a:lnTo>
                  <a:lnTo>
                    <a:pt x="2640180" y="1137755"/>
                  </a:lnTo>
                  <a:lnTo>
                    <a:pt x="2588591" y="1139307"/>
                  </a:lnTo>
                  <a:lnTo>
                    <a:pt x="2537057" y="1140192"/>
                  </a:lnTo>
                  <a:lnTo>
                    <a:pt x="2485575" y="1140424"/>
                  </a:lnTo>
                  <a:lnTo>
                    <a:pt x="2434144" y="1140016"/>
                  </a:lnTo>
                  <a:lnTo>
                    <a:pt x="2382760" y="1138981"/>
                  </a:lnTo>
                  <a:lnTo>
                    <a:pt x="2331421" y="1137333"/>
                  </a:lnTo>
                  <a:lnTo>
                    <a:pt x="2280126" y="1135085"/>
                  </a:lnTo>
                  <a:lnTo>
                    <a:pt x="2228871" y="1132250"/>
                  </a:lnTo>
                  <a:lnTo>
                    <a:pt x="2177655" y="1128841"/>
                  </a:lnTo>
                  <a:lnTo>
                    <a:pt x="2126474" y="1124871"/>
                  </a:lnTo>
                  <a:lnTo>
                    <a:pt x="2075328" y="1120354"/>
                  </a:lnTo>
                  <a:lnTo>
                    <a:pt x="2024212" y="1115302"/>
                  </a:lnTo>
                  <a:lnTo>
                    <a:pt x="1973126" y="1109730"/>
                  </a:lnTo>
                  <a:lnTo>
                    <a:pt x="1922066" y="1103650"/>
                  </a:lnTo>
                  <a:lnTo>
                    <a:pt x="1871031" y="1097075"/>
                  </a:lnTo>
                  <a:lnTo>
                    <a:pt x="1820017" y="1090019"/>
                  </a:lnTo>
                  <a:lnTo>
                    <a:pt x="1769023" y="1082495"/>
                  </a:lnTo>
                  <a:lnTo>
                    <a:pt x="1718047" y="1074515"/>
                  </a:lnTo>
                  <a:lnTo>
                    <a:pt x="1667085" y="1066094"/>
                  </a:lnTo>
                  <a:lnTo>
                    <a:pt x="1616136" y="1057245"/>
                  </a:lnTo>
                  <a:lnTo>
                    <a:pt x="1565197" y="1047980"/>
                  </a:lnTo>
                  <a:lnTo>
                    <a:pt x="1514266" y="1038313"/>
                  </a:lnTo>
                  <a:lnTo>
                    <a:pt x="1434245" y="1021634"/>
                  </a:lnTo>
                  <a:lnTo>
                    <a:pt x="1356711" y="1003153"/>
                  </a:lnTo>
                  <a:lnTo>
                    <a:pt x="1281650" y="982981"/>
                  </a:lnTo>
                  <a:lnTo>
                    <a:pt x="1209046" y="961231"/>
                  </a:lnTo>
                  <a:lnTo>
                    <a:pt x="1138886" y="938013"/>
                  </a:lnTo>
                  <a:lnTo>
                    <a:pt x="1071155" y="913440"/>
                  </a:lnTo>
                  <a:lnTo>
                    <a:pt x="1005839" y="887623"/>
                  </a:lnTo>
                  <a:lnTo>
                    <a:pt x="942924" y="860673"/>
                  </a:lnTo>
                  <a:lnTo>
                    <a:pt x="882395" y="832702"/>
                  </a:lnTo>
                  <a:lnTo>
                    <a:pt x="824238" y="803822"/>
                  </a:lnTo>
                  <a:lnTo>
                    <a:pt x="768438" y="774145"/>
                  </a:lnTo>
                  <a:lnTo>
                    <a:pt x="714982" y="743781"/>
                  </a:lnTo>
                  <a:lnTo>
                    <a:pt x="663855" y="712842"/>
                  </a:lnTo>
                  <a:lnTo>
                    <a:pt x="615043" y="681440"/>
                  </a:lnTo>
                  <a:lnTo>
                    <a:pt x="568531" y="649687"/>
                  </a:lnTo>
                  <a:lnTo>
                    <a:pt x="524306" y="617694"/>
                  </a:lnTo>
                  <a:lnTo>
                    <a:pt x="482351" y="585572"/>
                  </a:lnTo>
                  <a:lnTo>
                    <a:pt x="442655" y="553434"/>
                  </a:lnTo>
                  <a:lnTo>
                    <a:pt x="405202" y="521390"/>
                  </a:lnTo>
                  <a:lnTo>
                    <a:pt x="369977" y="489553"/>
                  </a:lnTo>
                  <a:lnTo>
                    <a:pt x="336967" y="458033"/>
                  </a:lnTo>
                  <a:lnTo>
                    <a:pt x="306157" y="426943"/>
                  </a:lnTo>
                  <a:lnTo>
                    <a:pt x="277533" y="396394"/>
                  </a:lnTo>
                  <a:lnTo>
                    <a:pt x="251080" y="366497"/>
                  </a:lnTo>
                  <a:lnTo>
                    <a:pt x="204633" y="309108"/>
                  </a:lnTo>
                  <a:lnTo>
                    <a:pt x="166700" y="255668"/>
                  </a:lnTo>
                  <a:lnTo>
                    <a:pt x="137167" y="207070"/>
                  </a:lnTo>
                  <a:lnTo>
                    <a:pt x="115919" y="164206"/>
                  </a:lnTo>
                  <a:lnTo>
                    <a:pt x="102842" y="127968"/>
                  </a:lnTo>
                  <a:lnTo>
                    <a:pt x="97822" y="99250"/>
                  </a:lnTo>
                  <a:lnTo>
                    <a:pt x="98297" y="87989"/>
                  </a:lnTo>
                  <a:lnTo>
                    <a:pt x="116647" y="51961"/>
                  </a:lnTo>
                  <a:lnTo>
                    <a:pt x="149535" y="30418"/>
                  </a:lnTo>
                  <a:lnTo>
                    <a:pt x="213228" y="7005"/>
                  </a:lnTo>
                  <a:lnTo>
                    <a:pt x="246132" y="0"/>
                  </a:lnTo>
                  <a:close/>
                </a:path>
              </a:pathLst>
            </a:custGeom>
            <a:solidFill>
              <a:srgbClr val="D21924"/>
            </a:solidFill>
          </p:spPr>
          <p:txBody>
            <a:bodyPr wrap="square" lIns="0" tIns="0" rIns="0" bIns="0" rtlCol="0"/>
            <a:lstStyle/>
            <a:p>
              <a:endParaRPr/>
            </a:p>
          </p:txBody>
        </p:sp>
      </p:grpSp>
      <p:sp>
        <p:nvSpPr>
          <p:cNvPr id="22" name="object 22"/>
          <p:cNvSpPr txBox="1">
            <a:spLocks noGrp="1"/>
          </p:cNvSpPr>
          <p:nvPr>
            <p:ph type="title"/>
          </p:nvPr>
        </p:nvSpPr>
        <p:spPr>
          <a:xfrm>
            <a:off x="1263644" y="3957638"/>
            <a:ext cx="2908300" cy="391160"/>
          </a:xfrm>
          <a:prstGeom prst="rect">
            <a:avLst/>
          </a:prstGeom>
        </p:spPr>
        <p:txBody>
          <a:bodyPr vert="horz" wrap="square" lIns="0" tIns="12700" rIns="0" bIns="0" rtlCol="0">
            <a:spAutoFit/>
          </a:bodyPr>
          <a:lstStyle/>
          <a:p>
            <a:pPr marL="12700">
              <a:lnSpc>
                <a:spcPct val="100000"/>
              </a:lnSpc>
              <a:spcBef>
                <a:spcPts val="100"/>
              </a:spcBef>
            </a:pPr>
            <a:r>
              <a:rPr sz="2400" b="0" spc="409" dirty="0">
                <a:solidFill>
                  <a:srgbClr val="1D1D1B"/>
                </a:solidFill>
                <a:latin typeface="Trebuchet MS"/>
                <a:cs typeface="Trebuchet MS"/>
              </a:rPr>
              <a:t>A</a:t>
            </a:r>
            <a:r>
              <a:rPr sz="2400" b="0" spc="20" dirty="0">
                <a:solidFill>
                  <a:srgbClr val="1D1D1B"/>
                </a:solidFill>
                <a:latin typeface="Trebuchet MS"/>
                <a:cs typeface="Trebuchet MS"/>
              </a:rPr>
              <a:t> </a:t>
            </a:r>
            <a:r>
              <a:rPr sz="2400" b="0" spc="140" dirty="0">
                <a:solidFill>
                  <a:srgbClr val="1D1D1B"/>
                </a:solidFill>
                <a:latin typeface="Trebuchet MS"/>
                <a:cs typeface="Trebuchet MS"/>
              </a:rPr>
              <a:t>Street</a:t>
            </a:r>
            <a:r>
              <a:rPr sz="2400" b="0" spc="20" dirty="0">
                <a:solidFill>
                  <a:srgbClr val="1D1D1B"/>
                </a:solidFill>
                <a:latin typeface="Trebuchet MS"/>
                <a:cs typeface="Trebuchet MS"/>
              </a:rPr>
              <a:t> </a:t>
            </a:r>
            <a:r>
              <a:rPr sz="2400" b="0" spc="215" dirty="0">
                <a:solidFill>
                  <a:srgbClr val="1D1D1B"/>
                </a:solidFill>
                <a:latin typeface="Trebuchet MS"/>
                <a:cs typeface="Trebuchet MS"/>
              </a:rPr>
              <a:t>Art</a:t>
            </a:r>
            <a:r>
              <a:rPr sz="2400" b="0" spc="20" dirty="0">
                <a:solidFill>
                  <a:srgbClr val="1D1D1B"/>
                </a:solidFill>
                <a:latin typeface="Trebuchet MS"/>
                <a:cs typeface="Trebuchet MS"/>
              </a:rPr>
              <a:t> </a:t>
            </a:r>
            <a:r>
              <a:rPr sz="2400" b="0" spc="175" dirty="0">
                <a:solidFill>
                  <a:srgbClr val="1D1D1B"/>
                </a:solidFill>
                <a:latin typeface="Trebuchet MS"/>
                <a:cs typeface="Trebuchet MS"/>
              </a:rPr>
              <a:t>Guide</a:t>
            </a:r>
            <a:endParaRPr sz="2400">
              <a:latin typeface="Trebuchet MS"/>
              <a:cs typeface="Trebuchet MS"/>
            </a:endParaRPr>
          </a:p>
        </p:txBody>
      </p:sp>
      <p:sp>
        <p:nvSpPr>
          <p:cNvPr id="23" name="object 23"/>
          <p:cNvSpPr txBox="1"/>
          <p:nvPr/>
        </p:nvSpPr>
        <p:spPr>
          <a:xfrm>
            <a:off x="1242986" y="4314828"/>
            <a:ext cx="3594616" cy="2605842"/>
          </a:xfrm>
          <a:prstGeom prst="rect">
            <a:avLst/>
          </a:prstGeom>
        </p:spPr>
        <p:txBody>
          <a:bodyPr vert="horz" wrap="square" lIns="0" tIns="12700" rIns="0" bIns="0" rtlCol="0">
            <a:spAutoFit/>
          </a:bodyPr>
          <a:lstStyle/>
          <a:p>
            <a:pPr marL="12700">
              <a:lnSpc>
                <a:spcPct val="100000"/>
              </a:lnSpc>
              <a:spcBef>
                <a:spcPts val="100"/>
              </a:spcBef>
            </a:pPr>
            <a:r>
              <a:rPr sz="1800" b="1" spc="55" dirty="0">
                <a:solidFill>
                  <a:srgbClr val="1D1D1B"/>
                </a:solidFill>
                <a:latin typeface="Trebuchet MS"/>
                <a:cs typeface="Trebuchet MS"/>
              </a:rPr>
              <a:t>of</a:t>
            </a:r>
            <a:r>
              <a:rPr sz="1800" b="1" spc="-60" dirty="0">
                <a:solidFill>
                  <a:srgbClr val="1D1D1B"/>
                </a:solidFill>
                <a:latin typeface="Trebuchet MS"/>
                <a:cs typeface="Trebuchet MS"/>
              </a:rPr>
              <a:t> </a:t>
            </a:r>
            <a:r>
              <a:rPr sz="1800" b="1" spc="60" dirty="0">
                <a:solidFill>
                  <a:srgbClr val="1D1D1B"/>
                </a:solidFill>
                <a:latin typeface="Trebuchet MS"/>
                <a:cs typeface="Trebuchet MS"/>
              </a:rPr>
              <a:t>Warsaw</a:t>
            </a:r>
            <a:r>
              <a:rPr sz="1800" b="1" spc="-60" dirty="0">
                <a:solidFill>
                  <a:srgbClr val="1D1D1B"/>
                </a:solidFill>
                <a:latin typeface="Trebuchet MS"/>
                <a:cs typeface="Trebuchet MS"/>
              </a:rPr>
              <a:t> </a:t>
            </a:r>
            <a:r>
              <a:rPr sz="1800" b="1" spc="5" dirty="0">
                <a:solidFill>
                  <a:srgbClr val="1D1D1B"/>
                </a:solidFill>
                <a:latin typeface="Trebuchet MS"/>
                <a:cs typeface="Trebuchet MS"/>
              </a:rPr>
              <a:t>murals</a:t>
            </a:r>
            <a:endParaRPr sz="1800" dirty="0">
              <a:latin typeface="Trebuchet MS"/>
              <a:cs typeface="Trebuchet MS"/>
            </a:endParaRPr>
          </a:p>
          <a:p>
            <a:pPr marL="12700" marR="5080">
              <a:lnSpc>
                <a:spcPct val="100000"/>
              </a:lnSpc>
              <a:spcBef>
                <a:spcPts val="1680"/>
              </a:spcBef>
            </a:pPr>
            <a:r>
              <a:rPr sz="1800" spc="75" dirty="0">
                <a:solidFill>
                  <a:srgbClr val="1D1D1B"/>
                </a:solidFill>
                <a:latin typeface="Trebuchet MS"/>
                <a:cs typeface="Trebuchet MS"/>
              </a:rPr>
              <a:t>An</a:t>
            </a:r>
            <a:r>
              <a:rPr sz="1800" spc="-50" dirty="0">
                <a:solidFill>
                  <a:srgbClr val="1D1D1B"/>
                </a:solidFill>
                <a:latin typeface="Trebuchet MS"/>
                <a:cs typeface="Trebuchet MS"/>
              </a:rPr>
              <a:t> </a:t>
            </a:r>
            <a:r>
              <a:rPr sz="1800" spc="-65" dirty="0">
                <a:solidFill>
                  <a:srgbClr val="1D1D1B"/>
                </a:solidFill>
                <a:latin typeface="Trebuchet MS"/>
                <a:cs typeface="Trebuchet MS"/>
              </a:rPr>
              <a:t>example</a:t>
            </a:r>
            <a:r>
              <a:rPr sz="1800" spc="-50" dirty="0">
                <a:solidFill>
                  <a:srgbClr val="1D1D1B"/>
                </a:solidFill>
                <a:latin typeface="Trebuchet MS"/>
                <a:cs typeface="Trebuchet MS"/>
              </a:rPr>
              <a:t> </a:t>
            </a:r>
            <a:r>
              <a:rPr sz="1800" spc="-20" dirty="0">
                <a:solidFill>
                  <a:srgbClr val="1D1D1B"/>
                </a:solidFill>
                <a:latin typeface="Trebuchet MS"/>
                <a:cs typeface="Trebuchet MS"/>
              </a:rPr>
              <a:t>of</a:t>
            </a:r>
            <a:r>
              <a:rPr sz="1800" spc="-50" dirty="0">
                <a:solidFill>
                  <a:srgbClr val="1D1D1B"/>
                </a:solidFill>
                <a:latin typeface="Trebuchet MS"/>
                <a:cs typeface="Trebuchet MS"/>
              </a:rPr>
              <a:t> a </a:t>
            </a:r>
            <a:r>
              <a:rPr sz="1800" spc="-75" dirty="0">
                <a:solidFill>
                  <a:srgbClr val="1D1D1B"/>
                </a:solidFill>
                <a:latin typeface="Trebuchet MS"/>
                <a:cs typeface="Trebuchet MS"/>
              </a:rPr>
              <a:t>street</a:t>
            </a:r>
            <a:r>
              <a:rPr sz="1800" spc="-50" dirty="0">
                <a:solidFill>
                  <a:srgbClr val="1D1D1B"/>
                </a:solidFill>
                <a:latin typeface="Trebuchet MS"/>
                <a:cs typeface="Trebuchet MS"/>
              </a:rPr>
              <a:t> </a:t>
            </a:r>
            <a:r>
              <a:rPr sz="1800" spc="-70" dirty="0">
                <a:solidFill>
                  <a:srgbClr val="1D1D1B"/>
                </a:solidFill>
                <a:latin typeface="Trebuchet MS"/>
                <a:cs typeface="Trebuchet MS"/>
              </a:rPr>
              <a:t>art</a:t>
            </a:r>
            <a:r>
              <a:rPr sz="1800" spc="-50" dirty="0">
                <a:solidFill>
                  <a:srgbClr val="1D1D1B"/>
                </a:solidFill>
                <a:latin typeface="Trebuchet MS"/>
                <a:cs typeface="Trebuchet MS"/>
              </a:rPr>
              <a:t> </a:t>
            </a:r>
            <a:r>
              <a:rPr sz="1800" spc="-20" dirty="0">
                <a:solidFill>
                  <a:srgbClr val="1D1D1B"/>
                </a:solidFill>
                <a:latin typeface="Trebuchet MS"/>
                <a:cs typeface="Trebuchet MS"/>
              </a:rPr>
              <a:t>guide</a:t>
            </a:r>
            <a:r>
              <a:rPr sz="1800" spc="-50" dirty="0">
                <a:solidFill>
                  <a:srgbClr val="1D1D1B"/>
                </a:solidFill>
                <a:latin typeface="Trebuchet MS"/>
                <a:cs typeface="Trebuchet MS"/>
              </a:rPr>
              <a:t> </a:t>
            </a:r>
            <a:r>
              <a:rPr sz="1800" spc="-45" dirty="0">
                <a:solidFill>
                  <a:srgbClr val="1D1D1B"/>
                </a:solidFill>
                <a:latin typeface="Trebuchet MS"/>
                <a:cs typeface="Trebuchet MS"/>
              </a:rPr>
              <a:t>for </a:t>
            </a:r>
            <a:r>
              <a:rPr sz="1800" spc="-530" dirty="0">
                <a:solidFill>
                  <a:srgbClr val="1D1D1B"/>
                </a:solidFill>
                <a:latin typeface="Trebuchet MS"/>
                <a:cs typeface="Trebuchet MS"/>
              </a:rPr>
              <a:t> </a:t>
            </a:r>
            <a:r>
              <a:rPr sz="1800" spc="110" dirty="0">
                <a:solidFill>
                  <a:srgbClr val="1D1D1B"/>
                </a:solidFill>
                <a:latin typeface="Trebuchet MS"/>
                <a:cs typeface="Trebuchet MS"/>
              </a:rPr>
              <a:t>W</a:t>
            </a:r>
            <a:r>
              <a:rPr sz="1800" spc="-35" dirty="0">
                <a:solidFill>
                  <a:srgbClr val="1D1D1B"/>
                </a:solidFill>
                <a:latin typeface="Trebuchet MS"/>
                <a:cs typeface="Trebuchet MS"/>
              </a:rPr>
              <a:t>arsaw</a:t>
            </a:r>
            <a:r>
              <a:rPr sz="1800" spc="-45" dirty="0">
                <a:solidFill>
                  <a:srgbClr val="1D1D1B"/>
                </a:solidFill>
                <a:latin typeface="Trebuchet MS"/>
                <a:cs typeface="Trebuchet MS"/>
              </a:rPr>
              <a:t> </a:t>
            </a:r>
            <a:r>
              <a:rPr sz="1800" spc="-65" dirty="0">
                <a:solidFill>
                  <a:srgbClr val="1D1D1B"/>
                </a:solidFill>
                <a:latin typeface="Trebuchet MS"/>
                <a:cs typeface="Trebuchet MS"/>
              </a:rPr>
              <a:t>visual</a:t>
            </a:r>
            <a:r>
              <a:rPr sz="1800" spc="-45" dirty="0">
                <a:solidFill>
                  <a:srgbClr val="1D1D1B"/>
                </a:solidFill>
                <a:latin typeface="Trebuchet MS"/>
                <a:cs typeface="Trebuchet MS"/>
              </a:rPr>
              <a:t> </a:t>
            </a:r>
            <a:r>
              <a:rPr sz="1800" spc="-65" dirty="0">
                <a:solidFill>
                  <a:srgbClr val="1D1D1B"/>
                </a:solidFill>
                <a:latin typeface="Trebuchet MS"/>
                <a:cs typeface="Trebuchet MS"/>
              </a:rPr>
              <a:t>st</a:t>
            </a:r>
            <a:r>
              <a:rPr sz="1800" spc="-85" dirty="0">
                <a:solidFill>
                  <a:srgbClr val="1D1D1B"/>
                </a:solidFill>
                <a:latin typeface="Trebuchet MS"/>
                <a:cs typeface="Trebuchet MS"/>
              </a:rPr>
              <a:t>r</a:t>
            </a:r>
            <a:r>
              <a:rPr sz="1800" spc="-80" dirty="0">
                <a:solidFill>
                  <a:srgbClr val="1D1D1B"/>
                </a:solidFill>
                <a:latin typeface="Trebuchet MS"/>
                <a:cs typeface="Trebuchet MS"/>
              </a:rPr>
              <a:t>eet</a:t>
            </a:r>
            <a:r>
              <a:rPr sz="1800" spc="-45" dirty="0">
                <a:solidFill>
                  <a:srgbClr val="1D1D1B"/>
                </a:solidFill>
                <a:latin typeface="Trebuchet MS"/>
                <a:cs typeface="Trebuchet MS"/>
              </a:rPr>
              <a:t> </a:t>
            </a:r>
            <a:r>
              <a:rPr sz="1800" spc="-95" dirty="0">
                <a:solidFill>
                  <a:srgbClr val="1D1D1B"/>
                </a:solidFill>
                <a:latin typeface="Trebuchet MS"/>
                <a:cs typeface="Trebuchet MS"/>
              </a:rPr>
              <a:t>art,</a:t>
            </a:r>
            <a:r>
              <a:rPr sz="1800" spc="-45" dirty="0">
                <a:solidFill>
                  <a:srgbClr val="1D1D1B"/>
                </a:solidFill>
                <a:latin typeface="Trebuchet MS"/>
                <a:cs typeface="Trebuchet MS"/>
              </a:rPr>
              <a:t> </a:t>
            </a:r>
            <a:r>
              <a:rPr sz="1800" spc="-80" dirty="0">
                <a:solidFill>
                  <a:srgbClr val="1D1D1B"/>
                </a:solidFill>
                <a:latin typeface="Trebuchet MS"/>
                <a:cs typeface="Trebuchet MS"/>
              </a:rPr>
              <a:t>especially  </a:t>
            </a:r>
            <a:r>
              <a:rPr sz="1800" spc="-40" dirty="0">
                <a:solidFill>
                  <a:srgbClr val="1D1D1B"/>
                </a:solidFill>
                <a:latin typeface="Trebuchet MS"/>
                <a:cs typeface="Trebuchet MS"/>
              </a:rPr>
              <a:t>devoted</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60" dirty="0">
                <a:solidFill>
                  <a:srgbClr val="1D1D1B"/>
                </a:solidFill>
                <a:latin typeface="Trebuchet MS"/>
                <a:cs typeface="Trebuchet MS"/>
              </a:rPr>
              <a:t>tourists.</a:t>
            </a:r>
            <a:endParaRPr sz="1800" dirty="0">
              <a:latin typeface="Trebuchet MS"/>
              <a:cs typeface="Trebuchet MS"/>
            </a:endParaRPr>
          </a:p>
          <a:p>
            <a:pPr marL="12700" marR="758190">
              <a:lnSpc>
                <a:spcPct val="100000"/>
              </a:lnSpc>
              <a:spcBef>
                <a:spcPts val="1675"/>
              </a:spcBef>
            </a:pPr>
            <a:r>
              <a:rPr sz="1800" b="1" spc="10" dirty="0" err="1">
                <a:solidFill>
                  <a:srgbClr val="1D1D1B"/>
                </a:solidFill>
                <a:latin typeface="Trebuchet MS"/>
                <a:cs typeface="Trebuchet MS"/>
                <a:hlinkClick r:id="rId15"/>
              </a:rPr>
              <a:t>www.culturaobs</a:t>
            </a:r>
            <a:r>
              <a:rPr lang="pt-PT" sz="1800" b="1" spc="10" dirty="0">
                <a:solidFill>
                  <a:srgbClr val="1D1D1B"/>
                </a:solidFill>
                <a:latin typeface="Trebuchet MS"/>
                <a:cs typeface="Trebuchet MS"/>
                <a:hlinkClick r:id="rId15"/>
              </a:rPr>
              <a:t>c</a:t>
            </a:r>
            <a:r>
              <a:rPr sz="1800" b="1" spc="10" dirty="0">
                <a:solidFill>
                  <a:srgbClr val="1D1D1B"/>
                </a:solidFill>
                <a:latin typeface="Trebuchet MS"/>
                <a:cs typeface="Trebuchet MS"/>
                <a:hlinkClick r:id="rId15"/>
              </a:rPr>
              <a:t>u</a:t>
            </a:r>
            <a:r>
              <a:rPr sz="1800" b="1" spc="-25" dirty="0">
                <a:solidFill>
                  <a:srgbClr val="1D1D1B"/>
                </a:solidFill>
                <a:latin typeface="Trebuchet MS"/>
                <a:cs typeface="Trebuchet MS"/>
                <a:hlinkClick r:id="rId15"/>
              </a:rPr>
              <a:t>ra.com/st</a:t>
            </a:r>
            <a:r>
              <a:rPr sz="1800" b="1" spc="-40" dirty="0">
                <a:solidFill>
                  <a:srgbClr val="1D1D1B"/>
                </a:solidFill>
                <a:latin typeface="Trebuchet MS"/>
                <a:cs typeface="Trebuchet MS"/>
                <a:hlinkClick r:id="rId15"/>
              </a:rPr>
              <a:t>r</a:t>
            </a:r>
            <a:r>
              <a:rPr sz="1800" b="1" spc="15" dirty="0">
                <a:solidFill>
                  <a:srgbClr val="1D1D1B"/>
                </a:solidFill>
                <a:latin typeface="Trebuchet MS"/>
                <a:cs typeface="Trebuchet MS"/>
                <a:hlinkClick r:id="rId15"/>
              </a:rPr>
              <a:t>eet-art-warsaw</a:t>
            </a:r>
            <a:endParaRPr lang="pt-PT" sz="1800" b="1" spc="15" dirty="0">
              <a:solidFill>
                <a:srgbClr val="1D1D1B"/>
              </a:solidFill>
              <a:latin typeface="Trebuchet MS"/>
              <a:cs typeface="Trebuchet MS"/>
            </a:endParaRPr>
          </a:p>
          <a:p>
            <a:pPr marL="12700" marR="758190">
              <a:lnSpc>
                <a:spcPct val="100000"/>
              </a:lnSpc>
              <a:spcBef>
                <a:spcPts val="1675"/>
              </a:spcBef>
            </a:pPr>
            <a:endParaRPr sz="1800" dirty="0">
              <a:latin typeface="Trebuchet MS"/>
              <a:cs typeface="Trebuchet MS"/>
            </a:endParaRPr>
          </a:p>
        </p:txBody>
      </p:sp>
      <p:sp>
        <p:nvSpPr>
          <p:cNvPr id="24" name="object 24"/>
          <p:cNvSpPr/>
          <p:nvPr/>
        </p:nvSpPr>
        <p:spPr>
          <a:xfrm>
            <a:off x="957234" y="3243258"/>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25" name="object 25"/>
          <p:cNvSpPr txBox="1"/>
          <p:nvPr/>
        </p:nvSpPr>
        <p:spPr>
          <a:xfrm>
            <a:off x="1100110" y="3314696"/>
            <a:ext cx="2391410" cy="299720"/>
          </a:xfrm>
          <a:prstGeom prst="rect">
            <a:avLst/>
          </a:prstGeom>
        </p:spPr>
        <p:txBody>
          <a:bodyPr vert="horz" wrap="square" lIns="0" tIns="12700" rIns="0" bIns="0" rtlCol="0">
            <a:spAutoFit/>
          </a:bodyPr>
          <a:lstStyle/>
          <a:p>
            <a:pPr marL="12700">
              <a:lnSpc>
                <a:spcPct val="100000"/>
              </a:lnSpc>
              <a:spcBef>
                <a:spcPts val="100"/>
              </a:spcBef>
            </a:pPr>
            <a:r>
              <a:rPr sz="1800" b="1" spc="40" dirty="0">
                <a:solidFill>
                  <a:srgbClr val="FFFFFF"/>
                </a:solidFill>
                <a:latin typeface="Trebuchet MS"/>
                <a:cs typeface="Trebuchet MS"/>
              </a:rPr>
              <a:t>Multimedia</a:t>
            </a:r>
            <a:r>
              <a:rPr sz="1800" b="1" spc="-80" dirty="0">
                <a:solidFill>
                  <a:srgbClr val="FFFFFF"/>
                </a:solidFill>
                <a:latin typeface="Trebuchet MS"/>
                <a:cs typeface="Trebuchet MS"/>
              </a:rPr>
              <a:t> </a:t>
            </a:r>
            <a:r>
              <a:rPr sz="1800" b="1" spc="-15" dirty="0">
                <a:solidFill>
                  <a:srgbClr val="FFFFFF"/>
                </a:solidFill>
                <a:latin typeface="Trebuchet MS"/>
                <a:cs typeface="Trebuchet MS"/>
              </a:rPr>
              <a:t>Resources</a:t>
            </a:r>
            <a:endParaRPr sz="18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79500"/>
            </a:xfrm>
            <a:prstGeom prst="rect">
              <a:avLst/>
            </a:prstGeom>
          </p:spPr>
        </p:pic>
        <p:pic>
          <p:nvPicPr>
            <p:cNvPr id="4" name="object 4"/>
            <p:cNvPicPr/>
            <p:nvPr/>
          </p:nvPicPr>
          <p:blipFill>
            <a:blip r:embed="rId3" cstate="print"/>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9" y="795684"/>
            <a:ext cx="3456304" cy="2037080"/>
          </a:xfrm>
          <a:prstGeom prst="rect">
            <a:avLst/>
          </a:prstGeom>
        </p:spPr>
        <p:txBody>
          <a:bodyPr vert="horz" wrap="square" lIns="0" tIns="195580" rIns="0" bIns="0" rtlCol="0">
            <a:spAutoFit/>
          </a:bodyPr>
          <a:lstStyle/>
          <a:p>
            <a:pPr marL="12700" marR="5080">
              <a:lnSpc>
                <a:spcPts val="7200"/>
              </a:lnSpc>
              <a:spcBef>
                <a:spcPts val="1540"/>
              </a:spcBef>
            </a:pPr>
            <a:r>
              <a:rPr sz="7200" b="0" spc="455" dirty="0">
                <a:solidFill>
                  <a:srgbClr val="1D1D1B"/>
                </a:solidFill>
                <a:latin typeface="Trebuchet MS"/>
                <a:cs typeface="Trebuchet MS"/>
              </a:rPr>
              <a:t>Case </a:t>
            </a:r>
            <a:r>
              <a:rPr sz="7200" b="0" spc="459" dirty="0">
                <a:solidFill>
                  <a:srgbClr val="1D1D1B"/>
                </a:solidFill>
                <a:latin typeface="Trebuchet MS"/>
                <a:cs typeface="Trebuchet MS"/>
              </a:rPr>
              <a:t> </a:t>
            </a:r>
            <a:r>
              <a:rPr sz="7200" b="0" spc="550" dirty="0">
                <a:solidFill>
                  <a:srgbClr val="1D1D1B"/>
                </a:solidFill>
                <a:latin typeface="Trebuchet MS"/>
                <a:cs typeface="Trebuchet MS"/>
              </a:rPr>
              <a:t>Studies</a:t>
            </a:r>
            <a:endParaRPr sz="7200">
              <a:latin typeface="Trebuchet MS"/>
              <a:cs typeface="Trebuchet MS"/>
            </a:endParaRPr>
          </a:p>
        </p:txBody>
      </p:sp>
      <p:grpSp>
        <p:nvGrpSpPr>
          <p:cNvPr id="6" name="object 6"/>
          <p:cNvGrpSpPr/>
          <p:nvPr/>
        </p:nvGrpSpPr>
        <p:grpSpPr>
          <a:xfrm>
            <a:off x="267058" y="2730506"/>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058" y="2818841"/>
              <a:ext cx="5355333" cy="4953558"/>
            </a:xfrm>
            <a:prstGeom prst="rect">
              <a:avLst/>
            </a:prstGeom>
          </p:spPr>
        </p:pic>
        <p:sp>
          <p:nvSpPr>
            <p:cNvPr id="9" name="object 9"/>
            <p:cNvSpPr/>
            <p:nvPr/>
          </p:nvSpPr>
          <p:spPr>
            <a:xfrm>
              <a:off x="368653" y="2920443"/>
              <a:ext cx="4973320" cy="4852035"/>
            </a:xfrm>
            <a:custGeom>
              <a:avLst/>
              <a:gdLst/>
              <a:ahLst/>
              <a:cxnLst/>
              <a:rect l="l" t="t" r="r" b="b"/>
              <a:pathLst>
                <a:path w="4973320" h="4852034">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06165" y="4851956"/>
                  </a:lnTo>
                  <a:lnTo>
                    <a:pt x="3162330" y="4851956"/>
                  </a:lnTo>
                  <a:lnTo>
                    <a:pt x="3470402" y="4776876"/>
                  </a:lnTo>
                  <a:lnTo>
                    <a:pt x="3464921" y="4442383"/>
                  </a:lnTo>
                  <a:close/>
                </a:path>
                <a:path w="4973320" h="48520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52034">
                  <a:moveTo>
                    <a:pt x="4468519" y="3958234"/>
                  </a:moveTo>
                  <a:lnTo>
                    <a:pt x="3897579" y="3958234"/>
                  </a:lnTo>
                  <a:lnTo>
                    <a:pt x="4371822" y="4117238"/>
                  </a:lnTo>
                  <a:lnTo>
                    <a:pt x="4468519" y="3958234"/>
                  </a:lnTo>
                  <a:close/>
                </a:path>
                <a:path w="4973320" h="48520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520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52034">
                  <a:moveTo>
                    <a:pt x="4776965" y="1502384"/>
                  </a:moveTo>
                  <a:lnTo>
                    <a:pt x="4277017" y="1510525"/>
                  </a:lnTo>
                  <a:lnTo>
                    <a:pt x="4778948" y="1510525"/>
                  </a:lnTo>
                  <a:lnTo>
                    <a:pt x="4776965" y="1502384"/>
                  </a:lnTo>
                  <a:close/>
                </a:path>
                <a:path w="4973320" h="48520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520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60" y="3063207"/>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49859" y="3087129"/>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sz="2100" b="1" spc="-65" dirty="0">
                <a:solidFill>
                  <a:srgbClr val="EEEDF3"/>
                </a:solidFill>
                <a:latin typeface="Trebuchet MS"/>
                <a:cs typeface="Trebuchet MS"/>
              </a:rPr>
              <a:t>1</a:t>
            </a:r>
            <a:r>
              <a:rPr sz="2100" b="1" spc="-60" dirty="0">
                <a:solidFill>
                  <a:srgbClr val="EEEDF3"/>
                </a:solidFill>
                <a:latin typeface="Trebuchet MS"/>
                <a:cs typeface="Trebuchet MS"/>
              </a:rPr>
              <a:t> </a:t>
            </a:r>
            <a:r>
              <a:rPr sz="2100" spc="-45" dirty="0">
                <a:solidFill>
                  <a:srgbClr val="EEEDF3"/>
                </a:solidFill>
                <a:latin typeface="Trebuchet MS"/>
                <a:cs typeface="Trebuchet MS"/>
              </a:rPr>
              <a:t>Introduction</a:t>
            </a:r>
            <a:endParaRPr sz="210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What</a:t>
            </a:r>
            <a:r>
              <a:rPr sz="2100" b="1" i="1" spc="-65" dirty="0">
                <a:solidFill>
                  <a:srgbClr val="1D1D1B"/>
                </a:solidFill>
                <a:latin typeface="Trebuchet MS"/>
                <a:cs typeface="Trebuchet MS"/>
              </a:rPr>
              <a:t> </a:t>
            </a:r>
            <a:r>
              <a:rPr sz="2100" b="1" i="1" spc="-85" dirty="0">
                <a:solidFill>
                  <a:srgbClr val="1D1D1B"/>
                </a:solidFill>
                <a:latin typeface="Trebuchet MS"/>
                <a:cs typeface="Trebuchet MS"/>
              </a:rPr>
              <a:t>is</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st</a:t>
            </a:r>
            <a:r>
              <a:rPr sz="2100" b="1" i="1" spc="-110" dirty="0">
                <a:solidFill>
                  <a:srgbClr val="1D1D1B"/>
                </a:solidFill>
                <a:latin typeface="Trebuchet MS"/>
                <a:cs typeface="Trebuchet MS"/>
              </a:rPr>
              <a:t>r</a:t>
            </a:r>
            <a:r>
              <a:rPr sz="2100" b="1" i="1" spc="-90" dirty="0">
                <a:solidFill>
                  <a:srgbClr val="1D1D1B"/>
                </a:solidFill>
                <a:latin typeface="Trebuchet MS"/>
                <a:cs typeface="Trebuchet MS"/>
              </a:rPr>
              <a:t>eet</a:t>
            </a:r>
            <a:r>
              <a:rPr sz="2100" b="1" i="1" spc="-65" dirty="0">
                <a:solidFill>
                  <a:srgbClr val="1D1D1B"/>
                </a:solidFill>
                <a:latin typeface="Trebuchet MS"/>
                <a:cs typeface="Trebuchet MS"/>
              </a:rPr>
              <a:t> </a:t>
            </a:r>
            <a:r>
              <a:rPr sz="2100" b="1" i="1" spc="-45" dirty="0">
                <a:solidFill>
                  <a:srgbClr val="1D1D1B"/>
                </a:solidFill>
                <a:latin typeface="Trebuchet MS"/>
                <a:cs typeface="Trebuchet MS"/>
              </a:rPr>
              <a:t>cultu</a:t>
            </a:r>
            <a:r>
              <a:rPr sz="2100" b="1" i="1" spc="-65" dirty="0">
                <a:solidFill>
                  <a:srgbClr val="1D1D1B"/>
                </a:solidFill>
                <a:latin typeface="Trebuchet MS"/>
                <a:cs typeface="Trebuchet MS"/>
              </a:rPr>
              <a:t>r</a:t>
            </a:r>
            <a:r>
              <a:rPr sz="2100" b="1" i="1" spc="-100" dirty="0">
                <a:solidFill>
                  <a:srgbClr val="1D1D1B"/>
                </a:solidFill>
                <a:latin typeface="Trebuchet MS"/>
                <a:cs typeface="Trebuchet MS"/>
              </a:rPr>
              <a:t>e</a:t>
            </a:r>
            <a:r>
              <a:rPr sz="2100" b="1" i="1" spc="-65" dirty="0">
                <a:solidFill>
                  <a:srgbClr val="1D1D1B"/>
                </a:solidFill>
                <a:latin typeface="Trebuchet MS"/>
                <a:cs typeface="Trebuchet MS"/>
              </a:rPr>
              <a:t> </a:t>
            </a:r>
            <a:r>
              <a:rPr sz="2100" b="1" i="1" spc="-25" dirty="0">
                <a:solidFill>
                  <a:srgbClr val="1D1D1B"/>
                </a:solidFill>
                <a:latin typeface="Trebuchet MS"/>
                <a:cs typeface="Trebuchet MS"/>
              </a:rPr>
              <a:t>and</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how  </a:t>
            </a:r>
            <a:r>
              <a:rPr sz="2100" b="1" i="1" spc="-40" dirty="0">
                <a:solidFill>
                  <a:srgbClr val="1D1D1B"/>
                </a:solidFill>
                <a:latin typeface="Trebuchet MS"/>
                <a:cs typeface="Trebuchet MS"/>
              </a:rPr>
              <a:t>does</a:t>
            </a:r>
            <a:r>
              <a:rPr sz="2100" b="1" i="1" spc="-65" dirty="0">
                <a:solidFill>
                  <a:srgbClr val="1D1D1B"/>
                </a:solidFill>
                <a:latin typeface="Trebuchet MS"/>
                <a:cs typeface="Trebuchet MS"/>
              </a:rPr>
              <a:t> </a:t>
            </a:r>
            <a:r>
              <a:rPr sz="2100" b="1" i="1" spc="-95" dirty="0">
                <a:solidFill>
                  <a:srgbClr val="1D1D1B"/>
                </a:solidFill>
                <a:latin typeface="Trebuchet MS"/>
                <a:cs typeface="Trebuchet MS"/>
              </a:rPr>
              <a:t>it</a:t>
            </a:r>
            <a:r>
              <a:rPr sz="2100" b="1" i="1" spc="-65" dirty="0">
                <a:solidFill>
                  <a:srgbClr val="1D1D1B"/>
                </a:solidFill>
                <a:latin typeface="Trebuchet MS"/>
                <a:cs typeface="Trebuchet MS"/>
              </a:rPr>
              <a:t> </a:t>
            </a:r>
            <a:r>
              <a:rPr sz="2100" b="1" i="1" spc="-160" dirty="0">
                <a:solidFill>
                  <a:srgbClr val="1D1D1B"/>
                </a:solidFill>
                <a:latin typeface="Trebuchet MS"/>
                <a:cs typeface="Trebuchet MS"/>
              </a:rPr>
              <a:t>r</a:t>
            </a:r>
            <a:r>
              <a:rPr sz="2100" b="1" i="1" spc="-90" dirty="0">
                <a:solidFill>
                  <a:srgbClr val="1D1D1B"/>
                </a:solidFill>
                <a:latin typeface="Trebuchet MS"/>
                <a:cs typeface="Trebuchet MS"/>
              </a:rPr>
              <a:t>elate</a:t>
            </a:r>
            <a:r>
              <a:rPr sz="2100" b="1" i="1" spc="-65" dirty="0">
                <a:solidFill>
                  <a:srgbClr val="1D1D1B"/>
                </a:solidFill>
                <a:latin typeface="Trebuchet MS"/>
                <a:cs typeface="Trebuchet MS"/>
              </a:rPr>
              <a:t> </a:t>
            </a:r>
            <a:r>
              <a:rPr sz="2100" b="1" i="1" spc="-5" dirty="0">
                <a:solidFill>
                  <a:srgbClr val="1D1D1B"/>
                </a:solidFill>
                <a:latin typeface="Trebuchet MS"/>
                <a:cs typeface="Trebuchet MS"/>
              </a:rPr>
              <a:t>to</a:t>
            </a:r>
            <a:r>
              <a:rPr sz="2100" b="1" i="1" spc="-65" dirty="0">
                <a:solidFill>
                  <a:srgbClr val="1D1D1B"/>
                </a:solidFill>
                <a:latin typeface="Trebuchet MS"/>
                <a:cs typeface="Trebuchet MS"/>
              </a:rPr>
              <a:t> </a:t>
            </a:r>
            <a:r>
              <a:rPr sz="2100" b="1" i="1" spc="-50" dirty="0">
                <a:solidFill>
                  <a:srgbClr val="1D1D1B"/>
                </a:solidFill>
                <a:latin typeface="Trebuchet MS"/>
                <a:cs typeface="Trebuchet MS"/>
              </a:rPr>
              <a:t>opportunities</a:t>
            </a:r>
            <a:r>
              <a:rPr sz="2100" b="1" i="1" spc="-65" dirty="0">
                <a:solidFill>
                  <a:srgbClr val="1D1D1B"/>
                </a:solidFill>
                <a:latin typeface="Trebuchet MS"/>
                <a:cs typeface="Trebuchet MS"/>
              </a:rPr>
              <a:t> </a:t>
            </a:r>
            <a:r>
              <a:rPr sz="2100" b="1" i="1" spc="-40" dirty="0">
                <a:solidFill>
                  <a:srgbClr val="1D1D1B"/>
                </a:solidFill>
                <a:latin typeface="Trebuchet MS"/>
                <a:cs typeface="Trebuchet MS"/>
              </a:rPr>
              <a:t>for  </a:t>
            </a:r>
            <a:r>
              <a:rPr sz="2100" b="1" i="1" spc="-50" dirty="0">
                <a:solidFill>
                  <a:srgbClr val="1D1D1B"/>
                </a:solidFill>
                <a:latin typeface="Trebuchet MS"/>
                <a:cs typeface="Trebuchet MS"/>
              </a:rPr>
              <a:t>entrepreneurship?</a:t>
            </a:r>
            <a:endParaRPr sz="210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685798" y="4597402"/>
              <a:ext cx="2844800" cy="2827655"/>
            </a:xfrm>
            <a:custGeom>
              <a:avLst/>
              <a:gdLst/>
              <a:ahLst/>
              <a:cxnLst/>
              <a:rect l="l" t="t" r="r" b="b"/>
              <a:pathLst>
                <a:path w="2844800" h="2827654">
                  <a:moveTo>
                    <a:pt x="2521140" y="0"/>
                  </a:moveTo>
                  <a:lnTo>
                    <a:pt x="323659" y="0"/>
                  </a:lnTo>
                  <a:lnTo>
                    <a:pt x="275997" y="3525"/>
                  </a:lnTo>
                  <a:lnTo>
                    <a:pt x="230451" y="13763"/>
                  </a:lnTo>
                  <a:lnTo>
                    <a:pt x="187531" y="30201"/>
                  </a:lnTo>
                  <a:lnTo>
                    <a:pt x="147748" y="52329"/>
                  </a:lnTo>
                  <a:lnTo>
                    <a:pt x="111613" y="79637"/>
                  </a:lnTo>
                  <a:lnTo>
                    <a:pt x="79637" y="111613"/>
                  </a:lnTo>
                  <a:lnTo>
                    <a:pt x="52329" y="147748"/>
                  </a:lnTo>
                  <a:lnTo>
                    <a:pt x="30201" y="187531"/>
                  </a:lnTo>
                  <a:lnTo>
                    <a:pt x="13763" y="230451"/>
                  </a:lnTo>
                  <a:lnTo>
                    <a:pt x="3525" y="275997"/>
                  </a:lnTo>
                  <a:lnTo>
                    <a:pt x="0" y="323659"/>
                  </a:lnTo>
                  <a:lnTo>
                    <a:pt x="0" y="2503855"/>
                  </a:lnTo>
                  <a:lnTo>
                    <a:pt x="3525" y="2551517"/>
                  </a:lnTo>
                  <a:lnTo>
                    <a:pt x="13763" y="2597064"/>
                  </a:lnTo>
                  <a:lnTo>
                    <a:pt x="30201" y="2639983"/>
                  </a:lnTo>
                  <a:lnTo>
                    <a:pt x="52329" y="2679766"/>
                  </a:lnTo>
                  <a:lnTo>
                    <a:pt x="79637" y="2715901"/>
                  </a:lnTo>
                  <a:lnTo>
                    <a:pt x="111613" y="2747878"/>
                  </a:lnTo>
                  <a:lnTo>
                    <a:pt x="147748" y="2775185"/>
                  </a:lnTo>
                  <a:lnTo>
                    <a:pt x="187531" y="2797314"/>
                  </a:lnTo>
                  <a:lnTo>
                    <a:pt x="230451" y="2813752"/>
                  </a:lnTo>
                  <a:lnTo>
                    <a:pt x="275997" y="2823989"/>
                  </a:lnTo>
                  <a:lnTo>
                    <a:pt x="323659" y="2827515"/>
                  </a:lnTo>
                  <a:lnTo>
                    <a:pt x="2521140" y="2827515"/>
                  </a:lnTo>
                  <a:lnTo>
                    <a:pt x="2568802" y="2823989"/>
                  </a:lnTo>
                  <a:lnTo>
                    <a:pt x="2614348" y="2813752"/>
                  </a:lnTo>
                  <a:lnTo>
                    <a:pt x="2657268" y="2797314"/>
                  </a:lnTo>
                  <a:lnTo>
                    <a:pt x="2697051" y="2775185"/>
                  </a:lnTo>
                  <a:lnTo>
                    <a:pt x="2733186" y="2747878"/>
                  </a:lnTo>
                  <a:lnTo>
                    <a:pt x="2765162" y="2715901"/>
                  </a:lnTo>
                  <a:lnTo>
                    <a:pt x="2792470" y="2679766"/>
                  </a:lnTo>
                  <a:lnTo>
                    <a:pt x="2814598" y="2639983"/>
                  </a:lnTo>
                  <a:lnTo>
                    <a:pt x="2831036" y="2597064"/>
                  </a:lnTo>
                  <a:lnTo>
                    <a:pt x="2841274" y="2551517"/>
                  </a:lnTo>
                  <a:lnTo>
                    <a:pt x="2844800" y="2503855"/>
                  </a:lnTo>
                  <a:lnTo>
                    <a:pt x="2844800" y="323659"/>
                  </a:lnTo>
                  <a:lnTo>
                    <a:pt x="2841274" y="275997"/>
                  </a:lnTo>
                  <a:lnTo>
                    <a:pt x="2831036" y="230451"/>
                  </a:lnTo>
                  <a:lnTo>
                    <a:pt x="2814598" y="187531"/>
                  </a:lnTo>
                  <a:lnTo>
                    <a:pt x="2792470" y="147748"/>
                  </a:lnTo>
                  <a:lnTo>
                    <a:pt x="2765162" y="111613"/>
                  </a:lnTo>
                  <a:lnTo>
                    <a:pt x="2733186" y="79637"/>
                  </a:lnTo>
                  <a:lnTo>
                    <a:pt x="2697051" y="52329"/>
                  </a:lnTo>
                  <a:lnTo>
                    <a:pt x="2657268" y="30201"/>
                  </a:lnTo>
                  <a:lnTo>
                    <a:pt x="2614348" y="13763"/>
                  </a:lnTo>
                  <a:lnTo>
                    <a:pt x="2568802" y="3525"/>
                  </a:lnTo>
                  <a:lnTo>
                    <a:pt x="2521140" y="0"/>
                  </a:lnTo>
                  <a:close/>
                </a:path>
              </a:pathLst>
            </a:custGeom>
            <a:solidFill>
              <a:srgbClr val="D21924"/>
            </a:solidFill>
          </p:spPr>
          <p:txBody>
            <a:bodyPr wrap="square" lIns="0" tIns="0" rIns="0" bIns="0" rtlCol="0"/>
            <a:lstStyle/>
            <a:p>
              <a:endParaRPr/>
            </a:p>
          </p:txBody>
        </p:sp>
      </p:grpSp>
      <p:sp>
        <p:nvSpPr>
          <p:cNvPr id="5" name="object 5"/>
          <p:cNvSpPr txBox="1"/>
          <p:nvPr/>
        </p:nvSpPr>
        <p:spPr>
          <a:xfrm>
            <a:off x="1074552" y="4863386"/>
            <a:ext cx="2169795" cy="2219960"/>
          </a:xfrm>
          <a:prstGeom prst="rect">
            <a:avLst/>
          </a:prstGeom>
        </p:spPr>
        <p:txBody>
          <a:bodyPr vert="horz" wrap="square" lIns="0" tIns="12700" rIns="0" bIns="0" rtlCol="0">
            <a:spAutoFit/>
          </a:bodyPr>
          <a:lstStyle/>
          <a:p>
            <a:pPr marL="12700" marR="5080">
              <a:lnSpc>
                <a:spcPct val="100000"/>
              </a:lnSpc>
              <a:spcBef>
                <a:spcPts val="100"/>
              </a:spcBef>
            </a:pPr>
            <a:r>
              <a:rPr sz="1800" spc="15" dirty="0">
                <a:solidFill>
                  <a:srgbClr val="C9DDE1"/>
                </a:solidFill>
                <a:latin typeface="Trebuchet MS"/>
                <a:cs typeface="Trebuchet MS"/>
              </a:rPr>
              <a:t>Young </a:t>
            </a:r>
            <a:r>
              <a:rPr sz="1800" spc="-45" dirty="0">
                <a:solidFill>
                  <a:srgbClr val="C9DDE1"/>
                </a:solidFill>
                <a:latin typeface="Trebuchet MS"/>
                <a:cs typeface="Trebuchet MS"/>
              </a:rPr>
              <a:t>people </a:t>
            </a:r>
            <a:r>
              <a:rPr sz="1800" spc="-10" dirty="0">
                <a:solidFill>
                  <a:srgbClr val="C9DDE1"/>
                </a:solidFill>
                <a:latin typeface="Trebuchet MS"/>
                <a:cs typeface="Trebuchet MS"/>
              </a:rPr>
              <a:t>aged </a:t>
            </a:r>
            <a:r>
              <a:rPr sz="1800" spc="-5" dirty="0">
                <a:solidFill>
                  <a:srgbClr val="C9DDE1"/>
                </a:solidFill>
                <a:latin typeface="Trebuchet MS"/>
                <a:cs typeface="Trebuchet MS"/>
              </a:rPr>
              <a:t> </a:t>
            </a:r>
            <a:r>
              <a:rPr sz="1800" spc="-35" dirty="0">
                <a:solidFill>
                  <a:srgbClr val="C9DDE1"/>
                </a:solidFill>
                <a:latin typeface="Trebuchet MS"/>
                <a:cs typeface="Trebuchet MS"/>
              </a:rPr>
              <a:t>between </a:t>
            </a:r>
            <a:r>
              <a:rPr sz="1800" spc="55" dirty="0">
                <a:solidFill>
                  <a:srgbClr val="C9DDE1"/>
                </a:solidFill>
                <a:latin typeface="Trebuchet MS"/>
                <a:cs typeface="Trebuchet MS"/>
              </a:rPr>
              <a:t>15 </a:t>
            </a:r>
            <a:r>
              <a:rPr sz="1800" spc="-15" dirty="0">
                <a:solidFill>
                  <a:srgbClr val="C9DDE1"/>
                </a:solidFill>
                <a:latin typeface="Trebuchet MS"/>
                <a:cs typeface="Trebuchet MS"/>
              </a:rPr>
              <a:t>and </a:t>
            </a:r>
            <a:r>
              <a:rPr sz="1800" spc="-20" dirty="0">
                <a:solidFill>
                  <a:srgbClr val="C9DDE1"/>
                </a:solidFill>
                <a:latin typeface="Trebuchet MS"/>
                <a:cs typeface="Trebuchet MS"/>
              </a:rPr>
              <a:t>19, </a:t>
            </a:r>
            <a:r>
              <a:rPr sz="1800" spc="-15" dirty="0">
                <a:solidFill>
                  <a:srgbClr val="C9DDE1"/>
                </a:solidFill>
                <a:latin typeface="Trebuchet MS"/>
                <a:cs typeface="Trebuchet MS"/>
              </a:rPr>
              <a:t> </a:t>
            </a:r>
            <a:r>
              <a:rPr sz="1800" spc="-40" dirty="0">
                <a:solidFill>
                  <a:srgbClr val="C9DDE1"/>
                </a:solidFill>
                <a:latin typeface="Trebuchet MS"/>
                <a:cs typeface="Trebuchet MS"/>
              </a:rPr>
              <a:t>from </a:t>
            </a:r>
            <a:r>
              <a:rPr sz="1800" spc="-50" dirty="0">
                <a:solidFill>
                  <a:srgbClr val="C9DDE1"/>
                </a:solidFill>
                <a:latin typeface="Trebuchet MS"/>
                <a:cs typeface="Trebuchet MS"/>
              </a:rPr>
              <a:t>marginalized </a:t>
            </a:r>
            <a:r>
              <a:rPr sz="1800" spc="-45" dirty="0">
                <a:solidFill>
                  <a:srgbClr val="C9DDE1"/>
                </a:solidFill>
                <a:latin typeface="Trebuchet MS"/>
                <a:cs typeface="Trebuchet MS"/>
              </a:rPr>
              <a:t> </a:t>
            </a:r>
            <a:r>
              <a:rPr sz="1800" spc="-80" dirty="0">
                <a:solidFill>
                  <a:srgbClr val="C9DDE1"/>
                </a:solidFill>
                <a:latin typeface="Trebuchet MS"/>
                <a:cs typeface="Trebuchet MS"/>
              </a:rPr>
              <a:t>districts,</a:t>
            </a:r>
            <a:r>
              <a:rPr sz="1800" spc="-45" dirty="0">
                <a:solidFill>
                  <a:srgbClr val="C9DDE1"/>
                </a:solidFill>
                <a:latin typeface="Trebuchet MS"/>
                <a:cs typeface="Trebuchet MS"/>
              </a:rPr>
              <a:t> </a:t>
            </a:r>
            <a:r>
              <a:rPr sz="1800" spc="-85" dirty="0">
                <a:solidFill>
                  <a:srgbClr val="C9DDE1"/>
                </a:solidFill>
                <a:latin typeface="Trebuchet MS"/>
                <a:cs typeface="Trebuchet MS"/>
              </a:rPr>
              <a:t>are</a:t>
            </a:r>
            <a:r>
              <a:rPr sz="1800" spc="-45" dirty="0">
                <a:solidFill>
                  <a:srgbClr val="C9DDE1"/>
                </a:solidFill>
                <a:latin typeface="Trebuchet MS"/>
                <a:cs typeface="Trebuchet MS"/>
              </a:rPr>
              <a:t> </a:t>
            </a:r>
            <a:r>
              <a:rPr sz="1800" spc="-50" dirty="0">
                <a:solidFill>
                  <a:srgbClr val="C9DDE1"/>
                </a:solidFill>
                <a:latin typeface="Trebuchet MS"/>
                <a:cs typeface="Trebuchet MS"/>
              </a:rPr>
              <a:t>in</a:t>
            </a:r>
            <a:r>
              <a:rPr sz="1800" spc="-45" dirty="0">
                <a:solidFill>
                  <a:srgbClr val="C9DDE1"/>
                </a:solidFill>
                <a:latin typeface="Trebuchet MS"/>
                <a:cs typeface="Trebuchet MS"/>
              </a:rPr>
              <a:t> </a:t>
            </a:r>
            <a:r>
              <a:rPr sz="1800" spc="-35" dirty="0">
                <a:solidFill>
                  <a:srgbClr val="C9DDE1"/>
                </a:solidFill>
                <a:latin typeface="Trebuchet MS"/>
                <a:cs typeface="Trebuchet MS"/>
              </a:rPr>
              <a:t>charge  </a:t>
            </a:r>
            <a:r>
              <a:rPr sz="1800" spc="-20" dirty="0">
                <a:solidFill>
                  <a:srgbClr val="C9DDE1"/>
                </a:solidFill>
                <a:latin typeface="Trebuchet MS"/>
                <a:cs typeface="Trebuchet MS"/>
              </a:rPr>
              <a:t>of </a:t>
            </a:r>
            <a:r>
              <a:rPr sz="1800" spc="-30" dirty="0">
                <a:solidFill>
                  <a:srgbClr val="C9DDE1"/>
                </a:solidFill>
                <a:latin typeface="Trebuchet MS"/>
                <a:cs typeface="Trebuchet MS"/>
              </a:rPr>
              <a:t>making, </a:t>
            </a:r>
            <a:r>
              <a:rPr sz="1800" spc="-40" dirty="0">
                <a:solidFill>
                  <a:srgbClr val="C9DDE1"/>
                </a:solidFill>
                <a:latin typeface="Trebuchet MS"/>
                <a:cs typeface="Trebuchet MS"/>
              </a:rPr>
              <a:t>preparing </a:t>
            </a:r>
            <a:r>
              <a:rPr sz="1800" spc="-35" dirty="0">
                <a:solidFill>
                  <a:srgbClr val="C9DDE1"/>
                </a:solidFill>
                <a:latin typeface="Trebuchet MS"/>
                <a:cs typeface="Trebuchet MS"/>
              </a:rPr>
              <a:t> </a:t>
            </a:r>
            <a:r>
              <a:rPr sz="1800" spc="-15" dirty="0">
                <a:solidFill>
                  <a:srgbClr val="C9DDE1"/>
                </a:solidFill>
                <a:latin typeface="Trebuchet MS"/>
                <a:cs typeface="Trebuchet MS"/>
              </a:rPr>
              <a:t>and </a:t>
            </a:r>
            <a:r>
              <a:rPr sz="1800" spc="-40" dirty="0">
                <a:solidFill>
                  <a:srgbClr val="C9DDE1"/>
                </a:solidFill>
                <a:latin typeface="Trebuchet MS"/>
                <a:cs typeface="Trebuchet MS"/>
              </a:rPr>
              <a:t>distributing </a:t>
            </a:r>
            <a:r>
              <a:rPr sz="1800" spc="-45" dirty="0">
                <a:solidFill>
                  <a:srgbClr val="C9DDE1"/>
                </a:solidFill>
                <a:latin typeface="Trebuchet MS"/>
                <a:cs typeface="Trebuchet MS"/>
              </a:rPr>
              <a:t>the </a:t>
            </a:r>
            <a:r>
              <a:rPr sz="1800" spc="-40" dirty="0">
                <a:solidFill>
                  <a:srgbClr val="C9DDE1"/>
                </a:solidFill>
                <a:latin typeface="Trebuchet MS"/>
                <a:cs typeface="Trebuchet MS"/>
              </a:rPr>
              <a:t> </a:t>
            </a:r>
            <a:r>
              <a:rPr sz="1800" dirty="0">
                <a:solidFill>
                  <a:srgbClr val="C9DDE1"/>
                </a:solidFill>
                <a:latin typeface="Trebuchet MS"/>
                <a:cs typeface="Trebuchet MS"/>
              </a:rPr>
              <a:t>food </a:t>
            </a:r>
            <a:r>
              <a:rPr sz="1800" spc="-25" dirty="0">
                <a:solidFill>
                  <a:srgbClr val="C9DDE1"/>
                </a:solidFill>
                <a:latin typeface="Trebuchet MS"/>
                <a:cs typeface="Trebuchet MS"/>
              </a:rPr>
              <a:t>with </a:t>
            </a:r>
            <a:r>
              <a:rPr sz="1800" spc="-50" dirty="0">
                <a:solidFill>
                  <a:srgbClr val="C9DDE1"/>
                </a:solidFill>
                <a:latin typeface="Trebuchet MS"/>
                <a:cs typeface="Trebuchet MS"/>
              </a:rPr>
              <a:t>a </a:t>
            </a:r>
            <a:r>
              <a:rPr sz="1800" spc="-80" dirty="0">
                <a:solidFill>
                  <a:srgbClr val="C9DDE1"/>
                </a:solidFill>
                <a:latin typeface="Trebuchet MS"/>
                <a:cs typeface="Trebuchet MS"/>
              </a:rPr>
              <a:t>specially </a:t>
            </a:r>
            <a:r>
              <a:rPr sz="1800" spc="-75" dirty="0">
                <a:solidFill>
                  <a:srgbClr val="C9DDE1"/>
                </a:solidFill>
                <a:latin typeface="Trebuchet MS"/>
                <a:cs typeface="Trebuchet MS"/>
              </a:rPr>
              <a:t> </a:t>
            </a:r>
            <a:r>
              <a:rPr sz="1800" spc="-35" dirty="0">
                <a:solidFill>
                  <a:srgbClr val="C9DDE1"/>
                </a:solidFill>
                <a:latin typeface="Trebuchet MS"/>
                <a:cs typeface="Trebuchet MS"/>
              </a:rPr>
              <a:t>equipped</a:t>
            </a:r>
            <a:r>
              <a:rPr sz="1800" spc="-55" dirty="0">
                <a:solidFill>
                  <a:srgbClr val="C9DDE1"/>
                </a:solidFill>
                <a:latin typeface="Trebuchet MS"/>
                <a:cs typeface="Trebuchet MS"/>
              </a:rPr>
              <a:t> </a:t>
            </a:r>
            <a:r>
              <a:rPr sz="1800" spc="-100" dirty="0">
                <a:solidFill>
                  <a:srgbClr val="C9DDE1"/>
                </a:solidFill>
                <a:latin typeface="Trebuchet MS"/>
                <a:cs typeface="Trebuchet MS"/>
              </a:rPr>
              <a:t>bicycle.</a:t>
            </a:r>
            <a:endParaRPr sz="1800">
              <a:latin typeface="Trebuchet MS"/>
              <a:cs typeface="Trebuchet MS"/>
            </a:endParaRPr>
          </a:p>
        </p:txBody>
      </p:sp>
      <p:sp>
        <p:nvSpPr>
          <p:cNvPr id="6" name="object 6"/>
          <p:cNvSpPr/>
          <p:nvPr/>
        </p:nvSpPr>
        <p:spPr>
          <a:xfrm>
            <a:off x="5559116" y="569495"/>
            <a:ext cx="4499610" cy="5182235"/>
          </a:xfrm>
          <a:custGeom>
            <a:avLst/>
            <a:gdLst/>
            <a:ahLst/>
            <a:cxnLst/>
            <a:rect l="l" t="t" r="r" b="b"/>
            <a:pathLst>
              <a:path w="4499609" h="5182235">
                <a:moveTo>
                  <a:pt x="1438444" y="0"/>
                </a:moveTo>
                <a:lnTo>
                  <a:pt x="1337403" y="381"/>
                </a:lnTo>
                <a:lnTo>
                  <a:pt x="1236356" y="1610"/>
                </a:lnTo>
                <a:lnTo>
                  <a:pt x="1135304" y="3710"/>
                </a:lnTo>
                <a:lnTo>
                  <a:pt x="1034246" y="6704"/>
                </a:lnTo>
                <a:lnTo>
                  <a:pt x="933185" y="10614"/>
                </a:lnTo>
                <a:lnTo>
                  <a:pt x="883114" y="13036"/>
                </a:lnTo>
                <a:lnTo>
                  <a:pt x="832723" y="16160"/>
                </a:lnTo>
                <a:lnTo>
                  <a:pt x="782238" y="20253"/>
                </a:lnTo>
                <a:lnTo>
                  <a:pt x="731888" y="25581"/>
                </a:lnTo>
                <a:lnTo>
                  <a:pt x="681898" y="32412"/>
                </a:lnTo>
                <a:lnTo>
                  <a:pt x="632498" y="41012"/>
                </a:lnTo>
                <a:lnTo>
                  <a:pt x="583913" y="51648"/>
                </a:lnTo>
                <a:lnTo>
                  <a:pt x="536371" y="64586"/>
                </a:lnTo>
                <a:lnTo>
                  <a:pt x="490100" y="80095"/>
                </a:lnTo>
                <a:lnTo>
                  <a:pt x="445326" y="98440"/>
                </a:lnTo>
                <a:lnTo>
                  <a:pt x="402277" y="119888"/>
                </a:lnTo>
                <a:lnTo>
                  <a:pt x="361181" y="144706"/>
                </a:lnTo>
                <a:lnTo>
                  <a:pt x="322264" y="173162"/>
                </a:lnTo>
                <a:lnTo>
                  <a:pt x="284344" y="206836"/>
                </a:lnTo>
                <a:lnTo>
                  <a:pt x="250358" y="243363"/>
                </a:lnTo>
                <a:lnTo>
                  <a:pt x="220023" y="282460"/>
                </a:lnTo>
                <a:lnTo>
                  <a:pt x="193057" y="323842"/>
                </a:lnTo>
                <a:lnTo>
                  <a:pt x="169178" y="367226"/>
                </a:lnTo>
                <a:lnTo>
                  <a:pt x="148102" y="412329"/>
                </a:lnTo>
                <a:lnTo>
                  <a:pt x="129547" y="458866"/>
                </a:lnTo>
                <a:lnTo>
                  <a:pt x="113231" y="506555"/>
                </a:lnTo>
                <a:lnTo>
                  <a:pt x="98871" y="555112"/>
                </a:lnTo>
                <a:lnTo>
                  <a:pt x="86183" y="604253"/>
                </a:lnTo>
                <a:lnTo>
                  <a:pt x="74887" y="653694"/>
                </a:lnTo>
                <a:lnTo>
                  <a:pt x="64699" y="703153"/>
                </a:lnTo>
                <a:lnTo>
                  <a:pt x="55336" y="752345"/>
                </a:lnTo>
                <a:lnTo>
                  <a:pt x="46571" y="800511"/>
                </a:lnTo>
                <a:lnTo>
                  <a:pt x="38137" y="848818"/>
                </a:lnTo>
                <a:lnTo>
                  <a:pt x="30181" y="897248"/>
                </a:lnTo>
                <a:lnTo>
                  <a:pt x="22846" y="945781"/>
                </a:lnTo>
                <a:lnTo>
                  <a:pt x="16277" y="994397"/>
                </a:lnTo>
                <a:lnTo>
                  <a:pt x="10620" y="1043075"/>
                </a:lnTo>
                <a:lnTo>
                  <a:pt x="6018" y="1091797"/>
                </a:lnTo>
                <a:lnTo>
                  <a:pt x="2618" y="1140542"/>
                </a:lnTo>
                <a:lnTo>
                  <a:pt x="563" y="1189291"/>
                </a:lnTo>
                <a:lnTo>
                  <a:pt x="0" y="1238023"/>
                </a:lnTo>
                <a:lnTo>
                  <a:pt x="1071" y="1286719"/>
                </a:lnTo>
                <a:lnTo>
                  <a:pt x="3923" y="1335359"/>
                </a:lnTo>
                <a:lnTo>
                  <a:pt x="8700" y="1383923"/>
                </a:lnTo>
                <a:lnTo>
                  <a:pt x="15547" y="1432392"/>
                </a:lnTo>
                <a:lnTo>
                  <a:pt x="24651" y="1481197"/>
                </a:lnTo>
                <a:lnTo>
                  <a:pt x="35786" y="1529427"/>
                </a:lnTo>
                <a:lnTo>
                  <a:pt x="48808" y="1577123"/>
                </a:lnTo>
                <a:lnTo>
                  <a:pt x="63574" y="1624328"/>
                </a:lnTo>
                <a:lnTo>
                  <a:pt x="79941" y="1671085"/>
                </a:lnTo>
                <a:lnTo>
                  <a:pt x="97767" y="1717435"/>
                </a:lnTo>
                <a:lnTo>
                  <a:pt x="116908" y="1763421"/>
                </a:lnTo>
                <a:lnTo>
                  <a:pt x="137221" y="1809084"/>
                </a:lnTo>
                <a:lnTo>
                  <a:pt x="158564" y="1854467"/>
                </a:lnTo>
                <a:lnTo>
                  <a:pt x="180794" y="1899613"/>
                </a:lnTo>
                <a:lnTo>
                  <a:pt x="203767" y="1944562"/>
                </a:lnTo>
                <a:lnTo>
                  <a:pt x="227341" y="1989359"/>
                </a:lnTo>
                <a:lnTo>
                  <a:pt x="251373" y="2034043"/>
                </a:lnTo>
                <a:lnTo>
                  <a:pt x="349219" y="2212514"/>
                </a:lnTo>
                <a:lnTo>
                  <a:pt x="373396" y="2257275"/>
                </a:lnTo>
                <a:lnTo>
                  <a:pt x="397173" y="2302178"/>
                </a:lnTo>
                <a:lnTo>
                  <a:pt x="420407" y="2347265"/>
                </a:lnTo>
                <a:lnTo>
                  <a:pt x="442956" y="2392578"/>
                </a:lnTo>
                <a:lnTo>
                  <a:pt x="464675" y="2438160"/>
                </a:lnTo>
                <a:lnTo>
                  <a:pt x="485424" y="2484052"/>
                </a:lnTo>
                <a:lnTo>
                  <a:pt x="505058" y="2530296"/>
                </a:lnTo>
                <a:lnTo>
                  <a:pt x="523434" y="2576936"/>
                </a:lnTo>
                <a:lnTo>
                  <a:pt x="540410" y="2624013"/>
                </a:lnTo>
                <a:lnTo>
                  <a:pt x="555843" y="2671569"/>
                </a:lnTo>
                <a:lnTo>
                  <a:pt x="569698" y="2719839"/>
                </a:lnTo>
                <a:lnTo>
                  <a:pt x="582022" y="2768466"/>
                </a:lnTo>
                <a:lnTo>
                  <a:pt x="593026" y="2817398"/>
                </a:lnTo>
                <a:lnTo>
                  <a:pt x="602924" y="2866583"/>
                </a:lnTo>
                <a:lnTo>
                  <a:pt x="611928" y="2915967"/>
                </a:lnTo>
                <a:lnTo>
                  <a:pt x="620251" y="2965500"/>
                </a:lnTo>
                <a:lnTo>
                  <a:pt x="628105" y="3015128"/>
                </a:lnTo>
                <a:lnTo>
                  <a:pt x="650987" y="3164064"/>
                </a:lnTo>
                <a:lnTo>
                  <a:pt x="659095" y="3213552"/>
                </a:lnTo>
                <a:lnTo>
                  <a:pt x="667800" y="3262874"/>
                </a:lnTo>
                <a:lnTo>
                  <a:pt x="677312" y="3311979"/>
                </a:lnTo>
                <a:lnTo>
                  <a:pt x="687845" y="3360813"/>
                </a:lnTo>
                <a:lnTo>
                  <a:pt x="699612" y="3409324"/>
                </a:lnTo>
                <a:lnTo>
                  <a:pt x="712826" y="3457461"/>
                </a:lnTo>
                <a:lnTo>
                  <a:pt x="727698" y="3505171"/>
                </a:lnTo>
                <a:lnTo>
                  <a:pt x="744443" y="3552402"/>
                </a:lnTo>
                <a:lnTo>
                  <a:pt x="763272" y="3599101"/>
                </a:lnTo>
                <a:lnTo>
                  <a:pt x="783361" y="3643118"/>
                </a:lnTo>
                <a:lnTo>
                  <a:pt x="805361" y="3686215"/>
                </a:lnTo>
                <a:lnTo>
                  <a:pt x="829195" y="3728386"/>
                </a:lnTo>
                <a:lnTo>
                  <a:pt x="854786" y="3769623"/>
                </a:lnTo>
                <a:lnTo>
                  <a:pt x="882055" y="3809916"/>
                </a:lnTo>
                <a:lnTo>
                  <a:pt x="910925" y="3849259"/>
                </a:lnTo>
                <a:lnTo>
                  <a:pt x="941318" y="3887644"/>
                </a:lnTo>
                <a:lnTo>
                  <a:pt x="973157" y="3925063"/>
                </a:lnTo>
                <a:lnTo>
                  <a:pt x="1006364" y="3961507"/>
                </a:lnTo>
                <a:lnTo>
                  <a:pt x="1040861" y="3996968"/>
                </a:lnTo>
                <a:lnTo>
                  <a:pt x="1076571" y="4031440"/>
                </a:lnTo>
                <a:lnTo>
                  <a:pt x="1113417" y="4064913"/>
                </a:lnTo>
                <a:lnTo>
                  <a:pt x="1151319" y="4097381"/>
                </a:lnTo>
                <a:lnTo>
                  <a:pt x="1190201" y="4128834"/>
                </a:lnTo>
                <a:lnTo>
                  <a:pt x="1229985" y="4159266"/>
                </a:lnTo>
                <a:lnTo>
                  <a:pt x="1270594" y="4188668"/>
                </a:lnTo>
                <a:lnTo>
                  <a:pt x="1311950" y="4217032"/>
                </a:lnTo>
                <a:lnTo>
                  <a:pt x="1353974" y="4244350"/>
                </a:lnTo>
                <a:lnTo>
                  <a:pt x="1396603" y="4270665"/>
                </a:lnTo>
                <a:lnTo>
                  <a:pt x="1439796" y="4296058"/>
                </a:lnTo>
                <a:lnTo>
                  <a:pt x="1483521" y="4320572"/>
                </a:lnTo>
                <a:lnTo>
                  <a:pt x="1527747" y="4344251"/>
                </a:lnTo>
                <a:lnTo>
                  <a:pt x="1572440" y="4367136"/>
                </a:lnTo>
                <a:lnTo>
                  <a:pt x="1617569" y="4389272"/>
                </a:lnTo>
                <a:lnTo>
                  <a:pt x="1663102" y="4410701"/>
                </a:lnTo>
                <a:lnTo>
                  <a:pt x="1709005" y="4431467"/>
                </a:lnTo>
                <a:lnTo>
                  <a:pt x="1755247" y="4451612"/>
                </a:lnTo>
                <a:lnTo>
                  <a:pt x="1801795" y="4471180"/>
                </a:lnTo>
                <a:lnTo>
                  <a:pt x="1848618" y="4490214"/>
                </a:lnTo>
                <a:lnTo>
                  <a:pt x="1895682" y="4508757"/>
                </a:lnTo>
                <a:lnTo>
                  <a:pt x="1942956" y="4526852"/>
                </a:lnTo>
                <a:lnTo>
                  <a:pt x="1990407" y="4544542"/>
                </a:lnTo>
                <a:lnTo>
                  <a:pt x="2038004" y="4561871"/>
                </a:lnTo>
                <a:lnTo>
                  <a:pt x="2085713" y="4578881"/>
                </a:lnTo>
                <a:lnTo>
                  <a:pt x="2181341" y="4612117"/>
                </a:lnTo>
                <a:lnTo>
                  <a:pt x="2277773" y="4644740"/>
                </a:lnTo>
                <a:lnTo>
                  <a:pt x="2374466" y="4676604"/>
                </a:lnTo>
                <a:lnTo>
                  <a:pt x="2471414" y="4707717"/>
                </a:lnTo>
                <a:lnTo>
                  <a:pt x="2568609" y="4738083"/>
                </a:lnTo>
                <a:lnTo>
                  <a:pt x="2666046" y="4767710"/>
                </a:lnTo>
                <a:lnTo>
                  <a:pt x="2763718" y="4796603"/>
                </a:lnTo>
                <a:lnTo>
                  <a:pt x="2861617" y="4824769"/>
                </a:lnTo>
                <a:lnTo>
                  <a:pt x="2959738" y="4852215"/>
                </a:lnTo>
                <a:lnTo>
                  <a:pt x="3058072" y="4878946"/>
                </a:lnTo>
                <a:lnTo>
                  <a:pt x="3156614" y="4904969"/>
                </a:lnTo>
                <a:lnTo>
                  <a:pt x="3255357" y="4930290"/>
                </a:lnTo>
                <a:lnTo>
                  <a:pt x="3354295" y="4954916"/>
                </a:lnTo>
                <a:lnTo>
                  <a:pt x="3453419" y="4978852"/>
                </a:lnTo>
                <a:lnTo>
                  <a:pt x="3552724" y="5002106"/>
                </a:lnTo>
                <a:lnTo>
                  <a:pt x="3652203" y="5024683"/>
                </a:lnTo>
                <a:lnTo>
                  <a:pt x="3751849" y="5046590"/>
                </a:lnTo>
                <a:lnTo>
                  <a:pt x="3851656" y="5067832"/>
                </a:lnTo>
                <a:lnTo>
                  <a:pt x="3951616" y="5088418"/>
                </a:lnTo>
                <a:lnTo>
                  <a:pt x="4051723" y="5108351"/>
                </a:lnTo>
                <a:lnTo>
                  <a:pt x="4151970" y="5127640"/>
                </a:lnTo>
                <a:lnTo>
                  <a:pt x="4252351" y="5146290"/>
                </a:lnTo>
                <a:lnTo>
                  <a:pt x="4352858" y="5164307"/>
                </a:lnTo>
                <a:lnTo>
                  <a:pt x="4453485" y="5181699"/>
                </a:lnTo>
                <a:lnTo>
                  <a:pt x="4499283" y="4686761"/>
                </a:lnTo>
                <a:lnTo>
                  <a:pt x="4499283" y="272448"/>
                </a:lnTo>
                <a:lnTo>
                  <a:pt x="4160717" y="224962"/>
                </a:lnTo>
                <a:lnTo>
                  <a:pt x="3909363" y="191131"/>
                </a:lnTo>
                <a:lnTo>
                  <a:pt x="3708146" y="165190"/>
                </a:lnTo>
                <a:lnTo>
                  <a:pt x="3506816" y="140451"/>
                </a:lnTo>
                <a:lnTo>
                  <a:pt x="3355749" y="122798"/>
                </a:lnTo>
                <a:lnTo>
                  <a:pt x="3204627" y="106003"/>
                </a:lnTo>
                <a:lnTo>
                  <a:pt x="3053452" y="90147"/>
                </a:lnTo>
                <a:lnTo>
                  <a:pt x="2902227" y="75307"/>
                </a:lnTo>
                <a:lnTo>
                  <a:pt x="2750956" y="61561"/>
                </a:lnTo>
                <a:lnTo>
                  <a:pt x="2650084" y="53045"/>
                </a:lnTo>
                <a:lnTo>
                  <a:pt x="2549193" y="45073"/>
                </a:lnTo>
                <a:lnTo>
                  <a:pt x="2448286" y="37670"/>
                </a:lnTo>
                <a:lnTo>
                  <a:pt x="2347361" y="30857"/>
                </a:lnTo>
                <a:lnTo>
                  <a:pt x="2246421" y="24660"/>
                </a:lnTo>
                <a:lnTo>
                  <a:pt x="2145466" y="19100"/>
                </a:lnTo>
                <a:lnTo>
                  <a:pt x="2044497" y="14202"/>
                </a:lnTo>
                <a:lnTo>
                  <a:pt x="1943515" y="9988"/>
                </a:lnTo>
                <a:lnTo>
                  <a:pt x="1842521" y="6482"/>
                </a:lnTo>
                <a:lnTo>
                  <a:pt x="1741516" y="3706"/>
                </a:lnTo>
                <a:lnTo>
                  <a:pt x="1640501" y="1685"/>
                </a:lnTo>
                <a:lnTo>
                  <a:pt x="1539477" y="442"/>
                </a:lnTo>
                <a:lnTo>
                  <a:pt x="1438444" y="0"/>
                </a:lnTo>
                <a:close/>
              </a:path>
            </a:pathLst>
          </a:custGeom>
          <a:solidFill>
            <a:srgbClr val="EEEDF3">
              <a:alpha val="89999"/>
            </a:srgbClr>
          </a:solidFill>
        </p:spPr>
        <p:txBody>
          <a:bodyPr wrap="square" lIns="0" tIns="0" rIns="0" bIns="0" rtlCol="0"/>
          <a:lstStyle/>
          <a:p>
            <a:endParaRPr/>
          </a:p>
        </p:txBody>
      </p:sp>
      <p:sp>
        <p:nvSpPr>
          <p:cNvPr id="7" name="object 7"/>
          <p:cNvSpPr txBox="1">
            <a:spLocks noGrp="1"/>
          </p:cNvSpPr>
          <p:nvPr>
            <p:ph type="title"/>
          </p:nvPr>
        </p:nvSpPr>
        <p:spPr>
          <a:xfrm>
            <a:off x="6425653" y="941133"/>
            <a:ext cx="3112135"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a:t>
            </a:r>
            <a:r>
              <a:rPr sz="2400" b="0" spc="10" dirty="0">
                <a:solidFill>
                  <a:srgbClr val="020304"/>
                </a:solidFill>
                <a:latin typeface="Trebuchet MS"/>
                <a:cs typeface="Trebuchet MS"/>
              </a:rPr>
              <a:t> </a:t>
            </a:r>
            <a:r>
              <a:rPr sz="2400" b="0" spc="250" dirty="0">
                <a:solidFill>
                  <a:srgbClr val="020304"/>
                </a:solidFill>
                <a:latin typeface="Trebuchet MS"/>
                <a:cs typeface="Trebuchet MS"/>
              </a:rPr>
              <a:t>MOBILE</a:t>
            </a:r>
            <a:r>
              <a:rPr sz="2400" b="0" spc="10" dirty="0">
                <a:solidFill>
                  <a:srgbClr val="020304"/>
                </a:solidFill>
                <a:latin typeface="Trebuchet MS"/>
                <a:cs typeface="Trebuchet MS"/>
              </a:rPr>
              <a:t> </a:t>
            </a:r>
            <a:r>
              <a:rPr sz="2400" b="0" spc="245" dirty="0">
                <a:solidFill>
                  <a:srgbClr val="020304"/>
                </a:solidFill>
                <a:latin typeface="Trebuchet MS"/>
                <a:cs typeface="Trebuchet MS"/>
              </a:rPr>
              <a:t>DE</a:t>
            </a:r>
            <a:endParaRPr sz="2400">
              <a:latin typeface="Trebuchet MS"/>
              <a:cs typeface="Trebuchet MS"/>
            </a:endParaRPr>
          </a:p>
          <a:p>
            <a:pPr marR="5080" algn="r">
              <a:lnSpc>
                <a:spcPct val="100000"/>
              </a:lnSpc>
            </a:pPr>
            <a:r>
              <a:rPr sz="2400" b="0" spc="-120" dirty="0">
                <a:solidFill>
                  <a:srgbClr val="020304"/>
                </a:solidFill>
                <a:latin typeface="Trebuchet MS"/>
                <a:cs typeface="Trebuchet MS"/>
              </a:rPr>
              <a:t>L’</a:t>
            </a:r>
            <a:r>
              <a:rPr sz="2400" b="0" spc="-50" dirty="0">
                <a:solidFill>
                  <a:srgbClr val="020304"/>
                </a:solidFill>
                <a:latin typeface="Trebuchet MS"/>
                <a:cs typeface="Trebuchet MS"/>
              </a:rPr>
              <a:t> </a:t>
            </a:r>
            <a:r>
              <a:rPr sz="2400" b="0" spc="185" dirty="0">
                <a:solidFill>
                  <a:srgbClr val="020304"/>
                </a:solidFill>
                <a:latin typeface="Trebuchet MS"/>
                <a:cs typeface="Trebuchet MS"/>
              </a:rPr>
              <a:t>ESTEY</a:t>
            </a:r>
            <a:endParaRPr sz="2400">
              <a:latin typeface="Trebuchet MS"/>
              <a:cs typeface="Trebuchet MS"/>
            </a:endParaRPr>
          </a:p>
        </p:txBody>
      </p:sp>
      <p:sp>
        <p:nvSpPr>
          <p:cNvPr id="8" name="object 8"/>
          <p:cNvSpPr txBox="1"/>
          <p:nvPr/>
        </p:nvSpPr>
        <p:spPr>
          <a:xfrm>
            <a:off x="6306609" y="1809812"/>
            <a:ext cx="3230880" cy="2910840"/>
          </a:xfrm>
          <a:prstGeom prst="rect">
            <a:avLst/>
          </a:prstGeom>
        </p:spPr>
        <p:txBody>
          <a:bodyPr vert="horz" wrap="square" lIns="0" tIns="12700" rIns="0" bIns="0" rtlCol="0">
            <a:spAutoFit/>
          </a:bodyPr>
          <a:lstStyle/>
          <a:p>
            <a:pPr marL="12700" marR="5080" indent="215900" algn="r">
              <a:lnSpc>
                <a:spcPct val="100000"/>
              </a:lnSpc>
              <a:spcBef>
                <a:spcPts val="100"/>
              </a:spcBef>
            </a:pPr>
            <a:r>
              <a:rPr sz="1800" spc="135" dirty="0">
                <a:solidFill>
                  <a:srgbClr val="020304"/>
                </a:solidFill>
                <a:latin typeface="Trebuchet MS"/>
                <a:cs typeface="Trebuchet MS"/>
              </a:rPr>
              <a:t>A</a:t>
            </a:r>
            <a:r>
              <a:rPr sz="1800" spc="-55" dirty="0">
                <a:solidFill>
                  <a:srgbClr val="020304"/>
                </a:solidFill>
                <a:latin typeface="Trebuchet MS"/>
                <a:cs typeface="Trebuchet MS"/>
              </a:rPr>
              <a:t> </a:t>
            </a:r>
            <a:r>
              <a:rPr sz="1800" spc="-60" dirty="0">
                <a:solidFill>
                  <a:srgbClr val="020304"/>
                </a:solidFill>
                <a:latin typeface="Trebuchet MS"/>
                <a:cs typeface="Trebuchet MS"/>
              </a:rPr>
              <a:t>creation</a:t>
            </a:r>
            <a:r>
              <a:rPr sz="1800" spc="-50" dirty="0">
                <a:solidFill>
                  <a:srgbClr val="020304"/>
                </a:solidFill>
                <a:latin typeface="Trebuchet MS"/>
                <a:cs typeface="Trebuchet MS"/>
              </a:rPr>
              <a:t> </a:t>
            </a:r>
            <a:r>
              <a:rPr sz="1800" spc="-20" dirty="0">
                <a:solidFill>
                  <a:srgbClr val="020304"/>
                </a:solidFill>
                <a:latin typeface="Trebuchet MS"/>
                <a:cs typeface="Trebuchet MS"/>
              </a:rPr>
              <a:t>of</a:t>
            </a:r>
            <a:r>
              <a:rPr sz="1800" spc="-50" dirty="0">
                <a:solidFill>
                  <a:srgbClr val="020304"/>
                </a:solidFill>
                <a:latin typeface="Trebuchet MS"/>
                <a:cs typeface="Trebuchet MS"/>
              </a:rPr>
              <a:t> </a:t>
            </a:r>
            <a:r>
              <a:rPr sz="1800" spc="-45" dirty="0">
                <a:solidFill>
                  <a:srgbClr val="020304"/>
                </a:solidFill>
                <a:latin typeface="Trebuchet MS"/>
                <a:cs typeface="Trebuchet MS"/>
              </a:rPr>
              <a:t>the</a:t>
            </a:r>
            <a:r>
              <a:rPr sz="1800" spc="-55" dirty="0">
                <a:solidFill>
                  <a:srgbClr val="020304"/>
                </a:solidFill>
                <a:latin typeface="Trebuchet MS"/>
                <a:cs typeface="Trebuchet MS"/>
              </a:rPr>
              <a:t> </a:t>
            </a:r>
            <a:r>
              <a:rPr sz="1800" spc="-35" dirty="0">
                <a:solidFill>
                  <a:srgbClr val="020304"/>
                </a:solidFill>
                <a:latin typeface="Trebuchet MS"/>
                <a:cs typeface="Trebuchet MS"/>
              </a:rPr>
              <a:t>L'Estey</a:t>
            </a:r>
            <a:r>
              <a:rPr sz="1800" spc="-50" dirty="0">
                <a:solidFill>
                  <a:srgbClr val="020304"/>
                </a:solidFill>
                <a:latin typeface="Trebuchet MS"/>
                <a:cs typeface="Trebuchet MS"/>
              </a:rPr>
              <a:t> </a:t>
            </a:r>
            <a:r>
              <a:rPr sz="1800" spc="-65" dirty="0">
                <a:solidFill>
                  <a:srgbClr val="020304"/>
                </a:solidFill>
                <a:latin typeface="Trebuchet MS"/>
                <a:cs typeface="Trebuchet MS"/>
              </a:rPr>
              <a:t>social </a:t>
            </a:r>
            <a:r>
              <a:rPr sz="1800" spc="-525" dirty="0">
                <a:solidFill>
                  <a:srgbClr val="020304"/>
                </a:solidFill>
                <a:latin typeface="Trebuchet MS"/>
                <a:cs typeface="Trebuchet MS"/>
              </a:rPr>
              <a:t> </a:t>
            </a:r>
            <a:r>
              <a:rPr sz="1800" spc="-70" dirty="0">
                <a:solidFill>
                  <a:srgbClr val="020304"/>
                </a:solidFill>
                <a:latin typeface="Trebuchet MS"/>
                <a:cs typeface="Trebuchet MS"/>
              </a:rPr>
              <a:t>cent</a:t>
            </a:r>
            <a:r>
              <a:rPr sz="1800" spc="-75" dirty="0">
                <a:solidFill>
                  <a:srgbClr val="020304"/>
                </a:solidFill>
                <a:latin typeface="Trebuchet MS"/>
                <a:cs typeface="Trebuchet MS"/>
              </a:rPr>
              <a:t>r</a:t>
            </a:r>
            <a:r>
              <a:rPr sz="1800" spc="-85" dirty="0">
                <a:solidFill>
                  <a:srgbClr val="020304"/>
                </a:solidFill>
                <a:latin typeface="Trebuchet MS"/>
                <a:cs typeface="Trebuchet MS"/>
              </a:rPr>
              <a:t>e</a:t>
            </a:r>
            <a:r>
              <a:rPr sz="1800" spc="-45" dirty="0">
                <a:solidFill>
                  <a:srgbClr val="020304"/>
                </a:solidFill>
                <a:latin typeface="Trebuchet MS"/>
                <a:cs typeface="Trebuchet MS"/>
              </a:rPr>
              <a:t> </a:t>
            </a:r>
            <a:r>
              <a:rPr sz="1800" spc="-50" dirty="0">
                <a:solidFill>
                  <a:srgbClr val="020304"/>
                </a:solidFill>
                <a:latin typeface="Trebuchet MS"/>
                <a:cs typeface="Trebuchet MS"/>
              </a:rPr>
              <a:t>in</a:t>
            </a:r>
            <a:r>
              <a:rPr sz="1800" spc="-45" dirty="0">
                <a:solidFill>
                  <a:srgbClr val="020304"/>
                </a:solidFill>
                <a:latin typeface="Trebuchet MS"/>
                <a:cs typeface="Trebuchet MS"/>
              </a:rPr>
              <a:t> the </a:t>
            </a:r>
            <a:r>
              <a:rPr sz="1800" spc="-90" dirty="0">
                <a:solidFill>
                  <a:srgbClr val="020304"/>
                </a:solidFill>
                <a:latin typeface="Trebuchet MS"/>
                <a:cs typeface="Trebuchet MS"/>
              </a:rPr>
              <a:t>city</a:t>
            </a:r>
            <a:r>
              <a:rPr sz="1800" spc="-45" dirty="0">
                <a:solidFill>
                  <a:srgbClr val="020304"/>
                </a:solidFill>
                <a:latin typeface="Trebuchet MS"/>
                <a:cs typeface="Trebuchet MS"/>
              </a:rPr>
              <a:t> </a:t>
            </a:r>
            <a:r>
              <a:rPr sz="1800" spc="-20" dirty="0">
                <a:solidFill>
                  <a:srgbClr val="020304"/>
                </a:solidFill>
                <a:latin typeface="Trebuchet MS"/>
                <a:cs typeface="Trebuchet MS"/>
              </a:rPr>
              <a:t>of</a:t>
            </a:r>
            <a:r>
              <a:rPr sz="1800" spc="-45" dirty="0">
                <a:solidFill>
                  <a:srgbClr val="020304"/>
                </a:solidFill>
                <a:latin typeface="Trebuchet MS"/>
                <a:cs typeface="Trebuchet MS"/>
              </a:rPr>
              <a:t> </a:t>
            </a:r>
            <a:r>
              <a:rPr sz="1800" spc="-55" dirty="0">
                <a:solidFill>
                  <a:srgbClr val="020304"/>
                </a:solidFill>
                <a:latin typeface="Trebuchet MS"/>
                <a:cs typeface="Trebuchet MS"/>
              </a:rPr>
              <a:t>Bègles,  </a:t>
            </a:r>
            <a:r>
              <a:rPr sz="1800" spc="-60" dirty="0">
                <a:solidFill>
                  <a:srgbClr val="020304"/>
                </a:solidFill>
                <a:latin typeface="Trebuchet MS"/>
                <a:cs typeface="Trebuchet MS"/>
              </a:rPr>
              <a:t>offers </a:t>
            </a:r>
            <a:r>
              <a:rPr sz="1800" spc="-50" dirty="0">
                <a:solidFill>
                  <a:srgbClr val="020304"/>
                </a:solidFill>
                <a:latin typeface="Trebuchet MS"/>
                <a:cs typeface="Trebuchet MS"/>
              </a:rPr>
              <a:t>mobile </a:t>
            </a:r>
            <a:r>
              <a:rPr sz="1800" b="1" spc="-15" dirty="0">
                <a:solidFill>
                  <a:srgbClr val="020304"/>
                </a:solidFill>
                <a:latin typeface="Trebuchet MS"/>
                <a:cs typeface="Trebuchet MS"/>
              </a:rPr>
              <a:t>street </a:t>
            </a:r>
            <a:r>
              <a:rPr sz="1800" b="1" spc="60" dirty="0">
                <a:solidFill>
                  <a:srgbClr val="020304"/>
                </a:solidFill>
                <a:latin typeface="Trebuchet MS"/>
                <a:cs typeface="Trebuchet MS"/>
              </a:rPr>
              <a:t>food </a:t>
            </a:r>
            <a:r>
              <a:rPr sz="1800" b="1" spc="20" dirty="0">
                <a:solidFill>
                  <a:srgbClr val="020304"/>
                </a:solidFill>
                <a:latin typeface="Trebuchet MS"/>
                <a:cs typeface="Trebuchet MS"/>
              </a:rPr>
              <a:t>out- </a:t>
            </a:r>
            <a:r>
              <a:rPr sz="1800" b="1" spc="25" dirty="0">
                <a:solidFill>
                  <a:srgbClr val="020304"/>
                </a:solidFill>
                <a:latin typeface="Trebuchet MS"/>
                <a:cs typeface="Trebuchet MS"/>
              </a:rPr>
              <a:t> </a:t>
            </a:r>
            <a:r>
              <a:rPr sz="1800" b="1" spc="-5" dirty="0">
                <a:solidFill>
                  <a:srgbClr val="020304"/>
                </a:solidFill>
                <a:latin typeface="Trebuchet MS"/>
                <a:cs typeface="Trebuchet MS"/>
              </a:rPr>
              <a:t>lets</a:t>
            </a:r>
            <a:r>
              <a:rPr sz="1800" b="1" spc="-45" dirty="0">
                <a:solidFill>
                  <a:srgbClr val="020304"/>
                </a:solidFill>
                <a:latin typeface="Trebuchet MS"/>
                <a:cs typeface="Trebuchet MS"/>
              </a:rPr>
              <a:t> </a:t>
            </a:r>
            <a:r>
              <a:rPr sz="1800" spc="-50" dirty="0">
                <a:solidFill>
                  <a:srgbClr val="020304"/>
                </a:solidFill>
                <a:latin typeface="Trebuchet MS"/>
                <a:cs typeface="Trebuchet MS"/>
              </a:rPr>
              <a:t>in</a:t>
            </a:r>
            <a:r>
              <a:rPr sz="1800" spc="-45" dirty="0">
                <a:solidFill>
                  <a:srgbClr val="020304"/>
                </a:solidFill>
                <a:latin typeface="Trebuchet MS"/>
                <a:cs typeface="Trebuchet MS"/>
              </a:rPr>
              <a:t> </a:t>
            </a:r>
            <a:r>
              <a:rPr sz="1800" spc="-80" dirty="0">
                <a:solidFill>
                  <a:srgbClr val="020304"/>
                </a:solidFill>
                <a:latin typeface="Trebuchet MS"/>
                <a:cs typeface="Trebuchet MS"/>
              </a:rPr>
              <a:t>several</a:t>
            </a:r>
            <a:r>
              <a:rPr sz="1800" spc="-45" dirty="0">
                <a:solidFill>
                  <a:srgbClr val="020304"/>
                </a:solidFill>
                <a:latin typeface="Trebuchet MS"/>
                <a:cs typeface="Trebuchet MS"/>
              </a:rPr>
              <a:t> </a:t>
            </a:r>
            <a:r>
              <a:rPr sz="1800" spc="-5" dirty="0">
                <a:solidFill>
                  <a:srgbClr val="020304"/>
                </a:solidFill>
                <a:latin typeface="Trebuchet MS"/>
                <a:cs typeface="Trebuchet MS"/>
              </a:rPr>
              <a:t>neighbourhoods  </a:t>
            </a:r>
            <a:r>
              <a:rPr sz="1800" spc="-25" dirty="0">
                <a:solidFill>
                  <a:srgbClr val="020304"/>
                </a:solidFill>
                <a:latin typeface="Trebuchet MS"/>
                <a:cs typeface="Trebuchet MS"/>
              </a:rPr>
              <a:t>with</a:t>
            </a:r>
            <a:r>
              <a:rPr sz="1800" spc="-55" dirty="0">
                <a:solidFill>
                  <a:srgbClr val="020304"/>
                </a:solidFill>
                <a:latin typeface="Trebuchet MS"/>
                <a:cs typeface="Trebuchet MS"/>
              </a:rPr>
              <a:t> </a:t>
            </a:r>
            <a:r>
              <a:rPr sz="1800" spc="-15" dirty="0">
                <a:solidFill>
                  <a:srgbClr val="020304"/>
                </a:solidFill>
                <a:latin typeface="Trebuchet MS"/>
                <a:cs typeface="Trebuchet MS"/>
              </a:rPr>
              <a:t>an</a:t>
            </a:r>
            <a:r>
              <a:rPr sz="1800" spc="-55" dirty="0">
                <a:solidFill>
                  <a:srgbClr val="020304"/>
                </a:solidFill>
                <a:latin typeface="Trebuchet MS"/>
                <a:cs typeface="Trebuchet MS"/>
              </a:rPr>
              <a:t> </a:t>
            </a:r>
            <a:r>
              <a:rPr sz="1800" spc="-45" dirty="0">
                <a:solidFill>
                  <a:srgbClr val="020304"/>
                </a:solidFill>
                <a:latin typeface="Trebuchet MS"/>
                <a:cs typeface="Trebuchet MS"/>
              </a:rPr>
              <a:t>original</a:t>
            </a:r>
            <a:r>
              <a:rPr sz="1800" spc="-55" dirty="0">
                <a:solidFill>
                  <a:srgbClr val="020304"/>
                </a:solidFill>
                <a:latin typeface="Trebuchet MS"/>
                <a:cs typeface="Trebuchet MS"/>
              </a:rPr>
              <a:t> </a:t>
            </a:r>
            <a:r>
              <a:rPr sz="1800" spc="-15" dirty="0">
                <a:solidFill>
                  <a:srgbClr val="020304"/>
                </a:solidFill>
                <a:latin typeface="Trebuchet MS"/>
                <a:cs typeface="Trebuchet MS"/>
              </a:rPr>
              <a:t>menu</a:t>
            </a:r>
            <a:r>
              <a:rPr sz="1800" spc="-55" dirty="0">
                <a:solidFill>
                  <a:srgbClr val="020304"/>
                </a:solidFill>
                <a:latin typeface="Trebuchet MS"/>
                <a:cs typeface="Trebuchet MS"/>
              </a:rPr>
              <a:t> </a:t>
            </a:r>
            <a:r>
              <a:rPr sz="1800" spc="-20" dirty="0">
                <a:solidFill>
                  <a:srgbClr val="020304"/>
                </a:solidFill>
                <a:latin typeface="Trebuchet MS"/>
                <a:cs typeface="Trebuchet MS"/>
              </a:rPr>
              <a:t>of</a:t>
            </a:r>
            <a:r>
              <a:rPr sz="1800" spc="-50" dirty="0">
                <a:solidFill>
                  <a:srgbClr val="020304"/>
                </a:solidFill>
                <a:latin typeface="Trebuchet MS"/>
                <a:cs typeface="Trebuchet MS"/>
              </a:rPr>
              <a:t> </a:t>
            </a:r>
            <a:r>
              <a:rPr sz="1800" b="1" spc="5" dirty="0">
                <a:solidFill>
                  <a:srgbClr val="020304"/>
                </a:solidFill>
                <a:latin typeface="Trebuchet MS"/>
                <a:cs typeface="Trebuchet MS"/>
              </a:rPr>
              <a:t>breads </a:t>
            </a:r>
            <a:r>
              <a:rPr sz="1800" b="1" spc="-530" dirty="0">
                <a:solidFill>
                  <a:srgbClr val="020304"/>
                </a:solidFill>
                <a:latin typeface="Trebuchet MS"/>
                <a:cs typeface="Trebuchet MS"/>
              </a:rPr>
              <a:t> </a:t>
            </a:r>
            <a:r>
              <a:rPr sz="1800" b="1" spc="20" dirty="0">
                <a:solidFill>
                  <a:srgbClr val="020304"/>
                </a:solidFill>
                <a:latin typeface="Trebuchet MS"/>
                <a:cs typeface="Trebuchet MS"/>
              </a:rPr>
              <a:t>from</a:t>
            </a:r>
            <a:r>
              <a:rPr sz="1800" b="1" spc="-60" dirty="0">
                <a:solidFill>
                  <a:srgbClr val="020304"/>
                </a:solidFill>
                <a:latin typeface="Trebuchet MS"/>
                <a:cs typeface="Trebuchet MS"/>
              </a:rPr>
              <a:t> </a:t>
            </a:r>
            <a:r>
              <a:rPr sz="1800" b="1" spc="25" dirty="0">
                <a:solidFill>
                  <a:srgbClr val="020304"/>
                </a:solidFill>
                <a:latin typeface="Trebuchet MS"/>
                <a:cs typeface="Trebuchet MS"/>
              </a:rPr>
              <a:t>around</a:t>
            </a:r>
            <a:r>
              <a:rPr sz="1800" b="1" spc="-60" dirty="0">
                <a:solidFill>
                  <a:srgbClr val="020304"/>
                </a:solidFill>
                <a:latin typeface="Trebuchet MS"/>
                <a:cs typeface="Trebuchet MS"/>
              </a:rPr>
              <a:t> </a:t>
            </a:r>
            <a:r>
              <a:rPr sz="1800" b="1" spc="5" dirty="0">
                <a:solidFill>
                  <a:srgbClr val="020304"/>
                </a:solidFill>
                <a:latin typeface="Trebuchet MS"/>
                <a:cs typeface="Trebuchet MS"/>
              </a:rPr>
              <a:t>the</a:t>
            </a:r>
            <a:r>
              <a:rPr sz="1800" b="1" spc="-60" dirty="0">
                <a:solidFill>
                  <a:srgbClr val="020304"/>
                </a:solidFill>
                <a:latin typeface="Trebuchet MS"/>
                <a:cs typeface="Trebuchet MS"/>
              </a:rPr>
              <a:t> </a:t>
            </a:r>
            <a:r>
              <a:rPr sz="1800" b="1" spc="10" dirty="0">
                <a:solidFill>
                  <a:srgbClr val="020304"/>
                </a:solidFill>
                <a:latin typeface="Trebuchet MS"/>
                <a:cs typeface="Trebuchet MS"/>
              </a:rPr>
              <a:t>world</a:t>
            </a:r>
            <a:r>
              <a:rPr sz="1800" spc="10" dirty="0">
                <a:solidFill>
                  <a:srgbClr val="020304"/>
                </a:solidFill>
                <a:latin typeface="Trebuchet MS"/>
                <a:cs typeface="Trebuchet MS"/>
              </a:rPr>
              <a:t>:</a:t>
            </a:r>
            <a:r>
              <a:rPr sz="1800" spc="-60" dirty="0">
                <a:solidFill>
                  <a:srgbClr val="020304"/>
                </a:solidFill>
                <a:latin typeface="Trebuchet MS"/>
                <a:cs typeface="Trebuchet MS"/>
              </a:rPr>
              <a:t> </a:t>
            </a:r>
            <a:r>
              <a:rPr sz="1800" spc="-70" dirty="0">
                <a:solidFill>
                  <a:srgbClr val="020304"/>
                </a:solidFill>
                <a:latin typeface="Trebuchet MS"/>
                <a:cs typeface="Trebuchet MS"/>
              </a:rPr>
              <a:t>Italian </a:t>
            </a:r>
            <a:r>
              <a:rPr sz="1800" spc="-530" dirty="0">
                <a:solidFill>
                  <a:srgbClr val="020304"/>
                </a:solidFill>
                <a:latin typeface="Trebuchet MS"/>
                <a:cs typeface="Trebuchet MS"/>
              </a:rPr>
              <a:t> </a:t>
            </a:r>
            <a:r>
              <a:rPr sz="1800" spc="-75" dirty="0">
                <a:solidFill>
                  <a:srgbClr val="020304"/>
                </a:solidFill>
                <a:latin typeface="Trebuchet MS"/>
                <a:cs typeface="Trebuchet MS"/>
              </a:rPr>
              <a:t>Piadina,</a:t>
            </a:r>
            <a:r>
              <a:rPr sz="1800" spc="-50" dirty="0">
                <a:solidFill>
                  <a:srgbClr val="020304"/>
                </a:solidFill>
                <a:latin typeface="Trebuchet MS"/>
                <a:cs typeface="Trebuchet MS"/>
              </a:rPr>
              <a:t> </a:t>
            </a:r>
            <a:r>
              <a:rPr sz="1800" spc="-40" dirty="0">
                <a:solidFill>
                  <a:srgbClr val="020304"/>
                </a:solidFill>
                <a:latin typeface="Trebuchet MS"/>
                <a:cs typeface="Trebuchet MS"/>
              </a:rPr>
              <a:t>Indian</a:t>
            </a:r>
            <a:r>
              <a:rPr sz="1800" spc="-50" dirty="0">
                <a:solidFill>
                  <a:srgbClr val="020304"/>
                </a:solidFill>
                <a:latin typeface="Trebuchet MS"/>
                <a:cs typeface="Trebuchet MS"/>
              </a:rPr>
              <a:t> </a:t>
            </a:r>
            <a:r>
              <a:rPr sz="1800" spc="-40" dirty="0">
                <a:solidFill>
                  <a:srgbClr val="020304"/>
                </a:solidFill>
                <a:latin typeface="Trebuchet MS"/>
                <a:cs typeface="Trebuchet MS"/>
              </a:rPr>
              <a:t>Naan,</a:t>
            </a:r>
            <a:r>
              <a:rPr sz="1800" spc="-50" dirty="0">
                <a:solidFill>
                  <a:srgbClr val="020304"/>
                </a:solidFill>
                <a:latin typeface="Trebuchet MS"/>
                <a:cs typeface="Trebuchet MS"/>
              </a:rPr>
              <a:t> </a:t>
            </a:r>
            <a:r>
              <a:rPr sz="1800" spc="5" dirty="0">
                <a:solidFill>
                  <a:srgbClr val="020304"/>
                </a:solidFill>
                <a:latin typeface="Trebuchet MS"/>
                <a:cs typeface="Trebuchet MS"/>
              </a:rPr>
              <a:t>Moroccan </a:t>
            </a:r>
            <a:r>
              <a:rPr sz="1800" spc="10" dirty="0">
                <a:solidFill>
                  <a:srgbClr val="020304"/>
                </a:solidFill>
                <a:latin typeface="Trebuchet MS"/>
                <a:cs typeface="Trebuchet MS"/>
              </a:rPr>
              <a:t> </a:t>
            </a:r>
            <a:r>
              <a:rPr sz="1800" spc="-40" dirty="0">
                <a:solidFill>
                  <a:srgbClr val="020304"/>
                </a:solidFill>
                <a:latin typeface="Trebuchet MS"/>
                <a:cs typeface="Trebuchet MS"/>
              </a:rPr>
              <a:t>Batbout,</a:t>
            </a:r>
            <a:r>
              <a:rPr sz="1800" spc="-50" dirty="0">
                <a:solidFill>
                  <a:srgbClr val="020304"/>
                </a:solidFill>
                <a:latin typeface="Trebuchet MS"/>
                <a:cs typeface="Trebuchet MS"/>
              </a:rPr>
              <a:t> </a:t>
            </a:r>
            <a:r>
              <a:rPr sz="1800" spc="-70" dirty="0">
                <a:solidFill>
                  <a:srgbClr val="020304"/>
                </a:solidFill>
                <a:latin typeface="Trebuchet MS"/>
                <a:cs typeface="Trebuchet MS"/>
              </a:rPr>
              <a:t>crepes</a:t>
            </a:r>
            <a:r>
              <a:rPr sz="1800" spc="-50" dirty="0">
                <a:solidFill>
                  <a:srgbClr val="020304"/>
                </a:solidFill>
                <a:latin typeface="Trebuchet MS"/>
                <a:cs typeface="Trebuchet MS"/>
              </a:rPr>
              <a:t> </a:t>
            </a:r>
            <a:r>
              <a:rPr sz="1800" spc="-15" dirty="0">
                <a:solidFill>
                  <a:srgbClr val="020304"/>
                </a:solidFill>
                <a:latin typeface="Trebuchet MS"/>
                <a:cs typeface="Trebuchet MS"/>
              </a:rPr>
              <a:t>and</a:t>
            </a:r>
            <a:r>
              <a:rPr sz="1800" spc="-50" dirty="0">
                <a:solidFill>
                  <a:srgbClr val="020304"/>
                </a:solidFill>
                <a:latin typeface="Trebuchet MS"/>
                <a:cs typeface="Trebuchet MS"/>
              </a:rPr>
              <a:t> </a:t>
            </a:r>
            <a:r>
              <a:rPr sz="1800" spc="-70" dirty="0">
                <a:solidFill>
                  <a:srgbClr val="020304"/>
                </a:solidFill>
                <a:latin typeface="Trebuchet MS"/>
                <a:cs typeface="Trebuchet MS"/>
              </a:rPr>
              <a:t>waffles.</a:t>
            </a:r>
            <a:endParaRPr sz="1800">
              <a:latin typeface="Trebuchet MS"/>
              <a:cs typeface="Trebuchet MS"/>
            </a:endParaRPr>
          </a:p>
          <a:p>
            <a:pPr>
              <a:lnSpc>
                <a:spcPct val="100000"/>
              </a:lnSpc>
              <a:spcBef>
                <a:spcPts val="45"/>
              </a:spcBef>
            </a:pPr>
            <a:endParaRPr sz="1750">
              <a:latin typeface="Trebuchet MS"/>
              <a:cs typeface="Trebuchet MS"/>
            </a:endParaRPr>
          </a:p>
          <a:p>
            <a:pPr marL="1122045" marR="5080" indent="-631190">
              <a:lnSpc>
                <a:spcPct val="100000"/>
              </a:lnSpc>
            </a:pPr>
            <a:r>
              <a:rPr sz="1400" b="1" spc="145" dirty="0">
                <a:solidFill>
                  <a:srgbClr val="020304"/>
                </a:solidFill>
                <a:latin typeface="Trebuchet MS"/>
                <a:cs typeface="Trebuchet MS"/>
                <a:hlinkClick r:id="rId3"/>
              </a:rPr>
              <a:t>ww</a:t>
            </a:r>
            <a:r>
              <a:rPr sz="1400" b="1" spc="65" dirty="0">
                <a:solidFill>
                  <a:srgbClr val="020304"/>
                </a:solidFill>
                <a:latin typeface="Trebuchet MS"/>
                <a:cs typeface="Trebuchet MS"/>
                <a:hlinkClick r:id="rId3"/>
              </a:rPr>
              <a:t>w</a:t>
            </a:r>
            <a:r>
              <a:rPr sz="1400" b="1" spc="-20" dirty="0">
                <a:solidFill>
                  <a:srgbClr val="020304"/>
                </a:solidFill>
                <a:latin typeface="Trebuchet MS"/>
                <a:cs typeface="Trebuchet MS"/>
                <a:hlinkClick r:id="rId3"/>
              </a:rPr>
              <a:t>.mairie-begles.fr/cent</a:t>
            </a:r>
            <a:r>
              <a:rPr sz="1400" b="1" spc="-35" dirty="0">
                <a:solidFill>
                  <a:srgbClr val="020304"/>
                </a:solidFill>
                <a:latin typeface="Trebuchet MS"/>
                <a:cs typeface="Trebuchet MS"/>
                <a:hlinkClick r:id="rId3"/>
              </a:rPr>
              <a:t>r</a:t>
            </a:r>
            <a:r>
              <a:rPr sz="1400" b="1" dirty="0">
                <a:solidFill>
                  <a:srgbClr val="020304"/>
                </a:solidFill>
                <a:latin typeface="Trebuchet MS"/>
                <a:cs typeface="Trebuchet MS"/>
                <a:hlinkClick r:id="rId3"/>
              </a:rPr>
              <a:t>e-so</a:t>
            </a:r>
            <a:r>
              <a:rPr sz="1400" b="1" spc="-45" dirty="0">
                <a:solidFill>
                  <a:srgbClr val="020304"/>
                </a:solidFill>
                <a:latin typeface="Trebuchet MS"/>
                <a:cs typeface="Trebuchet MS"/>
                <a:hlinkClick r:id="rId3"/>
              </a:rPr>
              <a:t>- </a:t>
            </a:r>
            <a:r>
              <a:rPr sz="1400" b="1" spc="-40" dirty="0">
                <a:solidFill>
                  <a:srgbClr val="020304"/>
                </a:solidFill>
                <a:latin typeface="Trebuchet MS"/>
                <a:cs typeface="Trebuchet MS"/>
              </a:rPr>
              <a:t> </a:t>
            </a:r>
            <a:r>
              <a:rPr sz="1400" b="1" spc="-25" dirty="0">
                <a:solidFill>
                  <a:srgbClr val="020304"/>
                </a:solidFill>
                <a:latin typeface="Trebuchet MS"/>
                <a:cs typeface="Trebuchet MS"/>
              </a:rPr>
              <a:t>cial-et-cultu</a:t>
            </a:r>
            <a:r>
              <a:rPr sz="1400" b="1" spc="-40" dirty="0">
                <a:solidFill>
                  <a:srgbClr val="020304"/>
                </a:solidFill>
                <a:latin typeface="Trebuchet MS"/>
                <a:cs typeface="Trebuchet MS"/>
              </a:rPr>
              <a:t>r</a:t>
            </a:r>
            <a:r>
              <a:rPr sz="1400" b="1" spc="-15" dirty="0">
                <a:solidFill>
                  <a:srgbClr val="020304"/>
                </a:solidFill>
                <a:latin typeface="Trebuchet MS"/>
                <a:cs typeface="Trebuchet MS"/>
              </a:rPr>
              <a:t>el-de-lestey/</a:t>
            </a:r>
            <a:endParaRPr sz="1400">
              <a:latin typeface="Trebuchet MS"/>
              <a:cs typeface="Trebuchet MS"/>
            </a:endParaRPr>
          </a:p>
        </p:txBody>
      </p:sp>
      <p:sp>
        <p:nvSpPr>
          <p:cNvPr id="9" name="object 9"/>
          <p:cNvSpPr/>
          <p:nvPr/>
        </p:nvSpPr>
        <p:spPr>
          <a:xfrm>
            <a:off x="4411129" y="1034935"/>
            <a:ext cx="1820545"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10" name="object 10"/>
          <p:cNvSpPr txBox="1"/>
          <p:nvPr/>
        </p:nvSpPr>
        <p:spPr>
          <a:xfrm>
            <a:off x="4601629" y="1221755"/>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a:solidFill>
                  <a:srgbClr val="FFFFFF"/>
                </a:solidFill>
                <a:latin typeface="Trebuchet MS"/>
                <a:cs typeface="Trebuchet MS"/>
              </a:rPr>
              <a:t>Study</a:t>
            </a:r>
            <a:r>
              <a:rPr sz="1800" b="1" spc="-75">
                <a:solidFill>
                  <a:srgbClr val="FFFFFF"/>
                </a:solidFill>
                <a:latin typeface="Trebuchet MS"/>
                <a:cs typeface="Trebuchet MS"/>
              </a:rPr>
              <a:t> </a:t>
            </a:r>
            <a:endParaRPr sz="180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897909" y="356362"/>
            <a:ext cx="5160645" cy="7416165"/>
            <a:chOff x="4897909" y="356362"/>
            <a:chExt cx="5160645" cy="7416165"/>
          </a:xfrm>
        </p:grpSpPr>
        <p:pic>
          <p:nvPicPr>
            <p:cNvPr id="3" name="object 3"/>
            <p:cNvPicPr/>
            <p:nvPr/>
          </p:nvPicPr>
          <p:blipFill>
            <a:blip r:embed="rId2" cstate="print"/>
            <a:stretch>
              <a:fillRect/>
            </a:stretch>
          </p:blipFill>
          <p:spPr>
            <a:xfrm>
              <a:off x="4897909" y="904777"/>
              <a:ext cx="5160489" cy="6388100"/>
            </a:xfrm>
            <a:prstGeom prst="rect">
              <a:avLst/>
            </a:prstGeom>
          </p:spPr>
        </p:pic>
        <p:sp>
          <p:nvSpPr>
            <p:cNvPr id="4" name="object 4"/>
            <p:cNvSpPr/>
            <p:nvPr/>
          </p:nvSpPr>
          <p:spPr>
            <a:xfrm>
              <a:off x="5426233" y="1701799"/>
              <a:ext cx="3114040" cy="6070600"/>
            </a:xfrm>
            <a:custGeom>
              <a:avLst/>
              <a:gdLst/>
              <a:ahLst/>
              <a:cxnLst/>
              <a:rect l="l" t="t" r="r" b="b"/>
              <a:pathLst>
                <a:path w="3114040" h="6070600">
                  <a:moveTo>
                    <a:pt x="893768" y="0"/>
                  </a:moveTo>
                  <a:lnTo>
                    <a:pt x="663085" y="0"/>
                  </a:lnTo>
                  <a:lnTo>
                    <a:pt x="550016" y="38100"/>
                  </a:lnTo>
                  <a:lnTo>
                    <a:pt x="479093" y="63500"/>
                  </a:lnTo>
                  <a:lnTo>
                    <a:pt x="445125" y="88900"/>
                  </a:lnTo>
                  <a:lnTo>
                    <a:pt x="412187" y="101600"/>
                  </a:lnTo>
                  <a:lnTo>
                    <a:pt x="380307" y="127000"/>
                  </a:lnTo>
                  <a:lnTo>
                    <a:pt x="349511" y="152400"/>
                  </a:lnTo>
                  <a:lnTo>
                    <a:pt x="319825" y="177800"/>
                  </a:lnTo>
                  <a:lnTo>
                    <a:pt x="291276" y="203200"/>
                  </a:lnTo>
                  <a:lnTo>
                    <a:pt x="237696" y="266700"/>
                  </a:lnTo>
                  <a:lnTo>
                    <a:pt x="212718" y="292100"/>
                  </a:lnTo>
                  <a:lnTo>
                    <a:pt x="188983" y="330200"/>
                  </a:lnTo>
                  <a:lnTo>
                    <a:pt x="166519" y="355600"/>
                  </a:lnTo>
                  <a:lnTo>
                    <a:pt x="145350" y="393700"/>
                  </a:lnTo>
                  <a:lnTo>
                    <a:pt x="125505" y="431800"/>
                  </a:lnTo>
                  <a:lnTo>
                    <a:pt x="107009" y="469900"/>
                  </a:lnTo>
                  <a:lnTo>
                    <a:pt x="89890" y="520700"/>
                  </a:lnTo>
                  <a:lnTo>
                    <a:pt x="74173" y="558800"/>
                  </a:lnTo>
                  <a:lnTo>
                    <a:pt x="59885" y="596900"/>
                  </a:lnTo>
                  <a:lnTo>
                    <a:pt x="47054" y="647700"/>
                  </a:lnTo>
                  <a:lnTo>
                    <a:pt x="35704" y="685800"/>
                  </a:lnTo>
                  <a:lnTo>
                    <a:pt x="25864" y="736600"/>
                  </a:lnTo>
                  <a:lnTo>
                    <a:pt x="17560" y="787400"/>
                  </a:lnTo>
                  <a:lnTo>
                    <a:pt x="10817" y="838200"/>
                  </a:lnTo>
                  <a:lnTo>
                    <a:pt x="5663" y="889000"/>
                  </a:lnTo>
                  <a:lnTo>
                    <a:pt x="2125" y="939800"/>
                  </a:lnTo>
                  <a:lnTo>
                    <a:pt x="228" y="990600"/>
                  </a:lnTo>
                  <a:lnTo>
                    <a:pt x="0" y="1041400"/>
                  </a:lnTo>
                  <a:lnTo>
                    <a:pt x="1466" y="1104900"/>
                  </a:lnTo>
                  <a:lnTo>
                    <a:pt x="4654" y="1155700"/>
                  </a:lnTo>
                  <a:lnTo>
                    <a:pt x="9590" y="1206500"/>
                  </a:lnTo>
                  <a:lnTo>
                    <a:pt x="16301" y="1270000"/>
                  </a:lnTo>
                  <a:lnTo>
                    <a:pt x="24813" y="1333500"/>
                  </a:lnTo>
                  <a:lnTo>
                    <a:pt x="35153" y="1384300"/>
                  </a:lnTo>
                  <a:lnTo>
                    <a:pt x="47347" y="1447800"/>
                  </a:lnTo>
                  <a:lnTo>
                    <a:pt x="61423" y="1511300"/>
                  </a:lnTo>
                  <a:lnTo>
                    <a:pt x="74441" y="1562100"/>
                  </a:lnTo>
                  <a:lnTo>
                    <a:pt x="88537" y="1612900"/>
                  </a:lnTo>
                  <a:lnTo>
                    <a:pt x="103681" y="1651000"/>
                  </a:lnTo>
                  <a:lnTo>
                    <a:pt x="119842" y="1701800"/>
                  </a:lnTo>
                  <a:lnTo>
                    <a:pt x="136991" y="1752600"/>
                  </a:lnTo>
                  <a:lnTo>
                    <a:pt x="155098" y="1803400"/>
                  </a:lnTo>
                  <a:lnTo>
                    <a:pt x="174132" y="1854200"/>
                  </a:lnTo>
                  <a:lnTo>
                    <a:pt x="194064" y="1892300"/>
                  </a:lnTo>
                  <a:lnTo>
                    <a:pt x="214864" y="1943100"/>
                  </a:lnTo>
                  <a:lnTo>
                    <a:pt x="236501" y="1993900"/>
                  </a:lnTo>
                  <a:lnTo>
                    <a:pt x="258946" y="2032000"/>
                  </a:lnTo>
                  <a:lnTo>
                    <a:pt x="282169" y="2082800"/>
                  </a:lnTo>
                  <a:lnTo>
                    <a:pt x="306139" y="2120900"/>
                  </a:lnTo>
                  <a:lnTo>
                    <a:pt x="330828" y="2159000"/>
                  </a:lnTo>
                  <a:lnTo>
                    <a:pt x="354691" y="2209800"/>
                  </a:lnTo>
                  <a:lnTo>
                    <a:pt x="376209" y="2247900"/>
                  </a:lnTo>
                  <a:lnTo>
                    <a:pt x="395377" y="2286000"/>
                  </a:lnTo>
                  <a:lnTo>
                    <a:pt x="412186" y="2336800"/>
                  </a:lnTo>
                  <a:lnTo>
                    <a:pt x="426632" y="2387600"/>
                  </a:lnTo>
                  <a:lnTo>
                    <a:pt x="438707" y="2425700"/>
                  </a:lnTo>
                  <a:lnTo>
                    <a:pt x="448406" y="2476500"/>
                  </a:lnTo>
                  <a:lnTo>
                    <a:pt x="455722" y="2527300"/>
                  </a:lnTo>
                  <a:lnTo>
                    <a:pt x="460649" y="2565400"/>
                  </a:lnTo>
                  <a:lnTo>
                    <a:pt x="463179" y="2616200"/>
                  </a:lnTo>
                  <a:lnTo>
                    <a:pt x="463308" y="2667000"/>
                  </a:lnTo>
                  <a:lnTo>
                    <a:pt x="461029" y="2705100"/>
                  </a:lnTo>
                  <a:lnTo>
                    <a:pt x="456335" y="2755900"/>
                  </a:lnTo>
                  <a:lnTo>
                    <a:pt x="449220" y="2806700"/>
                  </a:lnTo>
                  <a:lnTo>
                    <a:pt x="439677" y="2857500"/>
                  </a:lnTo>
                  <a:lnTo>
                    <a:pt x="427701" y="2895600"/>
                  </a:lnTo>
                  <a:lnTo>
                    <a:pt x="413285" y="2946400"/>
                  </a:lnTo>
                  <a:lnTo>
                    <a:pt x="396422" y="2984500"/>
                  </a:lnTo>
                  <a:lnTo>
                    <a:pt x="377106" y="3035300"/>
                  </a:lnTo>
                  <a:lnTo>
                    <a:pt x="359009" y="3073400"/>
                  </a:lnTo>
                  <a:lnTo>
                    <a:pt x="341794" y="3111500"/>
                  </a:lnTo>
                  <a:lnTo>
                    <a:pt x="325472" y="3162300"/>
                  </a:lnTo>
                  <a:lnTo>
                    <a:pt x="310052" y="3200400"/>
                  </a:lnTo>
                  <a:lnTo>
                    <a:pt x="295544" y="3238500"/>
                  </a:lnTo>
                  <a:lnTo>
                    <a:pt x="281956" y="3289300"/>
                  </a:lnTo>
                  <a:lnTo>
                    <a:pt x="269299" y="3327400"/>
                  </a:lnTo>
                  <a:lnTo>
                    <a:pt x="257581" y="3378200"/>
                  </a:lnTo>
                  <a:lnTo>
                    <a:pt x="246812" y="3416300"/>
                  </a:lnTo>
                  <a:lnTo>
                    <a:pt x="237002" y="3467100"/>
                  </a:lnTo>
                  <a:lnTo>
                    <a:pt x="228159" y="3517900"/>
                  </a:lnTo>
                  <a:lnTo>
                    <a:pt x="220294" y="3556000"/>
                  </a:lnTo>
                  <a:lnTo>
                    <a:pt x="213416" y="3606800"/>
                  </a:lnTo>
                  <a:lnTo>
                    <a:pt x="207534" y="3657600"/>
                  </a:lnTo>
                  <a:lnTo>
                    <a:pt x="202657" y="3708400"/>
                  </a:lnTo>
                  <a:lnTo>
                    <a:pt x="198795" y="3759200"/>
                  </a:lnTo>
                  <a:lnTo>
                    <a:pt x="195958" y="3810000"/>
                  </a:lnTo>
                  <a:lnTo>
                    <a:pt x="194154" y="3848100"/>
                  </a:lnTo>
                  <a:lnTo>
                    <a:pt x="193393" y="3898900"/>
                  </a:lnTo>
                  <a:lnTo>
                    <a:pt x="193685" y="3949700"/>
                  </a:lnTo>
                  <a:lnTo>
                    <a:pt x="195039" y="4000500"/>
                  </a:lnTo>
                  <a:lnTo>
                    <a:pt x="197464" y="4064000"/>
                  </a:lnTo>
                  <a:lnTo>
                    <a:pt x="200970" y="4114800"/>
                  </a:lnTo>
                  <a:lnTo>
                    <a:pt x="205566" y="4165600"/>
                  </a:lnTo>
                  <a:lnTo>
                    <a:pt x="211262" y="4216400"/>
                  </a:lnTo>
                  <a:lnTo>
                    <a:pt x="218067" y="4267200"/>
                  </a:lnTo>
                  <a:lnTo>
                    <a:pt x="225990" y="4318000"/>
                  </a:lnTo>
                  <a:lnTo>
                    <a:pt x="235041" y="4368800"/>
                  </a:lnTo>
                  <a:lnTo>
                    <a:pt x="245229" y="4419600"/>
                  </a:lnTo>
                  <a:lnTo>
                    <a:pt x="256564" y="4470400"/>
                  </a:lnTo>
                  <a:lnTo>
                    <a:pt x="269055" y="4533900"/>
                  </a:lnTo>
                  <a:lnTo>
                    <a:pt x="282781" y="4584700"/>
                  </a:lnTo>
                  <a:lnTo>
                    <a:pt x="297507" y="4635500"/>
                  </a:lnTo>
                  <a:lnTo>
                    <a:pt x="313214" y="4686300"/>
                  </a:lnTo>
                  <a:lnTo>
                    <a:pt x="329881" y="4737100"/>
                  </a:lnTo>
                  <a:lnTo>
                    <a:pt x="347489" y="4787900"/>
                  </a:lnTo>
                  <a:lnTo>
                    <a:pt x="366020" y="4838700"/>
                  </a:lnTo>
                  <a:lnTo>
                    <a:pt x="385452" y="4889500"/>
                  </a:lnTo>
                  <a:lnTo>
                    <a:pt x="405767" y="4940300"/>
                  </a:lnTo>
                  <a:lnTo>
                    <a:pt x="426946" y="4978400"/>
                  </a:lnTo>
                  <a:lnTo>
                    <a:pt x="448968" y="5029200"/>
                  </a:lnTo>
                  <a:lnTo>
                    <a:pt x="471815" y="5080000"/>
                  </a:lnTo>
                  <a:lnTo>
                    <a:pt x="495466" y="5118100"/>
                  </a:lnTo>
                  <a:lnTo>
                    <a:pt x="519903" y="5168900"/>
                  </a:lnTo>
                  <a:lnTo>
                    <a:pt x="545106" y="5207000"/>
                  </a:lnTo>
                  <a:lnTo>
                    <a:pt x="571055" y="5257800"/>
                  </a:lnTo>
                  <a:lnTo>
                    <a:pt x="597730" y="5295900"/>
                  </a:lnTo>
                  <a:lnTo>
                    <a:pt x="625113" y="5334000"/>
                  </a:lnTo>
                  <a:lnTo>
                    <a:pt x="653184" y="5372100"/>
                  </a:lnTo>
                  <a:lnTo>
                    <a:pt x="681924" y="5422900"/>
                  </a:lnTo>
                  <a:lnTo>
                    <a:pt x="711312" y="5461000"/>
                  </a:lnTo>
                  <a:lnTo>
                    <a:pt x="741330" y="5499100"/>
                  </a:lnTo>
                  <a:lnTo>
                    <a:pt x="771957" y="5524500"/>
                  </a:lnTo>
                  <a:lnTo>
                    <a:pt x="803175" y="5562600"/>
                  </a:lnTo>
                  <a:lnTo>
                    <a:pt x="834964" y="5600700"/>
                  </a:lnTo>
                  <a:lnTo>
                    <a:pt x="867304" y="5638800"/>
                  </a:lnTo>
                  <a:lnTo>
                    <a:pt x="900176" y="5664200"/>
                  </a:lnTo>
                  <a:lnTo>
                    <a:pt x="933561" y="5702300"/>
                  </a:lnTo>
                  <a:lnTo>
                    <a:pt x="967438" y="5727700"/>
                  </a:lnTo>
                  <a:lnTo>
                    <a:pt x="1001789" y="5753100"/>
                  </a:lnTo>
                  <a:lnTo>
                    <a:pt x="1036594" y="5791200"/>
                  </a:lnTo>
                  <a:lnTo>
                    <a:pt x="1107488" y="5842000"/>
                  </a:lnTo>
                  <a:lnTo>
                    <a:pt x="1179963" y="5892800"/>
                  </a:lnTo>
                  <a:lnTo>
                    <a:pt x="1216746" y="5905500"/>
                  </a:lnTo>
                  <a:lnTo>
                    <a:pt x="1291302" y="5956300"/>
                  </a:lnTo>
                  <a:lnTo>
                    <a:pt x="1367050" y="5981700"/>
                  </a:lnTo>
                  <a:lnTo>
                    <a:pt x="1405322" y="6007100"/>
                  </a:lnTo>
                  <a:lnTo>
                    <a:pt x="1599887" y="6070600"/>
                  </a:lnTo>
                  <a:lnTo>
                    <a:pt x="2116295" y="6070600"/>
                  </a:lnTo>
                  <a:lnTo>
                    <a:pt x="2232074" y="6032500"/>
                  </a:lnTo>
                  <a:lnTo>
                    <a:pt x="2269366" y="6019800"/>
                  </a:lnTo>
                  <a:lnTo>
                    <a:pt x="2305991" y="5994400"/>
                  </a:lnTo>
                  <a:lnTo>
                    <a:pt x="2377203" y="5969000"/>
                  </a:lnTo>
                  <a:lnTo>
                    <a:pt x="2411770" y="5943600"/>
                  </a:lnTo>
                  <a:lnTo>
                    <a:pt x="2445631" y="5918200"/>
                  </a:lnTo>
                  <a:lnTo>
                    <a:pt x="2478777" y="5905500"/>
                  </a:lnTo>
                  <a:lnTo>
                    <a:pt x="2511198" y="5880100"/>
                  </a:lnTo>
                  <a:lnTo>
                    <a:pt x="2542884" y="5854700"/>
                  </a:lnTo>
                  <a:lnTo>
                    <a:pt x="2573826" y="5829300"/>
                  </a:lnTo>
                  <a:lnTo>
                    <a:pt x="2604014" y="5803900"/>
                  </a:lnTo>
                  <a:lnTo>
                    <a:pt x="2633437" y="5765800"/>
                  </a:lnTo>
                  <a:lnTo>
                    <a:pt x="2662087" y="5740400"/>
                  </a:lnTo>
                  <a:lnTo>
                    <a:pt x="2689954" y="5715000"/>
                  </a:lnTo>
                  <a:lnTo>
                    <a:pt x="2717028" y="5676900"/>
                  </a:lnTo>
                  <a:lnTo>
                    <a:pt x="2743298" y="5651500"/>
                  </a:lnTo>
                  <a:lnTo>
                    <a:pt x="2768757" y="5613400"/>
                  </a:lnTo>
                  <a:lnTo>
                    <a:pt x="2793392" y="5575300"/>
                  </a:lnTo>
                  <a:lnTo>
                    <a:pt x="2817196" y="5549900"/>
                  </a:lnTo>
                  <a:lnTo>
                    <a:pt x="2840158" y="5511800"/>
                  </a:lnTo>
                  <a:lnTo>
                    <a:pt x="2862269" y="5473700"/>
                  </a:lnTo>
                  <a:lnTo>
                    <a:pt x="2883519" y="5435600"/>
                  </a:lnTo>
                  <a:lnTo>
                    <a:pt x="2903897" y="5397500"/>
                  </a:lnTo>
                  <a:lnTo>
                    <a:pt x="2923395" y="5359400"/>
                  </a:lnTo>
                  <a:lnTo>
                    <a:pt x="2942003" y="5321300"/>
                  </a:lnTo>
                  <a:lnTo>
                    <a:pt x="2959710" y="5270500"/>
                  </a:lnTo>
                  <a:lnTo>
                    <a:pt x="2976508" y="5232400"/>
                  </a:lnTo>
                  <a:lnTo>
                    <a:pt x="2992386" y="5194300"/>
                  </a:lnTo>
                  <a:lnTo>
                    <a:pt x="3007335" y="5143500"/>
                  </a:lnTo>
                  <a:lnTo>
                    <a:pt x="3021345" y="5105400"/>
                  </a:lnTo>
                  <a:lnTo>
                    <a:pt x="3034406" y="5054600"/>
                  </a:lnTo>
                  <a:lnTo>
                    <a:pt x="3046509" y="5016500"/>
                  </a:lnTo>
                  <a:lnTo>
                    <a:pt x="3057643" y="4965700"/>
                  </a:lnTo>
                  <a:lnTo>
                    <a:pt x="3067800" y="4914900"/>
                  </a:lnTo>
                  <a:lnTo>
                    <a:pt x="3076969" y="4876800"/>
                  </a:lnTo>
                  <a:lnTo>
                    <a:pt x="3085141" y="4826000"/>
                  </a:lnTo>
                  <a:lnTo>
                    <a:pt x="3092305" y="4775200"/>
                  </a:lnTo>
                  <a:lnTo>
                    <a:pt x="3098453" y="4724400"/>
                  </a:lnTo>
                  <a:lnTo>
                    <a:pt x="3103574" y="4673600"/>
                  </a:lnTo>
                  <a:lnTo>
                    <a:pt x="3107660" y="4635500"/>
                  </a:lnTo>
                  <a:lnTo>
                    <a:pt x="3110699" y="4584700"/>
                  </a:lnTo>
                  <a:lnTo>
                    <a:pt x="3112682" y="4533900"/>
                  </a:lnTo>
                  <a:lnTo>
                    <a:pt x="3113600" y="4483100"/>
                  </a:lnTo>
                  <a:lnTo>
                    <a:pt x="3113443" y="4432300"/>
                  </a:lnTo>
                  <a:lnTo>
                    <a:pt x="3112201" y="4368800"/>
                  </a:lnTo>
                  <a:lnTo>
                    <a:pt x="3109864" y="4318000"/>
                  </a:lnTo>
                  <a:lnTo>
                    <a:pt x="3106423" y="4267200"/>
                  </a:lnTo>
                  <a:lnTo>
                    <a:pt x="3101868" y="4216400"/>
                  </a:lnTo>
                  <a:lnTo>
                    <a:pt x="3096189" y="4165600"/>
                  </a:lnTo>
                  <a:lnTo>
                    <a:pt x="3089377" y="4114800"/>
                  </a:lnTo>
                  <a:lnTo>
                    <a:pt x="3081421" y="4064000"/>
                  </a:lnTo>
                  <a:lnTo>
                    <a:pt x="3072313" y="4013200"/>
                  </a:lnTo>
                  <a:lnTo>
                    <a:pt x="3062042" y="3949700"/>
                  </a:lnTo>
                  <a:lnTo>
                    <a:pt x="3050598" y="3898900"/>
                  </a:lnTo>
                  <a:lnTo>
                    <a:pt x="3037972" y="3848100"/>
                  </a:lnTo>
                  <a:lnTo>
                    <a:pt x="3024405" y="3797300"/>
                  </a:lnTo>
                  <a:lnTo>
                    <a:pt x="3009861" y="3746500"/>
                  </a:lnTo>
                  <a:lnTo>
                    <a:pt x="2994357" y="3695700"/>
                  </a:lnTo>
                  <a:lnTo>
                    <a:pt x="2977914" y="3644900"/>
                  </a:lnTo>
                  <a:lnTo>
                    <a:pt x="2960549" y="3594100"/>
                  </a:lnTo>
                  <a:lnTo>
                    <a:pt x="2942282" y="3543300"/>
                  </a:lnTo>
                  <a:lnTo>
                    <a:pt x="2923132" y="3492500"/>
                  </a:lnTo>
                  <a:lnTo>
                    <a:pt x="2903117" y="3441700"/>
                  </a:lnTo>
                  <a:lnTo>
                    <a:pt x="2882257" y="3390900"/>
                  </a:lnTo>
                  <a:lnTo>
                    <a:pt x="2860569" y="3352800"/>
                  </a:lnTo>
                  <a:lnTo>
                    <a:pt x="2838074" y="3302000"/>
                  </a:lnTo>
                  <a:lnTo>
                    <a:pt x="2814789" y="3263900"/>
                  </a:lnTo>
                  <a:lnTo>
                    <a:pt x="2790734" y="3213100"/>
                  </a:lnTo>
                  <a:lnTo>
                    <a:pt x="2765927" y="3175000"/>
                  </a:lnTo>
                  <a:lnTo>
                    <a:pt x="2740388" y="3124200"/>
                  </a:lnTo>
                  <a:lnTo>
                    <a:pt x="2714135" y="3086100"/>
                  </a:lnTo>
                  <a:lnTo>
                    <a:pt x="2687187" y="3048000"/>
                  </a:lnTo>
                  <a:lnTo>
                    <a:pt x="2659562" y="3009900"/>
                  </a:lnTo>
                  <a:lnTo>
                    <a:pt x="2631280" y="2971800"/>
                  </a:lnTo>
                  <a:lnTo>
                    <a:pt x="2602360" y="2933700"/>
                  </a:lnTo>
                  <a:lnTo>
                    <a:pt x="2572820" y="2895600"/>
                  </a:lnTo>
                  <a:lnTo>
                    <a:pt x="2542680" y="2857500"/>
                  </a:lnTo>
                  <a:lnTo>
                    <a:pt x="2511957" y="2819400"/>
                  </a:lnTo>
                  <a:lnTo>
                    <a:pt x="2480671" y="2781300"/>
                  </a:lnTo>
                  <a:lnTo>
                    <a:pt x="2448841" y="2755900"/>
                  </a:lnTo>
                  <a:lnTo>
                    <a:pt x="2416486" y="2717800"/>
                  </a:lnTo>
                  <a:lnTo>
                    <a:pt x="2383624" y="2692400"/>
                  </a:lnTo>
                  <a:lnTo>
                    <a:pt x="2350274" y="2654300"/>
                  </a:lnTo>
                  <a:lnTo>
                    <a:pt x="2282186" y="2603500"/>
                  </a:lnTo>
                  <a:lnTo>
                    <a:pt x="2247486" y="2578100"/>
                  </a:lnTo>
                  <a:lnTo>
                    <a:pt x="2209701" y="2540000"/>
                  </a:lnTo>
                  <a:lnTo>
                    <a:pt x="2173760" y="2514600"/>
                  </a:lnTo>
                  <a:lnTo>
                    <a:pt x="2139702" y="2476500"/>
                  </a:lnTo>
                  <a:lnTo>
                    <a:pt x="2107568" y="2438400"/>
                  </a:lnTo>
                  <a:lnTo>
                    <a:pt x="2077397" y="2400300"/>
                  </a:lnTo>
                  <a:lnTo>
                    <a:pt x="2049229" y="2362200"/>
                  </a:lnTo>
                  <a:lnTo>
                    <a:pt x="2023104" y="2324100"/>
                  </a:lnTo>
                  <a:lnTo>
                    <a:pt x="1999061" y="2286000"/>
                  </a:lnTo>
                  <a:lnTo>
                    <a:pt x="1977141" y="2247900"/>
                  </a:lnTo>
                  <a:lnTo>
                    <a:pt x="1957383" y="2197100"/>
                  </a:lnTo>
                  <a:lnTo>
                    <a:pt x="1939828" y="2159000"/>
                  </a:lnTo>
                  <a:lnTo>
                    <a:pt x="1924514" y="2108200"/>
                  </a:lnTo>
                  <a:lnTo>
                    <a:pt x="1911482" y="2070100"/>
                  </a:lnTo>
                  <a:lnTo>
                    <a:pt x="1900772" y="2019300"/>
                  </a:lnTo>
                  <a:lnTo>
                    <a:pt x="1892424" y="1968500"/>
                  </a:lnTo>
                  <a:lnTo>
                    <a:pt x="1886476" y="1930400"/>
                  </a:lnTo>
                  <a:lnTo>
                    <a:pt x="1882970" y="1879600"/>
                  </a:lnTo>
                  <a:lnTo>
                    <a:pt x="1881945" y="1828800"/>
                  </a:lnTo>
                  <a:lnTo>
                    <a:pt x="1883441" y="1778000"/>
                  </a:lnTo>
                  <a:lnTo>
                    <a:pt x="1885695" y="1727200"/>
                  </a:lnTo>
                  <a:lnTo>
                    <a:pt x="1886907" y="1676400"/>
                  </a:lnTo>
                  <a:lnTo>
                    <a:pt x="1887068" y="1638300"/>
                  </a:lnTo>
                  <a:lnTo>
                    <a:pt x="1886172" y="1587500"/>
                  </a:lnTo>
                  <a:lnTo>
                    <a:pt x="1884210" y="1536700"/>
                  </a:lnTo>
                  <a:lnTo>
                    <a:pt x="1881174" y="1485900"/>
                  </a:lnTo>
                  <a:lnTo>
                    <a:pt x="1877057" y="1435100"/>
                  </a:lnTo>
                  <a:lnTo>
                    <a:pt x="1871852" y="1384300"/>
                  </a:lnTo>
                  <a:lnTo>
                    <a:pt x="1865550" y="1333500"/>
                  </a:lnTo>
                  <a:lnTo>
                    <a:pt x="1858144" y="1282700"/>
                  </a:lnTo>
                  <a:lnTo>
                    <a:pt x="1849626" y="1231900"/>
                  </a:lnTo>
                  <a:lnTo>
                    <a:pt x="1839989" y="1181100"/>
                  </a:lnTo>
                  <a:lnTo>
                    <a:pt x="1829224" y="1130300"/>
                  </a:lnTo>
                  <a:lnTo>
                    <a:pt x="1817325" y="1079500"/>
                  </a:lnTo>
                  <a:lnTo>
                    <a:pt x="1801627" y="1016000"/>
                  </a:lnTo>
                  <a:lnTo>
                    <a:pt x="1784610" y="952500"/>
                  </a:lnTo>
                  <a:lnTo>
                    <a:pt x="1766312" y="901700"/>
                  </a:lnTo>
                  <a:lnTo>
                    <a:pt x="1746774" y="838200"/>
                  </a:lnTo>
                  <a:lnTo>
                    <a:pt x="1726033" y="787400"/>
                  </a:lnTo>
                  <a:lnTo>
                    <a:pt x="1704131" y="736600"/>
                  </a:lnTo>
                  <a:lnTo>
                    <a:pt x="1681105" y="685800"/>
                  </a:lnTo>
                  <a:lnTo>
                    <a:pt x="1656995" y="635000"/>
                  </a:lnTo>
                  <a:lnTo>
                    <a:pt x="1631841" y="584200"/>
                  </a:lnTo>
                  <a:lnTo>
                    <a:pt x="1605681" y="546100"/>
                  </a:lnTo>
                  <a:lnTo>
                    <a:pt x="1578556" y="495300"/>
                  </a:lnTo>
                  <a:lnTo>
                    <a:pt x="1550504" y="457200"/>
                  </a:lnTo>
                  <a:lnTo>
                    <a:pt x="1521565" y="419100"/>
                  </a:lnTo>
                  <a:lnTo>
                    <a:pt x="1491778" y="381000"/>
                  </a:lnTo>
                  <a:lnTo>
                    <a:pt x="1461182" y="342900"/>
                  </a:lnTo>
                  <a:lnTo>
                    <a:pt x="1429817" y="304800"/>
                  </a:lnTo>
                  <a:lnTo>
                    <a:pt x="1397723" y="266700"/>
                  </a:lnTo>
                  <a:lnTo>
                    <a:pt x="1364937" y="241300"/>
                  </a:lnTo>
                  <a:lnTo>
                    <a:pt x="1331500" y="215900"/>
                  </a:lnTo>
                  <a:lnTo>
                    <a:pt x="1297452" y="177800"/>
                  </a:lnTo>
                  <a:lnTo>
                    <a:pt x="1262830" y="152400"/>
                  </a:lnTo>
                  <a:lnTo>
                    <a:pt x="1227675" y="127000"/>
                  </a:lnTo>
                  <a:lnTo>
                    <a:pt x="1192026" y="114300"/>
                  </a:lnTo>
                  <a:lnTo>
                    <a:pt x="1155923" y="88900"/>
                  </a:lnTo>
                  <a:lnTo>
                    <a:pt x="1119404" y="76200"/>
                  </a:lnTo>
                  <a:lnTo>
                    <a:pt x="1082509" y="50800"/>
                  </a:lnTo>
                  <a:lnTo>
                    <a:pt x="969960" y="12700"/>
                  </a:lnTo>
                  <a:lnTo>
                    <a:pt x="931954" y="12700"/>
                  </a:lnTo>
                  <a:lnTo>
                    <a:pt x="893768" y="0"/>
                  </a:lnTo>
                  <a:close/>
                </a:path>
              </a:pathLst>
            </a:custGeom>
            <a:solidFill>
              <a:srgbClr val="B8D0ED"/>
            </a:solidFill>
          </p:spPr>
          <p:txBody>
            <a:bodyPr wrap="square" lIns="0" tIns="0" rIns="0" bIns="0" rtlCol="0"/>
            <a:lstStyle/>
            <a:p>
              <a:endParaRPr/>
            </a:p>
          </p:txBody>
        </p:sp>
        <p:sp>
          <p:nvSpPr>
            <p:cNvPr id="5" name="object 5"/>
            <p:cNvSpPr/>
            <p:nvPr/>
          </p:nvSpPr>
          <p:spPr>
            <a:xfrm>
              <a:off x="6372211" y="2796275"/>
              <a:ext cx="1174115" cy="4700905"/>
            </a:xfrm>
            <a:custGeom>
              <a:avLst/>
              <a:gdLst/>
              <a:ahLst/>
              <a:cxnLst/>
              <a:rect l="l" t="t" r="r" b="b"/>
              <a:pathLst>
                <a:path w="1174115" h="4700905">
                  <a:moveTo>
                    <a:pt x="10121" y="0"/>
                  </a:moveTo>
                  <a:lnTo>
                    <a:pt x="2666" y="1003"/>
                  </a:lnTo>
                  <a:lnTo>
                    <a:pt x="0" y="4508"/>
                  </a:lnTo>
                  <a:lnTo>
                    <a:pt x="7347" y="58274"/>
                  </a:lnTo>
                  <a:lnTo>
                    <a:pt x="28631" y="208022"/>
                  </a:lnTo>
                  <a:lnTo>
                    <a:pt x="50996" y="357598"/>
                  </a:lnTo>
                  <a:lnTo>
                    <a:pt x="74359" y="507014"/>
                  </a:lnTo>
                  <a:lnTo>
                    <a:pt x="98633" y="656283"/>
                  </a:lnTo>
                  <a:lnTo>
                    <a:pt x="123736" y="805416"/>
                  </a:lnTo>
                  <a:lnTo>
                    <a:pt x="158348" y="1004071"/>
                  </a:lnTo>
                  <a:lnTo>
                    <a:pt x="194081" y="1202537"/>
                  </a:lnTo>
                  <a:lnTo>
                    <a:pt x="250012" y="1499819"/>
                  </a:lnTo>
                  <a:lnTo>
                    <a:pt x="279272" y="1648220"/>
                  </a:lnTo>
                  <a:lnTo>
                    <a:pt x="329553" y="1895271"/>
                  </a:lnTo>
                  <a:lnTo>
                    <a:pt x="370941" y="2092693"/>
                  </a:lnTo>
                  <a:lnTo>
                    <a:pt x="381662" y="2141973"/>
                  </a:lnTo>
                  <a:lnTo>
                    <a:pt x="425328" y="2338932"/>
                  </a:lnTo>
                  <a:lnTo>
                    <a:pt x="470169" y="2535650"/>
                  </a:lnTo>
                  <a:lnTo>
                    <a:pt x="504647" y="2683014"/>
                  </a:lnTo>
                  <a:lnTo>
                    <a:pt x="540473" y="2830068"/>
                  </a:lnTo>
                  <a:lnTo>
                    <a:pt x="577494" y="2976841"/>
                  </a:lnTo>
                  <a:lnTo>
                    <a:pt x="602579" y="3074601"/>
                  </a:lnTo>
                  <a:lnTo>
                    <a:pt x="628316" y="3172199"/>
                  </a:lnTo>
                  <a:lnTo>
                    <a:pt x="654688" y="3269638"/>
                  </a:lnTo>
                  <a:lnTo>
                    <a:pt x="681675" y="3366920"/>
                  </a:lnTo>
                  <a:lnTo>
                    <a:pt x="709261" y="3464045"/>
                  </a:lnTo>
                  <a:lnTo>
                    <a:pt x="737425" y="3561016"/>
                  </a:lnTo>
                  <a:lnTo>
                    <a:pt x="766748" y="3657657"/>
                  </a:lnTo>
                  <a:lnTo>
                    <a:pt x="796709" y="3754116"/>
                  </a:lnTo>
                  <a:lnTo>
                    <a:pt x="827428" y="3850346"/>
                  </a:lnTo>
                  <a:lnTo>
                    <a:pt x="859027" y="3946299"/>
                  </a:lnTo>
                  <a:lnTo>
                    <a:pt x="875194" y="3994158"/>
                  </a:lnTo>
                  <a:lnTo>
                    <a:pt x="891626" y="4041929"/>
                  </a:lnTo>
                  <a:lnTo>
                    <a:pt x="908339" y="4089609"/>
                  </a:lnTo>
                  <a:lnTo>
                    <a:pt x="925347" y="4137190"/>
                  </a:lnTo>
                  <a:lnTo>
                    <a:pt x="942647" y="4184650"/>
                  </a:lnTo>
                  <a:lnTo>
                    <a:pt x="960254" y="4232014"/>
                  </a:lnTo>
                  <a:lnTo>
                    <a:pt x="978197" y="4279264"/>
                  </a:lnTo>
                  <a:lnTo>
                    <a:pt x="996507" y="4326378"/>
                  </a:lnTo>
                  <a:lnTo>
                    <a:pt x="1015215" y="4373338"/>
                  </a:lnTo>
                  <a:lnTo>
                    <a:pt x="1034353" y="4420123"/>
                  </a:lnTo>
                  <a:lnTo>
                    <a:pt x="1053949" y="4466715"/>
                  </a:lnTo>
                  <a:lnTo>
                    <a:pt x="1074037" y="4513092"/>
                  </a:lnTo>
                  <a:lnTo>
                    <a:pt x="1094645" y="4559235"/>
                  </a:lnTo>
                  <a:lnTo>
                    <a:pt x="1115805" y="4605125"/>
                  </a:lnTo>
                  <a:lnTo>
                    <a:pt x="1137547" y="4650742"/>
                  </a:lnTo>
                  <a:lnTo>
                    <a:pt x="1161529" y="4699215"/>
                  </a:lnTo>
                  <a:lnTo>
                    <a:pt x="1165351" y="4700752"/>
                  </a:lnTo>
                  <a:lnTo>
                    <a:pt x="1172286" y="4697971"/>
                  </a:lnTo>
                  <a:lnTo>
                    <a:pt x="1174013" y="4693920"/>
                  </a:lnTo>
                  <a:lnTo>
                    <a:pt x="1154349" y="4643446"/>
                  </a:lnTo>
                  <a:lnTo>
                    <a:pt x="1136503" y="4596415"/>
                  </a:lnTo>
                  <a:lnTo>
                    <a:pt x="1119023" y="4549263"/>
                  </a:lnTo>
                  <a:lnTo>
                    <a:pt x="1101896" y="4501996"/>
                  </a:lnTo>
                  <a:lnTo>
                    <a:pt x="1085106" y="4454618"/>
                  </a:lnTo>
                  <a:lnTo>
                    <a:pt x="1068638" y="4407134"/>
                  </a:lnTo>
                  <a:lnTo>
                    <a:pt x="1052478" y="4359551"/>
                  </a:lnTo>
                  <a:lnTo>
                    <a:pt x="1036610" y="4311871"/>
                  </a:lnTo>
                  <a:lnTo>
                    <a:pt x="1021020" y="4264101"/>
                  </a:lnTo>
                  <a:lnTo>
                    <a:pt x="1005692" y="4216246"/>
                  </a:lnTo>
                  <a:lnTo>
                    <a:pt x="975766" y="4120299"/>
                  </a:lnTo>
                  <a:lnTo>
                    <a:pt x="946677" y="4024103"/>
                  </a:lnTo>
                  <a:lnTo>
                    <a:pt x="918199" y="3927722"/>
                  </a:lnTo>
                  <a:lnTo>
                    <a:pt x="890309" y="3831164"/>
                  </a:lnTo>
                  <a:lnTo>
                    <a:pt x="862988" y="3734437"/>
                  </a:lnTo>
                  <a:lnTo>
                    <a:pt x="836214" y="3637548"/>
                  </a:lnTo>
                  <a:lnTo>
                    <a:pt x="796777" y="3492003"/>
                  </a:lnTo>
                  <a:lnTo>
                    <a:pt x="770954" y="3394841"/>
                  </a:lnTo>
                  <a:lnTo>
                    <a:pt x="733277" y="3248798"/>
                  </a:lnTo>
                  <a:lnTo>
                    <a:pt x="659549" y="2956242"/>
                  </a:lnTo>
                  <a:lnTo>
                    <a:pt x="623608" y="2809722"/>
                  </a:lnTo>
                  <a:lnTo>
                    <a:pt x="565138" y="2565103"/>
                  </a:lnTo>
                  <a:lnTo>
                    <a:pt x="530552" y="2418200"/>
                  </a:lnTo>
                  <a:lnTo>
                    <a:pt x="485417" y="2222084"/>
                  </a:lnTo>
                  <a:lnTo>
                    <a:pt x="386486" y="1780120"/>
                  </a:lnTo>
                  <a:lnTo>
                    <a:pt x="290660" y="1337367"/>
                  </a:lnTo>
                  <a:lnTo>
                    <a:pt x="186777" y="844734"/>
                  </a:lnTo>
                  <a:lnTo>
                    <a:pt x="14236" y="6045"/>
                  </a:lnTo>
                  <a:lnTo>
                    <a:pt x="13500" y="2489"/>
                  </a:lnTo>
                  <a:lnTo>
                    <a:pt x="10121" y="0"/>
                  </a:lnTo>
                  <a:close/>
                </a:path>
              </a:pathLst>
            </a:custGeom>
            <a:solidFill>
              <a:srgbClr val="88B0DE"/>
            </a:solidFill>
          </p:spPr>
          <p:txBody>
            <a:bodyPr wrap="square" lIns="0" tIns="0" rIns="0" bIns="0" rtlCol="0"/>
            <a:lstStyle/>
            <a:p>
              <a:endParaRPr/>
            </a:p>
          </p:txBody>
        </p:sp>
        <p:sp>
          <p:nvSpPr>
            <p:cNvPr id="6" name="object 6"/>
            <p:cNvSpPr/>
            <p:nvPr/>
          </p:nvSpPr>
          <p:spPr>
            <a:xfrm>
              <a:off x="4916225" y="4724962"/>
              <a:ext cx="2085339" cy="3048000"/>
            </a:xfrm>
            <a:custGeom>
              <a:avLst/>
              <a:gdLst/>
              <a:ahLst/>
              <a:cxnLst/>
              <a:rect l="l" t="t" r="r" b="b"/>
              <a:pathLst>
                <a:path w="2085340" h="3048000">
                  <a:moveTo>
                    <a:pt x="423912" y="0"/>
                  </a:moveTo>
                  <a:lnTo>
                    <a:pt x="352301" y="8595"/>
                  </a:lnTo>
                  <a:lnTo>
                    <a:pt x="285035" y="29328"/>
                  </a:lnTo>
                  <a:lnTo>
                    <a:pt x="222323" y="63317"/>
                  </a:lnTo>
                  <a:lnTo>
                    <a:pt x="166880" y="109787"/>
                  </a:lnTo>
                  <a:lnTo>
                    <a:pt x="119831" y="167045"/>
                  </a:lnTo>
                  <a:lnTo>
                    <a:pt x="99378" y="199367"/>
                  </a:lnTo>
                  <a:lnTo>
                    <a:pt x="80931" y="233962"/>
                  </a:lnTo>
                  <a:lnTo>
                    <a:pt x="64459" y="270690"/>
                  </a:lnTo>
                  <a:lnTo>
                    <a:pt x="49931" y="309409"/>
                  </a:lnTo>
                  <a:lnTo>
                    <a:pt x="37317" y="349978"/>
                  </a:lnTo>
                  <a:lnTo>
                    <a:pt x="26586" y="392257"/>
                  </a:lnTo>
                  <a:lnTo>
                    <a:pt x="17706" y="436104"/>
                  </a:lnTo>
                  <a:lnTo>
                    <a:pt x="10646" y="481378"/>
                  </a:lnTo>
                  <a:lnTo>
                    <a:pt x="5377" y="527938"/>
                  </a:lnTo>
                  <a:lnTo>
                    <a:pt x="1867" y="575643"/>
                  </a:lnTo>
                  <a:lnTo>
                    <a:pt x="84" y="624352"/>
                  </a:lnTo>
                  <a:lnTo>
                    <a:pt x="0" y="673924"/>
                  </a:lnTo>
                  <a:lnTo>
                    <a:pt x="1581" y="724217"/>
                  </a:lnTo>
                  <a:lnTo>
                    <a:pt x="4798" y="775091"/>
                  </a:lnTo>
                  <a:lnTo>
                    <a:pt x="9619" y="826405"/>
                  </a:lnTo>
                  <a:lnTo>
                    <a:pt x="16014" y="878017"/>
                  </a:lnTo>
                  <a:lnTo>
                    <a:pt x="23952" y="929787"/>
                  </a:lnTo>
                  <a:lnTo>
                    <a:pt x="33402" y="981573"/>
                  </a:lnTo>
                  <a:lnTo>
                    <a:pt x="44333" y="1033234"/>
                  </a:lnTo>
                  <a:lnTo>
                    <a:pt x="56714" y="1084629"/>
                  </a:lnTo>
                  <a:lnTo>
                    <a:pt x="70514" y="1135618"/>
                  </a:lnTo>
                  <a:lnTo>
                    <a:pt x="85702" y="1186058"/>
                  </a:lnTo>
                  <a:lnTo>
                    <a:pt x="102249" y="1235809"/>
                  </a:lnTo>
                  <a:lnTo>
                    <a:pt x="120121" y="1284730"/>
                  </a:lnTo>
                  <a:lnTo>
                    <a:pt x="139290" y="1332680"/>
                  </a:lnTo>
                  <a:lnTo>
                    <a:pt x="159723" y="1379518"/>
                  </a:lnTo>
                  <a:lnTo>
                    <a:pt x="181390" y="1425102"/>
                  </a:lnTo>
                  <a:lnTo>
                    <a:pt x="204260" y="1469292"/>
                  </a:lnTo>
                  <a:lnTo>
                    <a:pt x="230597" y="1515842"/>
                  </a:lnTo>
                  <a:lnTo>
                    <a:pt x="258401" y="1560751"/>
                  </a:lnTo>
                  <a:lnTo>
                    <a:pt x="287591" y="1603979"/>
                  </a:lnTo>
                  <a:lnTo>
                    <a:pt x="318086" y="1645489"/>
                  </a:lnTo>
                  <a:lnTo>
                    <a:pt x="349802" y="1685241"/>
                  </a:lnTo>
                  <a:lnTo>
                    <a:pt x="382659" y="1723197"/>
                  </a:lnTo>
                  <a:lnTo>
                    <a:pt x="416574" y="1759319"/>
                  </a:lnTo>
                  <a:lnTo>
                    <a:pt x="451464" y="1793568"/>
                  </a:lnTo>
                  <a:lnTo>
                    <a:pt x="487249" y="1825905"/>
                  </a:lnTo>
                  <a:lnTo>
                    <a:pt x="523846" y="1856292"/>
                  </a:lnTo>
                  <a:lnTo>
                    <a:pt x="561173" y="1884690"/>
                  </a:lnTo>
                  <a:lnTo>
                    <a:pt x="599147" y="1911062"/>
                  </a:lnTo>
                  <a:lnTo>
                    <a:pt x="637688" y="1935367"/>
                  </a:lnTo>
                  <a:lnTo>
                    <a:pt x="676712" y="1957568"/>
                  </a:lnTo>
                  <a:lnTo>
                    <a:pt x="716139" y="1977627"/>
                  </a:lnTo>
                  <a:lnTo>
                    <a:pt x="755885" y="1995504"/>
                  </a:lnTo>
                  <a:lnTo>
                    <a:pt x="802547" y="2018247"/>
                  </a:lnTo>
                  <a:lnTo>
                    <a:pt x="846014" y="2045719"/>
                  </a:lnTo>
                  <a:lnTo>
                    <a:pt x="885994" y="2077553"/>
                  </a:lnTo>
                  <a:lnTo>
                    <a:pt x="922194" y="2113380"/>
                  </a:lnTo>
                  <a:lnTo>
                    <a:pt x="954323" y="2152834"/>
                  </a:lnTo>
                  <a:lnTo>
                    <a:pt x="982087" y="2195548"/>
                  </a:lnTo>
                  <a:lnTo>
                    <a:pt x="1005195" y="2241154"/>
                  </a:lnTo>
                  <a:lnTo>
                    <a:pt x="1023356" y="2289284"/>
                  </a:lnTo>
                  <a:lnTo>
                    <a:pt x="1036276" y="2339572"/>
                  </a:lnTo>
                  <a:lnTo>
                    <a:pt x="1047083" y="2388318"/>
                  </a:lnTo>
                  <a:lnTo>
                    <a:pt x="1060159" y="2437297"/>
                  </a:lnTo>
                  <a:lnTo>
                    <a:pt x="1075482" y="2486307"/>
                  </a:lnTo>
                  <a:lnTo>
                    <a:pt x="1093032" y="2535142"/>
                  </a:lnTo>
                  <a:lnTo>
                    <a:pt x="1112787" y="2583601"/>
                  </a:lnTo>
                  <a:lnTo>
                    <a:pt x="1134727" y="2631479"/>
                  </a:lnTo>
                  <a:lnTo>
                    <a:pt x="1158831" y="2678573"/>
                  </a:lnTo>
                  <a:lnTo>
                    <a:pt x="1188489" y="2730288"/>
                  </a:lnTo>
                  <a:lnTo>
                    <a:pt x="1219718" y="2778658"/>
                  </a:lnTo>
                  <a:lnTo>
                    <a:pt x="1252368" y="2823659"/>
                  </a:lnTo>
                  <a:lnTo>
                    <a:pt x="1286290" y="2865264"/>
                  </a:lnTo>
                  <a:lnTo>
                    <a:pt x="1321338" y="2903448"/>
                  </a:lnTo>
                  <a:lnTo>
                    <a:pt x="1357362" y="2938186"/>
                  </a:lnTo>
                  <a:lnTo>
                    <a:pt x="1394214" y="2969452"/>
                  </a:lnTo>
                  <a:lnTo>
                    <a:pt x="1431745" y="2997221"/>
                  </a:lnTo>
                  <a:lnTo>
                    <a:pt x="1469809" y="3021466"/>
                  </a:lnTo>
                  <a:lnTo>
                    <a:pt x="1508255" y="3042163"/>
                  </a:lnTo>
                  <a:lnTo>
                    <a:pt x="1520169" y="3047437"/>
                  </a:lnTo>
                  <a:lnTo>
                    <a:pt x="1882661" y="3047437"/>
                  </a:lnTo>
                  <a:lnTo>
                    <a:pt x="1943101" y="3006040"/>
                  </a:lnTo>
                  <a:lnTo>
                    <a:pt x="1994483" y="2952260"/>
                  </a:lnTo>
                  <a:lnTo>
                    <a:pt x="2034834" y="2888112"/>
                  </a:lnTo>
                  <a:lnTo>
                    <a:pt x="2050723" y="2852496"/>
                  </a:lnTo>
                  <a:lnTo>
                    <a:pt x="2063674" y="2814701"/>
                  </a:lnTo>
                  <a:lnTo>
                    <a:pt x="2073627" y="2774866"/>
                  </a:lnTo>
                  <a:lnTo>
                    <a:pt x="2080524" y="2733129"/>
                  </a:lnTo>
                  <a:lnTo>
                    <a:pt x="2084302" y="2689629"/>
                  </a:lnTo>
                  <a:lnTo>
                    <a:pt x="2084903" y="2644503"/>
                  </a:lnTo>
                  <a:lnTo>
                    <a:pt x="2082267" y="2597889"/>
                  </a:lnTo>
                  <a:lnTo>
                    <a:pt x="2076333" y="2549925"/>
                  </a:lnTo>
                  <a:lnTo>
                    <a:pt x="2067042" y="2500750"/>
                  </a:lnTo>
                  <a:lnTo>
                    <a:pt x="2054333" y="2450501"/>
                  </a:lnTo>
                  <a:lnTo>
                    <a:pt x="2038147" y="2399316"/>
                  </a:lnTo>
                  <a:lnTo>
                    <a:pt x="2018424" y="2347334"/>
                  </a:lnTo>
                  <a:lnTo>
                    <a:pt x="1995103" y="2294692"/>
                  </a:lnTo>
                  <a:lnTo>
                    <a:pt x="1968125" y="2241528"/>
                  </a:lnTo>
                  <a:lnTo>
                    <a:pt x="1941971" y="2195546"/>
                  </a:lnTo>
                  <a:lnTo>
                    <a:pt x="1913972" y="2150943"/>
                  </a:lnTo>
                  <a:lnTo>
                    <a:pt x="1884287" y="2107849"/>
                  </a:lnTo>
                  <a:lnTo>
                    <a:pt x="1853076" y="2066392"/>
                  </a:lnTo>
                  <a:lnTo>
                    <a:pt x="1820499" y="2026701"/>
                  </a:lnTo>
                  <a:lnTo>
                    <a:pt x="1786714" y="1988907"/>
                  </a:lnTo>
                  <a:lnTo>
                    <a:pt x="1751882" y="1953137"/>
                  </a:lnTo>
                  <a:lnTo>
                    <a:pt x="1716916" y="1914753"/>
                  </a:lnTo>
                  <a:lnTo>
                    <a:pt x="1686628" y="1873170"/>
                  </a:lnTo>
                  <a:lnTo>
                    <a:pt x="1661166" y="1828834"/>
                  </a:lnTo>
                  <a:lnTo>
                    <a:pt x="1640676" y="1782190"/>
                  </a:lnTo>
                  <a:lnTo>
                    <a:pt x="1625306" y="1733685"/>
                  </a:lnTo>
                  <a:lnTo>
                    <a:pt x="1615201" y="1683765"/>
                  </a:lnTo>
                  <a:lnTo>
                    <a:pt x="1610509" y="1632876"/>
                  </a:lnTo>
                  <a:lnTo>
                    <a:pt x="1611376" y="1581463"/>
                  </a:lnTo>
                  <a:lnTo>
                    <a:pt x="1617948" y="1529973"/>
                  </a:lnTo>
                  <a:lnTo>
                    <a:pt x="1624799" y="1486933"/>
                  </a:lnTo>
                  <a:lnTo>
                    <a:pt x="1629650" y="1442964"/>
                  </a:lnTo>
                  <a:lnTo>
                    <a:pt x="1632488" y="1398156"/>
                  </a:lnTo>
                  <a:lnTo>
                    <a:pt x="1633301" y="1352598"/>
                  </a:lnTo>
                  <a:lnTo>
                    <a:pt x="1632076" y="1306381"/>
                  </a:lnTo>
                  <a:lnTo>
                    <a:pt x="1628800" y="1259594"/>
                  </a:lnTo>
                  <a:lnTo>
                    <a:pt x="1623461" y="1212326"/>
                  </a:lnTo>
                  <a:lnTo>
                    <a:pt x="1616046" y="1164668"/>
                  </a:lnTo>
                  <a:lnTo>
                    <a:pt x="1606543" y="1116710"/>
                  </a:lnTo>
                  <a:lnTo>
                    <a:pt x="1594938" y="1068540"/>
                  </a:lnTo>
                  <a:lnTo>
                    <a:pt x="1581219" y="1020249"/>
                  </a:lnTo>
                  <a:lnTo>
                    <a:pt x="1565374" y="971926"/>
                  </a:lnTo>
                  <a:lnTo>
                    <a:pt x="1547389" y="923662"/>
                  </a:lnTo>
                  <a:lnTo>
                    <a:pt x="1527252" y="875545"/>
                  </a:lnTo>
                  <a:lnTo>
                    <a:pt x="1504950" y="827666"/>
                  </a:lnTo>
                  <a:lnTo>
                    <a:pt x="1480471" y="780114"/>
                  </a:lnTo>
                  <a:lnTo>
                    <a:pt x="1456784" y="738039"/>
                  </a:lnTo>
                  <a:lnTo>
                    <a:pt x="1431332" y="696212"/>
                  </a:lnTo>
                  <a:lnTo>
                    <a:pt x="1404208" y="654726"/>
                  </a:lnTo>
                  <a:lnTo>
                    <a:pt x="1375508" y="613674"/>
                  </a:lnTo>
                  <a:lnTo>
                    <a:pt x="1345327" y="573148"/>
                  </a:lnTo>
                  <a:lnTo>
                    <a:pt x="1313760" y="533241"/>
                  </a:lnTo>
                  <a:lnTo>
                    <a:pt x="1280902" y="494047"/>
                  </a:lnTo>
                  <a:lnTo>
                    <a:pt x="1246848" y="455658"/>
                  </a:lnTo>
                  <a:lnTo>
                    <a:pt x="1211694" y="418167"/>
                  </a:lnTo>
                  <a:lnTo>
                    <a:pt x="1175534" y="381667"/>
                  </a:lnTo>
                  <a:lnTo>
                    <a:pt x="1138463" y="346251"/>
                  </a:lnTo>
                  <a:lnTo>
                    <a:pt x="1100578" y="312012"/>
                  </a:lnTo>
                  <a:lnTo>
                    <a:pt x="1061971" y="279042"/>
                  </a:lnTo>
                  <a:lnTo>
                    <a:pt x="1022740" y="247435"/>
                  </a:lnTo>
                  <a:lnTo>
                    <a:pt x="982979" y="217283"/>
                  </a:lnTo>
                  <a:lnTo>
                    <a:pt x="942782" y="188680"/>
                  </a:lnTo>
                  <a:lnTo>
                    <a:pt x="902246" y="161718"/>
                  </a:lnTo>
                  <a:lnTo>
                    <a:pt x="861465" y="136490"/>
                  </a:lnTo>
                  <a:lnTo>
                    <a:pt x="820534" y="113089"/>
                  </a:lnTo>
                  <a:lnTo>
                    <a:pt x="779549" y="91607"/>
                  </a:lnTo>
                  <a:lnTo>
                    <a:pt x="738604" y="72139"/>
                  </a:lnTo>
                  <a:lnTo>
                    <a:pt x="697794" y="54777"/>
                  </a:lnTo>
                  <a:lnTo>
                    <a:pt x="657216" y="39612"/>
                  </a:lnTo>
                  <a:lnTo>
                    <a:pt x="616963" y="26740"/>
                  </a:lnTo>
                  <a:lnTo>
                    <a:pt x="577130" y="16251"/>
                  </a:lnTo>
                  <a:lnTo>
                    <a:pt x="537814" y="8240"/>
                  </a:lnTo>
                  <a:lnTo>
                    <a:pt x="499109" y="2799"/>
                  </a:lnTo>
                  <a:lnTo>
                    <a:pt x="461110" y="22"/>
                  </a:lnTo>
                  <a:lnTo>
                    <a:pt x="423912" y="0"/>
                  </a:lnTo>
                  <a:close/>
                </a:path>
              </a:pathLst>
            </a:custGeom>
            <a:solidFill>
              <a:srgbClr val="B8D0ED"/>
            </a:solidFill>
          </p:spPr>
          <p:txBody>
            <a:bodyPr wrap="square" lIns="0" tIns="0" rIns="0" bIns="0" rtlCol="0"/>
            <a:lstStyle/>
            <a:p>
              <a:endParaRPr/>
            </a:p>
          </p:txBody>
        </p:sp>
        <p:sp>
          <p:nvSpPr>
            <p:cNvPr id="7" name="object 7"/>
            <p:cNvSpPr/>
            <p:nvPr/>
          </p:nvSpPr>
          <p:spPr>
            <a:xfrm>
              <a:off x="5495702" y="5410212"/>
              <a:ext cx="1176655" cy="2167255"/>
            </a:xfrm>
            <a:custGeom>
              <a:avLst/>
              <a:gdLst/>
              <a:ahLst/>
              <a:cxnLst/>
              <a:rect l="l" t="t" r="r" b="b"/>
              <a:pathLst>
                <a:path w="1176654" h="2167254">
                  <a:moveTo>
                    <a:pt x="3390" y="0"/>
                  </a:moveTo>
                  <a:lnTo>
                    <a:pt x="342" y="2247"/>
                  </a:lnTo>
                  <a:lnTo>
                    <a:pt x="0" y="4470"/>
                  </a:lnTo>
                  <a:lnTo>
                    <a:pt x="30899" y="47682"/>
                  </a:lnTo>
                  <a:lnTo>
                    <a:pt x="59981" y="89756"/>
                  </a:lnTo>
                  <a:lnTo>
                    <a:pt x="88455" y="132218"/>
                  </a:lnTo>
                  <a:lnTo>
                    <a:pt x="116374" y="175034"/>
                  </a:lnTo>
                  <a:lnTo>
                    <a:pt x="143793" y="218171"/>
                  </a:lnTo>
                  <a:lnTo>
                    <a:pt x="170764" y="261594"/>
                  </a:lnTo>
                  <a:lnTo>
                    <a:pt x="197355" y="305247"/>
                  </a:lnTo>
                  <a:lnTo>
                    <a:pt x="223668" y="349068"/>
                  </a:lnTo>
                  <a:lnTo>
                    <a:pt x="249713" y="393050"/>
                  </a:lnTo>
                  <a:lnTo>
                    <a:pt x="275500" y="437188"/>
                  </a:lnTo>
                  <a:lnTo>
                    <a:pt x="301039" y="481475"/>
                  </a:lnTo>
                  <a:lnTo>
                    <a:pt x="351613" y="570354"/>
                  </a:lnTo>
                  <a:lnTo>
                    <a:pt x="376574" y="614982"/>
                  </a:lnTo>
                  <a:lnTo>
                    <a:pt x="401304" y="659744"/>
                  </a:lnTo>
                  <a:lnTo>
                    <a:pt x="474916" y="794372"/>
                  </a:lnTo>
                  <a:lnTo>
                    <a:pt x="511301" y="861936"/>
                  </a:lnTo>
                  <a:lnTo>
                    <a:pt x="583237" y="997526"/>
                  </a:lnTo>
                  <a:lnTo>
                    <a:pt x="654283" y="1133624"/>
                  </a:lnTo>
                  <a:lnTo>
                    <a:pt x="759358" y="1338605"/>
                  </a:lnTo>
                  <a:lnTo>
                    <a:pt x="851539" y="1521475"/>
                  </a:lnTo>
                  <a:lnTo>
                    <a:pt x="965630" y="1750702"/>
                  </a:lnTo>
                  <a:lnTo>
                    <a:pt x="1168895" y="2164575"/>
                  </a:lnTo>
                  <a:lnTo>
                    <a:pt x="1169708" y="2166226"/>
                  </a:lnTo>
                  <a:lnTo>
                    <a:pt x="1171689" y="2167026"/>
                  </a:lnTo>
                  <a:lnTo>
                    <a:pt x="1175232" y="2165578"/>
                  </a:lnTo>
                  <a:lnTo>
                    <a:pt x="1176096" y="2163508"/>
                  </a:lnTo>
                  <a:lnTo>
                    <a:pt x="1155821" y="2114285"/>
                  </a:lnTo>
                  <a:lnTo>
                    <a:pt x="1136043" y="2066970"/>
                  </a:lnTo>
                  <a:lnTo>
                    <a:pt x="1095819" y="1972630"/>
                  </a:lnTo>
                  <a:lnTo>
                    <a:pt x="1054782" y="1878645"/>
                  </a:lnTo>
                  <a:lnTo>
                    <a:pt x="1013028" y="1784977"/>
                  </a:lnTo>
                  <a:lnTo>
                    <a:pt x="970651" y="1691587"/>
                  </a:lnTo>
                  <a:lnTo>
                    <a:pt x="927747" y="1598434"/>
                  </a:lnTo>
                  <a:lnTo>
                    <a:pt x="862291" y="1459204"/>
                  </a:lnTo>
                  <a:lnTo>
                    <a:pt x="845691" y="1424504"/>
                  </a:lnTo>
                  <a:lnTo>
                    <a:pt x="778355" y="1286151"/>
                  </a:lnTo>
                  <a:lnTo>
                    <a:pt x="727138" y="1182725"/>
                  </a:lnTo>
                  <a:lnTo>
                    <a:pt x="692337" y="1114096"/>
                  </a:lnTo>
                  <a:lnTo>
                    <a:pt x="639540" y="1011447"/>
                  </a:lnTo>
                  <a:lnTo>
                    <a:pt x="586028" y="909142"/>
                  </a:lnTo>
                  <a:lnTo>
                    <a:pt x="549630" y="841311"/>
                  </a:lnTo>
                  <a:lnTo>
                    <a:pt x="487868" y="728840"/>
                  </a:lnTo>
                  <a:lnTo>
                    <a:pt x="462749" y="684071"/>
                  </a:lnTo>
                  <a:lnTo>
                    <a:pt x="437338" y="639462"/>
                  </a:lnTo>
                  <a:lnTo>
                    <a:pt x="411645" y="595008"/>
                  </a:lnTo>
                  <a:lnTo>
                    <a:pt x="385678" y="550706"/>
                  </a:lnTo>
                  <a:lnTo>
                    <a:pt x="359448" y="506552"/>
                  </a:lnTo>
                  <a:lnTo>
                    <a:pt x="332683" y="462714"/>
                  </a:lnTo>
                  <a:lnTo>
                    <a:pt x="305629" y="419045"/>
                  </a:lnTo>
                  <a:lnTo>
                    <a:pt x="278231" y="375586"/>
                  </a:lnTo>
                  <a:lnTo>
                    <a:pt x="250436" y="332374"/>
                  </a:lnTo>
                  <a:lnTo>
                    <a:pt x="222188" y="289449"/>
                  </a:lnTo>
                  <a:lnTo>
                    <a:pt x="193433" y="246849"/>
                  </a:lnTo>
                  <a:lnTo>
                    <a:pt x="164152" y="204615"/>
                  </a:lnTo>
                  <a:lnTo>
                    <a:pt x="134269" y="162780"/>
                  </a:lnTo>
                  <a:lnTo>
                    <a:pt x="103681" y="121454"/>
                  </a:lnTo>
                  <a:lnTo>
                    <a:pt x="72287" y="80746"/>
                  </a:lnTo>
                  <a:lnTo>
                    <a:pt x="39988" y="40762"/>
                  </a:lnTo>
                  <a:lnTo>
                    <a:pt x="5473" y="266"/>
                  </a:lnTo>
                  <a:lnTo>
                    <a:pt x="3390"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print"/>
            <a:stretch>
              <a:fillRect/>
            </a:stretch>
          </p:blipFill>
          <p:spPr>
            <a:xfrm>
              <a:off x="8377890" y="2061476"/>
              <a:ext cx="1680509" cy="1096067"/>
            </a:xfrm>
            <a:prstGeom prst="rect">
              <a:avLst/>
            </a:prstGeom>
          </p:spPr>
        </p:pic>
        <p:sp>
          <p:nvSpPr>
            <p:cNvPr id="9" name="object 9"/>
            <p:cNvSpPr/>
            <p:nvPr/>
          </p:nvSpPr>
          <p:spPr>
            <a:xfrm>
              <a:off x="8425065" y="1799332"/>
              <a:ext cx="1633855" cy="767715"/>
            </a:xfrm>
            <a:custGeom>
              <a:avLst/>
              <a:gdLst/>
              <a:ahLst/>
              <a:cxnLst/>
              <a:rect l="l" t="t" r="r" b="b"/>
              <a:pathLst>
                <a:path w="1633854" h="767714">
                  <a:moveTo>
                    <a:pt x="879244" y="0"/>
                  </a:moveTo>
                  <a:lnTo>
                    <a:pt x="13638" y="259676"/>
                  </a:lnTo>
                  <a:lnTo>
                    <a:pt x="3209" y="267201"/>
                  </a:lnTo>
                  <a:lnTo>
                    <a:pt x="0" y="278588"/>
                  </a:lnTo>
                  <a:lnTo>
                    <a:pt x="3888" y="289750"/>
                  </a:lnTo>
                  <a:lnTo>
                    <a:pt x="14755" y="296595"/>
                  </a:lnTo>
                  <a:lnTo>
                    <a:pt x="67537" y="308939"/>
                  </a:lnTo>
                  <a:lnTo>
                    <a:pt x="437708" y="399758"/>
                  </a:lnTo>
                  <a:lnTo>
                    <a:pt x="760664" y="485230"/>
                  </a:lnTo>
                  <a:lnTo>
                    <a:pt x="987757" y="549744"/>
                  </a:lnTo>
                  <a:lnTo>
                    <a:pt x="1156341" y="600810"/>
                  </a:lnTo>
                  <a:lnTo>
                    <a:pt x="1265290" y="635711"/>
                  </a:lnTo>
                  <a:lnTo>
                    <a:pt x="1369861" y="671035"/>
                  </a:lnTo>
                  <a:lnTo>
                    <a:pt x="1420069" y="688787"/>
                  </a:lnTo>
                  <a:lnTo>
                    <a:pt x="1468660" y="706560"/>
                  </a:lnTo>
                  <a:lnTo>
                    <a:pt x="1515460" y="724327"/>
                  </a:lnTo>
                  <a:lnTo>
                    <a:pt x="1560295" y="742061"/>
                  </a:lnTo>
                  <a:lnTo>
                    <a:pt x="1606078" y="759086"/>
                  </a:lnTo>
                  <a:lnTo>
                    <a:pt x="1633333" y="767510"/>
                  </a:lnTo>
                  <a:lnTo>
                    <a:pt x="1633333" y="15847"/>
                  </a:lnTo>
                  <a:lnTo>
                    <a:pt x="879244" y="0"/>
                  </a:lnTo>
                  <a:close/>
                </a:path>
              </a:pathLst>
            </a:custGeom>
            <a:solidFill>
              <a:srgbClr val="B8D0ED"/>
            </a:solidFill>
          </p:spPr>
          <p:txBody>
            <a:bodyPr wrap="square" lIns="0" tIns="0" rIns="0" bIns="0" rtlCol="0"/>
            <a:lstStyle/>
            <a:p>
              <a:endParaRPr/>
            </a:p>
          </p:txBody>
        </p:sp>
        <p:sp>
          <p:nvSpPr>
            <p:cNvPr id="10" name="object 10"/>
            <p:cNvSpPr/>
            <p:nvPr/>
          </p:nvSpPr>
          <p:spPr>
            <a:xfrm>
              <a:off x="8241690" y="1817534"/>
              <a:ext cx="1816735" cy="406400"/>
            </a:xfrm>
            <a:custGeom>
              <a:avLst/>
              <a:gdLst/>
              <a:ahLst/>
              <a:cxnLst/>
              <a:rect l="l" t="t" r="r" b="b"/>
              <a:pathLst>
                <a:path w="1816734" h="406400">
                  <a:moveTo>
                    <a:pt x="1816696" y="60985"/>
                  </a:moveTo>
                  <a:lnTo>
                    <a:pt x="1763763" y="60756"/>
                  </a:lnTo>
                  <a:lnTo>
                    <a:pt x="913015" y="67652"/>
                  </a:lnTo>
                  <a:lnTo>
                    <a:pt x="720128" y="33883"/>
                  </a:lnTo>
                  <a:lnTo>
                    <a:pt x="468071" y="0"/>
                  </a:lnTo>
                  <a:lnTo>
                    <a:pt x="318566" y="3505"/>
                  </a:lnTo>
                  <a:lnTo>
                    <a:pt x="178968" y="37388"/>
                  </a:lnTo>
                  <a:lnTo>
                    <a:pt x="113157" y="57581"/>
                  </a:lnTo>
                  <a:lnTo>
                    <a:pt x="62674" y="77063"/>
                  </a:lnTo>
                  <a:lnTo>
                    <a:pt x="27190" y="96481"/>
                  </a:lnTo>
                  <a:lnTo>
                    <a:pt x="0" y="137845"/>
                  </a:lnTo>
                  <a:lnTo>
                    <a:pt x="7645" y="161112"/>
                  </a:lnTo>
                  <a:lnTo>
                    <a:pt x="63855" y="216166"/>
                  </a:lnTo>
                  <a:lnTo>
                    <a:pt x="111798" y="249288"/>
                  </a:lnTo>
                  <a:lnTo>
                    <a:pt x="157886" y="278688"/>
                  </a:lnTo>
                  <a:lnTo>
                    <a:pt x="199542" y="303542"/>
                  </a:lnTo>
                  <a:lnTo>
                    <a:pt x="238671" y="324116"/>
                  </a:lnTo>
                  <a:lnTo>
                    <a:pt x="277164" y="340728"/>
                  </a:lnTo>
                  <a:lnTo>
                    <a:pt x="316928" y="353682"/>
                  </a:lnTo>
                  <a:lnTo>
                    <a:pt x="359854" y="363270"/>
                  </a:lnTo>
                  <a:lnTo>
                    <a:pt x="407847" y="369785"/>
                  </a:lnTo>
                  <a:lnTo>
                    <a:pt x="462800" y="373545"/>
                  </a:lnTo>
                  <a:lnTo>
                    <a:pt x="526630" y="374827"/>
                  </a:lnTo>
                  <a:lnTo>
                    <a:pt x="601230" y="373938"/>
                  </a:lnTo>
                  <a:lnTo>
                    <a:pt x="662736" y="371906"/>
                  </a:lnTo>
                  <a:lnTo>
                    <a:pt x="733971" y="368261"/>
                  </a:lnTo>
                  <a:lnTo>
                    <a:pt x="772274" y="365785"/>
                  </a:lnTo>
                  <a:lnTo>
                    <a:pt x="811822" y="362839"/>
                  </a:lnTo>
                  <a:lnTo>
                    <a:pt x="852246" y="359397"/>
                  </a:lnTo>
                  <a:lnTo>
                    <a:pt x="893140" y="355434"/>
                  </a:lnTo>
                  <a:lnTo>
                    <a:pt x="934110" y="350939"/>
                  </a:lnTo>
                  <a:lnTo>
                    <a:pt x="974775" y="345871"/>
                  </a:lnTo>
                  <a:lnTo>
                    <a:pt x="1014742" y="340220"/>
                  </a:lnTo>
                  <a:lnTo>
                    <a:pt x="1053617" y="333971"/>
                  </a:lnTo>
                  <a:lnTo>
                    <a:pt x="1126515" y="319532"/>
                  </a:lnTo>
                  <a:lnTo>
                    <a:pt x="1190332" y="302387"/>
                  </a:lnTo>
                  <a:lnTo>
                    <a:pt x="1241945" y="282359"/>
                  </a:lnTo>
                  <a:lnTo>
                    <a:pt x="1251000" y="277368"/>
                  </a:lnTo>
                  <a:lnTo>
                    <a:pt x="1343075" y="336550"/>
                  </a:lnTo>
                  <a:lnTo>
                    <a:pt x="1393799" y="366382"/>
                  </a:lnTo>
                  <a:lnTo>
                    <a:pt x="1438452" y="386054"/>
                  </a:lnTo>
                  <a:lnTo>
                    <a:pt x="1478483" y="397344"/>
                  </a:lnTo>
                  <a:lnTo>
                    <a:pt x="1515287" y="402056"/>
                  </a:lnTo>
                  <a:lnTo>
                    <a:pt x="1550301" y="401980"/>
                  </a:lnTo>
                  <a:lnTo>
                    <a:pt x="1584947" y="398919"/>
                  </a:lnTo>
                  <a:lnTo>
                    <a:pt x="1620634" y="394652"/>
                  </a:lnTo>
                  <a:lnTo>
                    <a:pt x="1658785" y="390994"/>
                  </a:lnTo>
                  <a:lnTo>
                    <a:pt x="1700834" y="389724"/>
                  </a:lnTo>
                  <a:lnTo>
                    <a:pt x="1748180" y="392645"/>
                  </a:lnTo>
                  <a:lnTo>
                    <a:pt x="1788668" y="399300"/>
                  </a:lnTo>
                  <a:lnTo>
                    <a:pt x="1816696" y="406133"/>
                  </a:lnTo>
                  <a:lnTo>
                    <a:pt x="1816696" y="389724"/>
                  </a:lnTo>
                  <a:lnTo>
                    <a:pt x="1816696" y="60985"/>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print"/>
            <a:stretch>
              <a:fillRect/>
            </a:stretch>
          </p:blipFill>
          <p:spPr>
            <a:xfrm>
              <a:off x="8348412" y="356362"/>
              <a:ext cx="1709987" cy="1709890"/>
            </a:xfrm>
            <a:prstGeom prst="rect">
              <a:avLst/>
            </a:prstGeom>
          </p:spPr>
        </p:pic>
        <p:pic>
          <p:nvPicPr>
            <p:cNvPr id="12" name="object 12"/>
            <p:cNvPicPr/>
            <p:nvPr/>
          </p:nvPicPr>
          <p:blipFill>
            <a:blip r:embed="rId5" cstate="print"/>
            <a:stretch>
              <a:fillRect/>
            </a:stretch>
          </p:blipFill>
          <p:spPr>
            <a:xfrm>
              <a:off x="9266139" y="509999"/>
              <a:ext cx="175693" cy="139135"/>
            </a:xfrm>
            <a:prstGeom prst="rect">
              <a:avLst/>
            </a:prstGeom>
          </p:spPr>
        </p:pic>
        <p:pic>
          <p:nvPicPr>
            <p:cNvPr id="13" name="object 13"/>
            <p:cNvPicPr/>
            <p:nvPr/>
          </p:nvPicPr>
          <p:blipFill>
            <a:blip r:embed="rId6" cstate="print"/>
            <a:stretch>
              <a:fillRect/>
            </a:stretch>
          </p:blipFill>
          <p:spPr>
            <a:xfrm>
              <a:off x="9540339" y="477546"/>
              <a:ext cx="214490" cy="113259"/>
            </a:xfrm>
            <a:prstGeom prst="rect">
              <a:avLst/>
            </a:prstGeom>
          </p:spPr>
        </p:pic>
        <p:pic>
          <p:nvPicPr>
            <p:cNvPr id="14" name="object 14"/>
            <p:cNvPicPr/>
            <p:nvPr/>
          </p:nvPicPr>
          <p:blipFill>
            <a:blip r:embed="rId7" cstate="print"/>
            <a:stretch>
              <a:fillRect/>
            </a:stretch>
          </p:blipFill>
          <p:spPr>
            <a:xfrm>
              <a:off x="9477242" y="669007"/>
              <a:ext cx="147368" cy="89280"/>
            </a:xfrm>
            <a:prstGeom prst="rect">
              <a:avLst/>
            </a:prstGeom>
          </p:spPr>
        </p:pic>
        <p:pic>
          <p:nvPicPr>
            <p:cNvPr id="15" name="object 15"/>
            <p:cNvPicPr/>
            <p:nvPr/>
          </p:nvPicPr>
          <p:blipFill>
            <a:blip r:embed="rId8" cstate="print"/>
            <a:stretch>
              <a:fillRect/>
            </a:stretch>
          </p:blipFill>
          <p:spPr>
            <a:xfrm>
              <a:off x="9865288" y="433918"/>
              <a:ext cx="164349" cy="99720"/>
            </a:xfrm>
            <a:prstGeom prst="rect">
              <a:avLst/>
            </a:prstGeom>
          </p:spPr>
        </p:pic>
        <p:pic>
          <p:nvPicPr>
            <p:cNvPr id="16" name="object 16"/>
            <p:cNvPicPr/>
            <p:nvPr/>
          </p:nvPicPr>
          <p:blipFill>
            <a:blip r:embed="rId9" cstate="print"/>
            <a:stretch>
              <a:fillRect/>
            </a:stretch>
          </p:blipFill>
          <p:spPr>
            <a:xfrm>
              <a:off x="9737602" y="701145"/>
              <a:ext cx="184029" cy="187738"/>
            </a:xfrm>
            <a:prstGeom prst="rect">
              <a:avLst/>
            </a:prstGeom>
          </p:spPr>
        </p:pic>
        <p:pic>
          <p:nvPicPr>
            <p:cNvPr id="17" name="object 17"/>
            <p:cNvPicPr/>
            <p:nvPr/>
          </p:nvPicPr>
          <p:blipFill>
            <a:blip r:embed="rId10" cstate="print"/>
            <a:stretch>
              <a:fillRect/>
            </a:stretch>
          </p:blipFill>
          <p:spPr>
            <a:xfrm>
              <a:off x="9019694" y="739119"/>
              <a:ext cx="151009" cy="110295"/>
            </a:xfrm>
            <a:prstGeom prst="rect">
              <a:avLst/>
            </a:prstGeom>
          </p:spPr>
        </p:pic>
        <p:sp>
          <p:nvSpPr>
            <p:cNvPr id="18" name="object 18"/>
            <p:cNvSpPr/>
            <p:nvPr/>
          </p:nvSpPr>
          <p:spPr>
            <a:xfrm>
              <a:off x="8570950" y="1555800"/>
              <a:ext cx="1487805" cy="85090"/>
            </a:xfrm>
            <a:custGeom>
              <a:avLst/>
              <a:gdLst/>
              <a:ahLst/>
              <a:cxnLst/>
              <a:rect l="l" t="t" r="r" b="b"/>
              <a:pathLst>
                <a:path w="1487804" h="85089">
                  <a:moveTo>
                    <a:pt x="17529" y="0"/>
                  </a:moveTo>
                  <a:lnTo>
                    <a:pt x="8065" y="0"/>
                  </a:lnTo>
                  <a:lnTo>
                    <a:pt x="984" y="5930"/>
                  </a:lnTo>
                  <a:lnTo>
                    <a:pt x="0" y="15980"/>
                  </a:lnTo>
                  <a:lnTo>
                    <a:pt x="0" y="25342"/>
                  </a:lnTo>
                  <a:lnTo>
                    <a:pt x="43296" y="36022"/>
                  </a:lnTo>
                  <a:lnTo>
                    <a:pt x="240101" y="51470"/>
                  </a:lnTo>
                  <a:lnTo>
                    <a:pt x="447481" y="64438"/>
                  </a:lnTo>
                  <a:lnTo>
                    <a:pt x="708208" y="76407"/>
                  </a:lnTo>
                  <a:lnTo>
                    <a:pt x="927924" y="82637"/>
                  </a:lnTo>
                  <a:lnTo>
                    <a:pt x="1161815" y="85013"/>
                  </a:lnTo>
                  <a:lnTo>
                    <a:pt x="1356283" y="83215"/>
                  </a:lnTo>
                  <a:lnTo>
                    <a:pt x="1487449" y="79766"/>
                  </a:lnTo>
                  <a:lnTo>
                    <a:pt x="1487449" y="51470"/>
                  </a:lnTo>
                  <a:lnTo>
                    <a:pt x="1124462" y="51470"/>
                  </a:lnTo>
                  <a:lnTo>
                    <a:pt x="906899" y="48716"/>
                  </a:lnTo>
                  <a:lnTo>
                    <a:pt x="637787" y="40143"/>
                  </a:lnTo>
                  <a:lnTo>
                    <a:pt x="403198" y="28386"/>
                  </a:lnTo>
                  <a:lnTo>
                    <a:pt x="176052" y="13234"/>
                  </a:lnTo>
                  <a:lnTo>
                    <a:pt x="30100" y="1187"/>
                  </a:lnTo>
                  <a:lnTo>
                    <a:pt x="17529" y="0"/>
                  </a:lnTo>
                  <a:close/>
                </a:path>
                <a:path w="1487804" h="85089">
                  <a:moveTo>
                    <a:pt x="1487449" y="46228"/>
                  </a:moveTo>
                  <a:lnTo>
                    <a:pt x="1426281" y="48123"/>
                  </a:lnTo>
                  <a:lnTo>
                    <a:pt x="1274295" y="50936"/>
                  </a:lnTo>
                  <a:lnTo>
                    <a:pt x="1124462" y="51470"/>
                  </a:lnTo>
                  <a:lnTo>
                    <a:pt x="1487449" y="51470"/>
                  </a:lnTo>
                  <a:lnTo>
                    <a:pt x="1487449" y="46228"/>
                  </a:lnTo>
                  <a:close/>
                </a:path>
              </a:pathLst>
            </a:custGeom>
            <a:solidFill>
              <a:srgbClr val="FFFFFF">
                <a:alpha val="72999"/>
              </a:srgbClr>
            </a:solidFill>
          </p:spPr>
          <p:txBody>
            <a:bodyPr wrap="square" lIns="0" tIns="0" rIns="0" bIns="0" rtlCol="0"/>
            <a:lstStyle/>
            <a:p>
              <a:endParaRPr/>
            </a:p>
          </p:txBody>
        </p:sp>
        <p:sp>
          <p:nvSpPr>
            <p:cNvPr id="19" name="object 19"/>
            <p:cNvSpPr/>
            <p:nvPr/>
          </p:nvSpPr>
          <p:spPr>
            <a:xfrm>
              <a:off x="5278848" y="1215504"/>
              <a:ext cx="4779645" cy="3229610"/>
            </a:xfrm>
            <a:custGeom>
              <a:avLst/>
              <a:gdLst/>
              <a:ahLst/>
              <a:cxnLst/>
              <a:rect l="l" t="t" r="r" b="b"/>
              <a:pathLst>
                <a:path w="4779645" h="3229610">
                  <a:moveTo>
                    <a:pt x="1591986" y="0"/>
                  </a:moveTo>
                  <a:lnTo>
                    <a:pt x="1516503" y="2742"/>
                  </a:lnTo>
                  <a:lnTo>
                    <a:pt x="1470214" y="6546"/>
                  </a:lnTo>
                  <a:lnTo>
                    <a:pt x="1424074" y="11769"/>
                  </a:lnTo>
                  <a:lnTo>
                    <a:pt x="1378099" y="18258"/>
                  </a:lnTo>
                  <a:lnTo>
                    <a:pt x="1332305" y="25860"/>
                  </a:lnTo>
                  <a:lnTo>
                    <a:pt x="1281684" y="35759"/>
                  </a:lnTo>
                  <a:lnTo>
                    <a:pt x="1231332" y="46951"/>
                  </a:lnTo>
                  <a:lnTo>
                    <a:pt x="1181280" y="59425"/>
                  </a:lnTo>
                  <a:lnTo>
                    <a:pt x="1131558" y="73173"/>
                  </a:lnTo>
                  <a:lnTo>
                    <a:pt x="1082198" y="88184"/>
                  </a:lnTo>
                  <a:lnTo>
                    <a:pt x="1033230" y="104448"/>
                  </a:lnTo>
                  <a:lnTo>
                    <a:pt x="984684" y="121958"/>
                  </a:lnTo>
                  <a:lnTo>
                    <a:pt x="936593" y="140701"/>
                  </a:lnTo>
                  <a:lnTo>
                    <a:pt x="888986" y="160670"/>
                  </a:lnTo>
                  <a:lnTo>
                    <a:pt x="846621" y="179770"/>
                  </a:lnTo>
                  <a:lnTo>
                    <a:pt x="804711" y="199877"/>
                  </a:lnTo>
                  <a:lnTo>
                    <a:pt x="763294" y="221006"/>
                  </a:lnTo>
                  <a:lnTo>
                    <a:pt x="722408" y="243171"/>
                  </a:lnTo>
                  <a:lnTo>
                    <a:pt x="682091" y="266385"/>
                  </a:lnTo>
                  <a:lnTo>
                    <a:pt x="642453" y="290776"/>
                  </a:lnTo>
                  <a:lnTo>
                    <a:pt x="603502" y="316278"/>
                  </a:lnTo>
                  <a:lnTo>
                    <a:pt x="565284" y="342887"/>
                  </a:lnTo>
                  <a:lnTo>
                    <a:pt x="527843" y="370601"/>
                  </a:lnTo>
                  <a:lnTo>
                    <a:pt x="491222" y="399418"/>
                  </a:lnTo>
                  <a:lnTo>
                    <a:pt x="455492" y="429356"/>
                  </a:lnTo>
                  <a:lnTo>
                    <a:pt x="420704" y="460416"/>
                  </a:lnTo>
                  <a:lnTo>
                    <a:pt x="386921" y="492593"/>
                  </a:lnTo>
                  <a:lnTo>
                    <a:pt x="354209" y="525882"/>
                  </a:lnTo>
                  <a:lnTo>
                    <a:pt x="322630" y="560276"/>
                  </a:lnTo>
                  <a:lnTo>
                    <a:pt x="292385" y="595864"/>
                  </a:lnTo>
                  <a:lnTo>
                    <a:pt x="263410" y="632517"/>
                  </a:lnTo>
                  <a:lnTo>
                    <a:pt x="235761" y="670199"/>
                  </a:lnTo>
                  <a:lnTo>
                    <a:pt x="209495" y="708872"/>
                  </a:lnTo>
                  <a:lnTo>
                    <a:pt x="184670" y="748503"/>
                  </a:lnTo>
                  <a:lnTo>
                    <a:pt x="158779" y="793577"/>
                  </a:lnTo>
                  <a:lnTo>
                    <a:pt x="134843" y="839712"/>
                  </a:lnTo>
                  <a:lnTo>
                    <a:pt x="112871" y="886816"/>
                  </a:lnTo>
                  <a:lnTo>
                    <a:pt x="92870" y="934797"/>
                  </a:lnTo>
                  <a:lnTo>
                    <a:pt x="74852" y="983563"/>
                  </a:lnTo>
                  <a:lnTo>
                    <a:pt x="58823" y="1033023"/>
                  </a:lnTo>
                  <a:lnTo>
                    <a:pt x="44794" y="1083085"/>
                  </a:lnTo>
                  <a:lnTo>
                    <a:pt x="32773" y="1133656"/>
                  </a:lnTo>
                  <a:lnTo>
                    <a:pt x="22770" y="1184646"/>
                  </a:lnTo>
                  <a:lnTo>
                    <a:pt x="15344" y="1230811"/>
                  </a:lnTo>
                  <a:lnTo>
                    <a:pt x="9352" y="1277179"/>
                  </a:lnTo>
                  <a:lnTo>
                    <a:pt x="4813" y="1323702"/>
                  </a:lnTo>
                  <a:lnTo>
                    <a:pt x="1745" y="1370335"/>
                  </a:lnTo>
                  <a:lnTo>
                    <a:pt x="164" y="1417031"/>
                  </a:lnTo>
                  <a:lnTo>
                    <a:pt x="0" y="1463731"/>
                  </a:lnTo>
                  <a:lnTo>
                    <a:pt x="1078" y="1510398"/>
                  </a:lnTo>
                  <a:lnTo>
                    <a:pt x="3334" y="1557009"/>
                  </a:lnTo>
                  <a:lnTo>
                    <a:pt x="6705" y="1603541"/>
                  </a:lnTo>
                  <a:lnTo>
                    <a:pt x="11124" y="1649974"/>
                  </a:lnTo>
                  <a:lnTo>
                    <a:pt x="16764" y="1696269"/>
                  </a:lnTo>
                  <a:lnTo>
                    <a:pt x="23564" y="1742381"/>
                  </a:lnTo>
                  <a:lnTo>
                    <a:pt x="31366" y="1788323"/>
                  </a:lnTo>
                  <a:lnTo>
                    <a:pt x="40011" y="1834106"/>
                  </a:lnTo>
                  <a:lnTo>
                    <a:pt x="49339" y="1879742"/>
                  </a:lnTo>
                  <a:lnTo>
                    <a:pt x="62705" y="1936392"/>
                  </a:lnTo>
                  <a:lnTo>
                    <a:pt x="93662" y="2048843"/>
                  </a:lnTo>
                  <a:lnTo>
                    <a:pt x="131355" y="2159371"/>
                  </a:lnTo>
                  <a:lnTo>
                    <a:pt x="164946" y="2240361"/>
                  </a:lnTo>
                  <a:lnTo>
                    <a:pt x="209208" y="2332638"/>
                  </a:lnTo>
                  <a:lnTo>
                    <a:pt x="259435" y="2421905"/>
                  </a:lnTo>
                  <a:lnTo>
                    <a:pt x="307469" y="2495449"/>
                  </a:lnTo>
                  <a:lnTo>
                    <a:pt x="359812" y="2566022"/>
                  </a:lnTo>
                  <a:lnTo>
                    <a:pt x="425780" y="2644515"/>
                  </a:lnTo>
                  <a:lnTo>
                    <a:pt x="497166" y="2718158"/>
                  </a:lnTo>
                  <a:lnTo>
                    <a:pt x="562431" y="2777074"/>
                  </a:lnTo>
                  <a:lnTo>
                    <a:pt x="631108" y="2831925"/>
                  </a:lnTo>
                  <a:lnTo>
                    <a:pt x="697503" y="2878910"/>
                  </a:lnTo>
                  <a:lnTo>
                    <a:pt x="741093" y="2907346"/>
                  </a:lnTo>
                  <a:lnTo>
                    <a:pt x="785508" y="2934455"/>
                  </a:lnTo>
                  <a:lnTo>
                    <a:pt x="830701" y="2960225"/>
                  </a:lnTo>
                  <a:lnTo>
                    <a:pt x="876627" y="2984644"/>
                  </a:lnTo>
                  <a:lnTo>
                    <a:pt x="923237" y="3007698"/>
                  </a:lnTo>
                  <a:lnTo>
                    <a:pt x="970486" y="3029376"/>
                  </a:lnTo>
                  <a:lnTo>
                    <a:pt x="1018326" y="3049664"/>
                  </a:lnTo>
                  <a:lnTo>
                    <a:pt x="1066710" y="3068551"/>
                  </a:lnTo>
                  <a:lnTo>
                    <a:pt x="1115557" y="3086190"/>
                  </a:lnTo>
                  <a:lnTo>
                    <a:pt x="1164791" y="3102614"/>
                  </a:lnTo>
                  <a:lnTo>
                    <a:pt x="1214380" y="3117860"/>
                  </a:lnTo>
                  <a:lnTo>
                    <a:pt x="1264289" y="3131966"/>
                  </a:lnTo>
                  <a:lnTo>
                    <a:pt x="1314483" y="3144969"/>
                  </a:lnTo>
                  <a:lnTo>
                    <a:pt x="1364929" y="3156907"/>
                  </a:lnTo>
                  <a:lnTo>
                    <a:pt x="1415592" y="3167816"/>
                  </a:lnTo>
                  <a:lnTo>
                    <a:pt x="1466438" y="3177734"/>
                  </a:lnTo>
                  <a:lnTo>
                    <a:pt x="1517433" y="3186699"/>
                  </a:lnTo>
                  <a:lnTo>
                    <a:pt x="1568587" y="3194713"/>
                  </a:lnTo>
                  <a:lnTo>
                    <a:pt x="1619855" y="3201823"/>
                  </a:lnTo>
                  <a:lnTo>
                    <a:pt x="1671223" y="3208054"/>
                  </a:lnTo>
                  <a:lnTo>
                    <a:pt x="1722674" y="3213434"/>
                  </a:lnTo>
                  <a:lnTo>
                    <a:pt x="1774195" y="3217989"/>
                  </a:lnTo>
                  <a:lnTo>
                    <a:pt x="1825771" y="3221746"/>
                  </a:lnTo>
                  <a:lnTo>
                    <a:pt x="1877387" y="3224731"/>
                  </a:lnTo>
                  <a:lnTo>
                    <a:pt x="1929028" y="3226972"/>
                  </a:lnTo>
                  <a:lnTo>
                    <a:pt x="1980678" y="3228495"/>
                  </a:lnTo>
                  <a:lnTo>
                    <a:pt x="2032359" y="3229286"/>
                  </a:lnTo>
                  <a:lnTo>
                    <a:pt x="2084024" y="3229419"/>
                  </a:lnTo>
                  <a:lnTo>
                    <a:pt x="2135669" y="3228908"/>
                  </a:lnTo>
                  <a:lnTo>
                    <a:pt x="2187291" y="3227770"/>
                  </a:lnTo>
                  <a:lnTo>
                    <a:pt x="2238885" y="3226021"/>
                  </a:lnTo>
                  <a:lnTo>
                    <a:pt x="2290448" y="3223676"/>
                  </a:lnTo>
                  <a:lnTo>
                    <a:pt x="2341975" y="3220751"/>
                  </a:lnTo>
                  <a:lnTo>
                    <a:pt x="2393462" y="3217262"/>
                  </a:lnTo>
                  <a:lnTo>
                    <a:pt x="2444906" y="3213225"/>
                  </a:lnTo>
                  <a:lnTo>
                    <a:pt x="2496302" y="3208656"/>
                  </a:lnTo>
                  <a:lnTo>
                    <a:pt x="2547647" y="3203570"/>
                  </a:lnTo>
                  <a:lnTo>
                    <a:pt x="2598936" y="3197983"/>
                  </a:lnTo>
                  <a:lnTo>
                    <a:pt x="2650165" y="3191912"/>
                  </a:lnTo>
                  <a:lnTo>
                    <a:pt x="2701331" y="3185371"/>
                  </a:lnTo>
                  <a:lnTo>
                    <a:pt x="2752429" y="3178377"/>
                  </a:lnTo>
                  <a:lnTo>
                    <a:pt x="2803455" y="3170946"/>
                  </a:lnTo>
                  <a:lnTo>
                    <a:pt x="2854406" y="3163094"/>
                  </a:lnTo>
                  <a:lnTo>
                    <a:pt x="2905276" y="3154835"/>
                  </a:lnTo>
                  <a:lnTo>
                    <a:pt x="2956088" y="3146126"/>
                  </a:lnTo>
                  <a:lnTo>
                    <a:pt x="3006829" y="3137034"/>
                  </a:lnTo>
                  <a:lnTo>
                    <a:pt x="3057496" y="3127561"/>
                  </a:lnTo>
                  <a:lnTo>
                    <a:pt x="3108087" y="3117708"/>
                  </a:lnTo>
                  <a:lnTo>
                    <a:pt x="3158599" y="3107476"/>
                  </a:lnTo>
                  <a:lnTo>
                    <a:pt x="3209029" y="3096867"/>
                  </a:lnTo>
                  <a:lnTo>
                    <a:pt x="3259377" y="3085881"/>
                  </a:lnTo>
                  <a:lnTo>
                    <a:pt x="3309637" y="3074520"/>
                  </a:lnTo>
                  <a:lnTo>
                    <a:pt x="3359809" y="3062785"/>
                  </a:lnTo>
                  <a:lnTo>
                    <a:pt x="3409882" y="3050654"/>
                  </a:lnTo>
                  <a:lnTo>
                    <a:pt x="3459872" y="3038199"/>
                  </a:lnTo>
                  <a:lnTo>
                    <a:pt x="3509779" y="3025427"/>
                  </a:lnTo>
                  <a:lnTo>
                    <a:pt x="3559602" y="3012342"/>
                  </a:lnTo>
                  <a:lnTo>
                    <a:pt x="3609341" y="2998951"/>
                  </a:lnTo>
                  <a:lnTo>
                    <a:pt x="3658997" y="2985260"/>
                  </a:lnTo>
                  <a:lnTo>
                    <a:pt x="3708569" y="2971274"/>
                  </a:lnTo>
                  <a:lnTo>
                    <a:pt x="3758056" y="2956999"/>
                  </a:lnTo>
                  <a:lnTo>
                    <a:pt x="3856792" y="2927647"/>
                  </a:lnTo>
                  <a:lnTo>
                    <a:pt x="3906020" y="2912519"/>
                  </a:lnTo>
                  <a:lnTo>
                    <a:pt x="3955146" y="2897070"/>
                  </a:lnTo>
                  <a:lnTo>
                    <a:pt x="4004173" y="2881315"/>
                  </a:lnTo>
                  <a:lnTo>
                    <a:pt x="4053103" y="2865267"/>
                  </a:lnTo>
                  <a:lnTo>
                    <a:pt x="4101939" y="2848940"/>
                  </a:lnTo>
                  <a:lnTo>
                    <a:pt x="4150683" y="2832348"/>
                  </a:lnTo>
                  <a:lnTo>
                    <a:pt x="4247908" y="2798422"/>
                  </a:lnTo>
                  <a:lnTo>
                    <a:pt x="4344800" y="2763558"/>
                  </a:lnTo>
                  <a:lnTo>
                    <a:pt x="4393116" y="2745769"/>
                  </a:lnTo>
                  <a:lnTo>
                    <a:pt x="4441339" y="2727732"/>
                  </a:lnTo>
                  <a:lnTo>
                    <a:pt x="4489464" y="2709436"/>
                  </a:lnTo>
                  <a:lnTo>
                    <a:pt x="4537484" y="2690873"/>
                  </a:lnTo>
                  <a:lnTo>
                    <a:pt x="4585394" y="2672033"/>
                  </a:lnTo>
                  <a:lnTo>
                    <a:pt x="4633189" y="2652908"/>
                  </a:lnTo>
                  <a:lnTo>
                    <a:pt x="4728468" y="2613896"/>
                  </a:lnTo>
                  <a:lnTo>
                    <a:pt x="4779551" y="2592555"/>
                  </a:lnTo>
                  <a:lnTo>
                    <a:pt x="4779551" y="2535124"/>
                  </a:lnTo>
                  <a:lnTo>
                    <a:pt x="4708195" y="2564852"/>
                  </a:lnTo>
                  <a:lnTo>
                    <a:pt x="4613341" y="2603537"/>
                  </a:lnTo>
                  <a:lnTo>
                    <a:pt x="4565796" y="2622585"/>
                  </a:lnTo>
                  <a:lnTo>
                    <a:pt x="4518152" y="2641381"/>
                  </a:lnTo>
                  <a:lnTo>
                    <a:pt x="4470411" y="2659926"/>
                  </a:lnTo>
                  <a:lnTo>
                    <a:pt x="4422574" y="2678220"/>
                  </a:lnTo>
                  <a:lnTo>
                    <a:pt x="4374644" y="2696265"/>
                  </a:lnTo>
                  <a:lnTo>
                    <a:pt x="4326624" y="2714060"/>
                  </a:lnTo>
                  <a:lnTo>
                    <a:pt x="4278514" y="2731607"/>
                  </a:lnTo>
                  <a:lnTo>
                    <a:pt x="4182039" y="2765982"/>
                  </a:lnTo>
                  <a:lnTo>
                    <a:pt x="4133677" y="2782822"/>
                  </a:lnTo>
                  <a:lnTo>
                    <a:pt x="4085230" y="2799411"/>
                  </a:lnTo>
                  <a:lnTo>
                    <a:pt x="4036695" y="2815735"/>
                  </a:lnTo>
                  <a:lnTo>
                    <a:pt x="3988070" y="2831781"/>
                  </a:lnTo>
                  <a:lnTo>
                    <a:pt x="3939352" y="2847535"/>
                  </a:lnTo>
                  <a:lnTo>
                    <a:pt x="3890538" y="2862984"/>
                  </a:lnTo>
                  <a:lnTo>
                    <a:pt x="3841626" y="2878113"/>
                  </a:lnTo>
                  <a:lnTo>
                    <a:pt x="3743533" y="2907470"/>
                  </a:lnTo>
                  <a:lnTo>
                    <a:pt x="3694374" y="2921747"/>
                  </a:lnTo>
                  <a:lnTo>
                    <a:pt x="3645133" y="2935738"/>
                  </a:lnTo>
                  <a:lnTo>
                    <a:pt x="3595813" y="2949435"/>
                  </a:lnTo>
                  <a:lnTo>
                    <a:pt x="3546413" y="2962834"/>
                  </a:lnTo>
                  <a:lnTo>
                    <a:pt x="3496934" y="2975927"/>
                  </a:lnTo>
                  <a:lnTo>
                    <a:pt x="3447376" y="2988709"/>
                  </a:lnTo>
                  <a:lnTo>
                    <a:pt x="3397739" y="3001175"/>
                  </a:lnTo>
                  <a:lnTo>
                    <a:pt x="3348024" y="3013319"/>
                  </a:lnTo>
                  <a:lnTo>
                    <a:pt x="3298214" y="3025063"/>
                  </a:lnTo>
                  <a:lnTo>
                    <a:pt x="3248322" y="3036435"/>
                  </a:lnTo>
                  <a:lnTo>
                    <a:pt x="3198350" y="3047434"/>
                  </a:lnTo>
                  <a:lnTo>
                    <a:pt x="3148301" y="3058059"/>
                  </a:lnTo>
                  <a:lnTo>
                    <a:pt x="3098177" y="3068307"/>
                  </a:lnTo>
                  <a:lnTo>
                    <a:pt x="3047982" y="3078179"/>
                  </a:lnTo>
                  <a:lnTo>
                    <a:pt x="2997718" y="3087673"/>
                  </a:lnTo>
                  <a:lnTo>
                    <a:pt x="2947389" y="3096787"/>
                  </a:lnTo>
                  <a:lnTo>
                    <a:pt x="2896996" y="3105521"/>
                  </a:lnTo>
                  <a:lnTo>
                    <a:pt x="2846552" y="3113806"/>
                  </a:lnTo>
                  <a:lnTo>
                    <a:pt x="2796036" y="3121686"/>
                  </a:lnTo>
                  <a:lnTo>
                    <a:pt x="2745452" y="3129147"/>
                  </a:lnTo>
                  <a:lnTo>
                    <a:pt x="2694805" y="3136174"/>
                  </a:lnTo>
                  <a:lnTo>
                    <a:pt x="2644100" y="3142749"/>
                  </a:lnTo>
                  <a:lnTo>
                    <a:pt x="2593341" y="3148859"/>
                  </a:lnTo>
                  <a:lnTo>
                    <a:pt x="2542532" y="3154487"/>
                  </a:lnTo>
                  <a:lnTo>
                    <a:pt x="2491679" y="3159619"/>
                  </a:lnTo>
                  <a:lnTo>
                    <a:pt x="2440787" y="3164238"/>
                  </a:lnTo>
                  <a:lnTo>
                    <a:pt x="2389859" y="3168329"/>
                  </a:lnTo>
                  <a:lnTo>
                    <a:pt x="2338900" y="3171877"/>
                  </a:lnTo>
                  <a:lnTo>
                    <a:pt x="2287915" y="3174866"/>
                  </a:lnTo>
                  <a:lnTo>
                    <a:pt x="2236909" y="3177280"/>
                  </a:lnTo>
                  <a:lnTo>
                    <a:pt x="2185886" y="3179105"/>
                  </a:lnTo>
                  <a:lnTo>
                    <a:pt x="2134851" y="3180325"/>
                  </a:lnTo>
                  <a:lnTo>
                    <a:pt x="2083809" y="3180924"/>
                  </a:lnTo>
                  <a:lnTo>
                    <a:pt x="2032763" y="3180886"/>
                  </a:lnTo>
                  <a:lnTo>
                    <a:pt x="1981720" y="3180197"/>
                  </a:lnTo>
                  <a:lnTo>
                    <a:pt x="1930780" y="3178783"/>
                  </a:lnTo>
                  <a:lnTo>
                    <a:pt x="1879838" y="3176664"/>
                  </a:lnTo>
                  <a:lnTo>
                    <a:pt x="1828917" y="3173815"/>
                  </a:lnTo>
                  <a:lnTo>
                    <a:pt x="1778039" y="3170208"/>
                  </a:lnTo>
                  <a:lnTo>
                    <a:pt x="1727227" y="3165816"/>
                  </a:lnTo>
                  <a:lnTo>
                    <a:pt x="1676503" y="3160614"/>
                  </a:lnTo>
                  <a:lnTo>
                    <a:pt x="1625891" y="3154574"/>
                  </a:lnTo>
                  <a:lnTo>
                    <a:pt x="1575412" y="3147670"/>
                  </a:lnTo>
                  <a:lnTo>
                    <a:pt x="1525090" y="3139874"/>
                  </a:lnTo>
                  <a:lnTo>
                    <a:pt x="1474947" y="3131161"/>
                  </a:lnTo>
                  <a:lnTo>
                    <a:pt x="1425005" y="3121504"/>
                  </a:lnTo>
                  <a:lnTo>
                    <a:pt x="1375288" y="3110876"/>
                  </a:lnTo>
                  <a:lnTo>
                    <a:pt x="1325818" y="3099250"/>
                  </a:lnTo>
                  <a:lnTo>
                    <a:pt x="1276618" y="3086599"/>
                  </a:lnTo>
                  <a:lnTo>
                    <a:pt x="1227710" y="3072897"/>
                  </a:lnTo>
                  <a:lnTo>
                    <a:pt x="1179117" y="3058118"/>
                  </a:lnTo>
                  <a:lnTo>
                    <a:pt x="1130861" y="3042234"/>
                  </a:lnTo>
                  <a:lnTo>
                    <a:pt x="1082966" y="3025219"/>
                  </a:lnTo>
                  <a:lnTo>
                    <a:pt x="1035592" y="3007030"/>
                  </a:lnTo>
                  <a:lnTo>
                    <a:pt x="988780" y="2987484"/>
                  </a:lnTo>
                  <a:lnTo>
                    <a:pt x="942574" y="2966591"/>
                  </a:lnTo>
                  <a:lnTo>
                    <a:pt x="897014" y="2944367"/>
                  </a:lnTo>
                  <a:lnTo>
                    <a:pt x="852142" y="2920824"/>
                  </a:lnTo>
                  <a:lnTo>
                    <a:pt x="808001" y="2895975"/>
                  </a:lnTo>
                  <a:lnTo>
                    <a:pt x="764632" y="2869834"/>
                  </a:lnTo>
                  <a:lnTo>
                    <a:pt x="722076" y="2842413"/>
                  </a:lnTo>
                  <a:lnTo>
                    <a:pt x="668666" y="2805632"/>
                  </a:lnTo>
                  <a:lnTo>
                    <a:pt x="601334" y="2753102"/>
                  </a:lnTo>
                  <a:lnTo>
                    <a:pt x="526541" y="2687335"/>
                  </a:lnTo>
                  <a:lnTo>
                    <a:pt x="466470" y="2626667"/>
                  </a:lnTo>
                  <a:lnTo>
                    <a:pt x="410142" y="2562519"/>
                  </a:lnTo>
                  <a:lnTo>
                    <a:pt x="349197" y="2483705"/>
                  </a:lnTo>
                  <a:lnTo>
                    <a:pt x="301704" y="2412689"/>
                  </a:lnTo>
                  <a:lnTo>
                    <a:pt x="251316" y="2326632"/>
                  </a:lnTo>
                  <a:lnTo>
                    <a:pt x="212984" y="2250163"/>
                  </a:lnTo>
                  <a:lnTo>
                    <a:pt x="167664" y="2145414"/>
                  </a:lnTo>
                  <a:lnTo>
                    <a:pt x="134342" y="2051148"/>
                  </a:lnTo>
                  <a:lnTo>
                    <a:pt x="106311" y="1955093"/>
                  </a:lnTo>
                  <a:lnTo>
                    <a:pt x="85737" y="1871614"/>
                  </a:lnTo>
                  <a:lnTo>
                    <a:pt x="76313" y="1826759"/>
                  </a:lnTo>
                  <a:lnTo>
                    <a:pt x="67560" y="1781769"/>
                  </a:lnTo>
                  <a:lnTo>
                    <a:pt x="59636" y="1736640"/>
                  </a:lnTo>
                  <a:lnTo>
                    <a:pt x="52697" y="1691364"/>
                  </a:lnTo>
                  <a:lnTo>
                    <a:pt x="46900" y="1645935"/>
                  </a:lnTo>
                  <a:lnTo>
                    <a:pt x="42317" y="1600390"/>
                  </a:lnTo>
                  <a:lnTo>
                    <a:pt x="38761" y="1554765"/>
                  </a:lnTo>
                  <a:lnTo>
                    <a:pt x="36295" y="1509084"/>
                  </a:lnTo>
                  <a:lnTo>
                    <a:pt x="34982" y="1463369"/>
                  </a:lnTo>
                  <a:lnTo>
                    <a:pt x="34886" y="1417640"/>
                  </a:lnTo>
                  <a:lnTo>
                    <a:pt x="36177" y="1371947"/>
                  </a:lnTo>
                  <a:lnTo>
                    <a:pt x="38924" y="1326336"/>
                  </a:lnTo>
                  <a:lnTo>
                    <a:pt x="43108" y="1280848"/>
                  </a:lnTo>
                  <a:lnTo>
                    <a:pt x="48711" y="1235526"/>
                  </a:lnTo>
                  <a:lnTo>
                    <a:pt x="55714" y="1190412"/>
                  </a:lnTo>
                  <a:lnTo>
                    <a:pt x="65239" y="1140615"/>
                  </a:lnTo>
                  <a:lnTo>
                    <a:pt x="76679" y="1091223"/>
                  </a:lnTo>
                  <a:lnTo>
                    <a:pt x="90034" y="1042317"/>
                  </a:lnTo>
                  <a:lnTo>
                    <a:pt x="105303" y="993983"/>
                  </a:lnTo>
                  <a:lnTo>
                    <a:pt x="122488" y="946303"/>
                  </a:lnTo>
                  <a:lnTo>
                    <a:pt x="141587" y="899362"/>
                  </a:lnTo>
                  <a:lnTo>
                    <a:pt x="162601" y="853243"/>
                  </a:lnTo>
                  <a:lnTo>
                    <a:pt x="185530" y="808030"/>
                  </a:lnTo>
                  <a:lnTo>
                    <a:pt x="210375" y="763806"/>
                  </a:lnTo>
                  <a:lnTo>
                    <a:pt x="234256" y="724895"/>
                  </a:lnTo>
                  <a:lnTo>
                    <a:pt x="259567" y="686884"/>
                  </a:lnTo>
                  <a:lnTo>
                    <a:pt x="286256" y="649809"/>
                  </a:lnTo>
                  <a:lnTo>
                    <a:pt x="314271" y="613703"/>
                  </a:lnTo>
                  <a:lnTo>
                    <a:pt x="343559" y="578602"/>
                  </a:lnTo>
                  <a:lnTo>
                    <a:pt x="374183" y="544629"/>
                  </a:lnTo>
                  <a:lnTo>
                    <a:pt x="405952" y="511705"/>
                  </a:lnTo>
                  <a:lnTo>
                    <a:pt x="438805" y="479839"/>
                  </a:lnTo>
                  <a:lnTo>
                    <a:pt x="472680" y="449036"/>
                  </a:lnTo>
                  <a:lnTo>
                    <a:pt x="507516" y="419306"/>
                  </a:lnTo>
                  <a:lnTo>
                    <a:pt x="543270" y="390647"/>
                  </a:lnTo>
                  <a:lnTo>
                    <a:pt x="579864" y="363042"/>
                  </a:lnTo>
                  <a:lnTo>
                    <a:pt x="617255" y="336498"/>
                  </a:lnTo>
                  <a:lnTo>
                    <a:pt x="655401" y="311021"/>
                  </a:lnTo>
                  <a:lnTo>
                    <a:pt x="694257" y="286616"/>
                  </a:lnTo>
                  <a:lnTo>
                    <a:pt x="733831" y="263349"/>
                  </a:lnTo>
                  <a:lnTo>
                    <a:pt x="773996" y="241102"/>
                  </a:lnTo>
                  <a:lnTo>
                    <a:pt x="814716" y="219862"/>
                  </a:lnTo>
                  <a:lnTo>
                    <a:pt x="855954" y="199618"/>
                  </a:lnTo>
                  <a:lnTo>
                    <a:pt x="897673" y="180355"/>
                  </a:lnTo>
                  <a:lnTo>
                    <a:pt x="944574" y="160154"/>
                  </a:lnTo>
                  <a:lnTo>
                    <a:pt x="991992" y="141174"/>
                  </a:lnTo>
                  <a:lnTo>
                    <a:pt x="1039893" y="123416"/>
                  </a:lnTo>
                  <a:lnTo>
                    <a:pt x="1088240" y="106883"/>
                  </a:lnTo>
                  <a:lnTo>
                    <a:pt x="1136998" y="91575"/>
                  </a:lnTo>
                  <a:lnTo>
                    <a:pt x="1186132" y="77495"/>
                  </a:lnTo>
                  <a:lnTo>
                    <a:pt x="1235605" y="64644"/>
                  </a:lnTo>
                  <a:lnTo>
                    <a:pt x="1285383" y="53024"/>
                  </a:lnTo>
                  <a:lnTo>
                    <a:pt x="1335429" y="42637"/>
                  </a:lnTo>
                  <a:lnTo>
                    <a:pt x="1380711" y="34554"/>
                  </a:lnTo>
                  <a:lnTo>
                    <a:pt x="1426179" y="27571"/>
                  </a:lnTo>
                  <a:lnTo>
                    <a:pt x="1471809" y="21839"/>
                  </a:lnTo>
                  <a:lnTo>
                    <a:pt x="1517573" y="17514"/>
                  </a:lnTo>
                  <a:lnTo>
                    <a:pt x="1563445" y="14747"/>
                  </a:lnTo>
                  <a:lnTo>
                    <a:pt x="1620811" y="13823"/>
                  </a:lnTo>
                  <a:lnTo>
                    <a:pt x="1649445" y="14669"/>
                  </a:lnTo>
                  <a:lnTo>
                    <a:pt x="1692200" y="17989"/>
                  </a:lnTo>
                  <a:lnTo>
                    <a:pt x="1734273" y="24920"/>
                  </a:lnTo>
                  <a:lnTo>
                    <a:pt x="1774205" y="37731"/>
                  </a:lnTo>
                  <a:lnTo>
                    <a:pt x="1786114" y="44275"/>
                  </a:lnTo>
                  <a:lnTo>
                    <a:pt x="1792528" y="34813"/>
                  </a:lnTo>
                  <a:lnTo>
                    <a:pt x="1751292" y="16779"/>
                  </a:lnTo>
                  <a:lnTo>
                    <a:pt x="1708208" y="7472"/>
                  </a:lnTo>
                  <a:lnTo>
                    <a:pt x="1650157" y="1497"/>
                  </a:lnTo>
                  <a:lnTo>
                    <a:pt x="1621072" y="279"/>
                  </a:lnTo>
                  <a:lnTo>
                    <a:pt x="1591986" y="0"/>
                  </a:lnTo>
                  <a:close/>
                </a:path>
              </a:pathLst>
            </a:custGeom>
            <a:solidFill>
              <a:srgbClr val="7693CB"/>
            </a:solidFill>
          </p:spPr>
          <p:txBody>
            <a:bodyPr wrap="square" lIns="0" tIns="0" rIns="0" bIns="0" rtlCol="0"/>
            <a:lstStyle/>
            <a:p>
              <a:endParaRPr/>
            </a:p>
          </p:txBody>
        </p:sp>
        <p:pic>
          <p:nvPicPr>
            <p:cNvPr id="20" name="object 20"/>
            <p:cNvPicPr/>
            <p:nvPr/>
          </p:nvPicPr>
          <p:blipFill>
            <a:blip r:embed="rId11" cstate="print"/>
            <a:stretch>
              <a:fillRect/>
            </a:stretch>
          </p:blipFill>
          <p:spPr>
            <a:xfrm>
              <a:off x="9590875" y="3840480"/>
              <a:ext cx="467525" cy="790930"/>
            </a:xfrm>
            <a:prstGeom prst="rect">
              <a:avLst/>
            </a:prstGeom>
          </p:spPr>
        </p:pic>
        <p:pic>
          <p:nvPicPr>
            <p:cNvPr id="21" name="object 21"/>
            <p:cNvPicPr/>
            <p:nvPr/>
          </p:nvPicPr>
          <p:blipFill>
            <a:blip r:embed="rId12" cstate="print"/>
            <a:stretch>
              <a:fillRect/>
            </a:stretch>
          </p:blipFill>
          <p:spPr>
            <a:xfrm>
              <a:off x="8356600" y="4055236"/>
              <a:ext cx="1200862" cy="895697"/>
            </a:xfrm>
            <a:prstGeom prst="rect">
              <a:avLst/>
            </a:prstGeom>
          </p:spPr>
        </p:pic>
        <p:pic>
          <p:nvPicPr>
            <p:cNvPr id="22" name="object 22"/>
            <p:cNvPicPr/>
            <p:nvPr/>
          </p:nvPicPr>
          <p:blipFill>
            <a:blip r:embed="rId13" cstate="print"/>
            <a:stretch>
              <a:fillRect/>
            </a:stretch>
          </p:blipFill>
          <p:spPr>
            <a:xfrm>
              <a:off x="7755584" y="4407776"/>
              <a:ext cx="522023" cy="627597"/>
            </a:xfrm>
            <a:prstGeom prst="rect">
              <a:avLst/>
            </a:prstGeom>
          </p:spPr>
        </p:pic>
        <p:pic>
          <p:nvPicPr>
            <p:cNvPr id="23" name="object 23"/>
            <p:cNvPicPr/>
            <p:nvPr/>
          </p:nvPicPr>
          <p:blipFill>
            <a:blip r:embed="rId14" cstate="print"/>
            <a:stretch>
              <a:fillRect/>
            </a:stretch>
          </p:blipFill>
          <p:spPr>
            <a:xfrm>
              <a:off x="7153922" y="4479061"/>
              <a:ext cx="499744" cy="563659"/>
            </a:xfrm>
            <a:prstGeom prst="rect">
              <a:avLst/>
            </a:prstGeom>
          </p:spPr>
        </p:pic>
        <p:pic>
          <p:nvPicPr>
            <p:cNvPr id="24" name="object 24"/>
            <p:cNvPicPr/>
            <p:nvPr/>
          </p:nvPicPr>
          <p:blipFill>
            <a:blip r:embed="rId15" cstate="print"/>
            <a:stretch>
              <a:fillRect/>
            </a:stretch>
          </p:blipFill>
          <p:spPr>
            <a:xfrm>
              <a:off x="6621234" y="4427245"/>
              <a:ext cx="460565" cy="610716"/>
            </a:xfrm>
            <a:prstGeom prst="rect">
              <a:avLst/>
            </a:prstGeom>
          </p:spPr>
        </p:pic>
        <p:sp>
          <p:nvSpPr>
            <p:cNvPr id="25" name="object 25"/>
            <p:cNvSpPr/>
            <p:nvPr/>
          </p:nvSpPr>
          <p:spPr>
            <a:xfrm>
              <a:off x="5863155" y="4151800"/>
              <a:ext cx="683260" cy="791210"/>
            </a:xfrm>
            <a:custGeom>
              <a:avLst/>
              <a:gdLst/>
              <a:ahLst/>
              <a:cxnLst/>
              <a:rect l="l" t="t" r="r" b="b"/>
              <a:pathLst>
                <a:path w="683259" h="791210">
                  <a:moveTo>
                    <a:pt x="85207" y="0"/>
                  </a:moveTo>
                  <a:lnTo>
                    <a:pt x="13864" y="272271"/>
                  </a:lnTo>
                  <a:lnTo>
                    <a:pt x="0" y="443955"/>
                  </a:lnTo>
                  <a:lnTo>
                    <a:pt x="52539" y="587885"/>
                  </a:lnTo>
                  <a:lnTo>
                    <a:pt x="180406" y="776897"/>
                  </a:lnTo>
                  <a:lnTo>
                    <a:pt x="188434" y="784911"/>
                  </a:lnTo>
                  <a:lnTo>
                    <a:pt x="198350" y="789733"/>
                  </a:lnTo>
                  <a:lnTo>
                    <a:pt x="209272" y="791073"/>
                  </a:lnTo>
                  <a:lnTo>
                    <a:pt x="220322" y="788644"/>
                  </a:lnTo>
                  <a:lnTo>
                    <a:pt x="264445" y="768753"/>
                  </a:lnTo>
                  <a:lnTo>
                    <a:pt x="324423" y="736011"/>
                  </a:lnTo>
                  <a:lnTo>
                    <a:pt x="358578" y="714353"/>
                  </a:lnTo>
                  <a:lnTo>
                    <a:pt x="394560" y="688921"/>
                  </a:lnTo>
                  <a:lnTo>
                    <a:pt x="431656" y="659528"/>
                  </a:lnTo>
                  <a:lnTo>
                    <a:pt x="469156" y="625987"/>
                  </a:lnTo>
                  <a:lnTo>
                    <a:pt x="506346" y="588110"/>
                  </a:lnTo>
                  <a:lnTo>
                    <a:pt x="542514" y="545710"/>
                  </a:lnTo>
                  <a:lnTo>
                    <a:pt x="576948" y="498600"/>
                  </a:lnTo>
                  <a:lnTo>
                    <a:pt x="608935" y="446594"/>
                  </a:lnTo>
                  <a:lnTo>
                    <a:pt x="637764" y="389503"/>
                  </a:lnTo>
                  <a:lnTo>
                    <a:pt x="662723" y="327141"/>
                  </a:lnTo>
                  <a:lnTo>
                    <a:pt x="683098" y="259321"/>
                  </a:lnTo>
                  <a:lnTo>
                    <a:pt x="439412" y="196040"/>
                  </a:lnTo>
                  <a:lnTo>
                    <a:pt x="295903" y="147934"/>
                  </a:lnTo>
                  <a:lnTo>
                    <a:pt x="196519" y="90691"/>
                  </a:lnTo>
                  <a:lnTo>
                    <a:pt x="85207" y="0"/>
                  </a:lnTo>
                  <a:close/>
                </a:path>
              </a:pathLst>
            </a:custGeom>
            <a:solidFill>
              <a:srgbClr val="7693CB"/>
            </a:solidFill>
          </p:spPr>
          <p:txBody>
            <a:bodyPr wrap="square" lIns="0" tIns="0" rIns="0" bIns="0" rtlCol="0"/>
            <a:lstStyle/>
            <a:p>
              <a:endParaRPr/>
            </a:p>
          </p:txBody>
        </p:sp>
        <p:pic>
          <p:nvPicPr>
            <p:cNvPr id="26" name="object 26"/>
            <p:cNvPicPr/>
            <p:nvPr/>
          </p:nvPicPr>
          <p:blipFill>
            <a:blip r:embed="rId16" cstate="print"/>
            <a:stretch>
              <a:fillRect/>
            </a:stretch>
          </p:blipFill>
          <p:spPr>
            <a:xfrm>
              <a:off x="5266706" y="3661549"/>
              <a:ext cx="570302" cy="876777"/>
            </a:xfrm>
            <a:prstGeom prst="rect">
              <a:avLst/>
            </a:prstGeom>
          </p:spPr>
        </p:pic>
        <p:sp>
          <p:nvSpPr>
            <p:cNvPr id="27" name="object 27"/>
            <p:cNvSpPr/>
            <p:nvPr/>
          </p:nvSpPr>
          <p:spPr>
            <a:xfrm>
              <a:off x="4980444" y="2886876"/>
              <a:ext cx="426720" cy="1049020"/>
            </a:xfrm>
            <a:custGeom>
              <a:avLst/>
              <a:gdLst/>
              <a:ahLst/>
              <a:cxnLst/>
              <a:rect l="l" t="t" r="r" b="b"/>
              <a:pathLst>
                <a:path w="426720" h="1049020">
                  <a:moveTo>
                    <a:pt x="241173" y="0"/>
                  </a:moveTo>
                  <a:lnTo>
                    <a:pt x="210583" y="60497"/>
                  </a:lnTo>
                  <a:lnTo>
                    <a:pt x="182555" y="120017"/>
                  </a:lnTo>
                  <a:lnTo>
                    <a:pt x="156988" y="178511"/>
                  </a:lnTo>
                  <a:lnTo>
                    <a:pt x="133781" y="235929"/>
                  </a:lnTo>
                  <a:lnTo>
                    <a:pt x="112832" y="292219"/>
                  </a:lnTo>
                  <a:lnTo>
                    <a:pt x="94041" y="347334"/>
                  </a:lnTo>
                  <a:lnTo>
                    <a:pt x="77305" y="401222"/>
                  </a:lnTo>
                  <a:lnTo>
                    <a:pt x="62525" y="453833"/>
                  </a:lnTo>
                  <a:lnTo>
                    <a:pt x="49599" y="505119"/>
                  </a:lnTo>
                  <a:lnTo>
                    <a:pt x="38425" y="555028"/>
                  </a:lnTo>
                  <a:lnTo>
                    <a:pt x="28903" y="603512"/>
                  </a:lnTo>
                  <a:lnTo>
                    <a:pt x="20932" y="650519"/>
                  </a:lnTo>
                  <a:lnTo>
                    <a:pt x="14410" y="696000"/>
                  </a:lnTo>
                  <a:lnTo>
                    <a:pt x="9236" y="739906"/>
                  </a:lnTo>
                  <a:lnTo>
                    <a:pt x="5309" y="782186"/>
                  </a:lnTo>
                  <a:lnTo>
                    <a:pt x="2528" y="822791"/>
                  </a:lnTo>
                  <a:lnTo>
                    <a:pt x="792" y="861669"/>
                  </a:lnTo>
                  <a:lnTo>
                    <a:pt x="0" y="898773"/>
                  </a:lnTo>
                  <a:lnTo>
                    <a:pt x="50" y="934051"/>
                  </a:lnTo>
                  <a:lnTo>
                    <a:pt x="841" y="967453"/>
                  </a:lnTo>
                  <a:lnTo>
                    <a:pt x="2273" y="998931"/>
                  </a:lnTo>
                  <a:lnTo>
                    <a:pt x="15314" y="1031683"/>
                  </a:lnTo>
                  <a:lnTo>
                    <a:pt x="43195" y="1048639"/>
                  </a:lnTo>
                  <a:lnTo>
                    <a:pt x="75796" y="1047201"/>
                  </a:lnTo>
                  <a:lnTo>
                    <a:pt x="102997" y="1024775"/>
                  </a:lnTo>
                  <a:lnTo>
                    <a:pt x="172299" y="917287"/>
                  </a:lnTo>
                  <a:lnTo>
                    <a:pt x="229077" y="849672"/>
                  </a:lnTo>
                  <a:lnTo>
                    <a:pt x="303641" y="793323"/>
                  </a:lnTo>
                  <a:lnTo>
                    <a:pt x="426300" y="719632"/>
                  </a:lnTo>
                  <a:lnTo>
                    <a:pt x="333175" y="512485"/>
                  </a:lnTo>
                  <a:lnTo>
                    <a:pt x="282849" y="368474"/>
                  </a:lnTo>
                  <a:lnTo>
                    <a:pt x="257967" y="220134"/>
                  </a:lnTo>
                  <a:lnTo>
                    <a:pt x="241173" y="0"/>
                  </a:lnTo>
                  <a:close/>
                </a:path>
              </a:pathLst>
            </a:custGeom>
            <a:solidFill>
              <a:srgbClr val="7693CB"/>
            </a:solidFill>
          </p:spPr>
          <p:txBody>
            <a:bodyPr wrap="square" lIns="0" tIns="0" rIns="0" bIns="0" rtlCol="0"/>
            <a:lstStyle/>
            <a:p>
              <a:endParaRPr/>
            </a:p>
          </p:txBody>
        </p:sp>
        <p:pic>
          <p:nvPicPr>
            <p:cNvPr id="28" name="object 28"/>
            <p:cNvPicPr/>
            <p:nvPr/>
          </p:nvPicPr>
          <p:blipFill>
            <a:blip r:embed="rId17" cstate="print"/>
            <a:stretch>
              <a:fillRect/>
            </a:stretch>
          </p:blipFill>
          <p:spPr>
            <a:xfrm>
              <a:off x="6385636" y="3194532"/>
              <a:ext cx="3672764" cy="4577867"/>
            </a:xfrm>
            <a:prstGeom prst="rect">
              <a:avLst/>
            </a:prstGeom>
          </p:spPr>
        </p:pic>
        <p:sp>
          <p:nvSpPr>
            <p:cNvPr id="29" name="object 29"/>
            <p:cNvSpPr/>
            <p:nvPr/>
          </p:nvSpPr>
          <p:spPr>
            <a:xfrm>
              <a:off x="8295787" y="2976643"/>
              <a:ext cx="1046480" cy="775970"/>
            </a:xfrm>
            <a:custGeom>
              <a:avLst/>
              <a:gdLst/>
              <a:ahLst/>
              <a:cxnLst/>
              <a:rect l="l" t="t" r="r" b="b"/>
              <a:pathLst>
                <a:path w="1046479" h="775970">
                  <a:moveTo>
                    <a:pt x="807821" y="0"/>
                  </a:moveTo>
                  <a:lnTo>
                    <a:pt x="0" y="1816"/>
                  </a:lnTo>
                  <a:lnTo>
                    <a:pt x="6613" y="40280"/>
                  </a:lnTo>
                  <a:lnTo>
                    <a:pt x="14471" y="80336"/>
                  </a:lnTo>
                  <a:lnTo>
                    <a:pt x="23661" y="121785"/>
                  </a:lnTo>
                  <a:lnTo>
                    <a:pt x="34272" y="164428"/>
                  </a:lnTo>
                  <a:lnTo>
                    <a:pt x="46390" y="208066"/>
                  </a:lnTo>
                  <a:lnTo>
                    <a:pt x="60104" y="252501"/>
                  </a:lnTo>
                  <a:lnTo>
                    <a:pt x="75501" y="297533"/>
                  </a:lnTo>
                  <a:lnTo>
                    <a:pt x="92669" y="342965"/>
                  </a:lnTo>
                  <a:lnTo>
                    <a:pt x="111694" y="388597"/>
                  </a:lnTo>
                  <a:lnTo>
                    <a:pt x="132666" y="434231"/>
                  </a:lnTo>
                  <a:lnTo>
                    <a:pt x="155671" y="479668"/>
                  </a:lnTo>
                  <a:lnTo>
                    <a:pt x="180797" y="524708"/>
                  </a:lnTo>
                  <a:lnTo>
                    <a:pt x="208131" y="569155"/>
                  </a:lnTo>
                  <a:lnTo>
                    <a:pt x="237762" y="612808"/>
                  </a:lnTo>
                  <a:lnTo>
                    <a:pt x="269777" y="655469"/>
                  </a:lnTo>
                  <a:lnTo>
                    <a:pt x="304263" y="696939"/>
                  </a:lnTo>
                  <a:lnTo>
                    <a:pt x="341308" y="737020"/>
                  </a:lnTo>
                  <a:lnTo>
                    <a:pt x="381000" y="775512"/>
                  </a:lnTo>
                  <a:lnTo>
                    <a:pt x="1046480" y="775512"/>
                  </a:lnTo>
                  <a:lnTo>
                    <a:pt x="1017507" y="736360"/>
                  </a:lnTo>
                  <a:lnTo>
                    <a:pt x="990890" y="695089"/>
                  </a:lnTo>
                  <a:lnTo>
                    <a:pt x="966533" y="651962"/>
                  </a:lnTo>
                  <a:lnTo>
                    <a:pt x="944337" y="607241"/>
                  </a:lnTo>
                  <a:lnTo>
                    <a:pt x="924204" y="561187"/>
                  </a:lnTo>
                  <a:lnTo>
                    <a:pt x="906035" y="514063"/>
                  </a:lnTo>
                  <a:lnTo>
                    <a:pt x="889734" y="466131"/>
                  </a:lnTo>
                  <a:lnTo>
                    <a:pt x="875201" y="417652"/>
                  </a:lnTo>
                  <a:lnTo>
                    <a:pt x="862338" y="368889"/>
                  </a:lnTo>
                  <a:lnTo>
                    <a:pt x="851049" y="320105"/>
                  </a:lnTo>
                  <a:lnTo>
                    <a:pt x="841234" y="271560"/>
                  </a:lnTo>
                  <a:lnTo>
                    <a:pt x="832795" y="223516"/>
                  </a:lnTo>
                  <a:lnTo>
                    <a:pt x="825636" y="176237"/>
                  </a:lnTo>
                  <a:lnTo>
                    <a:pt x="819656" y="129984"/>
                  </a:lnTo>
                  <a:lnTo>
                    <a:pt x="814759" y="85018"/>
                  </a:lnTo>
                  <a:lnTo>
                    <a:pt x="810847" y="41603"/>
                  </a:lnTo>
                  <a:lnTo>
                    <a:pt x="807821" y="0"/>
                  </a:lnTo>
                  <a:close/>
                </a:path>
              </a:pathLst>
            </a:custGeom>
            <a:solidFill>
              <a:srgbClr val="FFFFFF"/>
            </a:solidFill>
          </p:spPr>
          <p:txBody>
            <a:bodyPr wrap="square" lIns="0" tIns="0" rIns="0" bIns="0" rtlCol="0"/>
            <a:lstStyle/>
            <a:p>
              <a:endParaRPr/>
            </a:p>
          </p:txBody>
        </p:sp>
        <p:pic>
          <p:nvPicPr>
            <p:cNvPr id="30" name="object 30"/>
            <p:cNvPicPr/>
            <p:nvPr/>
          </p:nvPicPr>
          <p:blipFill>
            <a:blip r:embed="rId18" cstate="print"/>
            <a:stretch>
              <a:fillRect/>
            </a:stretch>
          </p:blipFill>
          <p:spPr>
            <a:xfrm>
              <a:off x="9103600" y="2974923"/>
              <a:ext cx="762723" cy="777239"/>
            </a:xfrm>
            <a:prstGeom prst="rect">
              <a:avLst/>
            </a:prstGeom>
          </p:spPr>
        </p:pic>
        <p:pic>
          <p:nvPicPr>
            <p:cNvPr id="31" name="object 31"/>
            <p:cNvPicPr/>
            <p:nvPr/>
          </p:nvPicPr>
          <p:blipFill>
            <a:blip r:embed="rId19" cstate="print"/>
            <a:stretch>
              <a:fillRect/>
            </a:stretch>
          </p:blipFill>
          <p:spPr>
            <a:xfrm>
              <a:off x="7570331" y="2978467"/>
              <a:ext cx="1106462" cy="773696"/>
            </a:xfrm>
            <a:prstGeom prst="rect">
              <a:avLst/>
            </a:prstGeom>
          </p:spPr>
        </p:pic>
        <p:sp>
          <p:nvSpPr>
            <p:cNvPr id="32" name="object 32"/>
            <p:cNvSpPr/>
            <p:nvPr/>
          </p:nvSpPr>
          <p:spPr>
            <a:xfrm>
              <a:off x="7058279" y="2974492"/>
              <a:ext cx="3000375" cy="777875"/>
            </a:xfrm>
            <a:custGeom>
              <a:avLst/>
              <a:gdLst/>
              <a:ahLst/>
              <a:cxnLst/>
              <a:rect l="l" t="t" r="r" b="b"/>
              <a:pathLst>
                <a:path w="3000375" h="777875">
                  <a:moveTo>
                    <a:pt x="992784" y="777671"/>
                  </a:moveTo>
                  <a:lnTo>
                    <a:pt x="946708" y="740676"/>
                  </a:lnTo>
                  <a:lnTo>
                    <a:pt x="903427" y="702208"/>
                  </a:lnTo>
                  <a:lnTo>
                    <a:pt x="862876" y="662470"/>
                  </a:lnTo>
                  <a:lnTo>
                    <a:pt x="824941" y="621639"/>
                  </a:lnTo>
                  <a:lnTo>
                    <a:pt x="789546" y="579894"/>
                  </a:lnTo>
                  <a:lnTo>
                    <a:pt x="756602" y="537438"/>
                  </a:lnTo>
                  <a:lnTo>
                    <a:pt x="726033" y="494461"/>
                  </a:lnTo>
                  <a:lnTo>
                    <a:pt x="697738" y="451129"/>
                  </a:lnTo>
                  <a:lnTo>
                    <a:pt x="671639" y="407644"/>
                  </a:lnTo>
                  <a:lnTo>
                    <a:pt x="647649" y="364197"/>
                  </a:lnTo>
                  <a:lnTo>
                    <a:pt x="625665" y="320967"/>
                  </a:lnTo>
                  <a:lnTo>
                    <a:pt x="605624" y="278155"/>
                  </a:lnTo>
                  <a:lnTo>
                    <a:pt x="587413" y="235927"/>
                  </a:lnTo>
                  <a:lnTo>
                    <a:pt x="570966" y="194487"/>
                  </a:lnTo>
                  <a:lnTo>
                    <a:pt x="556196" y="154012"/>
                  </a:lnTo>
                  <a:lnTo>
                    <a:pt x="543001" y="114706"/>
                  </a:lnTo>
                  <a:lnTo>
                    <a:pt x="531304" y="76746"/>
                  </a:lnTo>
                  <a:lnTo>
                    <a:pt x="512051" y="5613"/>
                  </a:lnTo>
                  <a:lnTo>
                    <a:pt x="30607" y="6692"/>
                  </a:lnTo>
                  <a:lnTo>
                    <a:pt x="0" y="290703"/>
                  </a:lnTo>
                  <a:lnTo>
                    <a:pt x="52857" y="465683"/>
                  </a:lnTo>
                  <a:lnTo>
                    <a:pt x="245922" y="603923"/>
                  </a:lnTo>
                  <a:lnTo>
                    <a:pt x="635952" y="777671"/>
                  </a:lnTo>
                  <a:lnTo>
                    <a:pt x="992784" y="777671"/>
                  </a:lnTo>
                  <a:close/>
                </a:path>
                <a:path w="3000375" h="777875">
                  <a:moveTo>
                    <a:pt x="3000108" y="0"/>
                  </a:moveTo>
                  <a:lnTo>
                    <a:pt x="2808046" y="431"/>
                  </a:lnTo>
                  <a:lnTo>
                    <a:pt x="2808046" y="777671"/>
                  </a:lnTo>
                  <a:lnTo>
                    <a:pt x="3000108" y="777671"/>
                  </a:lnTo>
                  <a:lnTo>
                    <a:pt x="3000108" y="0"/>
                  </a:lnTo>
                  <a:close/>
                </a:path>
              </a:pathLst>
            </a:custGeom>
            <a:solidFill>
              <a:srgbClr val="FFFFFF"/>
            </a:solidFill>
          </p:spPr>
          <p:txBody>
            <a:bodyPr wrap="square" lIns="0" tIns="0" rIns="0" bIns="0" rtlCol="0"/>
            <a:lstStyle/>
            <a:p>
              <a:endParaRPr/>
            </a:p>
          </p:txBody>
        </p:sp>
        <p:pic>
          <p:nvPicPr>
            <p:cNvPr id="33" name="object 33"/>
            <p:cNvPicPr/>
            <p:nvPr/>
          </p:nvPicPr>
          <p:blipFill>
            <a:blip r:embed="rId20" cstate="print"/>
            <a:stretch>
              <a:fillRect/>
            </a:stretch>
          </p:blipFill>
          <p:spPr>
            <a:xfrm>
              <a:off x="7036589" y="2889618"/>
              <a:ext cx="3021810" cy="287565"/>
            </a:xfrm>
            <a:prstGeom prst="rect">
              <a:avLst/>
            </a:prstGeom>
          </p:spPr>
        </p:pic>
        <p:pic>
          <p:nvPicPr>
            <p:cNvPr id="34" name="object 34"/>
            <p:cNvPicPr/>
            <p:nvPr/>
          </p:nvPicPr>
          <p:blipFill>
            <a:blip r:embed="rId21" cstate="print"/>
            <a:stretch>
              <a:fillRect/>
            </a:stretch>
          </p:blipFill>
          <p:spPr>
            <a:xfrm>
              <a:off x="5577977" y="7496073"/>
              <a:ext cx="251094" cy="276326"/>
            </a:xfrm>
            <a:prstGeom prst="rect">
              <a:avLst/>
            </a:prstGeom>
          </p:spPr>
        </p:pic>
        <p:pic>
          <p:nvPicPr>
            <p:cNvPr id="35" name="object 35"/>
            <p:cNvPicPr/>
            <p:nvPr/>
          </p:nvPicPr>
          <p:blipFill>
            <a:blip r:embed="rId22" cstate="print"/>
            <a:stretch>
              <a:fillRect/>
            </a:stretch>
          </p:blipFill>
          <p:spPr>
            <a:xfrm>
              <a:off x="5960528" y="7592123"/>
              <a:ext cx="364324" cy="180276"/>
            </a:xfrm>
            <a:prstGeom prst="rect">
              <a:avLst/>
            </a:prstGeom>
          </p:spPr>
        </p:pic>
        <p:pic>
          <p:nvPicPr>
            <p:cNvPr id="36" name="object 36"/>
            <p:cNvPicPr/>
            <p:nvPr/>
          </p:nvPicPr>
          <p:blipFill>
            <a:blip r:embed="rId23" cstate="print"/>
            <a:stretch>
              <a:fillRect/>
            </a:stretch>
          </p:blipFill>
          <p:spPr>
            <a:xfrm>
              <a:off x="5114376" y="4761826"/>
              <a:ext cx="978283" cy="2855411"/>
            </a:xfrm>
            <a:prstGeom prst="rect">
              <a:avLst/>
            </a:prstGeom>
          </p:spPr>
        </p:pic>
        <p:pic>
          <p:nvPicPr>
            <p:cNvPr id="37" name="object 37"/>
            <p:cNvPicPr/>
            <p:nvPr/>
          </p:nvPicPr>
          <p:blipFill>
            <a:blip r:embed="rId24" cstate="print"/>
            <a:stretch>
              <a:fillRect/>
            </a:stretch>
          </p:blipFill>
          <p:spPr>
            <a:xfrm>
              <a:off x="5289550" y="5175288"/>
              <a:ext cx="281241" cy="74587"/>
            </a:xfrm>
            <a:prstGeom prst="rect">
              <a:avLst/>
            </a:prstGeom>
          </p:spPr>
        </p:pic>
        <p:pic>
          <p:nvPicPr>
            <p:cNvPr id="38" name="object 38"/>
            <p:cNvPicPr/>
            <p:nvPr/>
          </p:nvPicPr>
          <p:blipFill>
            <a:blip r:embed="rId25" cstate="print"/>
            <a:stretch>
              <a:fillRect/>
            </a:stretch>
          </p:blipFill>
          <p:spPr>
            <a:xfrm>
              <a:off x="5308155" y="5305183"/>
              <a:ext cx="243890" cy="153068"/>
            </a:xfrm>
            <a:prstGeom prst="rect">
              <a:avLst/>
            </a:prstGeom>
          </p:spPr>
        </p:pic>
        <p:sp>
          <p:nvSpPr>
            <p:cNvPr id="39" name="object 39"/>
            <p:cNvSpPr/>
            <p:nvPr/>
          </p:nvSpPr>
          <p:spPr>
            <a:xfrm>
              <a:off x="5330241" y="5322811"/>
              <a:ext cx="210820" cy="129539"/>
            </a:xfrm>
            <a:custGeom>
              <a:avLst/>
              <a:gdLst/>
              <a:ahLst/>
              <a:cxnLst/>
              <a:rect l="l" t="t" r="r" b="b"/>
              <a:pathLst>
                <a:path w="210820" h="129539">
                  <a:moveTo>
                    <a:pt x="18021" y="124739"/>
                  </a:moveTo>
                  <a:lnTo>
                    <a:pt x="6007" y="3568"/>
                  </a:lnTo>
                  <a:lnTo>
                    <a:pt x="5791" y="1968"/>
                  </a:lnTo>
                  <a:lnTo>
                    <a:pt x="4318" y="850"/>
                  </a:lnTo>
                  <a:lnTo>
                    <a:pt x="1117" y="1282"/>
                  </a:lnTo>
                  <a:lnTo>
                    <a:pt x="0" y="2755"/>
                  </a:lnTo>
                  <a:lnTo>
                    <a:pt x="16611" y="124891"/>
                  </a:lnTo>
                  <a:lnTo>
                    <a:pt x="16954" y="125158"/>
                  </a:lnTo>
                  <a:lnTo>
                    <a:pt x="17741" y="125082"/>
                  </a:lnTo>
                  <a:lnTo>
                    <a:pt x="18021" y="124739"/>
                  </a:lnTo>
                  <a:close/>
                </a:path>
                <a:path w="210820" h="129539">
                  <a:moveTo>
                    <a:pt x="36804" y="126479"/>
                  </a:moveTo>
                  <a:lnTo>
                    <a:pt x="30175" y="6654"/>
                  </a:lnTo>
                  <a:lnTo>
                    <a:pt x="30035" y="5041"/>
                  </a:lnTo>
                  <a:lnTo>
                    <a:pt x="28613" y="3860"/>
                  </a:lnTo>
                  <a:lnTo>
                    <a:pt x="25400" y="4152"/>
                  </a:lnTo>
                  <a:lnTo>
                    <a:pt x="24218" y="5575"/>
                  </a:lnTo>
                  <a:lnTo>
                    <a:pt x="35369" y="126568"/>
                  </a:lnTo>
                  <a:lnTo>
                    <a:pt x="35712" y="126860"/>
                  </a:lnTo>
                  <a:lnTo>
                    <a:pt x="36499" y="126822"/>
                  </a:lnTo>
                  <a:lnTo>
                    <a:pt x="36804" y="126479"/>
                  </a:lnTo>
                  <a:close/>
                </a:path>
                <a:path w="210820" h="129539">
                  <a:moveTo>
                    <a:pt x="57302" y="129057"/>
                  </a:moveTo>
                  <a:lnTo>
                    <a:pt x="52743" y="8788"/>
                  </a:lnTo>
                  <a:lnTo>
                    <a:pt x="52616" y="7175"/>
                  </a:lnTo>
                  <a:lnTo>
                    <a:pt x="51219" y="5969"/>
                  </a:lnTo>
                  <a:lnTo>
                    <a:pt x="47993" y="6210"/>
                  </a:lnTo>
                  <a:lnTo>
                    <a:pt x="46786" y="7607"/>
                  </a:lnTo>
                  <a:lnTo>
                    <a:pt x="55867" y="129120"/>
                  </a:lnTo>
                  <a:lnTo>
                    <a:pt x="56197" y="129425"/>
                  </a:lnTo>
                  <a:lnTo>
                    <a:pt x="56984" y="129387"/>
                  </a:lnTo>
                  <a:lnTo>
                    <a:pt x="57302" y="129057"/>
                  </a:lnTo>
                  <a:close/>
                </a:path>
                <a:path w="210820" h="129539">
                  <a:moveTo>
                    <a:pt x="80899" y="129082"/>
                  </a:moveTo>
                  <a:lnTo>
                    <a:pt x="80886" y="10769"/>
                  </a:lnTo>
                  <a:lnTo>
                    <a:pt x="80822" y="9169"/>
                  </a:lnTo>
                  <a:lnTo>
                    <a:pt x="79463" y="7899"/>
                  </a:lnTo>
                  <a:lnTo>
                    <a:pt x="76238" y="8026"/>
                  </a:lnTo>
                  <a:lnTo>
                    <a:pt x="74980" y="9385"/>
                  </a:lnTo>
                  <a:lnTo>
                    <a:pt x="79463" y="129095"/>
                  </a:lnTo>
                  <a:lnTo>
                    <a:pt x="79781" y="129400"/>
                  </a:lnTo>
                  <a:lnTo>
                    <a:pt x="80568" y="129400"/>
                  </a:lnTo>
                  <a:lnTo>
                    <a:pt x="80899" y="129082"/>
                  </a:lnTo>
                  <a:close/>
                </a:path>
                <a:path w="210820" h="129539">
                  <a:moveTo>
                    <a:pt x="109042" y="11747"/>
                  </a:moveTo>
                  <a:lnTo>
                    <a:pt x="108978" y="10134"/>
                  </a:lnTo>
                  <a:lnTo>
                    <a:pt x="107619" y="8877"/>
                  </a:lnTo>
                  <a:lnTo>
                    <a:pt x="104394" y="9004"/>
                  </a:lnTo>
                  <a:lnTo>
                    <a:pt x="103136" y="10363"/>
                  </a:lnTo>
                  <a:lnTo>
                    <a:pt x="107594" y="128739"/>
                  </a:lnTo>
                  <a:lnTo>
                    <a:pt x="107911" y="129057"/>
                  </a:lnTo>
                  <a:lnTo>
                    <a:pt x="108699" y="129057"/>
                  </a:lnTo>
                  <a:lnTo>
                    <a:pt x="109016" y="128727"/>
                  </a:lnTo>
                  <a:lnTo>
                    <a:pt x="109042" y="11747"/>
                  </a:lnTo>
                  <a:close/>
                </a:path>
                <a:path w="210820" h="129539">
                  <a:moveTo>
                    <a:pt x="142506" y="9969"/>
                  </a:moveTo>
                  <a:lnTo>
                    <a:pt x="141198" y="8661"/>
                  </a:lnTo>
                  <a:lnTo>
                    <a:pt x="137972" y="8648"/>
                  </a:lnTo>
                  <a:lnTo>
                    <a:pt x="136664" y="9944"/>
                  </a:lnTo>
                  <a:lnTo>
                    <a:pt x="136105" y="129057"/>
                  </a:lnTo>
                  <a:lnTo>
                    <a:pt x="136410" y="129387"/>
                  </a:lnTo>
                  <a:lnTo>
                    <a:pt x="137198" y="129413"/>
                  </a:lnTo>
                  <a:lnTo>
                    <a:pt x="137528" y="129108"/>
                  </a:lnTo>
                  <a:lnTo>
                    <a:pt x="142494" y="11582"/>
                  </a:lnTo>
                  <a:lnTo>
                    <a:pt x="142506" y="9969"/>
                  </a:lnTo>
                  <a:close/>
                </a:path>
                <a:path w="210820" h="129539">
                  <a:moveTo>
                    <a:pt x="182638" y="6959"/>
                  </a:moveTo>
                  <a:lnTo>
                    <a:pt x="181444" y="5549"/>
                  </a:lnTo>
                  <a:lnTo>
                    <a:pt x="178219" y="5308"/>
                  </a:lnTo>
                  <a:lnTo>
                    <a:pt x="176822" y="6515"/>
                  </a:lnTo>
                  <a:lnTo>
                    <a:pt x="167665" y="126453"/>
                  </a:lnTo>
                  <a:lnTo>
                    <a:pt x="167944" y="126796"/>
                  </a:lnTo>
                  <a:lnTo>
                    <a:pt x="168732" y="126885"/>
                  </a:lnTo>
                  <a:lnTo>
                    <a:pt x="169087" y="126593"/>
                  </a:lnTo>
                  <a:lnTo>
                    <a:pt x="182524" y="8559"/>
                  </a:lnTo>
                  <a:lnTo>
                    <a:pt x="182638" y="6959"/>
                  </a:lnTo>
                  <a:close/>
                </a:path>
                <a:path w="210820" h="129539">
                  <a:moveTo>
                    <a:pt x="210693" y="1917"/>
                  </a:moveTo>
                  <a:lnTo>
                    <a:pt x="209575" y="444"/>
                  </a:lnTo>
                  <a:lnTo>
                    <a:pt x="206375" y="0"/>
                  </a:lnTo>
                  <a:lnTo>
                    <a:pt x="204901" y="1117"/>
                  </a:lnTo>
                  <a:lnTo>
                    <a:pt x="188150" y="122135"/>
                  </a:lnTo>
                  <a:lnTo>
                    <a:pt x="188404" y="122491"/>
                  </a:lnTo>
                  <a:lnTo>
                    <a:pt x="189179" y="122631"/>
                  </a:lnTo>
                  <a:lnTo>
                    <a:pt x="189560" y="122364"/>
                  </a:lnTo>
                  <a:lnTo>
                    <a:pt x="210464" y="3517"/>
                  </a:lnTo>
                  <a:lnTo>
                    <a:pt x="210693" y="1917"/>
                  </a:lnTo>
                  <a:close/>
                </a:path>
              </a:pathLst>
            </a:custGeom>
            <a:solidFill>
              <a:srgbClr val="FFFFFF">
                <a:alpha val="78997"/>
              </a:srgbClr>
            </a:solidFill>
          </p:spPr>
          <p:txBody>
            <a:bodyPr wrap="square" lIns="0" tIns="0" rIns="0" bIns="0" rtlCol="0"/>
            <a:lstStyle/>
            <a:p>
              <a:endParaRPr/>
            </a:p>
          </p:txBody>
        </p:sp>
        <p:pic>
          <p:nvPicPr>
            <p:cNvPr id="40" name="object 40"/>
            <p:cNvPicPr/>
            <p:nvPr/>
          </p:nvPicPr>
          <p:blipFill>
            <a:blip r:embed="rId26" cstate="print"/>
            <a:stretch>
              <a:fillRect/>
            </a:stretch>
          </p:blipFill>
          <p:spPr>
            <a:xfrm>
              <a:off x="5173318" y="5332476"/>
              <a:ext cx="231845" cy="416334"/>
            </a:xfrm>
            <a:prstGeom prst="rect">
              <a:avLst/>
            </a:prstGeom>
          </p:spPr>
        </p:pic>
        <p:pic>
          <p:nvPicPr>
            <p:cNvPr id="41" name="object 41"/>
            <p:cNvPicPr/>
            <p:nvPr/>
          </p:nvPicPr>
          <p:blipFill>
            <a:blip r:embed="rId27" cstate="print"/>
            <a:stretch>
              <a:fillRect/>
            </a:stretch>
          </p:blipFill>
          <p:spPr>
            <a:xfrm>
              <a:off x="5478724" y="4397083"/>
              <a:ext cx="406292" cy="471005"/>
            </a:xfrm>
            <a:prstGeom prst="rect">
              <a:avLst/>
            </a:prstGeom>
          </p:spPr>
        </p:pic>
        <p:pic>
          <p:nvPicPr>
            <p:cNvPr id="42" name="object 42"/>
            <p:cNvPicPr/>
            <p:nvPr/>
          </p:nvPicPr>
          <p:blipFill>
            <a:blip r:embed="rId28" cstate="print"/>
            <a:stretch>
              <a:fillRect/>
            </a:stretch>
          </p:blipFill>
          <p:spPr>
            <a:xfrm>
              <a:off x="5875172" y="4424603"/>
              <a:ext cx="1921208" cy="1527973"/>
            </a:xfrm>
            <a:prstGeom prst="rect">
              <a:avLst/>
            </a:prstGeom>
          </p:spPr>
        </p:pic>
        <p:pic>
          <p:nvPicPr>
            <p:cNvPr id="43" name="object 43"/>
            <p:cNvPicPr/>
            <p:nvPr/>
          </p:nvPicPr>
          <p:blipFill>
            <a:blip r:embed="rId29" cstate="print"/>
            <a:stretch>
              <a:fillRect/>
            </a:stretch>
          </p:blipFill>
          <p:spPr>
            <a:xfrm>
              <a:off x="6630110" y="5789473"/>
              <a:ext cx="678270" cy="1982926"/>
            </a:xfrm>
            <a:prstGeom prst="rect">
              <a:avLst/>
            </a:prstGeom>
          </p:spPr>
        </p:pic>
        <p:sp>
          <p:nvSpPr>
            <p:cNvPr id="44" name="object 44"/>
            <p:cNvSpPr/>
            <p:nvPr/>
          </p:nvSpPr>
          <p:spPr>
            <a:xfrm>
              <a:off x="6442593" y="5270991"/>
              <a:ext cx="459740" cy="107950"/>
            </a:xfrm>
            <a:custGeom>
              <a:avLst/>
              <a:gdLst/>
              <a:ahLst/>
              <a:cxnLst/>
              <a:rect l="l" t="t" r="r" b="b"/>
              <a:pathLst>
                <a:path w="459740" h="107950">
                  <a:moveTo>
                    <a:pt x="118135" y="0"/>
                  </a:moveTo>
                  <a:lnTo>
                    <a:pt x="0" y="35445"/>
                  </a:lnTo>
                  <a:lnTo>
                    <a:pt x="114" y="39027"/>
                  </a:lnTo>
                  <a:lnTo>
                    <a:pt x="40009" y="48592"/>
                  </a:lnTo>
                  <a:lnTo>
                    <a:pt x="94811" y="62772"/>
                  </a:lnTo>
                  <a:lnTo>
                    <a:pt x="155148" y="80254"/>
                  </a:lnTo>
                  <a:lnTo>
                    <a:pt x="209105" y="99123"/>
                  </a:lnTo>
                  <a:lnTo>
                    <a:pt x="229292" y="105213"/>
                  </a:lnTo>
                  <a:lnTo>
                    <a:pt x="250075" y="107534"/>
                  </a:lnTo>
                  <a:lnTo>
                    <a:pt x="270934" y="106077"/>
                  </a:lnTo>
                  <a:lnTo>
                    <a:pt x="291350" y="100838"/>
                  </a:lnTo>
                  <a:lnTo>
                    <a:pt x="343035" y="82290"/>
                  </a:lnTo>
                  <a:lnTo>
                    <a:pt x="396848" y="62622"/>
                  </a:lnTo>
                  <a:lnTo>
                    <a:pt x="439942" y="46218"/>
                  </a:lnTo>
                  <a:lnTo>
                    <a:pt x="459473" y="37465"/>
                  </a:lnTo>
                  <a:lnTo>
                    <a:pt x="458144" y="30554"/>
                  </a:lnTo>
                  <a:lnTo>
                    <a:pt x="416153" y="12995"/>
                  </a:lnTo>
                  <a:lnTo>
                    <a:pt x="374548" y="7493"/>
                  </a:lnTo>
                  <a:lnTo>
                    <a:pt x="307089" y="4564"/>
                  </a:lnTo>
                  <a:lnTo>
                    <a:pt x="221991" y="2184"/>
                  </a:lnTo>
                  <a:lnTo>
                    <a:pt x="118135" y="0"/>
                  </a:lnTo>
                  <a:close/>
                </a:path>
              </a:pathLst>
            </a:custGeom>
            <a:solidFill>
              <a:srgbClr val="B8D0ED"/>
            </a:solidFill>
          </p:spPr>
          <p:txBody>
            <a:bodyPr wrap="square" lIns="0" tIns="0" rIns="0" bIns="0" rtlCol="0"/>
            <a:lstStyle/>
            <a:p>
              <a:endParaRPr/>
            </a:p>
          </p:txBody>
        </p:sp>
        <p:pic>
          <p:nvPicPr>
            <p:cNvPr id="45" name="object 45"/>
            <p:cNvPicPr/>
            <p:nvPr/>
          </p:nvPicPr>
          <p:blipFill>
            <a:blip r:embed="rId30" cstate="print"/>
            <a:stretch>
              <a:fillRect/>
            </a:stretch>
          </p:blipFill>
          <p:spPr>
            <a:xfrm>
              <a:off x="6418979" y="5268426"/>
              <a:ext cx="507575" cy="70789"/>
            </a:xfrm>
            <a:prstGeom prst="rect">
              <a:avLst/>
            </a:prstGeom>
          </p:spPr>
        </p:pic>
        <p:pic>
          <p:nvPicPr>
            <p:cNvPr id="46" name="object 46"/>
            <p:cNvPicPr/>
            <p:nvPr/>
          </p:nvPicPr>
          <p:blipFill>
            <a:blip r:embed="rId31" cstate="print"/>
            <a:stretch>
              <a:fillRect/>
            </a:stretch>
          </p:blipFill>
          <p:spPr>
            <a:xfrm>
              <a:off x="6432804" y="5078196"/>
              <a:ext cx="461480" cy="228441"/>
            </a:xfrm>
            <a:prstGeom prst="rect">
              <a:avLst/>
            </a:prstGeom>
          </p:spPr>
        </p:pic>
        <p:sp>
          <p:nvSpPr>
            <p:cNvPr id="47" name="object 47"/>
            <p:cNvSpPr/>
            <p:nvPr/>
          </p:nvSpPr>
          <p:spPr>
            <a:xfrm>
              <a:off x="6523241" y="5088610"/>
              <a:ext cx="245110" cy="60960"/>
            </a:xfrm>
            <a:custGeom>
              <a:avLst/>
              <a:gdLst/>
              <a:ahLst/>
              <a:cxnLst/>
              <a:rect l="l" t="t" r="r" b="b"/>
              <a:pathLst>
                <a:path w="245109" h="60960">
                  <a:moveTo>
                    <a:pt x="19138" y="47777"/>
                  </a:moveTo>
                  <a:lnTo>
                    <a:pt x="18808" y="42760"/>
                  </a:lnTo>
                  <a:lnTo>
                    <a:pt x="13881" y="40513"/>
                  </a:lnTo>
                  <a:lnTo>
                    <a:pt x="5842" y="43281"/>
                  </a:lnTo>
                  <a:lnTo>
                    <a:pt x="0" y="49301"/>
                  </a:lnTo>
                  <a:lnTo>
                    <a:pt x="228" y="53898"/>
                  </a:lnTo>
                  <a:lnTo>
                    <a:pt x="5143" y="55702"/>
                  </a:lnTo>
                  <a:lnTo>
                    <a:pt x="13335" y="53276"/>
                  </a:lnTo>
                  <a:lnTo>
                    <a:pt x="19138" y="47777"/>
                  </a:lnTo>
                  <a:close/>
                </a:path>
                <a:path w="245109" h="60960">
                  <a:moveTo>
                    <a:pt x="55854" y="13233"/>
                  </a:moveTo>
                  <a:lnTo>
                    <a:pt x="53365" y="10261"/>
                  </a:lnTo>
                  <a:lnTo>
                    <a:pt x="45808" y="11645"/>
                  </a:lnTo>
                  <a:lnTo>
                    <a:pt x="34455" y="19011"/>
                  </a:lnTo>
                  <a:lnTo>
                    <a:pt x="32385" y="25590"/>
                  </a:lnTo>
                  <a:lnTo>
                    <a:pt x="37020" y="28740"/>
                  </a:lnTo>
                  <a:lnTo>
                    <a:pt x="45808" y="25793"/>
                  </a:lnTo>
                  <a:lnTo>
                    <a:pt x="53327" y="18948"/>
                  </a:lnTo>
                  <a:lnTo>
                    <a:pt x="55854" y="13233"/>
                  </a:lnTo>
                  <a:close/>
                </a:path>
                <a:path w="245109" h="60960">
                  <a:moveTo>
                    <a:pt x="79844" y="34544"/>
                  </a:moveTo>
                  <a:lnTo>
                    <a:pt x="75844" y="31686"/>
                  </a:lnTo>
                  <a:lnTo>
                    <a:pt x="69113" y="31635"/>
                  </a:lnTo>
                  <a:lnTo>
                    <a:pt x="62141" y="35280"/>
                  </a:lnTo>
                  <a:lnTo>
                    <a:pt x="60591" y="39827"/>
                  </a:lnTo>
                  <a:lnTo>
                    <a:pt x="64122" y="42976"/>
                  </a:lnTo>
                  <a:lnTo>
                    <a:pt x="72440" y="42456"/>
                  </a:lnTo>
                  <a:lnTo>
                    <a:pt x="79311" y="38646"/>
                  </a:lnTo>
                  <a:lnTo>
                    <a:pt x="79844" y="34544"/>
                  </a:lnTo>
                  <a:close/>
                </a:path>
                <a:path w="245109" h="60960">
                  <a:moveTo>
                    <a:pt x="97345" y="7810"/>
                  </a:moveTo>
                  <a:lnTo>
                    <a:pt x="90766" y="5816"/>
                  </a:lnTo>
                  <a:lnTo>
                    <a:pt x="79578" y="8521"/>
                  </a:lnTo>
                  <a:lnTo>
                    <a:pt x="71221" y="14249"/>
                  </a:lnTo>
                  <a:lnTo>
                    <a:pt x="69303" y="19519"/>
                  </a:lnTo>
                  <a:lnTo>
                    <a:pt x="77444" y="20802"/>
                  </a:lnTo>
                  <a:lnTo>
                    <a:pt x="89585" y="17411"/>
                  </a:lnTo>
                  <a:lnTo>
                    <a:pt x="96583" y="12382"/>
                  </a:lnTo>
                  <a:lnTo>
                    <a:pt x="97345" y="7810"/>
                  </a:lnTo>
                  <a:close/>
                </a:path>
                <a:path w="245109" h="60960">
                  <a:moveTo>
                    <a:pt x="120002" y="46101"/>
                  </a:moveTo>
                  <a:lnTo>
                    <a:pt x="116293" y="37947"/>
                  </a:lnTo>
                  <a:lnTo>
                    <a:pt x="106578" y="35788"/>
                  </a:lnTo>
                  <a:lnTo>
                    <a:pt x="99402" y="40944"/>
                  </a:lnTo>
                  <a:lnTo>
                    <a:pt x="95415" y="50012"/>
                  </a:lnTo>
                  <a:lnTo>
                    <a:pt x="97002" y="58216"/>
                  </a:lnTo>
                  <a:lnTo>
                    <a:pt x="106578" y="60769"/>
                  </a:lnTo>
                  <a:lnTo>
                    <a:pt x="117005" y="55346"/>
                  </a:lnTo>
                  <a:lnTo>
                    <a:pt x="120002" y="46101"/>
                  </a:lnTo>
                  <a:close/>
                </a:path>
                <a:path w="245109" h="60960">
                  <a:moveTo>
                    <a:pt x="134581" y="5092"/>
                  </a:moveTo>
                  <a:lnTo>
                    <a:pt x="131419" y="1028"/>
                  </a:lnTo>
                  <a:lnTo>
                    <a:pt x="122402" y="0"/>
                  </a:lnTo>
                  <a:lnTo>
                    <a:pt x="115849" y="2870"/>
                  </a:lnTo>
                  <a:lnTo>
                    <a:pt x="112420" y="7988"/>
                  </a:lnTo>
                  <a:lnTo>
                    <a:pt x="113969" y="12433"/>
                  </a:lnTo>
                  <a:lnTo>
                    <a:pt x="122402" y="13322"/>
                  </a:lnTo>
                  <a:lnTo>
                    <a:pt x="131648" y="9944"/>
                  </a:lnTo>
                  <a:lnTo>
                    <a:pt x="134581" y="5092"/>
                  </a:lnTo>
                  <a:close/>
                </a:path>
                <a:path w="245109" h="60960">
                  <a:moveTo>
                    <a:pt x="157568" y="45999"/>
                  </a:moveTo>
                  <a:lnTo>
                    <a:pt x="156375" y="39547"/>
                  </a:lnTo>
                  <a:lnTo>
                    <a:pt x="149872" y="37465"/>
                  </a:lnTo>
                  <a:lnTo>
                    <a:pt x="144792" y="41554"/>
                  </a:lnTo>
                  <a:lnTo>
                    <a:pt x="141033" y="49453"/>
                  </a:lnTo>
                  <a:lnTo>
                    <a:pt x="140868" y="56553"/>
                  </a:lnTo>
                  <a:lnTo>
                    <a:pt x="146545" y="58280"/>
                  </a:lnTo>
                  <a:lnTo>
                    <a:pt x="154089" y="53390"/>
                  </a:lnTo>
                  <a:lnTo>
                    <a:pt x="157568" y="45999"/>
                  </a:lnTo>
                  <a:close/>
                </a:path>
                <a:path w="245109" h="60960">
                  <a:moveTo>
                    <a:pt x="174117" y="11861"/>
                  </a:moveTo>
                  <a:lnTo>
                    <a:pt x="168567" y="7747"/>
                  </a:lnTo>
                  <a:lnTo>
                    <a:pt x="159029" y="5816"/>
                  </a:lnTo>
                  <a:lnTo>
                    <a:pt x="152641" y="7277"/>
                  </a:lnTo>
                  <a:lnTo>
                    <a:pt x="149148" y="10604"/>
                  </a:lnTo>
                  <a:lnTo>
                    <a:pt x="151422" y="14249"/>
                  </a:lnTo>
                  <a:lnTo>
                    <a:pt x="162356" y="16637"/>
                  </a:lnTo>
                  <a:lnTo>
                    <a:pt x="172961" y="15659"/>
                  </a:lnTo>
                  <a:lnTo>
                    <a:pt x="174117" y="11861"/>
                  </a:lnTo>
                  <a:close/>
                </a:path>
                <a:path w="245109" h="60960">
                  <a:moveTo>
                    <a:pt x="188175" y="39128"/>
                  </a:moveTo>
                  <a:lnTo>
                    <a:pt x="179844" y="34124"/>
                  </a:lnTo>
                  <a:lnTo>
                    <a:pt x="174853" y="30797"/>
                  </a:lnTo>
                  <a:lnTo>
                    <a:pt x="169951" y="27533"/>
                  </a:lnTo>
                  <a:lnTo>
                    <a:pt x="169862" y="35788"/>
                  </a:lnTo>
                  <a:lnTo>
                    <a:pt x="188175" y="39128"/>
                  </a:lnTo>
                  <a:close/>
                </a:path>
                <a:path w="245109" h="60960">
                  <a:moveTo>
                    <a:pt x="208051" y="12065"/>
                  </a:moveTo>
                  <a:lnTo>
                    <a:pt x="206781" y="8559"/>
                  </a:lnTo>
                  <a:lnTo>
                    <a:pt x="199821" y="5816"/>
                  </a:lnTo>
                  <a:lnTo>
                    <a:pt x="192646" y="6413"/>
                  </a:lnTo>
                  <a:lnTo>
                    <a:pt x="188404" y="9753"/>
                  </a:lnTo>
                  <a:lnTo>
                    <a:pt x="188823" y="13614"/>
                  </a:lnTo>
                  <a:lnTo>
                    <a:pt x="195656" y="15811"/>
                  </a:lnTo>
                  <a:lnTo>
                    <a:pt x="204152" y="14960"/>
                  </a:lnTo>
                  <a:lnTo>
                    <a:pt x="208051" y="12065"/>
                  </a:lnTo>
                  <a:close/>
                </a:path>
                <a:path w="245109" h="60960">
                  <a:moveTo>
                    <a:pt x="244779" y="36410"/>
                  </a:moveTo>
                  <a:lnTo>
                    <a:pt x="241007" y="30848"/>
                  </a:lnTo>
                  <a:lnTo>
                    <a:pt x="233959" y="24968"/>
                  </a:lnTo>
                  <a:lnTo>
                    <a:pt x="224828" y="21780"/>
                  </a:lnTo>
                  <a:lnTo>
                    <a:pt x="217081" y="22529"/>
                  </a:lnTo>
                  <a:lnTo>
                    <a:pt x="216306" y="26784"/>
                  </a:lnTo>
                  <a:lnTo>
                    <a:pt x="228130" y="34124"/>
                  </a:lnTo>
                  <a:lnTo>
                    <a:pt x="241681" y="38557"/>
                  </a:lnTo>
                  <a:lnTo>
                    <a:pt x="244779" y="36410"/>
                  </a:lnTo>
                  <a:close/>
                </a:path>
              </a:pathLst>
            </a:custGeom>
            <a:solidFill>
              <a:srgbClr val="88B0DE"/>
            </a:solidFill>
          </p:spPr>
          <p:txBody>
            <a:bodyPr wrap="square" lIns="0" tIns="0" rIns="0" bIns="0" rtlCol="0"/>
            <a:lstStyle/>
            <a:p>
              <a:endParaRPr/>
            </a:p>
          </p:txBody>
        </p:sp>
        <p:pic>
          <p:nvPicPr>
            <p:cNvPr id="48" name="object 48"/>
            <p:cNvPicPr/>
            <p:nvPr/>
          </p:nvPicPr>
          <p:blipFill>
            <a:blip r:embed="rId32" cstate="print"/>
            <a:stretch>
              <a:fillRect/>
            </a:stretch>
          </p:blipFill>
          <p:spPr>
            <a:xfrm>
              <a:off x="6815696" y="5163553"/>
              <a:ext cx="105346" cy="260172"/>
            </a:xfrm>
            <a:prstGeom prst="rect">
              <a:avLst/>
            </a:prstGeom>
          </p:spPr>
        </p:pic>
      </p:grpSp>
      <p:sp>
        <p:nvSpPr>
          <p:cNvPr id="49" name="object 49"/>
          <p:cNvSpPr txBox="1">
            <a:spLocks noGrp="1"/>
          </p:cNvSpPr>
          <p:nvPr>
            <p:ph type="title"/>
          </p:nvPr>
        </p:nvSpPr>
        <p:spPr>
          <a:xfrm>
            <a:off x="1170607" y="1562906"/>
            <a:ext cx="2600960" cy="756920"/>
          </a:xfrm>
          <a:prstGeom prst="rect">
            <a:avLst/>
          </a:prstGeom>
        </p:spPr>
        <p:txBody>
          <a:bodyPr vert="horz" wrap="square" lIns="0" tIns="12700" rIns="0" bIns="0" rtlCol="0">
            <a:spAutoFit/>
          </a:bodyPr>
          <a:lstStyle/>
          <a:p>
            <a:pPr marL="12700" marR="5080">
              <a:lnSpc>
                <a:spcPct val="100000"/>
              </a:lnSpc>
              <a:spcBef>
                <a:spcPts val="100"/>
              </a:spcBef>
            </a:pPr>
            <a:r>
              <a:rPr sz="2400" b="0" spc="165" dirty="0">
                <a:solidFill>
                  <a:srgbClr val="020304"/>
                </a:solidFill>
                <a:latin typeface="Trebuchet MS"/>
                <a:cs typeface="Trebuchet MS"/>
              </a:rPr>
              <a:t>BISTROT</a:t>
            </a:r>
            <a:r>
              <a:rPr sz="2400" b="0" spc="-30" dirty="0">
                <a:solidFill>
                  <a:srgbClr val="020304"/>
                </a:solidFill>
                <a:latin typeface="Trebuchet MS"/>
                <a:cs typeface="Trebuchet MS"/>
              </a:rPr>
              <a:t> </a:t>
            </a:r>
            <a:r>
              <a:rPr sz="2400" b="0" spc="250" dirty="0">
                <a:solidFill>
                  <a:srgbClr val="020304"/>
                </a:solidFill>
                <a:latin typeface="Trebuchet MS"/>
                <a:cs typeface="Trebuchet MS"/>
              </a:rPr>
              <a:t>MOBILE </a:t>
            </a:r>
            <a:r>
              <a:rPr sz="2400" b="0" spc="-715" dirty="0">
                <a:solidFill>
                  <a:srgbClr val="020304"/>
                </a:solidFill>
                <a:latin typeface="Trebuchet MS"/>
                <a:cs typeface="Trebuchet MS"/>
              </a:rPr>
              <a:t> </a:t>
            </a:r>
            <a:r>
              <a:rPr sz="2400" b="0" spc="245" dirty="0">
                <a:solidFill>
                  <a:srgbClr val="020304"/>
                </a:solidFill>
                <a:latin typeface="Trebuchet MS"/>
                <a:cs typeface="Trebuchet MS"/>
              </a:rPr>
              <a:t>DE</a:t>
            </a:r>
            <a:r>
              <a:rPr sz="2400" b="0" spc="30" dirty="0">
                <a:solidFill>
                  <a:srgbClr val="020304"/>
                </a:solidFill>
                <a:latin typeface="Trebuchet MS"/>
                <a:cs typeface="Trebuchet MS"/>
              </a:rPr>
              <a:t> </a:t>
            </a:r>
            <a:r>
              <a:rPr sz="2400" b="0" spc="-120" dirty="0">
                <a:solidFill>
                  <a:srgbClr val="020304"/>
                </a:solidFill>
                <a:latin typeface="Trebuchet MS"/>
                <a:cs typeface="Trebuchet MS"/>
              </a:rPr>
              <a:t>L’</a:t>
            </a:r>
            <a:r>
              <a:rPr sz="2400" b="0" spc="30" dirty="0">
                <a:solidFill>
                  <a:srgbClr val="020304"/>
                </a:solidFill>
                <a:latin typeface="Trebuchet MS"/>
                <a:cs typeface="Trebuchet MS"/>
              </a:rPr>
              <a:t> </a:t>
            </a:r>
            <a:r>
              <a:rPr sz="2400" b="0" spc="185" dirty="0">
                <a:solidFill>
                  <a:srgbClr val="020304"/>
                </a:solidFill>
                <a:latin typeface="Trebuchet MS"/>
                <a:cs typeface="Trebuchet MS"/>
              </a:rPr>
              <a:t>ESTEY</a:t>
            </a:r>
            <a:endParaRPr sz="2400">
              <a:latin typeface="Trebuchet MS"/>
              <a:cs typeface="Trebuchet MS"/>
            </a:endParaRPr>
          </a:p>
        </p:txBody>
      </p:sp>
      <p:sp>
        <p:nvSpPr>
          <p:cNvPr id="50" name="object 50"/>
          <p:cNvSpPr txBox="1"/>
          <p:nvPr/>
        </p:nvSpPr>
        <p:spPr>
          <a:xfrm>
            <a:off x="1170607" y="2286806"/>
            <a:ext cx="3841750" cy="4775666"/>
          </a:xfrm>
          <a:prstGeom prst="rect">
            <a:avLst/>
          </a:prstGeom>
        </p:spPr>
        <p:txBody>
          <a:bodyPr vert="horz" wrap="square" lIns="0" tIns="12700" rIns="0" bIns="0" rtlCol="0">
            <a:spAutoFit/>
          </a:bodyPr>
          <a:lstStyle/>
          <a:p>
            <a:pPr marL="12700">
              <a:lnSpc>
                <a:spcPct val="100000"/>
              </a:lnSpc>
              <a:spcBef>
                <a:spcPts val="100"/>
              </a:spcBef>
            </a:pPr>
            <a:r>
              <a:rPr sz="2100" spc="35" dirty="0">
                <a:solidFill>
                  <a:srgbClr val="1D1D1B"/>
                </a:solidFill>
                <a:latin typeface="Trebuchet MS"/>
                <a:cs typeface="Trebuchet MS"/>
              </a:rPr>
              <a:t>Why</a:t>
            </a:r>
            <a:r>
              <a:rPr sz="2100" spc="-50" dirty="0">
                <a:solidFill>
                  <a:srgbClr val="1D1D1B"/>
                </a:solidFill>
                <a:latin typeface="Trebuchet MS"/>
                <a:cs typeface="Trebuchet MS"/>
              </a:rPr>
              <a:t> </a:t>
            </a:r>
            <a:r>
              <a:rPr sz="2100" spc="-105" dirty="0">
                <a:solidFill>
                  <a:srgbClr val="1D1D1B"/>
                </a:solidFill>
                <a:latin typeface="Trebuchet MS"/>
                <a:cs typeface="Trebuchet MS"/>
              </a:rPr>
              <a:t>it</a:t>
            </a:r>
            <a:r>
              <a:rPr sz="2100" spc="-50" dirty="0">
                <a:solidFill>
                  <a:srgbClr val="1D1D1B"/>
                </a:solidFill>
                <a:latin typeface="Trebuchet MS"/>
                <a:cs typeface="Trebuchet MS"/>
              </a:rPr>
              <a:t> </a:t>
            </a:r>
            <a:r>
              <a:rPr sz="2100" spc="-85" dirty="0">
                <a:solidFill>
                  <a:srgbClr val="1D1D1B"/>
                </a:solidFill>
                <a:latin typeface="Trebuchet MS"/>
                <a:cs typeface="Trebuchet MS"/>
              </a:rPr>
              <a:t>is</a:t>
            </a:r>
            <a:r>
              <a:rPr sz="2100" spc="-50" dirty="0">
                <a:solidFill>
                  <a:srgbClr val="1D1D1B"/>
                </a:solidFill>
                <a:latin typeface="Trebuchet MS"/>
                <a:cs typeface="Trebuchet MS"/>
              </a:rPr>
              <a:t> </a:t>
            </a:r>
            <a:r>
              <a:rPr sz="2100" spc="-90" dirty="0">
                <a:solidFill>
                  <a:srgbClr val="1D1D1B"/>
                </a:solidFill>
                <a:latin typeface="Trebuchet MS"/>
                <a:cs typeface="Trebuchet MS"/>
              </a:rPr>
              <a:t>innovative...</a:t>
            </a:r>
            <a:endParaRPr sz="2100">
              <a:latin typeface="Trebuchet MS"/>
              <a:cs typeface="Trebuchet MS"/>
            </a:endParaRPr>
          </a:p>
          <a:p>
            <a:pPr marL="12700" marR="5080">
              <a:lnSpc>
                <a:spcPct val="100000"/>
              </a:lnSpc>
              <a:spcBef>
                <a:spcPts val="2100"/>
              </a:spcBef>
              <a:buChar char="•"/>
              <a:tabLst>
                <a:tab pos="191135" algn="l"/>
              </a:tabLst>
            </a:pPr>
            <a:r>
              <a:rPr sz="1800" spc="5" dirty="0">
                <a:solidFill>
                  <a:srgbClr val="1D1D1B"/>
                </a:solidFill>
                <a:latin typeface="Trebuchet MS"/>
                <a:cs typeface="Trebuchet MS"/>
              </a:rPr>
              <a:t>Working</a:t>
            </a:r>
            <a:r>
              <a:rPr sz="1800" spc="-15" dirty="0">
                <a:solidFill>
                  <a:srgbClr val="1D1D1B"/>
                </a:solidFill>
                <a:latin typeface="Trebuchet MS"/>
                <a:cs typeface="Trebuchet MS"/>
              </a:rPr>
              <a:t> </a:t>
            </a:r>
            <a:r>
              <a:rPr sz="1800" spc="-50" dirty="0">
                <a:solidFill>
                  <a:srgbClr val="1D1D1B"/>
                </a:solidFill>
                <a:latin typeface="Trebuchet MS"/>
                <a:cs typeface="Trebuchet MS"/>
              </a:rPr>
              <a:t>in</a:t>
            </a:r>
            <a:r>
              <a:rPr sz="1800" spc="-10" dirty="0">
                <a:solidFill>
                  <a:srgbClr val="1D1D1B"/>
                </a:solidFill>
                <a:latin typeface="Trebuchet MS"/>
                <a:cs typeface="Trebuchet MS"/>
              </a:rPr>
              <a:t> </a:t>
            </a:r>
            <a:r>
              <a:rPr sz="1800" spc="-60" dirty="0">
                <a:solidFill>
                  <a:srgbClr val="1D1D1B"/>
                </a:solidFill>
                <a:latin typeface="Trebuchet MS"/>
                <a:cs typeface="Trebuchet MS"/>
              </a:rPr>
              <a:t>pairs</a:t>
            </a:r>
            <a:r>
              <a:rPr sz="1800" spc="-10" dirty="0">
                <a:solidFill>
                  <a:srgbClr val="1D1D1B"/>
                </a:solidFill>
                <a:latin typeface="Trebuchet MS"/>
                <a:cs typeface="Trebuchet MS"/>
              </a:rPr>
              <a:t> </a:t>
            </a:r>
            <a:r>
              <a:rPr sz="1800" spc="-25" dirty="0">
                <a:solidFill>
                  <a:srgbClr val="1D1D1B"/>
                </a:solidFill>
                <a:latin typeface="Trebuchet MS"/>
                <a:cs typeface="Trebuchet MS"/>
              </a:rPr>
              <a:t>with</a:t>
            </a:r>
            <a:r>
              <a:rPr sz="1800" spc="-10" dirty="0">
                <a:solidFill>
                  <a:srgbClr val="1D1D1B"/>
                </a:solidFill>
                <a:latin typeface="Trebuchet MS"/>
                <a:cs typeface="Trebuchet MS"/>
              </a:rPr>
              <a:t> </a:t>
            </a:r>
            <a:r>
              <a:rPr sz="1800" spc="-50">
                <a:solidFill>
                  <a:srgbClr val="1D1D1B"/>
                </a:solidFill>
                <a:latin typeface="Trebuchet MS"/>
                <a:cs typeface="Trebuchet MS"/>
              </a:rPr>
              <a:t>a</a:t>
            </a:r>
            <a:r>
              <a:rPr sz="1800" spc="-10">
                <a:solidFill>
                  <a:srgbClr val="1D1D1B"/>
                </a:solidFill>
                <a:latin typeface="Trebuchet MS"/>
                <a:cs typeface="Trebuchet MS"/>
              </a:rPr>
              <a:t> </a:t>
            </a:r>
            <a:r>
              <a:rPr sz="1800" spc="-55">
                <a:solidFill>
                  <a:srgbClr val="1D1D1B"/>
                </a:solidFill>
                <a:latin typeface="Trebuchet MS"/>
                <a:cs typeface="Trebuchet MS"/>
              </a:rPr>
              <a:t>volunteer</a:t>
            </a:r>
            <a:r>
              <a:rPr sz="1800" spc="-50">
                <a:solidFill>
                  <a:srgbClr val="1D1D1B"/>
                </a:solidFill>
                <a:latin typeface="Trebuchet MS"/>
                <a:cs typeface="Trebuchet MS"/>
              </a:rPr>
              <a:t> </a:t>
            </a:r>
            <a:r>
              <a:rPr sz="1800" spc="-15" dirty="0">
                <a:solidFill>
                  <a:srgbClr val="1D1D1B"/>
                </a:solidFill>
                <a:latin typeface="Trebuchet MS"/>
                <a:cs typeface="Trebuchet MS"/>
              </a:rPr>
              <a:t>and </a:t>
            </a:r>
            <a:r>
              <a:rPr sz="1800" spc="-40" dirty="0">
                <a:solidFill>
                  <a:srgbClr val="1D1D1B"/>
                </a:solidFill>
                <a:latin typeface="Trebuchet MS"/>
                <a:cs typeface="Trebuchet MS"/>
              </a:rPr>
              <a:t>accompanied </a:t>
            </a:r>
            <a:r>
              <a:rPr sz="1800" spc="-50" dirty="0">
                <a:solidFill>
                  <a:srgbClr val="1D1D1B"/>
                </a:solidFill>
                <a:latin typeface="Trebuchet MS"/>
                <a:cs typeface="Trebuchet MS"/>
              </a:rPr>
              <a:t>by a </a:t>
            </a:r>
            <a:r>
              <a:rPr sz="1800" spc="-40" dirty="0">
                <a:solidFill>
                  <a:srgbClr val="1D1D1B"/>
                </a:solidFill>
                <a:latin typeface="Trebuchet MS"/>
                <a:cs typeface="Trebuchet MS"/>
              </a:rPr>
              <a:t>cook, </a:t>
            </a:r>
            <a:r>
              <a:rPr sz="1800" spc="-50" dirty="0">
                <a:solidFill>
                  <a:srgbClr val="1D1D1B"/>
                </a:solidFill>
                <a:latin typeface="Trebuchet MS"/>
                <a:cs typeface="Trebuchet MS"/>
              </a:rPr>
              <a:t>these </a:t>
            </a:r>
            <a:r>
              <a:rPr sz="1800" spc="-45" dirty="0">
                <a:solidFill>
                  <a:srgbClr val="1D1D1B"/>
                </a:solidFill>
                <a:latin typeface="Trebuchet MS"/>
                <a:cs typeface="Trebuchet MS"/>
              </a:rPr>
              <a:t> </a:t>
            </a:r>
            <a:r>
              <a:rPr sz="1800" spc="15" dirty="0">
                <a:solidFill>
                  <a:srgbClr val="1D1D1B"/>
                </a:solidFill>
                <a:latin typeface="Trebuchet MS"/>
                <a:cs typeface="Trebuchet MS"/>
              </a:rPr>
              <a:t>young</a:t>
            </a:r>
            <a:r>
              <a:rPr sz="1800" spc="-45" dirty="0">
                <a:solidFill>
                  <a:srgbClr val="1D1D1B"/>
                </a:solidFill>
                <a:latin typeface="Trebuchet MS"/>
                <a:cs typeface="Trebuchet MS"/>
              </a:rPr>
              <a:t> people </a:t>
            </a:r>
            <a:r>
              <a:rPr sz="1800" spc="-55" dirty="0">
                <a:solidFill>
                  <a:srgbClr val="1D1D1B"/>
                </a:solidFill>
                <a:latin typeface="Trebuchet MS"/>
                <a:cs typeface="Trebuchet MS"/>
              </a:rPr>
              <a:t>discove</a:t>
            </a:r>
            <a:r>
              <a:rPr sz="1800" spc="-275" dirty="0">
                <a:solidFill>
                  <a:srgbClr val="1D1D1B"/>
                </a:solidFill>
                <a:latin typeface="Trebuchet MS"/>
                <a:cs typeface="Trebuchet MS"/>
              </a:rPr>
              <a:t>r</a:t>
            </a:r>
            <a:r>
              <a:rPr sz="1800" spc="-165" dirty="0">
                <a:solidFill>
                  <a:srgbClr val="1D1D1B"/>
                </a:solidFill>
                <a:latin typeface="Trebuchet MS"/>
                <a:cs typeface="Trebuchet MS"/>
              </a:rPr>
              <a:t>,</a:t>
            </a:r>
            <a:r>
              <a:rPr sz="1800" spc="-45" dirty="0">
                <a:solidFill>
                  <a:srgbClr val="1D1D1B"/>
                </a:solidFill>
                <a:latin typeface="Trebuchet MS"/>
                <a:cs typeface="Trebuchet MS"/>
              </a:rPr>
              <a:t> </a:t>
            </a:r>
            <a:r>
              <a:rPr sz="1800" spc="-20" dirty="0">
                <a:solidFill>
                  <a:srgbClr val="1D1D1B"/>
                </a:solidFill>
                <a:latin typeface="Trebuchet MS"/>
                <a:cs typeface="Trebuchet MS"/>
              </a:rPr>
              <a:t>thanks</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this  </a:t>
            </a:r>
            <a:r>
              <a:rPr sz="1800" spc="-65" dirty="0">
                <a:solidFill>
                  <a:srgbClr val="1D1D1B"/>
                </a:solidFill>
                <a:latin typeface="Trebuchet MS"/>
                <a:cs typeface="Trebuchet MS"/>
              </a:rPr>
              <a:t>pr</a:t>
            </a:r>
            <a:r>
              <a:rPr sz="1800" spc="-105" dirty="0">
                <a:solidFill>
                  <a:srgbClr val="1D1D1B"/>
                </a:solidFill>
                <a:latin typeface="Trebuchet MS"/>
                <a:cs typeface="Trebuchet MS"/>
              </a:rPr>
              <a:t>oject,</a:t>
            </a:r>
            <a:r>
              <a:rPr sz="1800" spc="-45" dirty="0">
                <a:solidFill>
                  <a:srgbClr val="1D1D1B"/>
                </a:solidFill>
                <a:latin typeface="Trebuchet MS"/>
                <a:cs typeface="Trebuchet MS"/>
              </a:rPr>
              <a:t> the </a:t>
            </a:r>
            <a:r>
              <a:rPr sz="1800" spc="-50" dirty="0">
                <a:solidFill>
                  <a:srgbClr val="1D1D1B"/>
                </a:solidFill>
                <a:latin typeface="Trebuchet MS"/>
                <a:cs typeface="Trebuchet MS"/>
              </a:rPr>
              <a:t>catering</a:t>
            </a:r>
            <a:r>
              <a:rPr sz="1800" spc="-45" dirty="0">
                <a:solidFill>
                  <a:srgbClr val="1D1D1B"/>
                </a:solidFill>
                <a:latin typeface="Trebuchet MS"/>
                <a:cs typeface="Trebuchet MS"/>
              </a:rPr>
              <a:t> </a:t>
            </a:r>
            <a:r>
              <a:rPr sz="1800" spc="-60" dirty="0">
                <a:solidFill>
                  <a:srgbClr val="1D1D1B"/>
                </a:solidFill>
                <a:latin typeface="Trebuchet MS"/>
                <a:cs typeface="Trebuchet MS"/>
              </a:rPr>
              <a:t>trade</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50">
                <a:solidFill>
                  <a:srgbClr val="1D1D1B"/>
                </a:solidFill>
                <a:latin typeface="Trebuchet MS"/>
                <a:cs typeface="Trebuchet MS"/>
              </a:rPr>
              <a:t>a</a:t>
            </a:r>
            <a:r>
              <a:rPr sz="1800" spc="-45">
                <a:solidFill>
                  <a:srgbClr val="1D1D1B"/>
                </a:solidFill>
                <a:latin typeface="Trebuchet MS"/>
                <a:cs typeface="Trebuchet MS"/>
              </a:rPr>
              <a:t> </a:t>
            </a:r>
            <a:r>
              <a:rPr sz="1800" b="1" spc="15">
                <a:solidFill>
                  <a:srgbClr val="1D1D1B"/>
                </a:solidFill>
                <a:latin typeface="Trebuchet MS"/>
                <a:cs typeface="Trebuchet MS"/>
              </a:rPr>
              <a:t>dif</a:t>
            </a:r>
            <a:r>
              <a:rPr sz="1800" b="1" spc="-10">
                <a:solidFill>
                  <a:srgbClr val="1D1D1B"/>
                </a:solidFill>
                <a:latin typeface="Trebuchet MS"/>
                <a:cs typeface="Trebuchet MS"/>
              </a:rPr>
              <a:t>ferent</a:t>
            </a:r>
            <a:r>
              <a:rPr sz="1800" b="1" spc="-55">
                <a:solidFill>
                  <a:srgbClr val="1D1D1B"/>
                </a:solidFill>
                <a:latin typeface="Trebuchet MS"/>
                <a:cs typeface="Trebuchet MS"/>
              </a:rPr>
              <a:t> </a:t>
            </a:r>
            <a:r>
              <a:rPr sz="1800" b="1" spc="5" dirty="0">
                <a:solidFill>
                  <a:srgbClr val="1D1D1B"/>
                </a:solidFill>
                <a:latin typeface="Trebuchet MS"/>
                <a:cs typeface="Trebuchet MS"/>
              </a:rPr>
              <a:t>relationship</a:t>
            </a:r>
            <a:r>
              <a:rPr sz="1800" b="1" spc="-50" dirty="0">
                <a:solidFill>
                  <a:srgbClr val="1D1D1B"/>
                </a:solidFill>
                <a:latin typeface="Trebuchet MS"/>
                <a:cs typeface="Trebuchet MS"/>
              </a:rPr>
              <a:t> </a:t>
            </a:r>
            <a:r>
              <a:rPr sz="1800" b="1" spc="50" dirty="0">
                <a:solidFill>
                  <a:srgbClr val="1D1D1B"/>
                </a:solidFill>
                <a:latin typeface="Trebuchet MS"/>
                <a:cs typeface="Trebuchet MS"/>
              </a:rPr>
              <a:t>with</a:t>
            </a:r>
            <a:r>
              <a:rPr sz="1800" b="1" spc="-50" dirty="0">
                <a:solidFill>
                  <a:srgbClr val="1D1D1B"/>
                </a:solidFill>
                <a:latin typeface="Trebuchet MS"/>
                <a:cs typeface="Trebuchet MS"/>
              </a:rPr>
              <a:t> </a:t>
            </a:r>
            <a:r>
              <a:rPr sz="1800" b="1" spc="5">
                <a:solidFill>
                  <a:srgbClr val="1D1D1B"/>
                </a:solidFill>
                <a:latin typeface="Trebuchet MS"/>
                <a:cs typeface="Trebuchet MS"/>
              </a:rPr>
              <a:t>the</a:t>
            </a:r>
            <a:r>
              <a:rPr sz="1800" b="1" spc="-50">
                <a:solidFill>
                  <a:srgbClr val="1D1D1B"/>
                </a:solidFill>
                <a:latin typeface="Trebuchet MS"/>
                <a:cs typeface="Trebuchet MS"/>
              </a:rPr>
              <a:t> </a:t>
            </a:r>
            <a:r>
              <a:rPr sz="1800" b="1">
                <a:solidFill>
                  <a:srgbClr val="1D1D1B"/>
                </a:solidFill>
                <a:latin typeface="Trebuchet MS"/>
                <a:cs typeface="Trebuchet MS"/>
              </a:rPr>
              <a:t>inhabi</a:t>
            </a:r>
            <a:r>
              <a:rPr sz="1800" b="1" spc="30">
                <a:solidFill>
                  <a:srgbClr val="1D1D1B"/>
                </a:solidFill>
                <a:latin typeface="Trebuchet MS"/>
                <a:cs typeface="Trebuchet MS"/>
              </a:rPr>
              <a:t>tants</a:t>
            </a:r>
            <a:r>
              <a:rPr sz="1800" b="1" spc="-50">
                <a:solidFill>
                  <a:srgbClr val="1D1D1B"/>
                </a:solidFill>
                <a:latin typeface="Trebuchet MS"/>
                <a:cs typeface="Trebuchet MS"/>
              </a:rPr>
              <a:t> </a:t>
            </a:r>
            <a:r>
              <a:rPr sz="1800" b="1" spc="55" dirty="0">
                <a:solidFill>
                  <a:srgbClr val="1D1D1B"/>
                </a:solidFill>
                <a:latin typeface="Trebuchet MS"/>
                <a:cs typeface="Trebuchet MS"/>
              </a:rPr>
              <a:t>of</a:t>
            </a:r>
            <a:r>
              <a:rPr sz="1800" b="1" spc="-50" dirty="0">
                <a:solidFill>
                  <a:srgbClr val="1D1D1B"/>
                </a:solidFill>
                <a:latin typeface="Trebuchet MS"/>
                <a:cs typeface="Trebuchet MS"/>
              </a:rPr>
              <a:t> </a:t>
            </a:r>
            <a:r>
              <a:rPr sz="1800" b="1" spc="5" dirty="0">
                <a:solidFill>
                  <a:srgbClr val="1D1D1B"/>
                </a:solidFill>
                <a:latin typeface="Trebuchet MS"/>
                <a:cs typeface="Trebuchet MS"/>
              </a:rPr>
              <a:t>the</a:t>
            </a:r>
            <a:r>
              <a:rPr sz="1800" b="1" spc="-50" dirty="0">
                <a:solidFill>
                  <a:srgbClr val="1D1D1B"/>
                </a:solidFill>
                <a:latin typeface="Trebuchet MS"/>
                <a:cs typeface="Trebuchet MS"/>
              </a:rPr>
              <a:t> </a:t>
            </a:r>
            <a:r>
              <a:rPr sz="1800" b="1" spc="25" dirty="0">
                <a:solidFill>
                  <a:srgbClr val="1D1D1B"/>
                </a:solidFill>
                <a:latin typeface="Trebuchet MS"/>
                <a:cs typeface="Trebuchet MS"/>
              </a:rPr>
              <a:t>neighbourhoods.</a:t>
            </a:r>
            <a:endParaRPr sz="1800">
              <a:latin typeface="Trebuchet MS"/>
              <a:cs typeface="Trebuchet MS"/>
            </a:endParaRPr>
          </a:p>
          <a:p>
            <a:pPr>
              <a:lnSpc>
                <a:spcPct val="100000"/>
              </a:lnSpc>
              <a:spcBef>
                <a:spcPts val="10"/>
              </a:spcBef>
              <a:buClr>
                <a:srgbClr val="1D1D1B"/>
              </a:buClr>
              <a:buFont typeface="Trebuchet MS"/>
              <a:buChar char="•"/>
            </a:pPr>
            <a:endParaRPr sz="1850">
              <a:latin typeface="Trebuchet MS"/>
              <a:cs typeface="Trebuchet MS"/>
            </a:endParaRPr>
          </a:p>
          <a:p>
            <a:pPr marL="12700" marR="129539">
              <a:lnSpc>
                <a:spcPct val="100000"/>
              </a:lnSpc>
              <a:buChar char="•"/>
              <a:tabLst>
                <a:tab pos="191135" algn="l"/>
              </a:tabLst>
            </a:pPr>
            <a:r>
              <a:rPr sz="1800" spc="-75" dirty="0">
                <a:solidFill>
                  <a:srgbClr val="1D1D1B"/>
                </a:solidFill>
                <a:latin typeface="Trebuchet MS"/>
                <a:cs typeface="Trebuchet MS"/>
              </a:rPr>
              <a:t>They</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125" dirty="0">
                <a:solidFill>
                  <a:srgbClr val="1D1D1B"/>
                </a:solidFill>
                <a:latin typeface="Trebuchet MS"/>
                <a:cs typeface="Trebuchet MS"/>
              </a:rPr>
              <a:t>r</a:t>
            </a:r>
            <a:r>
              <a:rPr sz="1800" spc="-65" dirty="0">
                <a:solidFill>
                  <a:srgbClr val="1D1D1B"/>
                </a:solidFill>
                <a:latin typeface="Trebuchet MS"/>
                <a:cs typeface="Trebuchet MS"/>
              </a:rPr>
              <a:t>ecruited</a:t>
            </a:r>
            <a:r>
              <a:rPr sz="1800" spc="-45" dirty="0">
                <a:solidFill>
                  <a:srgbClr val="1D1D1B"/>
                </a:solidFill>
                <a:latin typeface="Trebuchet MS"/>
                <a:cs typeface="Trebuchet MS"/>
              </a:rPr>
              <a:t> </a:t>
            </a:r>
            <a:r>
              <a:rPr sz="1800" b="1" dirty="0">
                <a:solidFill>
                  <a:srgbClr val="1D1D1B"/>
                </a:solidFill>
                <a:latin typeface="Trebuchet MS"/>
                <a:cs typeface="Trebuchet MS"/>
              </a:rPr>
              <a:t>in</a:t>
            </a:r>
            <a:r>
              <a:rPr sz="1800" b="1" spc="-45" dirty="0">
                <a:solidFill>
                  <a:srgbClr val="1D1D1B"/>
                </a:solidFill>
                <a:latin typeface="Trebuchet MS"/>
                <a:cs typeface="Trebuchet MS"/>
              </a:rPr>
              <a:t> </a:t>
            </a:r>
            <a:r>
              <a:rPr sz="1800" b="1" spc="10" dirty="0">
                <a:solidFill>
                  <a:srgbClr val="1D1D1B"/>
                </a:solidFill>
                <a:latin typeface="Trebuchet MS"/>
                <a:cs typeface="Trebuchet MS"/>
              </a:rPr>
              <a:t>collaboration  </a:t>
            </a:r>
            <a:r>
              <a:rPr sz="1800" b="1" spc="50" dirty="0">
                <a:solidFill>
                  <a:srgbClr val="1D1D1B"/>
                </a:solidFill>
                <a:latin typeface="Trebuchet MS"/>
                <a:cs typeface="Trebuchet MS"/>
              </a:rPr>
              <a:t>with</a:t>
            </a:r>
            <a:r>
              <a:rPr sz="1800" b="1" spc="-45" dirty="0">
                <a:solidFill>
                  <a:srgbClr val="1D1D1B"/>
                </a:solidFill>
                <a:latin typeface="Trebuchet MS"/>
                <a:cs typeface="Trebuchet MS"/>
              </a:rPr>
              <a:t> </a:t>
            </a:r>
            <a:r>
              <a:rPr sz="1800" b="1" spc="5" dirty="0">
                <a:solidFill>
                  <a:srgbClr val="1D1D1B"/>
                </a:solidFill>
                <a:latin typeface="Trebuchet MS"/>
                <a:cs typeface="Trebuchet MS"/>
              </a:rPr>
              <a:t>the</a:t>
            </a:r>
            <a:r>
              <a:rPr sz="1800" b="1" spc="-45" dirty="0">
                <a:solidFill>
                  <a:srgbClr val="1D1D1B"/>
                </a:solidFill>
                <a:latin typeface="Trebuchet MS"/>
                <a:cs typeface="Trebuchet MS"/>
              </a:rPr>
              <a:t> </a:t>
            </a:r>
            <a:r>
              <a:rPr sz="1800" b="1" dirty="0">
                <a:solidFill>
                  <a:srgbClr val="1D1D1B"/>
                </a:solidFill>
                <a:latin typeface="Trebuchet MS"/>
                <a:cs typeface="Trebuchet MS"/>
              </a:rPr>
              <a:t>city's</a:t>
            </a:r>
            <a:r>
              <a:rPr sz="1800" b="1" spc="-40" dirty="0">
                <a:solidFill>
                  <a:srgbClr val="1D1D1B"/>
                </a:solidFill>
                <a:latin typeface="Trebuchet MS"/>
                <a:cs typeface="Trebuchet MS"/>
              </a:rPr>
              <a:t> </a:t>
            </a:r>
            <a:r>
              <a:rPr sz="1800" b="1" spc="15" dirty="0">
                <a:solidFill>
                  <a:srgbClr val="1D1D1B"/>
                </a:solidFill>
                <a:latin typeface="Trebuchet MS"/>
                <a:cs typeface="Trebuchet MS"/>
              </a:rPr>
              <a:t>various</a:t>
            </a:r>
            <a:r>
              <a:rPr sz="1800" b="1" spc="-45" dirty="0">
                <a:solidFill>
                  <a:srgbClr val="1D1D1B"/>
                </a:solidFill>
                <a:latin typeface="Trebuchet MS"/>
                <a:cs typeface="Trebuchet MS"/>
              </a:rPr>
              <a:t> </a:t>
            </a:r>
            <a:r>
              <a:rPr sz="1800" b="1" spc="-10" dirty="0">
                <a:solidFill>
                  <a:srgbClr val="1D1D1B"/>
                </a:solidFill>
                <a:latin typeface="Trebuchet MS"/>
                <a:cs typeface="Trebuchet MS"/>
              </a:rPr>
              <a:t>social</a:t>
            </a:r>
            <a:r>
              <a:rPr sz="1800" b="1" spc="-45" dirty="0">
                <a:solidFill>
                  <a:srgbClr val="1D1D1B"/>
                </a:solidFill>
                <a:latin typeface="Trebuchet MS"/>
                <a:cs typeface="Trebuchet MS"/>
              </a:rPr>
              <a:t> </a:t>
            </a:r>
            <a:r>
              <a:rPr sz="1800" b="1" spc="35" dirty="0">
                <a:solidFill>
                  <a:srgbClr val="1D1D1B"/>
                </a:solidFill>
                <a:latin typeface="Trebuchet MS"/>
                <a:cs typeface="Trebuchet MS"/>
              </a:rPr>
              <a:t>orga- </a:t>
            </a:r>
            <a:r>
              <a:rPr sz="1800" b="1" spc="-525" dirty="0">
                <a:solidFill>
                  <a:srgbClr val="1D1D1B"/>
                </a:solidFill>
                <a:latin typeface="Trebuchet MS"/>
                <a:cs typeface="Trebuchet MS"/>
              </a:rPr>
              <a:t> </a:t>
            </a:r>
            <a:r>
              <a:rPr sz="1800" b="1" spc="-5" dirty="0">
                <a:solidFill>
                  <a:srgbClr val="1D1D1B"/>
                </a:solidFill>
                <a:latin typeface="Trebuchet MS"/>
                <a:cs typeface="Trebuchet MS"/>
              </a:rPr>
              <a:t>nizations</a:t>
            </a:r>
            <a:r>
              <a:rPr sz="1800" spc="-5" dirty="0">
                <a:solidFill>
                  <a:srgbClr val="1D1D1B"/>
                </a:solidFill>
                <a:latin typeface="Trebuchet MS"/>
                <a:cs typeface="Trebuchet MS"/>
              </a:rPr>
              <a:t>, </a:t>
            </a:r>
            <a:r>
              <a:rPr sz="1800" spc="-45" dirty="0">
                <a:solidFill>
                  <a:srgbClr val="1D1D1B"/>
                </a:solidFill>
                <a:latin typeface="Trebuchet MS"/>
                <a:cs typeface="Trebuchet MS"/>
              </a:rPr>
              <a:t>for </a:t>
            </a:r>
            <a:r>
              <a:rPr sz="1800" spc="-10" dirty="0">
                <a:solidFill>
                  <a:srgbClr val="1D1D1B"/>
                </a:solidFill>
                <a:latin typeface="Trebuchet MS"/>
                <a:cs typeface="Trebuchet MS"/>
              </a:rPr>
              <a:t>one </a:t>
            </a:r>
            <a:r>
              <a:rPr sz="1800" spc="-30" dirty="0">
                <a:solidFill>
                  <a:srgbClr val="1D1D1B"/>
                </a:solidFill>
                <a:latin typeface="Trebuchet MS"/>
                <a:cs typeface="Trebuchet MS"/>
              </a:rPr>
              <a:t>week </a:t>
            </a:r>
            <a:r>
              <a:rPr sz="1800" spc="-50" dirty="0">
                <a:solidFill>
                  <a:srgbClr val="1D1D1B"/>
                </a:solidFill>
                <a:latin typeface="Trebuchet MS"/>
                <a:cs typeface="Trebuchet MS"/>
              </a:rPr>
              <a:t>sessions, </a:t>
            </a:r>
            <a:r>
              <a:rPr sz="1800" spc="-45" dirty="0">
                <a:solidFill>
                  <a:srgbClr val="1D1D1B"/>
                </a:solidFill>
                <a:latin typeface="Trebuchet MS"/>
                <a:cs typeface="Trebuchet MS"/>
              </a:rPr>
              <a:t> </a:t>
            </a:r>
            <a:r>
              <a:rPr sz="1800" spc="-15" dirty="0">
                <a:solidFill>
                  <a:srgbClr val="1D1D1B"/>
                </a:solidFill>
                <a:latin typeface="Trebuchet MS"/>
                <a:cs typeface="Trebuchet MS"/>
              </a:rPr>
              <a:t>during</a:t>
            </a:r>
            <a:r>
              <a:rPr sz="1800" spc="-50" dirty="0">
                <a:solidFill>
                  <a:srgbClr val="1D1D1B"/>
                </a:solidFill>
                <a:latin typeface="Trebuchet MS"/>
                <a:cs typeface="Trebuchet MS"/>
              </a:rPr>
              <a:t> </a:t>
            </a:r>
            <a:r>
              <a:rPr sz="1800" spc="-25" dirty="0">
                <a:solidFill>
                  <a:srgbClr val="1D1D1B"/>
                </a:solidFill>
                <a:latin typeface="Trebuchet MS"/>
                <a:cs typeface="Trebuchet MS"/>
              </a:rPr>
              <a:t>which</a:t>
            </a:r>
            <a:r>
              <a:rPr sz="1800" spc="-50" dirty="0">
                <a:solidFill>
                  <a:srgbClr val="1D1D1B"/>
                </a:solidFill>
                <a:latin typeface="Trebuchet MS"/>
                <a:cs typeface="Trebuchet MS"/>
              </a:rPr>
              <a:t> </a:t>
            </a:r>
            <a:r>
              <a:rPr sz="1800" spc="-55" dirty="0">
                <a:solidFill>
                  <a:srgbClr val="1D1D1B"/>
                </a:solidFill>
                <a:latin typeface="Trebuchet MS"/>
                <a:cs typeface="Trebuchet MS"/>
              </a:rPr>
              <a:t>they</a:t>
            </a:r>
            <a:r>
              <a:rPr sz="1800" spc="-50"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65" dirty="0">
                <a:solidFill>
                  <a:srgbClr val="1D1D1B"/>
                </a:solidFill>
                <a:latin typeface="Trebuchet MS"/>
                <a:cs typeface="Trebuchet MS"/>
              </a:rPr>
              <a:t>paid.</a:t>
            </a:r>
            <a:endParaRPr sz="1800">
              <a:latin typeface="Trebuchet MS"/>
              <a:cs typeface="Trebuchet MS"/>
            </a:endParaRPr>
          </a:p>
          <a:p>
            <a:pPr>
              <a:lnSpc>
                <a:spcPct val="100000"/>
              </a:lnSpc>
              <a:spcBef>
                <a:spcPts val="10"/>
              </a:spcBef>
              <a:buClr>
                <a:srgbClr val="1D1D1B"/>
              </a:buClr>
              <a:buFont typeface="Trebuchet MS"/>
              <a:buChar char="•"/>
            </a:pPr>
            <a:endParaRPr sz="1850">
              <a:latin typeface="Trebuchet MS"/>
              <a:cs typeface="Trebuchet MS"/>
            </a:endParaRPr>
          </a:p>
          <a:p>
            <a:pPr marL="12700" marR="237490">
              <a:lnSpc>
                <a:spcPct val="100000"/>
              </a:lnSpc>
              <a:buChar char="•"/>
              <a:tabLst>
                <a:tab pos="191135" algn="l"/>
              </a:tabLst>
            </a:pPr>
            <a:r>
              <a:rPr sz="1800" spc="-70" dirty="0">
                <a:solidFill>
                  <a:srgbClr val="1D1D1B"/>
                </a:solidFill>
                <a:latin typeface="Trebuchet MS"/>
                <a:cs typeface="Trebuchet MS"/>
              </a:rPr>
              <a:t>The</a:t>
            </a:r>
            <a:r>
              <a:rPr sz="1800" spc="-50" dirty="0">
                <a:solidFill>
                  <a:srgbClr val="1D1D1B"/>
                </a:solidFill>
                <a:latin typeface="Trebuchet MS"/>
                <a:cs typeface="Trebuchet MS"/>
              </a:rPr>
              <a:t> mobile bistro </a:t>
            </a:r>
            <a:r>
              <a:rPr sz="1800" spc="-75" dirty="0">
                <a:solidFill>
                  <a:srgbClr val="1D1D1B"/>
                </a:solidFill>
                <a:latin typeface="Trebuchet MS"/>
                <a:cs typeface="Trebuchet MS"/>
              </a:rPr>
              <a:t>is</a:t>
            </a:r>
            <a:r>
              <a:rPr sz="1800" spc="-50" dirty="0">
                <a:solidFill>
                  <a:srgbClr val="1D1D1B"/>
                </a:solidFill>
                <a:latin typeface="Trebuchet MS"/>
                <a:cs typeface="Trebuchet MS"/>
              </a:rPr>
              <a:t> </a:t>
            </a:r>
            <a:r>
              <a:rPr sz="1800" spc="-45" dirty="0">
                <a:solidFill>
                  <a:srgbClr val="1D1D1B"/>
                </a:solidFill>
                <a:latin typeface="Trebuchet MS"/>
                <a:cs typeface="Trebuchet MS"/>
              </a:rPr>
              <a:t>also</a:t>
            </a:r>
            <a:r>
              <a:rPr sz="1800" spc="-50" dirty="0">
                <a:solidFill>
                  <a:srgbClr val="1D1D1B"/>
                </a:solidFill>
                <a:latin typeface="Trebuchet MS"/>
                <a:cs typeface="Trebuchet MS"/>
              </a:rPr>
              <a:t> </a:t>
            </a:r>
            <a:r>
              <a:rPr sz="1800" spc="-55" dirty="0">
                <a:solidFill>
                  <a:srgbClr val="1D1D1B"/>
                </a:solidFill>
                <a:latin typeface="Trebuchet MS"/>
                <a:cs typeface="Trebuchet MS"/>
              </a:rPr>
              <a:t>part</a:t>
            </a:r>
            <a:r>
              <a:rPr sz="1800" spc="-50" dirty="0">
                <a:solidFill>
                  <a:srgbClr val="1D1D1B"/>
                </a:solidFill>
                <a:latin typeface="Trebuchet MS"/>
                <a:cs typeface="Trebuchet MS"/>
              </a:rPr>
              <a:t> </a:t>
            </a:r>
            <a:r>
              <a:rPr sz="1800" spc="-20" dirty="0">
                <a:solidFill>
                  <a:srgbClr val="1D1D1B"/>
                </a:solidFill>
                <a:latin typeface="Trebuchet MS"/>
                <a:cs typeface="Trebuchet MS"/>
              </a:rPr>
              <a:t>of</a:t>
            </a:r>
            <a:r>
              <a:rPr sz="1800" spc="-50" dirty="0">
                <a:solidFill>
                  <a:srgbClr val="1D1D1B"/>
                </a:solidFill>
                <a:latin typeface="Trebuchet MS"/>
                <a:cs typeface="Trebuchet MS"/>
              </a:rPr>
              <a:t> a </a:t>
            </a:r>
            <a:r>
              <a:rPr sz="1800" spc="-45" dirty="0">
                <a:solidFill>
                  <a:srgbClr val="1D1D1B"/>
                </a:solidFill>
                <a:latin typeface="Trebuchet MS"/>
                <a:cs typeface="Trebuchet MS"/>
              </a:rPr>
              <a:t> </a:t>
            </a:r>
            <a:r>
              <a:rPr sz="1800" b="1" spc="-25" dirty="0">
                <a:solidFill>
                  <a:srgbClr val="1D1D1B"/>
                </a:solidFill>
                <a:latin typeface="Trebuchet MS"/>
                <a:cs typeface="Trebuchet MS"/>
              </a:rPr>
              <a:t>zero</a:t>
            </a:r>
            <a:r>
              <a:rPr sz="1800" b="1" spc="-55" dirty="0">
                <a:solidFill>
                  <a:srgbClr val="1D1D1B"/>
                </a:solidFill>
                <a:latin typeface="Trebuchet MS"/>
                <a:cs typeface="Trebuchet MS"/>
              </a:rPr>
              <a:t> </a:t>
            </a:r>
            <a:r>
              <a:rPr sz="1800" b="1" spc="50" dirty="0">
                <a:solidFill>
                  <a:srgbClr val="1D1D1B"/>
                </a:solidFill>
                <a:latin typeface="Trebuchet MS"/>
                <a:cs typeface="Trebuchet MS"/>
              </a:rPr>
              <a:t>waste</a:t>
            </a:r>
            <a:r>
              <a:rPr sz="1800" b="1" spc="-55" dirty="0">
                <a:solidFill>
                  <a:srgbClr val="1D1D1B"/>
                </a:solidFill>
                <a:latin typeface="Trebuchet MS"/>
                <a:cs typeface="Trebuchet MS"/>
              </a:rPr>
              <a:t> </a:t>
            </a:r>
            <a:r>
              <a:rPr sz="1800" spc="-35" dirty="0">
                <a:solidFill>
                  <a:srgbClr val="1D1D1B"/>
                </a:solidFill>
                <a:latin typeface="Trebuchet MS"/>
                <a:cs typeface="Trebuchet MS"/>
              </a:rPr>
              <a:t>approach</a:t>
            </a:r>
            <a:r>
              <a:rPr sz="1800" spc="-50" dirty="0">
                <a:solidFill>
                  <a:srgbClr val="1D1D1B"/>
                </a:solidFill>
                <a:latin typeface="Trebuchet MS"/>
                <a:cs typeface="Trebuchet MS"/>
              </a:rPr>
              <a:t> </a:t>
            </a:r>
            <a:r>
              <a:rPr sz="1800" spc="-40" dirty="0">
                <a:solidFill>
                  <a:srgbClr val="1D1D1B"/>
                </a:solidFill>
                <a:latin typeface="Trebuchet MS"/>
                <a:cs typeface="Trebuchet MS"/>
              </a:rPr>
              <a:t>that</a:t>
            </a:r>
            <a:r>
              <a:rPr sz="1800" spc="-55" dirty="0">
                <a:solidFill>
                  <a:srgbClr val="1D1D1B"/>
                </a:solidFill>
                <a:latin typeface="Trebuchet MS"/>
                <a:cs typeface="Trebuchet MS"/>
              </a:rPr>
              <a:t> </a:t>
            </a:r>
            <a:r>
              <a:rPr sz="1800" spc="-45" dirty="0">
                <a:solidFill>
                  <a:srgbClr val="1D1D1B"/>
                </a:solidFill>
                <a:latin typeface="Trebuchet MS"/>
                <a:cs typeface="Trebuchet MS"/>
              </a:rPr>
              <a:t>the</a:t>
            </a:r>
            <a:r>
              <a:rPr sz="1800" spc="-55" dirty="0">
                <a:solidFill>
                  <a:srgbClr val="1D1D1B"/>
                </a:solidFill>
                <a:latin typeface="Trebuchet MS"/>
                <a:cs typeface="Trebuchet MS"/>
              </a:rPr>
              <a:t> </a:t>
            </a:r>
            <a:r>
              <a:rPr sz="1800" spc="-50" dirty="0">
                <a:solidFill>
                  <a:srgbClr val="1D1D1B"/>
                </a:solidFill>
                <a:latin typeface="Trebuchet MS"/>
                <a:cs typeface="Trebuchet MS"/>
              </a:rPr>
              <a:t>team </a:t>
            </a:r>
            <a:r>
              <a:rPr sz="1800" spc="-525" dirty="0">
                <a:solidFill>
                  <a:srgbClr val="1D1D1B"/>
                </a:solidFill>
                <a:latin typeface="Trebuchet MS"/>
                <a:cs typeface="Trebuchet MS"/>
              </a:rPr>
              <a:t> </a:t>
            </a:r>
            <a:r>
              <a:rPr sz="1800" spc="-45" dirty="0">
                <a:solidFill>
                  <a:srgbClr val="1D1D1B"/>
                </a:solidFill>
                <a:latin typeface="Trebuchet MS"/>
                <a:cs typeface="Trebuchet MS"/>
              </a:rPr>
              <a:t>introduces</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15" dirty="0">
                <a:solidFill>
                  <a:srgbClr val="1D1D1B"/>
                </a:solidFill>
                <a:latin typeface="Trebuchet MS"/>
                <a:cs typeface="Trebuchet MS"/>
              </a:rPr>
              <a:t>young</a:t>
            </a:r>
            <a:r>
              <a:rPr sz="1800" spc="-45" dirty="0">
                <a:solidFill>
                  <a:srgbClr val="1D1D1B"/>
                </a:solidFill>
                <a:latin typeface="Trebuchet MS"/>
                <a:cs typeface="Trebuchet MS"/>
              </a:rPr>
              <a:t> </a:t>
            </a:r>
            <a:r>
              <a:rPr sz="1800" spc="-65" dirty="0">
                <a:solidFill>
                  <a:srgbClr val="1D1D1B"/>
                </a:solidFill>
                <a:latin typeface="Trebuchet MS"/>
                <a:cs typeface="Trebuchet MS"/>
              </a:rPr>
              <a:t>people.</a:t>
            </a:r>
            <a:endParaRPr sz="1800">
              <a:latin typeface="Trebuchet MS"/>
              <a:cs typeface="Trebuchet MS"/>
            </a:endParaRPr>
          </a:p>
        </p:txBody>
      </p:sp>
      <p:sp>
        <p:nvSpPr>
          <p:cNvPr id="51" name="object 51"/>
          <p:cNvSpPr/>
          <p:nvPr/>
        </p:nvSpPr>
        <p:spPr>
          <a:xfrm>
            <a:off x="1176821" y="950175"/>
            <a:ext cx="1637802" cy="438150"/>
          </a:xfrm>
          <a:custGeom>
            <a:avLst/>
            <a:gdLst/>
            <a:ahLst/>
            <a:cxnLst/>
            <a:rect l="l" t="t" r="r" b="b"/>
            <a:pathLst>
              <a:path w="2200275" h="438150">
                <a:moveTo>
                  <a:pt x="2200021" y="202869"/>
                </a:moveTo>
                <a:lnTo>
                  <a:pt x="2194636" y="156502"/>
                </a:lnTo>
                <a:lnTo>
                  <a:pt x="2179320" y="113855"/>
                </a:lnTo>
                <a:lnTo>
                  <a:pt x="2155304" y="76187"/>
                </a:lnTo>
                <a:lnTo>
                  <a:pt x="2123846" y="44716"/>
                </a:lnTo>
                <a:lnTo>
                  <a:pt x="2086165" y="20701"/>
                </a:lnTo>
                <a:lnTo>
                  <a:pt x="2043518" y="5384"/>
                </a:lnTo>
                <a:lnTo>
                  <a:pt x="1997151" y="0"/>
                </a:lnTo>
                <a:lnTo>
                  <a:pt x="1352994" y="0"/>
                </a:lnTo>
                <a:lnTo>
                  <a:pt x="219062" y="0"/>
                </a:lnTo>
                <a:lnTo>
                  <a:pt x="209359" y="0"/>
                </a:lnTo>
                <a:lnTo>
                  <a:pt x="162991" y="5384"/>
                </a:lnTo>
                <a:lnTo>
                  <a:pt x="120345" y="20701"/>
                </a:lnTo>
                <a:lnTo>
                  <a:pt x="82664" y="44716"/>
                </a:lnTo>
                <a:lnTo>
                  <a:pt x="51193" y="76187"/>
                </a:lnTo>
                <a:lnTo>
                  <a:pt x="27178" y="113855"/>
                </a:lnTo>
                <a:lnTo>
                  <a:pt x="25920" y="117348"/>
                </a:lnTo>
                <a:lnTo>
                  <a:pt x="22352" y="122948"/>
                </a:lnTo>
                <a:lnTo>
                  <a:pt x="5803" y="168998"/>
                </a:lnTo>
                <a:lnTo>
                  <a:pt x="0" y="219062"/>
                </a:lnTo>
                <a:lnTo>
                  <a:pt x="5803" y="269138"/>
                </a:lnTo>
                <a:lnTo>
                  <a:pt x="22352" y="315188"/>
                </a:lnTo>
                <a:lnTo>
                  <a:pt x="25920" y="320802"/>
                </a:lnTo>
                <a:lnTo>
                  <a:pt x="27178" y="324281"/>
                </a:lnTo>
                <a:lnTo>
                  <a:pt x="51193" y="361950"/>
                </a:lnTo>
                <a:lnTo>
                  <a:pt x="82664" y="393420"/>
                </a:lnTo>
                <a:lnTo>
                  <a:pt x="120345" y="417436"/>
                </a:lnTo>
                <a:lnTo>
                  <a:pt x="162991" y="432752"/>
                </a:lnTo>
                <a:lnTo>
                  <a:pt x="209359" y="438124"/>
                </a:lnTo>
                <a:lnTo>
                  <a:pt x="219062" y="438124"/>
                </a:lnTo>
                <a:lnTo>
                  <a:pt x="1352994" y="438124"/>
                </a:lnTo>
                <a:lnTo>
                  <a:pt x="1997151" y="438124"/>
                </a:lnTo>
                <a:lnTo>
                  <a:pt x="2043518" y="432752"/>
                </a:lnTo>
                <a:lnTo>
                  <a:pt x="2086165" y="417436"/>
                </a:lnTo>
                <a:lnTo>
                  <a:pt x="2123846" y="393420"/>
                </a:lnTo>
                <a:lnTo>
                  <a:pt x="2155304" y="361950"/>
                </a:lnTo>
                <a:lnTo>
                  <a:pt x="2179320" y="324281"/>
                </a:lnTo>
                <a:lnTo>
                  <a:pt x="2194636" y="281635"/>
                </a:lnTo>
                <a:lnTo>
                  <a:pt x="2200021" y="235254"/>
                </a:lnTo>
                <a:lnTo>
                  <a:pt x="2200021" y="202869"/>
                </a:lnTo>
                <a:close/>
              </a:path>
            </a:pathLst>
          </a:custGeom>
          <a:solidFill>
            <a:srgbClr val="D21924"/>
          </a:solidFill>
        </p:spPr>
        <p:txBody>
          <a:bodyPr wrap="square" lIns="0" tIns="0" rIns="0" bIns="0" rtlCol="0"/>
          <a:lstStyle/>
          <a:p>
            <a:endParaRPr/>
          </a:p>
        </p:txBody>
      </p:sp>
      <p:sp>
        <p:nvSpPr>
          <p:cNvPr id="52" name="object 52"/>
          <p:cNvSpPr txBox="1"/>
          <p:nvPr/>
        </p:nvSpPr>
        <p:spPr>
          <a:xfrm>
            <a:off x="1367321" y="992410"/>
            <a:ext cx="1832610" cy="299720"/>
          </a:xfrm>
          <a:prstGeom prst="rect">
            <a:avLst/>
          </a:prstGeom>
        </p:spPr>
        <p:txBody>
          <a:bodyPr vert="horz" wrap="square" lIns="0" tIns="12700" rIns="0" bIns="0" rtlCol="0">
            <a:spAutoFit/>
          </a:bodyPr>
          <a:lstStyle/>
          <a:p>
            <a:pPr marL="12700">
              <a:lnSpc>
                <a:spcPct val="100000"/>
              </a:lnSpc>
              <a:spcBef>
                <a:spcPts val="100"/>
              </a:spcBef>
            </a:pPr>
            <a:r>
              <a:rPr lang="en-US" sz="1800" b="1" dirty="0">
                <a:solidFill>
                  <a:schemeClr val="bg1"/>
                </a:solidFill>
                <a:latin typeface="Trebuchet MS"/>
                <a:cs typeface="Trebuchet MS"/>
              </a:rPr>
              <a:t>Case Study</a:t>
            </a:r>
            <a:endParaRPr sz="1800" b="1">
              <a:solidFill>
                <a:schemeClr val="bg1"/>
              </a:solidFill>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87115"/>
            <a:ext cx="10058400" cy="4585335"/>
            <a:chOff x="0" y="3187115"/>
            <a:chExt cx="10058400" cy="458533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940307" y="3226206"/>
              <a:ext cx="7118092" cy="4546193"/>
            </a:xfrm>
            <a:prstGeom prst="rect">
              <a:avLst/>
            </a:prstGeom>
          </p:spPr>
        </p:pic>
        <p:sp>
          <p:nvSpPr>
            <p:cNvPr id="7" name="object 7"/>
            <p:cNvSpPr/>
            <p:nvPr/>
          </p:nvSpPr>
          <p:spPr>
            <a:xfrm>
              <a:off x="1213087" y="3187115"/>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4735830" cy="2037080"/>
          </a:xfrm>
          <a:prstGeom prst="rect">
            <a:avLst/>
          </a:prstGeom>
        </p:spPr>
        <p:txBody>
          <a:bodyPr vert="horz" wrap="square" lIns="0" tIns="12700" rIns="0" bIns="0" rtlCol="0">
            <a:spAutoFit/>
          </a:bodyPr>
          <a:lstStyle/>
          <a:p>
            <a:pPr marL="12700">
              <a:lnSpc>
                <a:spcPts val="7920"/>
              </a:lnSpc>
              <a:spcBef>
                <a:spcPts val="100"/>
              </a:spcBef>
            </a:pPr>
            <a:r>
              <a:rPr sz="7200" b="0" spc="530" dirty="0">
                <a:solidFill>
                  <a:srgbClr val="1D1D1B"/>
                </a:solidFill>
                <a:latin typeface="Trebuchet MS"/>
                <a:cs typeface="Trebuchet MS"/>
              </a:rPr>
              <a:t>Definition</a:t>
            </a:r>
            <a:endParaRPr sz="7200">
              <a:latin typeface="Trebuchet MS"/>
              <a:cs typeface="Trebuchet MS"/>
            </a:endParaRPr>
          </a:p>
          <a:p>
            <a:pPr marL="12700">
              <a:lnSpc>
                <a:spcPts val="7920"/>
              </a:lnSpc>
            </a:pPr>
            <a:r>
              <a:rPr sz="4800" b="0" spc="-190" dirty="0">
                <a:solidFill>
                  <a:srgbClr val="1D1D1B"/>
                </a:solidFill>
                <a:latin typeface="Trebuchet MS"/>
                <a:cs typeface="Trebuchet MS"/>
              </a:rPr>
              <a:t>&amp;</a:t>
            </a:r>
            <a:r>
              <a:rPr sz="4800" b="0" spc="-160" dirty="0">
                <a:solidFill>
                  <a:srgbClr val="1D1D1B"/>
                </a:solidFill>
                <a:latin typeface="Trebuchet MS"/>
                <a:cs typeface="Trebuchet MS"/>
              </a:rPr>
              <a:t> </a:t>
            </a:r>
            <a:r>
              <a:rPr sz="7200" b="0" spc="515" dirty="0">
                <a:solidFill>
                  <a:srgbClr val="1D1D1B"/>
                </a:solidFill>
                <a:latin typeface="Trebuchet MS"/>
                <a:cs typeface="Trebuchet MS"/>
              </a:rPr>
              <a:t>Theory</a:t>
            </a:r>
            <a:endParaRPr sz="7200">
              <a:latin typeface="Trebuchet MS"/>
              <a:cs typeface="Trebuchet MS"/>
            </a:endParaRPr>
          </a:p>
        </p:txBody>
      </p:sp>
      <p:sp>
        <p:nvSpPr>
          <p:cNvPr id="9" name="object 9"/>
          <p:cNvSpPr txBox="1"/>
          <p:nvPr/>
        </p:nvSpPr>
        <p:spPr>
          <a:xfrm>
            <a:off x="1200386" y="3211041"/>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sz="2100" b="1" spc="-65" dirty="0">
                <a:solidFill>
                  <a:srgbClr val="EEEDF3"/>
                </a:solidFill>
                <a:latin typeface="Trebuchet MS"/>
                <a:cs typeface="Trebuchet MS"/>
              </a:rPr>
              <a:t>1</a:t>
            </a:r>
            <a:r>
              <a:rPr sz="2100" b="1" spc="-60" dirty="0">
                <a:solidFill>
                  <a:srgbClr val="EEEDF3"/>
                </a:solidFill>
                <a:latin typeface="Trebuchet MS"/>
                <a:cs typeface="Trebuchet MS"/>
              </a:rPr>
              <a:t> </a:t>
            </a:r>
            <a:r>
              <a:rPr sz="2100" spc="-45" dirty="0">
                <a:solidFill>
                  <a:srgbClr val="EEEDF3"/>
                </a:solidFill>
                <a:latin typeface="Trebuchet MS"/>
                <a:cs typeface="Trebuchet MS"/>
              </a:rPr>
              <a:t>Introduction</a:t>
            </a:r>
            <a:endParaRPr sz="210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What</a:t>
            </a:r>
            <a:r>
              <a:rPr sz="2100" b="1" i="1" spc="-65" dirty="0">
                <a:solidFill>
                  <a:srgbClr val="1D1D1B"/>
                </a:solidFill>
                <a:latin typeface="Trebuchet MS"/>
                <a:cs typeface="Trebuchet MS"/>
              </a:rPr>
              <a:t> </a:t>
            </a:r>
            <a:r>
              <a:rPr sz="2100" b="1" i="1" spc="-85" dirty="0">
                <a:solidFill>
                  <a:srgbClr val="1D1D1B"/>
                </a:solidFill>
                <a:latin typeface="Trebuchet MS"/>
                <a:cs typeface="Trebuchet MS"/>
              </a:rPr>
              <a:t>is</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st</a:t>
            </a:r>
            <a:r>
              <a:rPr sz="2100" b="1" i="1" spc="-110" dirty="0">
                <a:solidFill>
                  <a:srgbClr val="1D1D1B"/>
                </a:solidFill>
                <a:latin typeface="Trebuchet MS"/>
                <a:cs typeface="Trebuchet MS"/>
              </a:rPr>
              <a:t>r</a:t>
            </a:r>
            <a:r>
              <a:rPr sz="2100" b="1" i="1" spc="-90" dirty="0">
                <a:solidFill>
                  <a:srgbClr val="1D1D1B"/>
                </a:solidFill>
                <a:latin typeface="Trebuchet MS"/>
                <a:cs typeface="Trebuchet MS"/>
              </a:rPr>
              <a:t>eet</a:t>
            </a:r>
            <a:r>
              <a:rPr sz="2100" b="1" i="1" spc="-65" dirty="0">
                <a:solidFill>
                  <a:srgbClr val="1D1D1B"/>
                </a:solidFill>
                <a:latin typeface="Trebuchet MS"/>
                <a:cs typeface="Trebuchet MS"/>
              </a:rPr>
              <a:t> </a:t>
            </a:r>
            <a:r>
              <a:rPr sz="2100" b="1" i="1" spc="-45" dirty="0">
                <a:solidFill>
                  <a:srgbClr val="1D1D1B"/>
                </a:solidFill>
                <a:latin typeface="Trebuchet MS"/>
                <a:cs typeface="Trebuchet MS"/>
              </a:rPr>
              <a:t>cultu</a:t>
            </a:r>
            <a:r>
              <a:rPr sz="2100" b="1" i="1" spc="-65" dirty="0">
                <a:solidFill>
                  <a:srgbClr val="1D1D1B"/>
                </a:solidFill>
                <a:latin typeface="Trebuchet MS"/>
                <a:cs typeface="Trebuchet MS"/>
              </a:rPr>
              <a:t>r</a:t>
            </a:r>
            <a:r>
              <a:rPr sz="2100" b="1" i="1" spc="-100" dirty="0">
                <a:solidFill>
                  <a:srgbClr val="1D1D1B"/>
                </a:solidFill>
                <a:latin typeface="Trebuchet MS"/>
                <a:cs typeface="Trebuchet MS"/>
              </a:rPr>
              <a:t>e</a:t>
            </a:r>
            <a:r>
              <a:rPr sz="2100" b="1" i="1" spc="-65" dirty="0">
                <a:solidFill>
                  <a:srgbClr val="1D1D1B"/>
                </a:solidFill>
                <a:latin typeface="Trebuchet MS"/>
                <a:cs typeface="Trebuchet MS"/>
              </a:rPr>
              <a:t> </a:t>
            </a:r>
            <a:r>
              <a:rPr sz="2100" b="1" i="1" spc="-25" dirty="0">
                <a:solidFill>
                  <a:srgbClr val="1D1D1B"/>
                </a:solidFill>
                <a:latin typeface="Trebuchet MS"/>
                <a:cs typeface="Trebuchet MS"/>
              </a:rPr>
              <a:t>and</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how  </a:t>
            </a:r>
            <a:r>
              <a:rPr sz="2100" b="1" i="1" spc="-40" dirty="0">
                <a:solidFill>
                  <a:srgbClr val="1D1D1B"/>
                </a:solidFill>
                <a:latin typeface="Trebuchet MS"/>
                <a:cs typeface="Trebuchet MS"/>
              </a:rPr>
              <a:t>does</a:t>
            </a:r>
            <a:r>
              <a:rPr sz="2100" b="1" i="1" spc="-65" dirty="0">
                <a:solidFill>
                  <a:srgbClr val="1D1D1B"/>
                </a:solidFill>
                <a:latin typeface="Trebuchet MS"/>
                <a:cs typeface="Trebuchet MS"/>
              </a:rPr>
              <a:t> </a:t>
            </a:r>
            <a:r>
              <a:rPr sz="2100" b="1" i="1" spc="-95" dirty="0">
                <a:solidFill>
                  <a:srgbClr val="1D1D1B"/>
                </a:solidFill>
                <a:latin typeface="Trebuchet MS"/>
                <a:cs typeface="Trebuchet MS"/>
              </a:rPr>
              <a:t>it</a:t>
            </a:r>
            <a:r>
              <a:rPr sz="2100" b="1" i="1" spc="-65" dirty="0">
                <a:solidFill>
                  <a:srgbClr val="1D1D1B"/>
                </a:solidFill>
                <a:latin typeface="Trebuchet MS"/>
                <a:cs typeface="Trebuchet MS"/>
              </a:rPr>
              <a:t> </a:t>
            </a:r>
            <a:r>
              <a:rPr sz="2100" b="1" i="1" spc="-160" dirty="0">
                <a:solidFill>
                  <a:srgbClr val="1D1D1B"/>
                </a:solidFill>
                <a:latin typeface="Trebuchet MS"/>
                <a:cs typeface="Trebuchet MS"/>
              </a:rPr>
              <a:t>r</a:t>
            </a:r>
            <a:r>
              <a:rPr sz="2100" b="1" i="1" spc="-90" dirty="0">
                <a:solidFill>
                  <a:srgbClr val="1D1D1B"/>
                </a:solidFill>
                <a:latin typeface="Trebuchet MS"/>
                <a:cs typeface="Trebuchet MS"/>
              </a:rPr>
              <a:t>elate</a:t>
            </a:r>
            <a:r>
              <a:rPr sz="2100" b="1" i="1" spc="-65" dirty="0">
                <a:solidFill>
                  <a:srgbClr val="1D1D1B"/>
                </a:solidFill>
                <a:latin typeface="Trebuchet MS"/>
                <a:cs typeface="Trebuchet MS"/>
              </a:rPr>
              <a:t> </a:t>
            </a:r>
            <a:r>
              <a:rPr sz="2100" b="1" i="1" spc="-5" dirty="0">
                <a:solidFill>
                  <a:srgbClr val="1D1D1B"/>
                </a:solidFill>
                <a:latin typeface="Trebuchet MS"/>
                <a:cs typeface="Trebuchet MS"/>
              </a:rPr>
              <a:t>to</a:t>
            </a:r>
            <a:r>
              <a:rPr sz="2100" b="1" i="1" spc="-65" dirty="0">
                <a:solidFill>
                  <a:srgbClr val="1D1D1B"/>
                </a:solidFill>
                <a:latin typeface="Trebuchet MS"/>
                <a:cs typeface="Trebuchet MS"/>
              </a:rPr>
              <a:t> </a:t>
            </a:r>
            <a:r>
              <a:rPr sz="2100" b="1" i="1" spc="-50" dirty="0">
                <a:solidFill>
                  <a:srgbClr val="1D1D1B"/>
                </a:solidFill>
                <a:latin typeface="Trebuchet MS"/>
                <a:cs typeface="Trebuchet MS"/>
              </a:rPr>
              <a:t>opportunities</a:t>
            </a:r>
            <a:r>
              <a:rPr sz="2100" b="1" i="1" spc="-65" dirty="0">
                <a:solidFill>
                  <a:srgbClr val="1D1D1B"/>
                </a:solidFill>
                <a:latin typeface="Trebuchet MS"/>
                <a:cs typeface="Trebuchet MS"/>
              </a:rPr>
              <a:t> </a:t>
            </a:r>
            <a:r>
              <a:rPr sz="2100" b="1" i="1" spc="-40" dirty="0">
                <a:solidFill>
                  <a:srgbClr val="1D1D1B"/>
                </a:solidFill>
                <a:latin typeface="Trebuchet MS"/>
                <a:cs typeface="Trebuchet MS"/>
              </a:rPr>
              <a:t>for  </a:t>
            </a:r>
            <a:r>
              <a:rPr sz="2100" b="1" i="1" spc="-50" dirty="0">
                <a:solidFill>
                  <a:srgbClr val="1D1D1B"/>
                </a:solidFill>
                <a:latin typeface="Trebuchet MS"/>
                <a:cs typeface="Trebuchet MS"/>
              </a:rPr>
              <a:t>entrepreneurship?</a:t>
            </a:r>
            <a:endParaRPr sz="210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0820"/>
            <a:ext cx="6718934" cy="7761605"/>
            <a:chOff x="0" y="10820"/>
            <a:chExt cx="6718934" cy="7761605"/>
          </a:xfrm>
        </p:grpSpPr>
        <p:pic>
          <p:nvPicPr>
            <p:cNvPr id="3" name="object 3"/>
            <p:cNvPicPr/>
            <p:nvPr/>
          </p:nvPicPr>
          <p:blipFill>
            <a:blip r:embed="rId2" cstate="print"/>
            <a:stretch>
              <a:fillRect/>
            </a:stretch>
          </p:blipFill>
          <p:spPr>
            <a:xfrm>
              <a:off x="0" y="10820"/>
              <a:ext cx="6718925" cy="7365999"/>
            </a:xfrm>
            <a:prstGeom prst="rect">
              <a:avLst/>
            </a:prstGeom>
          </p:spPr>
        </p:pic>
        <p:sp>
          <p:nvSpPr>
            <p:cNvPr id="4" name="object 4"/>
            <p:cNvSpPr/>
            <p:nvPr/>
          </p:nvSpPr>
          <p:spPr>
            <a:xfrm>
              <a:off x="2023471" y="1198666"/>
              <a:ext cx="4034154" cy="6448425"/>
            </a:xfrm>
            <a:custGeom>
              <a:avLst/>
              <a:gdLst/>
              <a:ahLst/>
              <a:cxnLst/>
              <a:rect l="l" t="t" r="r" b="b"/>
              <a:pathLst>
                <a:path w="4034154" h="6448425">
                  <a:moveTo>
                    <a:pt x="3213590" y="0"/>
                  </a:moveTo>
                  <a:lnTo>
                    <a:pt x="3175104" y="655"/>
                  </a:lnTo>
                  <a:lnTo>
                    <a:pt x="3136487" y="3150"/>
                  </a:lnTo>
                  <a:lnTo>
                    <a:pt x="3097773" y="7476"/>
                  </a:lnTo>
                  <a:lnTo>
                    <a:pt x="3058996" y="13624"/>
                  </a:lnTo>
                  <a:lnTo>
                    <a:pt x="3020189" y="21584"/>
                  </a:lnTo>
                  <a:lnTo>
                    <a:pt x="2981387" y="31348"/>
                  </a:lnTo>
                  <a:lnTo>
                    <a:pt x="2942623" y="42906"/>
                  </a:lnTo>
                  <a:lnTo>
                    <a:pt x="2903931" y="56250"/>
                  </a:lnTo>
                  <a:lnTo>
                    <a:pt x="2865346" y="71369"/>
                  </a:lnTo>
                  <a:lnTo>
                    <a:pt x="2826900" y="88256"/>
                  </a:lnTo>
                  <a:lnTo>
                    <a:pt x="2788628" y="106900"/>
                  </a:lnTo>
                  <a:lnTo>
                    <a:pt x="2750564" y="127294"/>
                  </a:lnTo>
                  <a:lnTo>
                    <a:pt x="2712741" y="149427"/>
                  </a:lnTo>
                  <a:lnTo>
                    <a:pt x="2675193" y="173290"/>
                  </a:lnTo>
                  <a:lnTo>
                    <a:pt x="2637955" y="198876"/>
                  </a:lnTo>
                  <a:lnTo>
                    <a:pt x="2601059" y="226173"/>
                  </a:lnTo>
                  <a:lnTo>
                    <a:pt x="2564541" y="255174"/>
                  </a:lnTo>
                  <a:lnTo>
                    <a:pt x="2528433" y="285870"/>
                  </a:lnTo>
                  <a:lnTo>
                    <a:pt x="2492770" y="318250"/>
                  </a:lnTo>
                  <a:lnTo>
                    <a:pt x="2457586" y="352306"/>
                  </a:lnTo>
                  <a:lnTo>
                    <a:pt x="2422914" y="388030"/>
                  </a:lnTo>
                  <a:lnTo>
                    <a:pt x="2388788" y="425411"/>
                  </a:lnTo>
                  <a:lnTo>
                    <a:pt x="2355242" y="464440"/>
                  </a:lnTo>
                  <a:lnTo>
                    <a:pt x="2322310" y="505110"/>
                  </a:lnTo>
                  <a:lnTo>
                    <a:pt x="2290026" y="547410"/>
                  </a:lnTo>
                  <a:lnTo>
                    <a:pt x="2258423" y="591331"/>
                  </a:lnTo>
                  <a:lnTo>
                    <a:pt x="2227536" y="636865"/>
                  </a:lnTo>
                  <a:lnTo>
                    <a:pt x="2197399" y="684001"/>
                  </a:lnTo>
                  <a:lnTo>
                    <a:pt x="2168044" y="732732"/>
                  </a:lnTo>
                  <a:lnTo>
                    <a:pt x="2139507" y="783048"/>
                  </a:lnTo>
                  <a:lnTo>
                    <a:pt x="2111820" y="834940"/>
                  </a:lnTo>
                  <a:lnTo>
                    <a:pt x="2085019" y="888398"/>
                  </a:lnTo>
                  <a:lnTo>
                    <a:pt x="2059136" y="943414"/>
                  </a:lnTo>
                  <a:lnTo>
                    <a:pt x="2034205" y="999979"/>
                  </a:lnTo>
                  <a:lnTo>
                    <a:pt x="2013801" y="1049242"/>
                  </a:lnTo>
                  <a:lnTo>
                    <a:pt x="1994444" y="1098831"/>
                  </a:lnTo>
                  <a:lnTo>
                    <a:pt x="1976134" y="1148700"/>
                  </a:lnTo>
                  <a:lnTo>
                    <a:pt x="1958872" y="1198805"/>
                  </a:lnTo>
                  <a:lnTo>
                    <a:pt x="1942657" y="1249101"/>
                  </a:lnTo>
                  <a:lnTo>
                    <a:pt x="1927491" y="1299542"/>
                  </a:lnTo>
                  <a:lnTo>
                    <a:pt x="1913372" y="1350084"/>
                  </a:lnTo>
                  <a:lnTo>
                    <a:pt x="1900303" y="1400681"/>
                  </a:lnTo>
                  <a:lnTo>
                    <a:pt x="1888282" y="1451289"/>
                  </a:lnTo>
                  <a:lnTo>
                    <a:pt x="1877311" y="1501863"/>
                  </a:lnTo>
                  <a:lnTo>
                    <a:pt x="1867390" y="1552358"/>
                  </a:lnTo>
                  <a:lnTo>
                    <a:pt x="1858518" y="1602728"/>
                  </a:lnTo>
                  <a:lnTo>
                    <a:pt x="1850697" y="1652930"/>
                  </a:lnTo>
                  <a:lnTo>
                    <a:pt x="1843926" y="1702917"/>
                  </a:lnTo>
                  <a:lnTo>
                    <a:pt x="1838206" y="1752644"/>
                  </a:lnTo>
                  <a:lnTo>
                    <a:pt x="1831692" y="1802807"/>
                  </a:lnTo>
                  <a:lnTo>
                    <a:pt x="1822750" y="1852337"/>
                  </a:lnTo>
                  <a:lnTo>
                    <a:pt x="1811429" y="1901156"/>
                  </a:lnTo>
                  <a:lnTo>
                    <a:pt x="1797780" y="1949187"/>
                  </a:lnTo>
                  <a:lnTo>
                    <a:pt x="1781855" y="1996353"/>
                  </a:lnTo>
                  <a:lnTo>
                    <a:pt x="1763703" y="2042576"/>
                  </a:lnTo>
                  <a:lnTo>
                    <a:pt x="1743375" y="2087780"/>
                  </a:lnTo>
                  <a:lnTo>
                    <a:pt x="1720922" y="2131888"/>
                  </a:lnTo>
                  <a:lnTo>
                    <a:pt x="1696394" y="2174821"/>
                  </a:lnTo>
                  <a:lnTo>
                    <a:pt x="1669842" y="2216504"/>
                  </a:lnTo>
                  <a:lnTo>
                    <a:pt x="1641316" y="2256858"/>
                  </a:lnTo>
                  <a:lnTo>
                    <a:pt x="1610868" y="2295807"/>
                  </a:lnTo>
                  <a:lnTo>
                    <a:pt x="1578547" y="2333273"/>
                  </a:lnTo>
                  <a:lnTo>
                    <a:pt x="1544404" y="2369180"/>
                  </a:lnTo>
                  <a:lnTo>
                    <a:pt x="1508490" y="2403449"/>
                  </a:lnTo>
                  <a:lnTo>
                    <a:pt x="1470855" y="2436004"/>
                  </a:lnTo>
                  <a:lnTo>
                    <a:pt x="1431550" y="2466768"/>
                  </a:lnTo>
                  <a:lnTo>
                    <a:pt x="1390625" y="2495662"/>
                  </a:lnTo>
                  <a:lnTo>
                    <a:pt x="1348132" y="2522612"/>
                  </a:lnTo>
                  <a:lnTo>
                    <a:pt x="1304120" y="2547537"/>
                  </a:lnTo>
                  <a:lnTo>
                    <a:pt x="1265476" y="2568743"/>
                  </a:lnTo>
                  <a:lnTo>
                    <a:pt x="1227061" y="2590983"/>
                  </a:lnTo>
                  <a:lnTo>
                    <a:pt x="1188892" y="2614249"/>
                  </a:lnTo>
                  <a:lnTo>
                    <a:pt x="1150986" y="2638530"/>
                  </a:lnTo>
                  <a:lnTo>
                    <a:pt x="1113361" y="2663816"/>
                  </a:lnTo>
                  <a:lnTo>
                    <a:pt x="1076035" y="2690096"/>
                  </a:lnTo>
                  <a:lnTo>
                    <a:pt x="1039025" y="2717359"/>
                  </a:lnTo>
                  <a:lnTo>
                    <a:pt x="1002349" y="2745597"/>
                  </a:lnTo>
                  <a:lnTo>
                    <a:pt x="966025" y="2774797"/>
                  </a:lnTo>
                  <a:lnTo>
                    <a:pt x="930069" y="2804951"/>
                  </a:lnTo>
                  <a:lnTo>
                    <a:pt x="894500" y="2836047"/>
                  </a:lnTo>
                  <a:lnTo>
                    <a:pt x="859335" y="2868075"/>
                  </a:lnTo>
                  <a:lnTo>
                    <a:pt x="824591" y="2901025"/>
                  </a:lnTo>
                  <a:lnTo>
                    <a:pt x="790287" y="2934887"/>
                  </a:lnTo>
                  <a:lnTo>
                    <a:pt x="756439" y="2969649"/>
                  </a:lnTo>
                  <a:lnTo>
                    <a:pt x="723066" y="3005303"/>
                  </a:lnTo>
                  <a:lnTo>
                    <a:pt x="690185" y="3041837"/>
                  </a:lnTo>
                  <a:lnTo>
                    <a:pt x="657813" y="3079242"/>
                  </a:lnTo>
                  <a:lnTo>
                    <a:pt x="625968" y="3117506"/>
                  </a:lnTo>
                  <a:lnTo>
                    <a:pt x="594668" y="3156620"/>
                  </a:lnTo>
                  <a:lnTo>
                    <a:pt x="563929" y="3196572"/>
                  </a:lnTo>
                  <a:lnTo>
                    <a:pt x="533771" y="3237354"/>
                  </a:lnTo>
                  <a:lnTo>
                    <a:pt x="504209" y="3278954"/>
                  </a:lnTo>
                  <a:lnTo>
                    <a:pt x="475263" y="3321362"/>
                  </a:lnTo>
                  <a:lnTo>
                    <a:pt x="446949" y="3364568"/>
                  </a:lnTo>
                  <a:lnTo>
                    <a:pt x="419285" y="3408562"/>
                  </a:lnTo>
                  <a:lnTo>
                    <a:pt x="392288" y="3453332"/>
                  </a:lnTo>
                  <a:lnTo>
                    <a:pt x="365977" y="3498870"/>
                  </a:lnTo>
                  <a:lnTo>
                    <a:pt x="340368" y="3545163"/>
                  </a:lnTo>
                  <a:lnTo>
                    <a:pt x="315479" y="3592203"/>
                  </a:lnTo>
                  <a:lnTo>
                    <a:pt x="291328" y="3639979"/>
                  </a:lnTo>
                  <a:lnTo>
                    <a:pt x="267932" y="3688480"/>
                  </a:lnTo>
                  <a:lnTo>
                    <a:pt x="245309" y="3737696"/>
                  </a:lnTo>
                  <a:lnTo>
                    <a:pt x="223477" y="3787616"/>
                  </a:lnTo>
                  <a:lnTo>
                    <a:pt x="202145" y="3839000"/>
                  </a:lnTo>
                  <a:lnTo>
                    <a:pt x="181913" y="3890470"/>
                  </a:lnTo>
                  <a:lnTo>
                    <a:pt x="162777" y="3942004"/>
                  </a:lnTo>
                  <a:lnTo>
                    <a:pt x="144732" y="3993581"/>
                  </a:lnTo>
                  <a:lnTo>
                    <a:pt x="127772" y="4045181"/>
                  </a:lnTo>
                  <a:lnTo>
                    <a:pt x="111893" y="4096781"/>
                  </a:lnTo>
                  <a:lnTo>
                    <a:pt x="97090" y="4148362"/>
                  </a:lnTo>
                  <a:lnTo>
                    <a:pt x="83358" y="4199902"/>
                  </a:lnTo>
                  <a:lnTo>
                    <a:pt x="70691" y="4251379"/>
                  </a:lnTo>
                  <a:lnTo>
                    <a:pt x="59085" y="4302773"/>
                  </a:lnTo>
                  <a:lnTo>
                    <a:pt x="48535" y="4354062"/>
                  </a:lnTo>
                  <a:lnTo>
                    <a:pt x="39036" y="4405226"/>
                  </a:lnTo>
                  <a:lnTo>
                    <a:pt x="30582" y="4456243"/>
                  </a:lnTo>
                  <a:lnTo>
                    <a:pt x="23169" y="4507093"/>
                  </a:lnTo>
                  <a:lnTo>
                    <a:pt x="16792" y="4557753"/>
                  </a:lnTo>
                  <a:lnTo>
                    <a:pt x="11446" y="4608203"/>
                  </a:lnTo>
                  <a:lnTo>
                    <a:pt x="7125" y="4658422"/>
                  </a:lnTo>
                  <a:lnTo>
                    <a:pt x="3825" y="4708388"/>
                  </a:lnTo>
                  <a:lnTo>
                    <a:pt x="1541" y="4758081"/>
                  </a:lnTo>
                  <a:lnTo>
                    <a:pt x="267" y="4807480"/>
                  </a:lnTo>
                  <a:lnTo>
                    <a:pt x="0" y="4856563"/>
                  </a:lnTo>
                  <a:lnTo>
                    <a:pt x="732" y="4905308"/>
                  </a:lnTo>
                  <a:lnTo>
                    <a:pt x="2461" y="4953696"/>
                  </a:lnTo>
                  <a:lnTo>
                    <a:pt x="5181" y="5001705"/>
                  </a:lnTo>
                  <a:lnTo>
                    <a:pt x="8886" y="5049313"/>
                  </a:lnTo>
                  <a:lnTo>
                    <a:pt x="13572" y="5096501"/>
                  </a:lnTo>
                  <a:lnTo>
                    <a:pt x="19233" y="5143245"/>
                  </a:lnTo>
                  <a:lnTo>
                    <a:pt x="25866" y="5189526"/>
                  </a:lnTo>
                  <a:lnTo>
                    <a:pt x="33464" y="5235323"/>
                  </a:lnTo>
                  <a:lnTo>
                    <a:pt x="42023" y="5280613"/>
                  </a:lnTo>
                  <a:lnTo>
                    <a:pt x="51537" y="5325377"/>
                  </a:lnTo>
                  <a:lnTo>
                    <a:pt x="62003" y="5369592"/>
                  </a:lnTo>
                  <a:lnTo>
                    <a:pt x="73414" y="5413238"/>
                  </a:lnTo>
                  <a:lnTo>
                    <a:pt x="85766" y="5456294"/>
                  </a:lnTo>
                  <a:lnTo>
                    <a:pt x="99053" y="5498738"/>
                  </a:lnTo>
                  <a:lnTo>
                    <a:pt x="113272" y="5540550"/>
                  </a:lnTo>
                  <a:lnTo>
                    <a:pt x="128416" y="5581708"/>
                  </a:lnTo>
                  <a:lnTo>
                    <a:pt x="144480" y="5622191"/>
                  </a:lnTo>
                  <a:lnTo>
                    <a:pt x="161461" y="5661978"/>
                  </a:lnTo>
                  <a:lnTo>
                    <a:pt x="179352" y="5701048"/>
                  </a:lnTo>
                  <a:lnTo>
                    <a:pt x="198149" y="5739380"/>
                  </a:lnTo>
                  <a:lnTo>
                    <a:pt x="217847" y="5776953"/>
                  </a:lnTo>
                  <a:lnTo>
                    <a:pt x="238440" y="5813745"/>
                  </a:lnTo>
                  <a:lnTo>
                    <a:pt x="259925" y="5849735"/>
                  </a:lnTo>
                  <a:lnTo>
                    <a:pt x="282294" y="5884903"/>
                  </a:lnTo>
                  <a:lnTo>
                    <a:pt x="305545" y="5919227"/>
                  </a:lnTo>
                  <a:lnTo>
                    <a:pt x="329672" y="5952686"/>
                  </a:lnTo>
                  <a:lnTo>
                    <a:pt x="354669" y="5985259"/>
                  </a:lnTo>
                  <a:lnTo>
                    <a:pt x="380532" y="6016924"/>
                  </a:lnTo>
                  <a:lnTo>
                    <a:pt x="407255" y="6047662"/>
                  </a:lnTo>
                  <a:lnTo>
                    <a:pt x="434835" y="6077449"/>
                  </a:lnTo>
                  <a:lnTo>
                    <a:pt x="463265" y="6106267"/>
                  </a:lnTo>
                  <a:lnTo>
                    <a:pt x="492541" y="6134092"/>
                  </a:lnTo>
                  <a:lnTo>
                    <a:pt x="522657" y="6160905"/>
                  </a:lnTo>
                  <a:lnTo>
                    <a:pt x="553610" y="6186684"/>
                  </a:lnTo>
                  <a:lnTo>
                    <a:pt x="585393" y="6211407"/>
                  </a:lnTo>
                  <a:lnTo>
                    <a:pt x="618001" y="6235055"/>
                  </a:lnTo>
                  <a:lnTo>
                    <a:pt x="651431" y="6257605"/>
                  </a:lnTo>
                  <a:lnTo>
                    <a:pt x="685676" y="6279036"/>
                  </a:lnTo>
                  <a:lnTo>
                    <a:pt x="720732" y="6299328"/>
                  </a:lnTo>
                  <a:lnTo>
                    <a:pt x="756594" y="6318460"/>
                  </a:lnTo>
                  <a:lnTo>
                    <a:pt x="793257" y="6336409"/>
                  </a:lnTo>
                  <a:lnTo>
                    <a:pt x="830715" y="6353156"/>
                  </a:lnTo>
                  <a:lnTo>
                    <a:pt x="868734" y="6368587"/>
                  </a:lnTo>
                  <a:lnTo>
                    <a:pt x="907069" y="6382611"/>
                  </a:lnTo>
                  <a:lnTo>
                    <a:pt x="945703" y="6395238"/>
                  </a:lnTo>
                  <a:lnTo>
                    <a:pt x="984616" y="6406481"/>
                  </a:lnTo>
                  <a:lnTo>
                    <a:pt x="1023791" y="6416350"/>
                  </a:lnTo>
                  <a:lnTo>
                    <a:pt x="1063207" y="6424855"/>
                  </a:lnTo>
                  <a:lnTo>
                    <a:pt x="1102847" y="6432009"/>
                  </a:lnTo>
                  <a:lnTo>
                    <a:pt x="1142692" y="6437822"/>
                  </a:lnTo>
                  <a:lnTo>
                    <a:pt x="1182723" y="6442304"/>
                  </a:lnTo>
                  <a:lnTo>
                    <a:pt x="1222921" y="6445468"/>
                  </a:lnTo>
                  <a:lnTo>
                    <a:pt x="1263268" y="6447324"/>
                  </a:lnTo>
                  <a:lnTo>
                    <a:pt x="1303744" y="6447883"/>
                  </a:lnTo>
                  <a:lnTo>
                    <a:pt x="1344332" y="6447156"/>
                  </a:lnTo>
                  <a:lnTo>
                    <a:pt x="1385013" y="6445155"/>
                  </a:lnTo>
                  <a:lnTo>
                    <a:pt x="1425767" y="6441889"/>
                  </a:lnTo>
                  <a:lnTo>
                    <a:pt x="1466577" y="6437371"/>
                  </a:lnTo>
                  <a:lnTo>
                    <a:pt x="1507423" y="6431611"/>
                  </a:lnTo>
                  <a:lnTo>
                    <a:pt x="1548286" y="6424620"/>
                  </a:lnTo>
                  <a:lnTo>
                    <a:pt x="1589149" y="6416409"/>
                  </a:lnTo>
                  <a:lnTo>
                    <a:pt x="1629992" y="6406990"/>
                  </a:lnTo>
                  <a:lnTo>
                    <a:pt x="1670796" y="6396373"/>
                  </a:lnTo>
                  <a:lnTo>
                    <a:pt x="1711544" y="6384569"/>
                  </a:lnTo>
                  <a:lnTo>
                    <a:pt x="1752216" y="6371590"/>
                  </a:lnTo>
                  <a:lnTo>
                    <a:pt x="1792793" y="6357446"/>
                  </a:lnTo>
                  <a:lnTo>
                    <a:pt x="1833257" y="6342148"/>
                  </a:lnTo>
                  <a:lnTo>
                    <a:pt x="1873589" y="6325708"/>
                  </a:lnTo>
                  <a:lnTo>
                    <a:pt x="1913770" y="6308136"/>
                  </a:lnTo>
                  <a:lnTo>
                    <a:pt x="1953783" y="6289444"/>
                  </a:lnTo>
                  <a:lnTo>
                    <a:pt x="1993607" y="6269642"/>
                  </a:lnTo>
                  <a:lnTo>
                    <a:pt x="2033224" y="6248741"/>
                  </a:lnTo>
                  <a:lnTo>
                    <a:pt x="2072616" y="6226753"/>
                  </a:lnTo>
                  <a:lnTo>
                    <a:pt x="2111764" y="6203688"/>
                  </a:lnTo>
                  <a:lnTo>
                    <a:pt x="2150649" y="6179558"/>
                  </a:lnTo>
                  <a:lnTo>
                    <a:pt x="2189253" y="6154374"/>
                  </a:lnTo>
                  <a:lnTo>
                    <a:pt x="2227556" y="6128146"/>
                  </a:lnTo>
                  <a:lnTo>
                    <a:pt x="2265540" y="6100886"/>
                  </a:lnTo>
                  <a:lnTo>
                    <a:pt x="2303187" y="6072604"/>
                  </a:lnTo>
                  <a:lnTo>
                    <a:pt x="2340477" y="6043312"/>
                  </a:lnTo>
                  <a:lnTo>
                    <a:pt x="2377392" y="6013020"/>
                  </a:lnTo>
                  <a:lnTo>
                    <a:pt x="2413914" y="5981741"/>
                  </a:lnTo>
                  <a:lnTo>
                    <a:pt x="2450023" y="5949483"/>
                  </a:lnTo>
                  <a:lnTo>
                    <a:pt x="2485701" y="5916260"/>
                  </a:lnTo>
                  <a:lnTo>
                    <a:pt x="2520929" y="5882081"/>
                  </a:lnTo>
                  <a:lnTo>
                    <a:pt x="2555688" y="5846958"/>
                  </a:lnTo>
                  <a:lnTo>
                    <a:pt x="2589960" y="5810902"/>
                  </a:lnTo>
                  <a:lnTo>
                    <a:pt x="2623727" y="5773924"/>
                  </a:lnTo>
                  <a:lnTo>
                    <a:pt x="2656968" y="5736034"/>
                  </a:lnTo>
                  <a:lnTo>
                    <a:pt x="2689666" y="5697244"/>
                  </a:lnTo>
                  <a:lnTo>
                    <a:pt x="2721802" y="5657565"/>
                  </a:lnTo>
                  <a:lnTo>
                    <a:pt x="2753357" y="5617008"/>
                  </a:lnTo>
                  <a:lnTo>
                    <a:pt x="2784313" y="5575584"/>
                  </a:lnTo>
                  <a:lnTo>
                    <a:pt x="2814650" y="5533303"/>
                  </a:lnTo>
                  <a:lnTo>
                    <a:pt x="2844351" y="5490178"/>
                  </a:lnTo>
                  <a:lnTo>
                    <a:pt x="2873396" y="5446218"/>
                  </a:lnTo>
                  <a:lnTo>
                    <a:pt x="2901767" y="5401436"/>
                  </a:lnTo>
                  <a:lnTo>
                    <a:pt x="2929444" y="5355841"/>
                  </a:lnTo>
                  <a:lnTo>
                    <a:pt x="2956410" y="5309446"/>
                  </a:lnTo>
                  <a:lnTo>
                    <a:pt x="2982645" y="5262260"/>
                  </a:lnTo>
                  <a:lnTo>
                    <a:pt x="3008132" y="5214296"/>
                  </a:lnTo>
                  <a:lnTo>
                    <a:pt x="3032850" y="5165563"/>
                  </a:lnTo>
                  <a:lnTo>
                    <a:pt x="3056782" y="5116074"/>
                  </a:lnTo>
                  <a:lnTo>
                    <a:pt x="3079909" y="5065838"/>
                  </a:lnTo>
                  <a:lnTo>
                    <a:pt x="3102212" y="5014868"/>
                  </a:lnTo>
                  <a:lnTo>
                    <a:pt x="3123112" y="4964551"/>
                  </a:lnTo>
                  <a:lnTo>
                    <a:pt x="3142957" y="4914151"/>
                  </a:lnTo>
                  <a:lnTo>
                    <a:pt x="3161751" y="4863688"/>
                  </a:lnTo>
                  <a:lnTo>
                    <a:pt x="3179498" y="4813183"/>
                  </a:lnTo>
                  <a:lnTo>
                    <a:pt x="3196204" y="4762655"/>
                  </a:lnTo>
                  <a:lnTo>
                    <a:pt x="3211873" y="4712124"/>
                  </a:lnTo>
                  <a:lnTo>
                    <a:pt x="3226510" y="4661610"/>
                  </a:lnTo>
                  <a:lnTo>
                    <a:pt x="3240119" y="4611132"/>
                  </a:lnTo>
                  <a:lnTo>
                    <a:pt x="3252705" y="4560711"/>
                  </a:lnTo>
                  <a:lnTo>
                    <a:pt x="3264273" y="4510366"/>
                  </a:lnTo>
                  <a:lnTo>
                    <a:pt x="3274827" y="4460117"/>
                  </a:lnTo>
                  <a:lnTo>
                    <a:pt x="3284373" y="4409984"/>
                  </a:lnTo>
                  <a:lnTo>
                    <a:pt x="3292915" y="4359987"/>
                  </a:lnTo>
                  <a:lnTo>
                    <a:pt x="3300457" y="4310145"/>
                  </a:lnTo>
                  <a:lnTo>
                    <a:pt x="3307005" y="4260479"/>
                  </a:lnTo>
                  <a:lnTo>
                    <a:pt x="3312563" y="4211008"/>
                  </a:lnTo>
                  <a:lnTo>
                    <a:pt x="3317135" y="4161752"/>
                  </a:lnTo>
                  <a:lnTo>
                    <a:pt x="3320727" y="4112731"/>
                  </a:lnTo>
                  <a:lnTo>
                    <a:pt x="3323343" y="4063965"/>
                  </a:lnTo>
                  <a:lnTo>
                    <a:pt x="3324988" y="4015473"/>
                  </a:lnTo>
                  <a:lnTo>
                    <a:pt x="3325667" y="3967276"/>
                  </a:lnTo>
                  <a:lnTo>
                    <a:pt x="3325384" y="3919393"/>
                  </a:lnTo>
                  <a:lnTo>
                    <a:pt x="3324143" y="3871844"/>
                  </a:lnTo>
                  <a:lnTo>
                    <a:pt x="3321951" y="3824649"/>
                  </a:lnTo>
                  <a:lnTo>
                    <a:pt x="3318811" y="3777828"/>
                  </a:lnTo>
                  <a:lnTo>
                    <a:pt x="3314727" y="3731401"/>
                  </a:lnTo>
                  <a:lnTo>
                    <a:pt x="3309706" y="3685387"/>
                  </a:lnTo>
                  <a:lnTo>
                    <a:pt x="3303751" y="3639806"/>
                  </a:lnTo>
                  <a:lnTo>
                    <a:pt x="3296867" y="3594678"/>
                  </a:lnTo>
                  <a:lnTo>
                    <a:pt x="3289059" y="3550023"/>
                  </a:lnTo>
                  <a:lnTo>
                    <a:pt x="3280332" y="3505861"/>
                  </a:lnTo>
                  <a:lnTo>
                    <a:pt x="3270690" y="3462212"/>
                  </a:lnTo>
                  <a:lnTo>
                    <a:pt x="3260138" y="3419095"/>
                  </a:lnTo>
                  <a:lnTo>
                    <a:pt x="3248681" y="3376530"/>
                  </a:lnTo>
                  <a:lnTo>
                    <a:pt x="3236191" y="3327517"/>
                  </a:lnTo>
                  <a:lnTo>
                    <a:pt x="3226212" y="3278198"/>
                  </a:lnTo>
                  <a:lnTo>
                    <a:pt x="3218724" y="3228664"/>
                  </a:lnTo>
                  <a:lnTo>
                    <a:pt x="3213705" y="3179005"/>
                  </a:lnTo>
                  <a:lnTo>
                    <a:pt x="3211135" y="3129310"/>
                  </a:lnTo>
                  <a:lnTo>
                    <a:pt x="3210994" y="3079670"/>
                  </a:lnTo>
                  <a:lnTo>
                    <a:pt x="3213260" y="3030175"/>
                  </a:lnTo>
                  <a:lnTo>
                    <a:pt x="3217913" y="2980914"/>
                  </a:lnTo>
                  <a:lnTo>
                    <a:pt x="3224932" y="2931977"/>
                  </a:lnTo>
                  <a:lnTo>
                    <a:pt x="3234296" y="2883454"/>
                  </a:lnTo>
                  <a:lnTo>
                    <a:pt x="3245986" y="2835436"/>
                  </a:lnTo>
                  <a:lnTo>
                    <a:pt x="3259979" y="2788011"/>
                  </a:lnTo>
                  <a:lnTo>
                    <a:pt x="3276256" y="2741271"/>
                  </a:lnTo>
                  <a:lnTo>
                    <a:pt x="3294795" y="2695304"/>
                  </a:lnTo>
                  <a:lnTo>
                    <a:pt x="3315577" y="2650202"/>
                  </a:lnTo>
                  <a:lnTo>
                    <a:pt x="3338579" y="2606053"/>
                  </a:lnTo>
                  <a:lnTo>
                    <a:pt x="3363782" y="2562948"/>
                  </a:lnTo>
                  <a:lnTo>
                    <a:pt x="3391166" y="2520976"/>
                  </a:lnTo>
                  <a:lnTo>
                    <a:pt x="3420708" y="2480228"/>
                  </a:lnTo>
                  <a:lnTo>
                    <a:pt x="3452389" y="2440794"/>
                  </a:lnTo>
                  <a:lnTo>
                    <a:pt x="3484308" y="2402235"/>
                  </a:lnTo>
                  <a:lnTo>
                    <a:pt x="3515687" y="2362739"/>
                  </a:lnTo>
                  <a:lnTo>
                    <a:pt x="3546493" y="2322336"/>
                  </a:lnTo>
                  <a:lnTo>
                    <a:pt x="3576693" y="2281058"/>
                  </a:lnTo>
                  <a:lnTo>
                    <a:pt x="3606256" y="2238937"/>
                  </a:lnTo>
                  <a:lnTo>
                    <a:pt x="3635149" y="2196004"/>
                  </a:lnTo>
                  <a:lnTo>
                    <a:pt x="3663340" y="2152290"/>
                  </a:lnTo>
                  <a:lnTo>
                    <a:pt x="3690798" y="2107827"/>
                  </a:lnTo>
                  <a:lnTo>
                    <a:pt x="3717489" y="2062646"/>
                  </a:lnTo>
                  <a:lnTo>
                    <a:pt x="3743381" y="2016778"/>
                  </a:lnTo>
                  <a:lnTo>
                    <a:pt x="3768443" y="1970254"/>
                  </a:lnTo>
                  <a:lnTo>
                    <a:pt x="3792643" y="1923107"/>
                  </a:lnTo>
                  <a:lnTo>
                    <a:pt x="3815947" y="1875367"/>
                  </a:lnTo>
                  <a:lnTo>
                    <a:pt x="3838324" y="1827066"/>
                  </a:lnTo>
                  <a:lnTo>
                    <a:pt x="3859741" y="1778235"/>
                  </a:lnTo>
                  <a:lnTo>
                    <a:pt x="3883290" y="1721081"/>
                  </a:lnTo>
                  <a:lnTo>
                    <a:pt x="3905062" y="1664313"/>
                  </a:lnTo>
                  <a:lnTo>
                    <a:pt x="3925074" y="1607960"/>
                  </a:lnTo>
                  <a:lnTo>
                    <a:pt x="3943344" y="1552053"/>
                  </a:lnTo>
                  <a:lnTo>
                    <a:pt x="3959887" y="1496624"/>
                  </a:lnTo>
                  <a:lnTo>
                    <a:pt x="3974720" y="1441703"/>
                  </a:lnTo>
                  <a:lnTo>
                    <a:pt x="3987861" y="1387320"/>
                  </a:lnTo>
                  <a:lnTo>
                    <a:pt x="3999327" y="1333507"/>
                  </a:lnTo>
                  <a:lnTo>
                    <a:pt x="4009134" y="1280294"/>
                  </a:lnTo>
                  <a:lnTo>
                    <a:pt x="4017299" y="1227712"/>
                  </a:lnTo>
                  <a:lnTo>
                    <a:pt x="4023840" y="1175792"/>
                  </a:lnTo>
                  <a:lnTo>
                    <a:pt x="4028772" y="1124564"/>
                  </a:lnTo>
                  <a:lnTo>
                    <a:pt x="4032113" y="1074059"/>
                  </a:lnTo>
                  <a:lnTo>
                    <a:pt x="4033880" y="1024307"/>
                  </a:lnTo>
                  <a:lnTo>
                    <a:pt x="4034089" y="975341"/>
                  </a:lnTo>
                  <a:lnTo>
                    <a:pt x="4032758" y="927189"/>
                  </a:lnTo>
                  <a:lnTo>
                    <a:pt x="4029903" y="879884"/>
                  </a:lnTo>
                  <a:lnTo>
                    <a:pt x="4025541" y="833455"/>
                  </a:lnTo>
                  <a:lnTo>
                    <a:pt x="4019690" y="787934"/>
                  </a:lnTo>
                  <a:lnTo>
                    <a:pt x="4012365" y="743351"/>
                  </a:lnTo>
                  <a:lnTo>
                    <a:pt x="4003585" y="699737"/>
                  </a:lnTo>
                  <a:lnTo>
                    <a:pt x="3993364" y="657122"/>
                  </a:lnTo>
                  <a:lnTo>
                    <a:pt x="3981722" y="615538"/>
                  </a:lnTo>
                  <a:lnTo>
                    <a:pt x="3968674" y="575015"/>
                  </a:lnTo>
                  <a:lnTo>
                    <a:pt x="3954237" y="535584"/>
                  </a:lnTo>
                  <a:lnTo>
                    <a:pt x="3938429" y="497275"/>
                  </a:lnTo>
                  <a:lnTo>
                    <a:pt x="3921265" y="460120"/>
                  </a:lnTo>
                  <a:lnTo>
                    <a:pt x="3902764" y="424149"/>
                  </a:lnTo>
                  <a:lnTo>
                    <a:pt x="3882941" y="389392"/>
                  </a:lnTo>
                  <a:lnTo>
                    <a:pt x="3861815" y="355881"/>
                  </a:lnTo>
                  <a:lnTo>
                    <a:pt x="3839400" y="323646"/>
                  </a:lnTo>
                  <a:lnTo>
                    <a:pt x="3815716" y="292719"/>
                  </a:lnTo>
                  <a:lnTo>
                    <a:pt x="3790777" y="263129"/>
                  </a:lnTo>
                  <a:lnTo>
                    <a:pt x="3764602" y="234907"/>
                  </a:lnTo>
                  <a:lnTo>
                    <a:pt x="3737207" y="208084"/>
                  </a:lnTo>
                  <a:lnTo>
                    <a:pt x="3708609" y="182692"/>
                  </a:lnTo>
                  <a:lnTo>
                    <a:pt x="3678824" y="158760"/>
                  </a:lnTo>
                  <a:lnTo>
                    <a:pt x="3647871" y="136319"/>
                  </a:lnTo>
                  <a:lnTo>
                    <a:pt x="3615765" y="115400"/>
                  </a:lnTo>
                  <a:lnTo>
                    <a:pt x="3582523" y="96034"/>
                  </a:lnTo>
                  <a:lnTo>
                    <a:pt x="3548163" y="78252"/>
                  </a:lnTo>
                  <a:lnTo>
                    <a:pt x="3512701" y="62084"/>
                  </a:lnTo>
                  <a:lnTo>
                    <a:pt x="3476482" y="47693"/>
                  </a:lnTo>
                  <a:lnTo>
                    <a:pt x="3439860" y="35214"/>
                  </a:lnTo>
                  <a:lnTo>
                    <a:pt x="3402871" y="24639"/>
                  </a:lnTo>
                  <a:lnTo>
                    <a:pt x="3365548" y="15959"/>
                  </a:lnTo>
                  <a:lnTo>
                    <a:pt x="3327924" y="9164"/>
                  </a:lnTo>
                  <a:lnTo>
                    <a:pt x="3290034" y="4245"/>
                  </a:lnTo>
                  <a:lnTo>
                    <a:pt x="3251912" y="1193"/>
                  </a:lnTo>
                  <a:lnTo>
                    <a:pt x="3213590" y="0"/>
                  </a:lnTo>
                  <a:close/>
                </a:path>
              </a:pathLst>
            </a:custGeom>
            <a:solidFill>
              <a:srgbClr val="B8D0ED"/>
            </a:solidFill>
          </p:spPr>
          <p:txBody>
            <a:bodyPr wrap="square" lIns="0" tIns="0" rIns="0" bIns="0" rtlCol="0"/>
            <a:lstStyle/>
            <a:p>
              <a:endParaRPr/>
            </a:p>
          </p:txBody>
        </p:sp>
        <p:sp>
          <p:nvSpPr>
            <p:cNvPr id="5" name="object 5"/>
            <p:cNvSpPr/>
            <p:nvPr/>
          </p:nvSpPr>
          <p:spPr>
            <a:xfrm>
              <a:off x="3021393" y="2428300"/>
              <a:ext cx="2090420" cy="4891405"/>
            </a:xfrm>
            <a:custGeom>
              <a:avLst/>
              <a:gdLst/>
              <a:ahLst/>
              <a:cxnLst/>
              <a:rect l="l" t="t" r="r" b="b"/>
              <a:pathLst>
                <a:path w="2090420" h="4891405">
                  <a:moveTo>
                    <a:pt x="2081657" y="0"/>
                  </a:moveTo>
                  <a:lnTo>
                    <a:pt x="2025308" y="94274"/>
                  </a:lnTo>
                  <a:lnTo>
                    <a:pt x="1951635" y="228599"/>
                  </a:lnTo>
                  <a:lnTo>
                    <a:pt x="1878852" y="363397"/>
                  </a:lnTo>
                  <a:lnTo>
                    <a:pt x="1806895" y="498631"/>
                  </a:lnTo>
                  <a:lnTo>
                    <a:pt x="1735700" y="634267"/>
                  </a:lnTo>
                  <a:lnTo>
                    <a:pt x="1665203" y="770268"/>
                  </a:lnTo>
                  <a:lnTo>
                    <a:pt x="1572179" y="952110"/>
                  </a:lnTo>
                  <a:lnTo>
                    <a:pt x="1457248" y="1180109"/>
                  </a:lnTo>
                  <a:lnTo>
                    <a:pt x="1310271" y="1477746"/>
                  </a:lnTo>
                  <a:lnTo>
                    <a:pt x="1248317" y="1605820"/>
                  </a:lnTo>
                  <a:lnTo>
                    <a:pt x="1126010" y="1862752"/>
                  </a:lnTo>
                  <a:lnTo>
                    <a:pt x="1025372" y="2077504"/>
                  </a:lnTo>
                  <a:lnTo>
                    <a:pt x="1005574" y="2120613"/>
                  </a:lnTo>
                  <a:lnTo>
                    <a:pt x="926970" y="2293317"/>
                  </a:lnTo>
                  <a:lnTo>
                    <a:pt x="829947" y="2509780"/>
                  </a:lnTo>
                  <a:lnTo>
                    <a:pt x="753389" y="2683446"/>
                  </a:lnTo>
                  <a:lnTo>
                    <a:pt x="687844" y="2836062"/>
                  </a:lnTo>
                  <a:lnTo>
                    <a:pt x="603824" y="3036384"/>
                  </a:lnTo>
                  <a:lnTo>
                    <a:pt x="564898" y="3130917"/>
                  </a:lnTo>
                  <a:lnTo>
                    <a:pt x="526546" y="3225692"/>
                  </a:lnTo>
                  <a:lnTo>
                    <a:pt x="488752" y="3320701"/>
                  </a:lnTo>
                  <a:lnTo>
                    <a:pt x="451502" y="3415937"/>
                  </a:lnTo>
                  <a:lnTo>
                    <a:pt x="414781" y="3511390"/>
                  </a:lnTo>
                  <a:lnTo>
                    <a:pt x="378574" y="3607054"/>
                  </a:lnTo>
                  <a:lnTo>
                    <a:pt x="343466" y="3703141"/>
                  </a:lnTo>
                  <a:lnTo>
                    <a:pt x="308928" y="3799447"/>
                  </a:lnTo>
                  <a:lnTo>
                    <a:pt x="275068" y="3896002"/>
                  </a:lnTo>
                  <a:lnTo>
                    <a:pt x="241995" y="3992837"/>
                  </a:lnTo>
                  <a:lnTo>
                    <a:pt x="209816" y="4089983"/>
                  </a:lnTo>
                  <a:lnTo>
                    <a:pt x="194095" y="4138682"/>
                  </a:lnTo>
                  <a:lnTo>
                    <a:pt x="178639" y="4187470"/>
                  </a:lnTo>
                  <a:lnTo>
                    <a:pt x="163461" y="4236351"/>
                  </a:lnTo>
                  <a:lnTo>
                    <a:pt x="148570" y="4285303"/>
                  </a:lnTo>
                  <a:lnTo>
                    <a:pt x="133959" y="4334356"/>
                  </a:lnTo>
                  <a:lnTo>
                    <a:pt x="119658" y="4383511"/>
                  </a:lnTo>
                  <a:lnTo>
                    <a:pt x="105700" y="4432770"/>
                  </a:lnTo>
                  <a:lnTo>
                    <a:pt x="92115" y="4482137"/>
                  </a:lnTo>
                  <a:lnTo>
                    <a:pt x="78935" y="4531614"/>
                  </a:lnTo>
                  <a:lnTo>
                    <a:pt x="66192" y="4581203"/>
                  </a:lnTo>
                  <a:lnTo>
                    <a:pt x="53917" y="4630906"/>
                  </a:lnTo>
                  <a:lnTo>
                    <a:pt x="42141" y="4680726"/>
                  </a:lnTo>
                  <a:lnTo>
                    <a:pt x="30896" y="4730665"/>
                  </a:lnTo>
                  <a:lnTo>
                    <a:pt x="20213" y="4780725"/>
                  </a:lnTo>
                  <a:lnTo>
                    <a:pt x="10124" y="4830909"/>
                  </a:lnTo>
                  <a:lnTo>
                    <a:pt x="0" y="4885055"/>
                  </a:lnTo>
                  <a:lnTo>
                    <a:pt x="2349" y="4888915"/>
                  </a:lnTo>
                  <a:lnTo>
                    <a:pt x="10261" y="4891049"/>
                  </a:lnTo>
                  <a:lnTo>
                    <a:pt x="14452" y="4888636"/>
                  </a:lnTo>
                  <a:lnTo>
                    <a:pt x="29320" y="4835494"/>
                  </a:lnTo>
                  <a:lnTo>
                    <a:pt x="43454" y="4786537"/>
                  </a:lnTo>
                  <a:lnTo>
                    <a:pt x="57933" y="4737696"/>
                  </a:lnTo>
                  <a:lnTo>
                    <a:pt x="72743" y="4688969"/>
                  </a:lnTo>
                  <a:lnTo>
                    <a:pt x="87872" y="4640350"/>
                  </a:lnTo>
                  <a:lnTo>
                    <a:pt x="103307" y="4591835"/>
                  </a:lnTo>
                  <a:lnTo>
                    <a:pt x="119036" y="4543420"/>
                  </a:lnTo>
                  <a:lnTo>
                    <a:pt x="135044" y="4495100"/>
                  </a:lnTo>
                  <a:lnTo>
                    <a:pt x="151319" y="4446872"/>
                  </a:lnTo>
                  <a:lnTo>
                    <a:pt x="167849" y="4398732"/>
                  </a:lnTo>
                  <a:lnTo>
                    <a:pt x="184620" y="4350674"/>
                  </a:lnTo>
                  <a:lnTo>
                    <a:pt x="218833" y="4254792"/>
                  </a:lnTo>
                  <a:lnTo>
                    <a:pt x="253810" y="4159185"/>
                  </a:lnTo>
                  <a:lnTo>
                    <a:pt x="289350" y="4063787"/>
                  </a:lnTo>
                  <a:lnTo>
                    <a:pt x="325433" y="3968591"/>
                  </a:lnTo>
                  <a:lnTo>
                    <a:pt x="362041" y="3873591"/>
                  </a:lnTo>
                  <a:lnTo>
                    <a:pt x="399153" y="3778782"/>
                  </a:lnTo>
                  <a:lnTo>
                    <a:pt x="474563" y="3589607"/>
                  </a:lnTo>
                  <a:lnTo>
                    <a:pt x="512745" y="3495198"/>
                  </a:lnTo>
                  <a:lnTo>
                    <a:pt x="571016" y="3353972"/>
                  </a:lnTo>
                  <a:lnTo>
                    <a:pt x="709066" y="3025254"/>
                  </a:lnTo>
                  <a:lnTo>
                    <a:pt x="774179" y="2873032"/>
                  </a:lnTo>
                  <a:lnTo>
                    <a:pt x="840295" y="2721216"/>
                  </a:lnTo>
                  <a:lnTo>
                    <a:pt x="877893" y="2634381"/>
                  </a:lnTo>
                  <a:lnTo>
                    <a:pt x="953911" y="2461050"/>
                  </a:lnTo>
                  <a:lnTo>
                    <a:pt x="1050146" y="2244891"/>
                  </a:lnTo>
                  <a:lnTo>
                    <a:pt x="1245120" y="1813585"/>
                  </a:lnTo>
                  <a:lnTo>
                    <a:pt x="1458405" y="1350490"/>
                  </a:lnTo>
                  <a:lnTo>
                    <a:pt x="1695816" y="842226"/>
                  </a:lnTo>
                  <a:lnTo>
                    <a:pt x="2088489" y="12052"/>
                  </a:lnTo>
                  <a:lnTo>
                    <a:pt x="2090191" y="8458"/>
                  </a:lnTo>
                  <a:lnTo>
                    <a:pt x="2088870" y="4038"/>
                  </a:lnTo>
                  <a:lnTo>
                    <a:pt x="2081657" y="0"/>
                  </a:lnTo>
                  <a:close/>
                </a:path>
              </a:pathLst>
            </a:custGeom>
            <a:solidFill>
              <a:srgbClr val="88B0DE"/>
            </a:solidFill>
          </p:spPr>
          <p:txBody>
            <a:bodyPr wrap="square" lIns="0" tIns="0" rIns="0" bIns="0" rtlCol="0"/>
            <a:lstStyle/>
            <a:p>
              <a:endParaRPr/>
            </a:p>
          </p:txBody>
        </p:sp>
        <p:sp>
          <p:nvSpPr>
            <p:cNvPr id="6" name="object 6"/>
            <p:cNvSpPr/>
            <p:nvPr/>
          </p:nvSpPr>
          <p:spPr>
            <a:xfrm>
              <a:off x="3263243" y="3845066"/>
              <a:ext cx="3244215" cy="3927475"/>
            </a:xfrm>
            <a:custGeom>
              <a:avLst/>
              <a:gdLst/>
              <a:ahLst/>
              <a:cxnLst/>
              <a:rect l="l" t="t" r="r" b="b"/>
              <a:pathLst>
                <a:path w="3244215" h="3927475">
                  <a:moveTo>
                    <a:pt x="2713282" y="0"/>
                  </a:moveTo>
                  <a:lnTo>
                    <a:pt x="2673083" y="391"/>
                  </a:lnTo>
                  <a:lnTo>
                    <a:pt x="2632363" y="3465"/>
                  </a:lnTo>
                  <a:lnTo>
                    <a:pt x="2591202" y="9216"/>
                  </a:lnTo>
                  <a:lnTo>
                    <a:pt x="2549680" y="17639"/>
                  </a:lnTo>
                  <a:lnTo>
                    <a:pt x="2507876" y="28730"/>
                  </a:lnTo>
                  <a:lnTo>
                    <a:pt x="2465870" y="42485"/>
                  </a:lnTo>
                  <a:lnTo>
                    <a:pt x="2423742" y="58897"/>
                  </a:lnTo>
                  <a:lnTo>
                    <a:pt x="2381571" y="77964"/>
                  </a:lnTo>
                  <a:lnTo>
                    <a:pt x="2339437" y="99679"/>
                  </a:lnTo>
                  <a:lnTo>
                    <a:pt x="2297421" y="124038"/>
                  </a:lnTo>
                  <a:lnTo>
                    <a:pt x="2255601" y="151037"/>
                  </a:lnTo>
                  <a:lnTo>
                    <a:pt x="2214057" y="180670"/>
                  </a:lnTo>
                  <a:lnTo>
                    <a:pt x="2172870" y="212934"/>
                  </a:lnTo>
                  <a:lnTo>
                    <a:pt x="2132118" y="247823"/>
                  </a:lnTo>
                  <a:lnTo>
                    <a:pt x="2091882" y="285333"/>
                  </a:lnTo>
                  <a:lnTo>
                    <a:pt x="2052242" y="325459"/>
                  </a:lnTo>
                  <a:lnTo>
                    <a:pt x="2013276" y="368195"/>
                  </a:lnTo>
                  <a:lnTo>
                    <a:pt x="1975065" y="413539"/>
                  </a:lnTo>
                  <a:lnTo>
                    <a:pt x="1937689" y="461484"/>
                  </a:lnTo>
                  <a:lnTo>
                    <a:pt x="1901226" y="512026"/>
                  </a:lnTo>
                  <a:lnTo>
                    <a:pt x="1871151" y="556828"/>
                  </a:lnTo>
                  <a:lnTo>
                    <a:pt x="1842538" y="602401"/>
                  </a:lnTo>
                  <a:lnTo>
                    <a:pt x="1815411" y="648647"/>
                  </a:lnTo>
                  <a:lnTo>
                    <a:pt x="1789790" y="695463"/>
                  </a:lnTo>
                  <a:lnTo>
                    <a:pt x="1765697" y="742752"/>
                  </a:lnTo>
                  <a:lnTo>
                    <a:pt x="1743153" y="790411"/>
                  </a:lnTo>
                  <a:lnTo>
                    <a:pt x="1722181" y="838343"/>
                  </a:lnTo>
                  <a:lnTo>
                    <a:pt x="1702801" y="886445"/>
                  </a:lnTo>
                  <a:lnTo>
                    <a:pt x="1685035" y="934619"/>
                  </a:lnTo>
                  <a:lnTo>
                    <a:pt x="1668905" y="982764"/>
                  </a:lnTo>
                  <a:lnTo>
                    <a:pt x="1652500" y="1028635"/>
                  </a:lnTo>
                  <a:lnTo>
                    <a:pt x="1633035" y="1072935"/>
                  </a:lnTo>
                  <a:lnTo>
                    <a:pt x="1610637" y="1115536"/>
                  </a:lnTo>
                  <a:lnTo>
                    <a:pt x="1585435" y="1156310"/>
                  </a:lnTo>
                  <a:lnTo>
                    <a:pt x="1557556" y="1195128"/>
                  </a:lnTo>
                  <a:lnTo>
                    <a:pt x="1527129" y="1231862"/>
                  </a:lnTo>
                  <a:lnTo>
                    <a:pt x="1494282" y="1266382"/>
                  </a:lnTo>
                  <a:lnTo>
                    <a:pt x="1459143" y="1298561"/>
                  </a:lnTo>
                  <a:lnTo>
                    <a:pt x="1421840" y="1328269"/>
                  </a:lnTo>
                  <a:lnTo>
                    <a:pt x="1382501" y="1355378"/>
                  </a:lnTo>
                  <a:lnTo>
                    <a:pt x="1341254" y="1379759"/>
                  </a:lnTo>
                  <a:lnTo>
                    <a:pt x="1298228" y="1401285"/>
                  </a:lnTo>
                  <a:lnTo>
                    <a:pt x="1253550" y="1419825"/>
                  </a:lnTo>
                  <a:lnTo>
                    <a:pt x="1207349" y="1435252"/>
                  </a:lnTo>
                  <a:lnTo>
                    <a:pt x="1165312" y="1448426"/>
                  </a:lnTo>
                  <a:lnTo>
                    <a:pt x="1123309" y="1463159"/>
                  </a:lnTo>
                  <a:lnTo>
                    <a:pt x="1081382" y="1479436"/>
                  </a:lnTo>
                  <a:lnTo>
                    <a:pt x="1039574" y="1497245"/>
                  </a:lnTo>
                  <a:lnTo>
                    <a:pt x="997928" y="1516569"/>
                  </a:lnTo>
                  <a:lnTo>
                    <a:pt x="956484" y="1537395"/>
                  </a:lnTo>
                  <a:lnTo>
                    <a:pt x="915284" y="1559710"/>
                  </a:lnTo>
                  <a:lnTo>
                    <a:pt x="874372" y="1583497"/>
                  </a:lnTo>
                  <a:lnTo>
                    <a:pt x="833789" y="1608743"/>
                  </a:lnTo>
                  <a:lnTo>
                    <a:pt x="793577" y="1635434"/>
                  </a:lnTo>
                  <a:lnTo>
                    <a:pt x="753778" y="1663555"/>
                  </a:lnTo>
                  <a:lnTo>
                    <a:pt x="714435" y="1693093"/>
                  </a:lnTo>
                  <a:lnTo>
                    <a:pt x="675589" y="1724032"/>
                  </a:lnTo>
                  <a:lnTo>
                    <a:pt x="637282" y="1756358"/>
                  </a:lnTo>
                  <a:lnTo>
                    <a:pt x="599556" y="1790057"/>
                  </a:lnTo>
                  <a:lnTo>
                    <a:pt x="562455" y="1825115"/>
                  </a:lnTo>
                  <a:lnTo>
                    <a:pt x="526018" y="1861518"/>
                  </a:lnTo>
                  <a:lnTo>
                    <a:pt x="490290" y="1899250"/>
                  </a:lnTo>
                  <a:lnTo>
                    <a:pt x="455311" y="1938298"/>
                  </a:lnTo>
                  <a:lnTo>
                    <a:pt x="421124" y="1978648"/>
                  </a:lnTo>
                  <a:lnTo>
                    <a:pt x="387771" y="2020284"/>
                  </a:lnTo>
                  <a:lnTo>
                    <a:pt x="355293" y="2063194"/>
                  </a:lnTo>
                  <a:lnTo>
                    <a:pt x="323734" y="2107362"/>
                  </a:lnTo>
                  <a:lnTo>
                    <a:pt x="293039" y="2152927"/>
                  </a:lnTo>
                  <a:lnTo>
                    <a:pt x="263880" y="2198921"/>
                  </a:lnTo>
                  <a:lnTo>
                    <a:pt x="236257" y="2245298"/>
                  </a:lnTo>
                  <a:lnTo>
                    <a:pt x="210167" y="2292013"/>
                  </a:lnTo>
                  <a:lnTo>
                    <a:pt x="185609" y="2339020"/>
                  </a:lnTo>
                  <a:lnTo>
                    <a:pt x="162582" y="2386271"/>
                  </a:lnTo>
                  <a:lnTo>
                    <a:pt x="141085" y="2433722"/>
                  </a:lnTo>
                  <a:lnTo>
                    <a:pt x="121116" y="2481326"/>
                  </a:lnTo>
                  <a:lnTo>
                    <a:pt x="102674" y="2529038"/>
                  </a:lnTo>
                  <a:lnTo>
                    <a:pt x="85758" y="2576810"/>
                  </a:lnTo>
                  <a:lnTo>
                    <a:pt x="70367" y="2624597"/>
                  </a:lnTo>
                  <a:lnTo>
                    <a:pt x="56498" y="2672353"/>
                  </a:lnTo>
                  <a:lnTo>
                    <a:pt x="44151" y="2720032"/>
                  </a:lnTo>
                  <a:lnTo>
                    <a:pt x="33325" y="2767587"/>
                  </a:lnTo>
                  <a:lnTo>
                    <a:pt x="24017" y="2814974"/>
                  </a:lnTo>
                  <a:lnTo>
                    <a:pt x="16228" y="2862145"/>
                  </a:lnTo>
                  <a:lnTo>
                    <a:pt x="9954" y="2909055"/>
                  </a:lnTo>
                  <a:lnTo>
                    <a:pt x="5196" y="2955657"/>
                  </a:lnTo>
                  <a:lnTo>
                    <a:pt x="1952" y="3001905"/>
                  </a:lnTo>
                  <a:lnTo>
                    <a:pt x="220" y="3047755"/>
                  </a:lnTo>
                  <a:lnTo>
                    <a:pt x="0" y="3093158"/>
                  </a:lnTo>
                  <a:lnTo>
                    <a:pt x="1289" y="3138070"/>
                  </a:lnTo>
                  <a:lnTo>
                    <a:pt x="4086" y="3182444"/>
                  </a:lnTo>
                  <a:lnTo>
                    <a:pt x="8391" y="3226234"/>
                  </a:lnTo>
                  <a:lnTo>
                    <a:pt x="14202" y="3269394"/>
                  </a:lnTo>
                  <a:lnTo>
                    <a:pt x="21517" y="3311879"/>
                  </a:lnTo>
                  <a:lnTo>
                    <a:pt x="30335" y="3353641"/>
                  </a:lnTo>
                  <a:lnTo>
                    <a:pt x="40656" y="3394635"/>
                  </a:lnTo>
                  <a:lnTo>
                    <a:pt x="52477" y="3434816"/>
                  </a:lnTo>
                  <a:lnTo>
                    <a:pt x="65797" y="3474136"/>
                  </a:lnTo>
                  <a:lnTo>
                    <a:pt x="80615" y="3512549"/>
                  </a:lnTo>
                  <a:lnTo>
                    <a:pt x="96929" y="3550011"/>
                  </a:lnTo>
                  <a:lnTo>
                    <a:pt x="114739" y="3586474"/>
                  </a:lnTo>
                  <a:lnTo>
                    <a:pt x="134043" y="3621892"/>
                  </a:lnTo>
                  <a:lnTo>
                    <a:pt x="154840" y="3656220"/>
                  </a:lnTo>
                  <a:lnTo>
                    <a:pt x="177128" y="3689412"/>
                  </a:lnTo>
                  <a:lnTo>
                    <a:pt x="200905" y="3721421"/>
                  </a:lnTo>
                  <a:lnTo>
                    <a:pt x="226172" y="3752201"/>
                  </a:lnTo>
                  <a:lnTo>
                    <a:pt x="252926" y="3781707"/>
                  </a:lnTo>
                  <a:lnTo>
                    <a:pt x="281166" y="3809892"/>
                  </a:lnTo>
                  <a:lnTo>
                    <a:pt x="310890" y="3836709"/>
                  </a:lnTo>
                  <a:lnTo>
                    <a:pt x="342098" y="3862114"/>
                  </a:lnTo>
                  <a:lnTo>
                    <a:pt x="374788" y="3886060"/>
                  </a:lnTo>
                  <a:lnTo>
                    <a:pt x="408656" y="3908307"/>
                  </a:lnTo>
                  <a:lnTo>
                    <a:pt x="441117" y="3927333"/>
                  </a:lnTo>
                  <a:lnTo>
                    <a:pt x="1330367" y="3927333"/>
                  </a:lnTo>
                  <a:lnTo>
                    <a:pt x="1375692" y="3906807"/>
                  </a:lnTo>
                  <a:lnTo>
                    <a:pt x="1417685" y="3886047"/>
                  </a:lnTo>
                  <a:lnTo>
                    <a:pt x="1459436" y="3863759"/>
                  </a:lnTo>
                  <a:lnTo>
                    <a:pt x="1500901" y="3839960"/>
                  </a:lnTo>
                  <a:lnTo>
                    <a:pt x="1542037" y="3814664"/>
                  </a:lnTo>
                  <a:lnTo>
                    <a:pt x="1582801" y="3787885"/>
                  </a:lnTo>
                  <a:lnTo>
                    <a:pt x="1623147" y="3759639"/>
                  </a:lnTo>
                  <a:lnTo>
                    <a:pt x="1663034" y="3729940"/>
                  </a:lnTo>
                  <a:lnTo>
                    <a:pt x="1702417" y="3698803"/>
                  </a:lnTo>
                  <a:lnTo>
                    <a:pt x="1741253" y="3666244"/>
                  </a:lnTo>
                  <a:lnTo>
                    <a:pt x="1779497" y="3632277"/>
                  </a:lnTo>
                  <a:lnTo>
                    <a:pt x="1817108" y="3596917"/>
                  </a:lnTo>
                  <a:lnTo>
                    <a:pt x="1854040" y="3560178"/>
                  </a:lnTo>
                  <a:lnTo>
                    <a:pt x="1890250" y="3522077"/>
                  </a:lnTo>
                  <a:lnTo>
                    <a:pt x="1925695" y="3482627"/>
                  </a:lnTo>
                  <a:lnTo>
                    <a:pt x="1960330" y="3441843"/>
                  </a:lnTo>
                  <a:lnTo>
                    <a:pt x="1994114" y="3399741"/>
                  </a:lnTo>
                  <a:lnTo>
                    <a:pt x="2027001" y="3356334"/>
                  </a:lnTo>
                  <a:lnTo>
                    <a:pt x="2058948" y="3311639"/>
                  </a:lnTo>
                  <a:lnTo>
                    <a:pt x="2089284" y="3266621"/>
                  </a:lnTo>
                  <a:lnTo>
                    <a:pt x="2118119" y="3221183"/>
                  </a:lnTo>
                  <a:lnTo>
                    <a:pt x="2145457" y="3175370"/>
                  </a:lnTo>
                  <a:lnTo>
                    <a:pt x="2171297" y="3129226"/>
                  </a:lnTo>
                  <a:lnTo>
                    <a:pt x="2195640" y="3082796"/>
                  </a:lnTo>
                  <a:lnTo>
                    <a:pt x="2218489" y="3036125"/>
                  </a:lnTo>
                  <a:lnTo>
                    <a:pt x="2239845" y="2989256"/>
                  </a:lnTo>
                  <a:lnTo>
                    <a:pt x="2259708" y="2942233"/>
                  </a:lnTo>
                  <a:lnTo>
                    <a:pt x="2278081" y="2895103"/>
                  </a:lnTo>
                  <a:lnTo>
                    <a:pt x="2294963" y="2847908"/>
                  </a:lnTo>
                  <a:lnTo>
                    <a:pt x="2310358" y="2800693"/>
                  </a:lnTo>
                  <a:lnTo>
                    <a:pt x="2324265" y="2753502"/>
                  </a:lnTo>
                  <a:lnTo>
                    <a:pt x="2336687" y="2706381"/>
                  </a:lnTo>
                  <a:lnTo>
                    <a:pt x="2347624" y="2659373"/>
                  </a:lnTo>
                  <a:lnTo>
                    <a:pt x="2357078" y="2612522"/>
                  </a:lnTo>
                  <a:lnTo>
                    <a:pt x="2365050" y="2565874"/>
                  </a:lnTo>
                  <a:lnTo>
                    <a:pt x="2371542" y="2519472"/>
                  </a:lnTo>
                  <a:lnTo>
                    <a:pt x="2376554" y="2473362"/>
                  </a:lnTo>
                  <a:lnTo>
                    <a:pt x="2380088" y="2427586"/>
                  </a:lnTo>
                  <a:lnTo>
                    <a:pt x="2382145" y="2382190"/>
                  </a:lnTo>
                  <a:lnTo>
                    <a:pt x="2382727" y="2337219"/>
                  </a:lnTo>
                  <a:lnTo>
                    <a:pt x="2381835" y="2292716"/>
                  </a:lnTo>
                  <a:lnTo>
                    <a:pt x="2379470" y="2248726"/>
                  </a:lnTo>
                  <a:lnTo>
                    <a:pt x="2377759" y="2200047"/>
                  </a:lnTo>
                  <a:lnTo>
                    <a:pt x="2379498" y="2151706"/>
                  </a:lnTo>
                  <a:lnTo>
                    <a:pt x="2384610" y="2103868"/>
                  </a:lnTo>
                  <a:lnTo>
                    <a:pt x="2393022" y="2056697"/>
                  </a:lnTo>
                  <a:lnTo>
                    <a:pt x="2404656" y="2010360"/>
                  </a:lnTo>
                  <a:lnTo>
                    <a:pt x="2419438" y="1965020"/>
                  </a:lnTo>
                  <a:lnTo>
                    <a:pt x="2437290" y="1920843"/>
                  </a:lnTo>
                  <a:lnTo>
                    <a:pt x="2458138" y="1877995"/>
                  </a:lnTo>
                  <a:lnTo>
                    <a:pt x="2481906" y="1836639"/>
                  </a:lnTo>
                  <a:lnTo>
                    <a:pt x="2508518" y="1796942"/>
                  </a:lnTo>
                  <a:lnTo>
                    <a:pt x="2537898" y="1759068"/>
                  </a:lnTo>
                  <a:lnTo>
                    <a:pt x="2569971" y="1723182"/>
                  </a:lnTo>
                  <a:lnTo>
                    <a:pt x="2604660" y="1689450"/>
                  </a:lnTo>
                  <a:lnTo>
                    <a:pt x="2641890" y="1658036"/>
                  </a:lnTo>
                  <a:lnTo>
                    <a:pt x="2681351" y="1626084"/>
                  </a:lnTo>
                  <a:lnTo>
                    <a:pt x="2720266" y="1592590"/>
                  </a:lnTo>
                  <a:lnTo>
                    <a:pt x="2758550" y="1557607"/>
                  </a:lnTo>
                  <a:lnTo>
                    <a:pt x="2796116" y="1521193"/>
                  </a:lnTo>
                  <a:lnTo>
                    <a:pt x="2832878" y="1483401"/>
                  </a:lnTo>
                  <a:lnTo>
                    <a:pt x="2868749" y="1444288"/>
                  </a:lnTo>
                  <a:lnTo>
                    <a:pt x="2903644" y="1403907"/>
                  </a:lnTo>
                  <a:lnTo>
                    <a:pt x="2937476" y="1362314"/>
                  </a:lnTo>
                  <a:lnTo>
                    <a:pt x="2970158" y="1319565"/>
                  </a:lnTo>
                  <a:lnTo>
                    <a:pt x="3001605" y="1275715"/>
                  </a:lnTo>
                  <a:lnTo>
                    <a:pt x="3036199" y="1223875"/>
                  </a:lnTo>
                  <a:lnTo>
                    <a:pt x="3068041" y="1172087"/>
                  </a:lnTo>
                  <a:lnTo>
                    <a:pt x="3097153" y="1120428"/>
                  </a:lnTo>
                  <a:lnTo>
                    <a:pt x="3123559" y="1068974"/>
                  </a:lnTo>
                  <a:lnTo>
                    <a:pt x="3147282" y="1017800"/>
                  </a:lnTo>
                  <a:lnTo>
                    <a:pt x="3168346" y="966985"/>
                  </a:lnTo>
                  <a:lnTo>
                    <a:pt x="3186775" y="916602"/>
                  </a:lnTo>
                  <a:lnTo>
                    <a:pt x="3202592" y="866731"/>
                  </a:lnTo>
                  <a:lnTo>
                    <a:pt x="3215820" y="817445"/>
                  </a:lnTo>
                  <a:lnTo>
                    <a:pt x="3226483" y="768823"/>
                  </a:lnTo>
                  <a:lnTo>
                    <a:pt x="3234605" y="720939"/>
                  </a:lnTo>
                  <a:lnTo>
                    <a:pt x="3240208" y="673871"/>
                  </a:lnTo>
                  <a:lnTo>
                    <a:pt x="3243317" y="627695"/>
                  </a:lnTo>
                  <a:lnTo>
                    <a:pt x="3243954" y="582487"/>
                  </a:lnTo>
                  <a:lnTo>
                    <a:pt x="3242144" y="538324"/>
                  </a:lnTo>
                  <a:lnTo>
                    <a:pt x="3237910" y="495281"/>
                  </a:lnTo>
                  <a:lnTo>
                    <a:pt x="3231275" y="453436"/>
                  </a:lnTo>
                  <a:lnTo>
                    <a:pt x="3222263" y="412864"/>
                  </a:lnTo>
                  <a:lnTo>
                    <a:pt x="3210897" y="373641"/>
                  </a:lnTo>
                  <a:lnTo>
                    <a:pt x="3197200" y="335845"/>
                  </a:lnTo>
                  <a:lnTo>
                    <a:pt x="3181197" y="299552"/>
                  </a:lnTo>
                  <a:lnTo>
                    <a:pt x="3162911" y="264837"/>
                  </a:lnTo>
                  <a:lnTo>
                    <a:pt x="3142365" y="231778"/>
                  </a:lnTo>
                  <a:lnTo>
                    <a:pt x="3119582" y="200450"/>
                  </a:lnTo>
                  <a:lnTo>
                    <a:pt x="3094587" y="170930"/>
                  </a:lnTo>
                  <a:lnTo>
                    <a:pt x="3067402" y="143294"/>
                  </a:lnTo>
                  <a:lnTo>
                    <a:pt x="3038051" y="117619"/>
                  </a:lnTo>
                  <a:lnTo>
                    <a:pt x="3006558" y="93980"/>
                  </a:lnTo>
                  <a:lnTo>
                    <a:pt x="2973396" y="72747"/>
                  </a:lnTo>
                  <a:lnTo>
                    <a:pt x="2939075" y="54233"/>
                  </a:lnTo>
                  <a:lnTo>
                    <a:pt x="2903675" y="38434"/>
                  </a:lnTo>
                  <a:lnTo>
                    <a:pt x="2867276" y="25346"/>
                  </a:lnTo>
                  <a:lnTo>
                    <a:pt x="2829957" y="14963"/>
                  </a:lnTo>
                  <a:lnTo>
                    <a:pt x="2791799" y="7281"/>
                  </a:lnTo>
                  <a:lnTo>
                    <a:pt x="2752881" y="2294"/>
                  </a:lnTo>
                  <a:lnTo>
                    <a:pt x="2713282" y="0"/>
                  </a:lnTo>
                  <a:close/>
                </a:path>
              </a:pathLst>
            </a:custGeom>
            <a:solidFill>
              <a:srgbClr val="B8D0ED"/>
            </a:solidFill>
          </p:spPr>
          <p:txBody>
            <a:bodyPr wrap="square" lIns="0" tIns="0" rIns="0" bIns="0" rtlCol="0"/>
            <a:lstStyle/>
            <a:p>
              <a:endParaRPr/>
            </a:p>
          </p:txBody>
        </p:sp>
        <p:sp>
          <p:nvSpPr>
            <p:cNvPr id="7" name="object 7"/>
            <p:cNvSpPr/>
            <p:nvPr/>
          </p:nvSpPr>
          <p:spPr>
            <a:xfrm>
              <a:off x="3781119" y="4651650"/>
              <a:ext cx="2047875" cy="2950210"/>
            </a:xfrm>
            <a:custGeom>
              <a:avLst/>
              <a:gdLst/>
              <a:ahLst/>
              <a:cxnLst/>
              <a:rect l="l" t="t" r="r" b="b"/>
              <a:pathLst>
                <a:path w="2047875" h="2950209">
                  <a:moveTo>
                    <a:pt x="2042972" y="0"/>
                  </a:moveTo>
                  <a:lnTo>
                    <a:pt x="2005327" y="40075"/>
                  </a:lnTo>
                  <a:lnTo>
                    <a:pt x="1940664" y="115800"/>
                  </a:lnTo>
                  <a:lnTo>
                    <a:pt x="1876496" y="191933"/>
                  </a:lnTo>
                  <a:lnTo>
                    <a:pt x="1812787" y="268444"/>
                  </a:lnTo>
                  <a:lnTo>
                    <a:pt x="1749505" y="345306"/>
                  </a:lnTo>
                  <a:lnTo>
                    <a:pt x="1655309" y="461193"/>
                  </a:lnTo>
                  <a:lnTo>
                    <a:pt x="1561881" y="577708"/>
                  </a:lnTo>
                  <a:lnTo>
                    <a:pt x="1469110" y="694753"/>
                  </a:lnTo>
                  <a:lnTo>
                    <a:pt x="1331315" y="871423"/>
                  </a:lnTo>
                  <a:lnTo>
                    <a:pt x="1263186" y="960351"/>
                  </a:lnTo>
                  <a:lnTo>
                    <a:pt x="1161769" y="1094354"/>
                  </a:lnTo>
                  <a:lnTo>
                    <a:pt x="1061110" y="1228953"/>
                  </a:lnTo>
                  <a:lnTo>
                    <a:pt x="1027932" y="1274104"/>
                  </a:lnTo>
                  <a:lnTo>
                    <a:pt x="961894" y="1364643"/>
                  </a:lnTo>
                  <a:lnTo>
                    <a:pt x="863585" y="1501013"/>
                  </a:lnTo>
                  <a:lnTo>
                    <a:pt x="798588" y="1592338"/>
                  </a:lnTo>
                  <a:lnTo>
                    <a:pt x="734428" y="1684248"/>
                  </a:lnTo>
                  <a:lnTo>
                    <a:pt x="642924" y="1817882"/>
                  </a:lnTo>
                  <a:lnTo>
                    <a:pt x="587339" y="1900615"/>
                  </a:lnTo>
                  <a:lnTo>
                    <a:pt x="532463" y="1983834"/>
                  </a:lnTo>
                  <a:lnTo>
                    <a:pt x="478272" y="2067517"/>
                  </a:lnTo>
                  <a:lnTo>
                    <a:pt x="424738" y="2151646"/>
                  </a:lnTo>
                  <a:lnTo>
                    <a:pt x="398471" y="2194031"/>
                  </a:lnTo>
                  <a:lnTo>
                    <a:pt x="346476" y="2279149"/>
                  </a:lnTo>
                  <a:lnTo>
                    <a:pt x="320799" y="2321908"/>
                  </a:lnTo>
                  <a:lnTo>
                    <a:pt x="295368" y="2364818"/>
                  </a:lnTo>
                  <a:lnTo>
                    <a:pt x="270209" y="2407891"/>
                  </a:lnTo>
                  <a:lnTo>
                    <a:pt x="245349" y="2451141"/>
                  </a:lnTo>
                  <a:lnTo>
                    <a:pt x="220811" y="2494580"/>
                  </a:lnTo>
                  <a:lnTo>
                    <a:pt x="196621" y="2538222"/>
                  </a:lnTo>
                  <a:lnTo>
                    <a:pt x="172802" y="2582054"/>
                  </a:lnTo>
                  <a:lnTo>
                    <a:pt x="149359" y="2626109"/>
                  </a:lnTo>
                  <a:lnTo>
                    <a:pt x="126354" y="2670406"/>
                  </a:lnTo>
                  <a:lnTo>
                    <a:pt x="103847" y="2714961"/>
                  </a:lnTo>
                  <a:lnTo>
                    <a:pt x="81901" y="2759793"/>
                  </a:lnTo>
                  <a:lnTo>
                    <a:pt x="60577" y="2804919"/>
                  </a:lnTo>
                  <a:lnTo>
                    <a:pt x="39936" y="2850356"/>
                  </a:lnTo>
                  <a:lnTo>
                    <a:pt x="20041" y="2896122"/>
                  </a:lnTo>
                  <a:lnTo>
                    <a:pt x="0" y="2944685"/>
                  </a:lnTo>
                  <a:lnTo>
                    <a:pt x="1015" y="2947555"/>
                  </a:lnTo>
                  <a:lnTo>
                    <a:pt x="5956" y="2950044"/>
                  </a:lnTo>
                  <a:lnTo>
                    <a:pt x="9055" y="2949028"/>
                  </a:lnTo>
                  <a:lnTo>
                    <a:pt x="33240" y="2902391"/>
                  </a:lnTo>
                  <a:lnTo>
                    <a:pt x="56595" y="2858557"/>
                  </a:lnTo>
                  <a:lnTo>
                    <a:pt x="80376" y="2814974"/>
                  </a:lnTo>
                  <a:lnTo>
                    <a:pt x="104561" y="2771627"/>
                  </a:lnTo>
                  <a:lnTo>
                    <a:pt x="129125" y="2728504"/>
                  </a:lnTo>
                  <a:lnTo>
                    <a:pt x="154044" y="2685590"/>
                  </a:lnTo>
                  <a:lnTo>
                    <a:pt x="179295" y="2642872"/>
                  </a:lnTo>
                  <a:lnTo>
                    <a:pt x="204853" y="2600337"/>
                  </a:lnTo>
                  <a:lnTo>
                    <a:pt x="230695" y="2557970"/>
                  </a:lnTo>
                  <a:lnTo>
                    <a:pt x="283060" y="2473658"/>
                  </a:lnTo>
                  <a:lnTo>
                    <a:pt x="336129" y="2389788"/>
                  </a:lnTo>
                  <a:lnTo>
                    <a:pt x="389866" y="2306340"/>
                  </a:lnTo>
                  <a:lnTo>
                    <a:pt x="444239" y="2223291"/>
                  </a:lnTo>
                  <a:lnTo>
                    <a:pt x="526566" y="2099201"/>
                  </a:lnTo>
                  <a:lnTo>
                    <a:pt x="582196" y="2016953"/>
                  </a:lnTo>
                  <a:lnTo>
                    <a:pt x="722629" y="1812213"/>
                  </a:lnTo>
                  <a:lnTo>
                    <a:pt x="786447" y="1720481"/>
                  </a:lnTo>
                  <a:lnTo>
                    <a:pt x="882989" y="1583432"/>
                  </a:lnTo>
                  <a:lnTo>
                    <a:pt x="947600" y="1492221"/>
                  </a:lnTo>
                  <a:lnTo>
                    <a:pt x="1045281" y="1355921"/>
                  </a:lnTo>
                  <a:lnTo>
                    <a:pt x="1242402" y="1084516"/>
                  </a:lnTo>
                  <a:lnTo>
                    <a:pt x="1448884" y="804465"/>
                  </a:lnTo>
                  <a:lnTo>
                    <a:pt x="1656886" y="525431"/>
                  </a:lnTo>
                  <a:lnTo>
                    <a:pt x="2045842" y="8889"/>
                  </a:lnTo>
                  <a:lnTo>
                    <a:pt x="2047455" y="6743"/>
                  </a:lnTo>
                  <a:lnTo>
                    <a:pt x="2047189" y="3644"/>
                  </a:lnTo>
                  <a:lnTo>
                    <a:pt x="2042972" y="0"/>
                  </a:lnTo>
                  <a:close/>
                </a:path>
              </a:pathLst>
            </a:custGeom>
            <a:solidFill>
              <a:srgbClr val="88B0DE"/>
            </a:solidFill>
          </p:spPr>
          <p:txBody>
            <a:bodyPr wrap="square" lIns="0" tIns="0" rIns="0" bIns="0" rtlCol="0"/>
            <a:lstStyle/>
            <a:p>
              <a:endParaRPr/>
            </a:p>
          </p:txBody>
        </p:sp>
        <p:pic>
          <p:nvPicPr>
            <p:cNvPr id="8" name="object 8"/>
            <p:cNvPicPr/>
            <p:nvPr/>
          </p:nvPicPr>
          <p:blipFill>
            <a:blip r:embed="rId3" cstate="print"/>
            <a:stretch>
              <a:fillRect/>
            </a:stretch>
          </p:blipFill>
          <p:spPr>
            <a:xfrm>
              <a:off x="0" y="2052599"/>
              <a:ext cx="1899729" cy="1102080"/>
            </a:xfrm>
            <a:prstGeom prst="rect">
              <a:avLst/>
            </a:prstGeom>
          </p:spPr>
        </p:pic>
        <p:sp>
          <p:nvSpPr>
            <p:cNvPr id="9" name="object 9"/>
            <p:cNvSpPr/>
            <p:nvPr/>
          </p:nvSpPr>
          <p:spPr>
            <a:xfrm>
              <a:off x="0" y="1814627"/>
              <a:ext cx="1760855" cy="793115"/>
            </a:xfrm>
            <a:custGeom>
              <a:avLst/>
              <a:gdLst/>
              <a:ahLst/>
              <a:cxnLst/>
              <a:rect l="l" t="t" r="r" b="b"/>
              <a:pathLst>
                <a:path w="1760855" h="793114">
                  <a:moveTo>
                    <a:pt x="0" y="0"/>
                  </a:moveTo>
                  <a:lnTo>
                    <a:pt x="0" y="771066"/>
                  </a:lnTo>
                  <a:lnTo>
                    <a:pt x="6998" y="772806"/>
                  </a:lnTo>
                  <a:lnTo>
                    <a:pt x="54787" y="781886"/>
                  </a:lnTo>
                  <a:lnTo>
                    <a:pt x="102917" y="788277"/>
                  </a:lnTo>
                  <a:lnTo>
                    <a:pt x="151273" y="791976"/>
                  </a:lnTo>
                  <a:lnTo>
                    <a:pt x="199743" y="792982"/>
                  </a:lnTo>
                  <a:lnTo>
                    <a:pt x="248211" y="791291"/>
                  </a:lnTo>
                  <a:lnTo>
                    <a:pt x="296566" y="786902"/>
                  </a:lnTo>
                  <a:lnTo>
                    <a:pt x="344691" y="779813"/>
                  </a:lnTo>
                  <a:lnTo>
                    <a:pt x="392475" y="770021"/>
                  </a:lnTo>
                  <a:lnTo>
                    <a:pt x="439803" y="757526"/>
                  </a:lnTo>
                  <a:lnTo>
                    <a:pt x="486561" y="742324"/>
                  </a:lnTo>
                  <a:lnTo>
                    <a:pt x="830150" y="619141"/>
                  </a:lnTo>
                  <a:lnTo>
                    <a:pt x="1075174" y="530259"/>
                  </a:lnTo>
                  <a:lnTo>
                    <a:pt x="1253002" y="464937"/>
                  </a:lnTo>
                  <a:lnTo>
                    <a:pt x="1416296" y="403989"/>
                  </a:lnTo>
                  <a:lnTo>
                    <a:pt x="1512888" y="367219"/>
                  </a:lnTo>
                  <a:lnTo>
                    <a:pt x="1596725" y="334542"/>
                  </a:lnTo>
                  <a:lnTo>
                    <a:pt x="1633074" y="320007"/>
                  </a:lnTo>
                  <a:lnTo>
                    <a:pt x="1693058" y="295082"/>
                  </a:lnTo>
                  <a:lnTo>
                    <a:pt x="1733993" y="276398"/>
                  </a:lnTo>
                  <a:lnTo>
                    <a:pt x="1760342" y="241992"/>
                  </a:lnTo>
                  <a:lnTo>
                    <a:pt x="1754873" y="228030"/>
                  </a:lnTo>
                  <a:lnTo>
                    <a:pt x="1725742" y="196520"/>
                  </a:lnTo>
                  <a:lnTo>
                    <a:pt x="1671985" y="162252"/>
                  </a:lnTo>
                  <a:lnTo>
                    <a:pt x="1635733" y="144843"/>
                  </a:lnTo>
                  <a:lnTo>
                    <a:pt x="1593159" y="127654"/>
                  </a:lnTo>
                  <a:lnTo>
                    <a:pt x="1544207" y="110989"/>
                  </a:lnTo>
                  <a:lnTo>
                    <a:pt x="1488823" y="95151"/>
                  </a:lnTo>
                  <a:lnTo>
                    <a:pt x="1426952" y="80443"/>
                  </a:lnTo>
                  <a:lnTo>
                    <a:pt x="1358537" y="67170"/>
                  </a:lnTo>
                  <a:lnTo>
                    <a:pt x="1283524" y="55633"/>
                  </a:lnTo>
                  <a:lnTo>
                    <a:pt x="1201858" y="46137"/>
                  </a:lnTo>
                  <a:lnTo>
                    <a:pt x="1113483" y="38985"/>
                  </a:lnTo>
                  <a:lnTo>
                    <a:pt x="605149" y="16929"/>
                  </a:lnTo>
                  <a:lnTo>
                    <a:pt x="0" y="0"/>
                  </a:lnTo>
                  <a:close/>
                </a:path>
              </a:pathLst>
            </a:custGeom>
            <a:solidFill>
              <a:srgbClr val="B8D0ED"/>
            </a:solidFill>
          </p:spPr>
          <p:txBody>
            <a:bodyPr wrap="square" lIns="0" tIns="0" rIns="0" bIns="0" rtlCol="0"/>
            <a:lstStyle/>
            <a:p>
              <a:endParaRPr/>
            </a:p>
          </p:txBody>
        </p:sp>
        <p:sp>
          <p:nvSpPr>
            <p:cNvPr id="10" name="object 10"/>
            <p:cNvSpPr/>
            <p:nvPr/>
          </p:nvSpPr>
          <p:spPr>
            <a:xfrm>
              <a:off x="0" y="1777821"/>
              <a:ext cx="1939925" cy="534035"/>
            </a:xfrm>
            <a:custGeom>
              <a:avLst/>
              <a:gdLst/>
              <a:ahLst/>
              <a:cxnLst/>
              <a:rect l="l" t="t" r="r" b="b"/>
              <a:pathLst>
                <a:path w="1939925" h="534035">
                  <a:moveTo>
                    <a:pt x="630428" y="119202"/>
                  </a:moveTo>
                  <a:lnTo>
                    <a:pt x="489864" y="101358"/>
                  </a:lnTo>
                  <a:lnTo>
                    <a:pt x="0" y="99288"/>
                  </a:lnTo>
                  <a:lnTo>
                    <a:pt x="0" y="463080"/>
                  </a:lnTo>
                  <a:lnTo>
                    <a:pt x="97066" y="493623"/>
                  </a:lnTo>
                  <a:lnTo>
                    <a:pt x="145364" y="507949"/>
                  </a:lnTo>
                  <a:lnTo>
                    <a:pt x="193103" y="520204"/>
                  </a:lnTo>
                  <a:lnTo>
                    <a:pt x="239610" y="529196"/>
                  </a:lnTo>
                  <a:lnTo>
                    <a:pt x="284200" y="533704"/>
                  </a:lnTo>
                  <a:lnTo>
                    <a:pt x="326199" y="532549"/>
                  </a:lnTo>
                  <a:lnTo>
                    <a:pt x="364896" y="524522"/>
                  </a:lnTo>
                  <a:lnTo>
                    <a:pt x="399618" y="508419"/>
                  </a:lnTo>
                  <a:lnTo>
                    <a:pt x="429679" y="483057"/>
                  </a:lnTo>
                  <a:lnTo>
                    <a:pt x="461327" y="427532"/>
                  </a:lnTo>
                  <a:lnTo>
                    <a:pt x="469074" y="368439"/>
                  </a:lnTo>
                  <a:lnTo>
                    <a:pt x="462584" y="279946"/>
                  </a:lnTo>
                  <a:lnTo>
                    <a:pt x="461695" y="252044"/>
                  </a:lnTo>
                  <a:lnTo>
                    <a:pt x="471043" y="200977"/>
                  </a:lnTo>
                  <a:lnTo>
                    <a:pt x="505371" y="158838"/>
                  </a:lnTo>
                  <a:lnTo>
                    <a:pt x="576897" y="128752"/>
                  </a:lnTo>
                  <a:lnTo>
                    <a:pt x="630428" y="119202"/>
                  </a:lnTo>
                  <a:close/>
                </a:path>
                <a:path w="1939925" h="534035">
                  <a:moveTo>
                    <a:pt x="1939340" y="138760"/>
                  </a:moveTo>
                  <a:lnTo>
                    <a:pt x="1911959" y="97116"/>
                  </a:lnTo>
                  <a:lnTo>
                    <a:pt x="1876247" y="77571"/>
                  </a:lnTo>
                  <a:lnTo>
                    <a:pt x="1825434" y="57962"/>
                  </a:lnTo>
                  <a:lnTo>
                    <a:pt x="1759204" y="37630"/>
                  </a:lnTo>
                  <a:lnTo>
                    <a:pt x="1618678" y="3530"/>
                  </a:lnTo>
                  <a:lnTo>
                    <a:pt x="1468208" y="0"/>
                  </a:lnTo>
                  <a:lnTo>
                    <a:pt x="1214488" y="34112"/>
                  </a:lnTo>
                  <a:lnTo>
                    <a:pt x="764260" y="112915"/>
                  </a:lnTo>
                  <a:lnTo>
                    <a:pt x="724319" y="133172"/>
                  </a:lnTo>
                  <a:lnTo>
                    <a:pt x="667486" y="170700"/>
                  </a:lnTo>
                  <a:lnTo>
                    <a:pt x="638708" y="204368"/>
                  </a:lnTo>
                  <a:lnTo>
                    <a:pt x="633869" y="219824"/>
                  </a:lnTo>
                  <a:lnTo>
                    <a:pt x="634860" y="234391"/>
                  </a:lnTo>
                  <a:lnTo>
                    <a:pt x="668883" y="272973"/>
                  </a:lnTo>
                  <a:lnTo>
                    <a:pt x="713498" y="294678"/>
                  </a:lnTo>
                  <a:lnTo>
                    <a:pt x="771994" y="313359"/>
                  </a:lnTo>
                  <a:lnTo>
                    <a:pt x="841197" y="329234"/>
                  </a:lnTo>
                  <a:lnTo>
                    <a:pt x="878827" y="336169"/>
                  </a:lnTo>
                  <a:lnTo>
                    <a:pt x="917956" y="342468"/>
                  </a:lnTo>
                  <a:lnTo>
                    <a:pt x="958176" y="348145"/>
                  </a:lnTo>
                  <a:lnTo>
                    <a:pt x="999109" y="353237"/>
                  </a:lnTo>
                  <a:lnTo>
                    <a:pt x="1040358" y="357771"/>
                  </a:lnTo>
                  <a:lnTo>
                    <a:pt x="1081519" y="361759"/>
                  </a:lnTo>
                  <a:lnTo>
                    <a:pt x="1122197" y="365226"/>
                  </a:lnTo>
                  <a:lnTo>
                    <a:pt x="1162011" y="368198"/>
                  </a:lnTo>
                  <a:lnTo>
                    <a:pt x="1200556" y="370687"/>
                  </a:lnTo>
                  <a:lnTo>
                    <a:pt x="1272260" y="374345"/>
                  </a:lnTo>
                  <a:lnTo>
                    <a:pt x="1334173" y="376389"/>
                  </a:lnTo>
                  <a:lnTo>
                    <a:pt x="1409255" y="377291"/>
                  </a:lnTo>
                  <a:lnTo>
                    <a:pt x="1473504" y="375996"/>
                  </a:lnTo>
                  <a:lnTo>
                    <a:pt x="1528826" y="372224"/>
                  </a:lnTo>
                  <a:lnTo>
                    <a:pt x="1577136" y="365658"/>
                  </a:lnTo>
                  <a:lnTo>
                    <a:pt x="1620342" y="356006"/>
                  </a:lnTo>
                  <a:lnTo>
                    <a:pt x="1660359" y="342976"/>
                  </a:lnTo>
                  <a:lnTo>
                    <a:pt x="1699107" y="326250"/>
                  </a:lnTo>
                  <a:lnTo>
                    <a:pt x="1738490" y="305536"/>
                  </a:lnTo>
                  <a:lnTo>
                    <a:pt x="1780425" y="280530"/>
                  </a:lnTo>
                  <a:lnTo>
                    <a:pt x="1826818" y="250926"/>
                  </a:lnTo>
                  <a:lnTo>
                    <a:pt x="1875066" y="217601"/>
                  </a:lnTo>
                  <a:lnTo>
                    <a:pt x="1910105" y="188239"/>
                  </a:lnTo>
                  <a:lnTo>
                    <a:pt x="1939340" y="138760"/>
                  </a:lnTo>
                  <a:close/>
                </a:path>
              </a:pathLst>
            </a:custGeom>
            <a:solidFill>
              <a:srgbClr val="7693CB"/>
            </a:solidFill>
          </p:spPr>
          <p:txBody>
            <a:bodyPr wrap="square" lIns="0" tIns="0" rIns="0" bIns="0" rtlCol="0"/>
            <a:lstStyle/>
            <a:p>
              <a:endParaRPr/>
            </a:p>
          </p:txBody>
        </p:sp>
        <p:pic>
          <p:nvPicPr>
            <p:cNvPr id="11" name="object 11"/>
            <p:cNvPicPr/>
            <p:nvPr/>
          </p:nvPicPr>
          <p:blipFill>
            <a:blip r:embed="rId4" cstate="print"/>
            <a:stretch>
              <a:fillRect/>
            </a:stretch>
          </p:blipFill>
          <p:spPr>
            <a:xfrm>
              <a:off x="0" y="344462"/>
              <a:ext cx="1694967" cy="1718106"/>
            </a:xfrm>
            <a:prstGeom prst="rect">
              <a:avLst/>
            </a:prstGeom>
          </p:spPr>
        </p:pic>
        <p:pic>
          <p:nvPicPr>
            <p:cNvPr id="12" name="object 12"/>
            <p:cNvPicPr/>
            <p:nvPr/>
          </p:nvPicPr>
          <p:blipFill>
            <a:blip r:embed="rId5" cstate="print"/>
            <a:stretch>
              <a:fillRect/>
            </a:stretch>
          </p:blipFill>
          <p:spPr>
            <a:xfrm>
              <a:off x="0" y="705086"/>
              <a:ext cx="87456" cy="156832"/>
            </a:xfrm>
            <a:prstGeom prst="rect">
              <a:avLst/>
            </a:prstGeom>
          </p:spPr>
        </p:pic>
        <p:pic>
          <p:nvPicPr>
            <p:cNvPr id="13" name="object 13"/>
            <p:cNvPicPr/>
            <p:nvPr/>
          </p:nvPicPr>
          <p:blipFill>
            <a:blip r:embed="rId6" cstate="print"/>
            <a:stretch>
              <a:fillRect/>
            </a:stretch>
          </p:blipFill>
          <p:spPr>
            <a:xfrm>
              <a:off x="22710" y="466700"/>
              <a:ext cx="191447" cy="81653"/>
            </a:xfrm>
            <a:prstGeom prst="rect">
              <a:avLst/>
            </a:prstGeom>
          </p:spPr>
        </p:pic>
        <p:pic>
          <p:nvPicPr>
            <p:cNvPr id="14" name="object 14"/>
            <p:cNvPicPr/>
            <p:nvPr/>
          </p:nvPicPr>
          <p:blipFill>
            <a:blip r:embed="rId7" cstate="print"/>
            <a:stretch>
              <a:fillRect/>
            </a:stretch>
          </p:blipFill>
          <p:spPr>
            <a:xfrm>
              <a:off x="315941" y="466563"/>
              <a:ext cx="151685" cy="75410"/>
            </a:xfrm>
            <a:prstGeom prst="rect">
              <a:avLst/>
            </a:prstGeom>
          </p:spPr>
        </p:pic>
        <p:sp>
          <p:nvSpPr>
            <p:cNvPr id="15" name="object 15"/>
            <p:cNvSpPr/>
            <p:nvPr/>
          </p:nvSpPr>
          <p:spPr>
            <a:xfrm>
              <a:off x="192363" y="650600"/>
              <a:ext cx="85090" cy="55880"/>
            </a:xfrm>
            <a:custGeom>
              <a:avLst/>
              <a:gdLst/>
              <a:ahLst/>
              <a:cxnLst/>
              <a:rect l="l" t="t" r="r" b="b"/>
              <a:pathLst>
                <a:path w="85089" h="55879">
                  <a:moveTo>
                    <a:pt x="3661" y="0"/>
                  </a:moveTo>
                  <a:lnTo>
                    <a:pt x="0" y="15465"/>
                  </a:lnTo>
                  <a:lnTo>
                    <a:pt x="16198" y="37895"/>
                  </a:lnTo>
                  <a:lnTo>
                    <a:pt x="55403" y="54490"/>
                  </a:lnTo>
                  <a:lnTo>
                    <a:pt x="84904" y="55471"/>
                  </a:lnTo>
                  <a:lnTo>
                    <a:pt x="79709" y="43511"/>
                  </a:lnTo>
                  <a:lnTo>
                    <a:pt x="54519" y="24494"/>
                  </a:lnTo>
                  <a:lnTo>
                    <a:pt x="24034" y="4300"/>
                  </a:lnTo>
                  <a:lnTo>
                    <a:pt x="3661" y="0"/>
                  </a:lnTo>
                  <a:close/>
                </a:path>
              </a:pathLst>
            </a:custGeom>
            <a:solidFill>
              <a:srgbClr val="88B0DE"/>
            </a:solidFill>
          </p:spPr>
          <p:txBody>
            <a:bodyPr wrap="square" lIns="0" tIns="0" rIns="0" bIns="0" rtlCol="0"/>
            <a:lstStyle/>
            <a:p>
              <a:endParaRPr/>
            </a:p>
          </p:txBody>
        </p:sp>
        <p:pic>
          <p:nvPicPr>
            <p:cNvPr id="16" name="object 16"/>
            <p:cNvPicPr/>
            <p:nvPr/>
          </p:nvPicPr>
          <p:blipFill>
            <a:blip r:embed="rId8" cstate="print"/>
            <a:stretch>
              <a:fillRect/>
            </a:stretch>
          </p:blipFill>
          <p:spPr>
            <a:xfrm>
              <a:off x="523630" y="585820"/>
              <a:ext cx="219966" cy="126669"/>
            </a:xfrm>
            <a:prstGeom prst="rect">
              <a:avLst/>
            </a:prstGeom>
          </p:spPr>
        </p:pic>
        <p:sp>
          <p:nvSpPr>
            <p:cNvPr id="17" name="object 17"/>
            <p:cNvSpPr/>
            <p:nvPr/>
          </p:nvSpPr>
          <p:spPr>
            <a:xfrm>
              <a:off x="64982" y="1580386"/>
              <a:ext cx="147320" cy="48895"/>
            </a:xfrm>
            <a:custGeom>
              <a:avLst/>
              <a:gdLst/>
              <a:ahLst/>
              <a:cxnLst/>
              <a:rect l="l" t="t" r="r" b="b"/>
              <a:pathLst>
                <a:path w="147320" h="48894">
                  <a:moveTo>
                    <a:pt x="127965" y="0"/>
                  </a:moveTo>
                  <a:lnTo>
                    <a:pt x="72864" y="7889"/>
                  </a:lnTo>
                  <a:lnTo>
                    <a:pt x="6565" y="16446"/>
                  </a:lnTo>
                  <a:lnTo>
                    <a:pt x="0" y="24866"/>
                  </a:lnTo>
                  <a:lnTo>
                    <a:pt x="2197" y="42633"/>
                  </a:lnTo>
                  <a:lnTo>
                    <a:pt x="9474" y="48895"/>
                  </a:lnTo>
                  <a:lnTo>
                    <a:pt x="17856" y="48895"/>
                  </a:lnTo>
                  <a:lnTo>
                    <a:pt x="77436" y="41297"/>
                  </a:lnTo>
                  <a:lnTo>
                    <a:pt x="132969" y="33350"/>
                  </a:lnTo>
                  <a:lnTo>
                    <a:pt x="147142" y="14173"/>
                  </a:lnTo>
                  <a:lnTo>
                    <a:pt x="144861" y="7872"/>
                  </a:lnTo>
                  <a:lnTo>
                    <a:pt x="140501" y="3095"/>
                  </a:lnTo>
                  <a:lnTo>
                    <a:pt x="134667" y="314"/>
                  </a:lnTo>
                  <a:lnTo>
                    <a:pt x="127965" y="0"/>
                  </a:lnTo>
                  <a:close/>
                </a:path>
              </a:pathLst>
            </a:custGeom>
            <a:solidFill>
              <a:srgbClr val="FFFFFF">
                <a:alpha val="72999"/>
              </a:srgbClr>
            </a:solidFill>
          </p:spPr>
          <p:txBody>
            <a:bodyPr wrap="square" lIns="0" tIns="0" rIns="0" bIns="0" rtlCol="0"/>
            <a:lstStyle/>
            <a:p>
              <a:endParaRPr/>
            </a:p>
          </p:txBody>
        </p:sp>
        <p:sp>
          <p:nvSpPr>
            <p:cNvPr id="18" name="object 18"/>
            <p:cNvSpPr/>
            <p:nvPr/>
          </p:nvSpPr>
          <p:spPr>
            <a:xfrm>
              <a:off x="0" y="1418804"/>
              <a:ext cx="5626735" cy="2374900"/>
            </a:xfrm>
            <a:custGeom>
              <a:avLst/>
              <a:gdLst/>
              <a:ahLst/>
              <a:cxnLst/>
              <a:rect l="l" t="t" r="r" b="b"/>
              <a:pathLst>
                <a:path w="5626735" h="2374900">
                  <a:moveTo>
                    <a:pt x="4104538" y="101600"/>
                  </a:moveTo>
                  <a:lnTo>
                    <a:pt x="3983634" y="101600"/>
                  </a:lnTo>
                  <a:lnTo>
                    <a:pt x="3872433" y="139700"/>
                  </a:lnTo>
                  <a:lnTo>
                    <a:pt x="3817088" y="165100"/>
                  </a:lnTo>
                  <a:lnTo>
                    <a:pt x="3789720" y="165100"/>
                  </a:lnTo>
                  <a:lnTo>
                    <a:pt x="3653205" y="228600"/>
                  </a:lnTo>
                  <a:lnTo>
                    <a:pt x="3492118" y="292100"/>
                  </a:lnTo>
                  <a:lnTo>
                    <a:pt x="3478822" y="292100"/>
                  </a:lnTo>
                  <a:lnTo>
                    <a:pt x="3465634" y="304800"/>
                  </a:lnTo>
                  <a:lnTo>
                    <a:pt x="3452487" y="304800"/>
                  </a:lnTo>
                  <a:lnTo>
                    <a:pt x="3439312" y="317500"/>
                  </a:lnTo>
                  <a:lnTo>
                    <a:pt x="3397190" y="342900"/>
                  </a:lnTo>
                  <a:lnTo>
                    <a:pt x="3355013" y="355600"/>
                  </a:lnTo>
                  <a:lnTo>
                    <a:pt x="3312964" y="381000"/>
                  </a:lnTo>
                  <a:lnTo>
                    <a:pt x="3271228" y="393700"/>
                  </a:lnTo>
                  <a:lnTo>
                    <a:pt x="3229990" y="419100"/>
                  </a:lnTo>
                  <a:lnTo>
                    <a:pt x="3100946" y="482600"/>
                  </a:lnTo>
                  <a:lnTo>
                    <a:pt x="2898635" y="609600"/>
                  </a:lnTo>
                  <a:lnTo>
                    <a:pt x="2873844" y="622300"/>
                  </a:lnTo>
                  <a:lnTo>
                    <a:pt x="2725254" y="711200"/>
                  </a:lnTo>
                  <a:lnTo>
                    <a:pt x="2712881" y="723900"/>
                  </a:lnTo>
                  <a:lnTo>
                    <a:pt x="2700480" y="723900"/>
                  </a:lnTo>
                  <a:lnTo>
                    <a:pt x="2688121" y="736600"/>
                  </a:lnTo>
                  <a:lnTo>
                    <a:pt x="2675877" y="736600"/>
                  </a:lnTo>
                  <a:lnTo>
                    <a:pt x="2481910" y="876300"/>
                  </a:lnTo>
                  <a:lnTo>
                    <a:pt x="2457691" y="889000"/>
                  </a:lnTo>
                  <a:lnTo>
                    <a:pt x="2244077" y="1041400"/>
                  </a:lnTo>
                  <a:lnTo>
                    <a:pt x="2203634" y="1066800"/>
                  </a:lnTo>
                  <a:lnTo>
                    <a:pt x="2163053" y="1104900"/>
                  </a:lnTo>
                  <a:lnTo>
                    <a:pt x="2040496" y="1181100"/>
                  </a:lnTo>
                  <a:lnTo>
                    <a:pt x="1999376" y="1219200"/>
                  </a:lnTo>
                  <a:lnTo>
                    <a:pt x="1875227" y="1295400"/>
                  </a:lnTo>
                  <a:lnTo>
                    <a:pt x="1833586" y="1333500"/>
                  </a:lnTo>
                  <a:lnTo>
                    <a:pt x="1623488" y="1460500"/>
                  </a:lnTo>
                  <a:lnTo>
                    <a:pt x="1581098" y="1498600"/>
                  </a:lnTo>
                  <a:lnTo>
                    <a:pt x="1495957" y="1549400"/>
                  </a:lnTo>
                  <a:lnTo>
                    <a:pt x="975485" y="1854200"/>
                  </a:lnTo>
                  <a:lnTo>
                    <a:pt x="931404" y="1866900"/>
                  </a:lnTo>
                  <a:lnTo>
                    <a:pt x="709467" y="1993900"/>
                  </a:lnTo>
                  <a:lnTo>
                    <a:pt x="664781" y="2006600"/>
                  </a:lnTo>
                  <a:lnTo>
                    <a:pt x="479992" y="2108200"/>
                  </a:lnTo>
                  <a:lnTo>
                    <a:pt x="433546" y="2120900"/>
                  </a:lnTo>
                  <a:lnTo>
                    <a:pt x="293613" y="2197100"/>
                  </a:lnTo>
                  <a:lnTo>
                    <a:pt x="246772" y="2209800"/>
                  </a:lnTo>
                  <a:lnTo>
                    <a:pt x="152793" y="2260600"/>
                  </a:lnTo>
                  <a:lnTo>
                    <a:pt x="105656" y="2273300"/>
                  </a:lnTo>
                  <a:lnTo>
                    <a:pt x="11090" y="2324100"/>
                  </a:lnTo>
                  <a:lnTo>
                    <a:pt x="0" y="2324100"/>
                  </a:lnTo>
                  <a:lnTo>
                    <a:pt x="0" y="2374900"/>
                  </a:lnTo>
                  <a:lnTo>
                    <a:pt x="32070" y="2362200"/>
                  </a:lnTo>
                  <a:lnTo>
                    <a:pt x="79585" y="2349500"/>
                  </a:lnTo>
                  <a:lnTo>
                    <a:pt x="174313" y="2298700"/>
                  </a:lnTo>
                  <a:lnTo>
                    <a:pt x="221526" y="2286000"/>
                  </a:lnTo>
                  <a:lnTo>
                    <a:pt x="315649" y="2235200"/>
                  </a:lnTo>
                  <a:lnTo>
                    <a:pt x="362558" y="2222500"/>
                  </a:lnTo>
                  <a:lnTo>
                    <a:pt x="502680" y="2146300"/>
                  </a:lnTo>
                  <a:lnTo>
                    <a:pt x="549184" y="2133600"/>
                  </a:lnTo>
                  <a:lnTo>
                    <a:pt x="688085" y="2057400"/>
                  </a:lnTo>
                  <a:lnTo>
                    <a:pt x="777640" y="2006600"/>
                  </a:lnTo>
                  <a:lnTo>
                    <a:pt x="822269" y="1993900"/>
                  </a:lnTo>
                  <a:lnTo>
                    <a:pt x="1392870" y="1663700"/>
                  </a:lnTo>
                  <a:lnTo>
                    <a:pt x="1692148" y="1485900"/>
                  </a:lnTo>
                  <a:lnTo>
                    <a:pt x="1734412" y="1447800"/>
                  </a:lnTo>
                  <a:lnTo>
                    <a:pt x="1902194" y="1346200"/>
                  </a:lnTo>
                  <a:lnTo>
                    <a:pt x="1943815" y="1308100"/>
                  </a:lnTo>
                  <a:lnTo>
                    <a:pt x="2067879" y="1231900"/>
                  </a:lnTo>
                  <a:lnTo>
                    <a:pt x="2108963" y="1193800"/>
                  </a:lnTo>
                  <a:lnTo>
                    <a:pt x="2190718" y="1143000"/>
                  </a:lnTo>
                  <a:lnTo>
                    <a:pt x="2231387" y="1104900"/>
                  </a:lnTo>
                  <a:lnTo>
                    <a:pt x="2271915" y="1079500"/>
                  </a:lnTo>
                  <a:lnTo>
                    <a:pt x="2483434" y="927100"/>
                  </a:lnTo>
                  <a:lnTo>
                    <a:pt x="2507424" y="914400"/>
                  </a:lnTo>
                  <a:lnTo>
                    <a:pt x="2699473" y="774700"/>
                  </a:lnTo>
                  <a:lnTo>
                    <a:pt x="2711594" y="774700"/>
                  </a:lnTo>
                  <a:lnTo>
                    <a:pt x="2736106" y="749300"/>
                  </a:lnTo>
                  <a:lnTo>
                    <a:pt x="2748356" y="749300"/>
                  </a:lnTo>
                  <a:lnTo>
                    <a:pt x="2895460" y="660400"/>
                  </a:lnTo>
                  <a:lnTo>
                    <a:pt x="2919996" y="635000"/>
                  </a:lnTo>
                  <a:lnTo>
                    <a:pt x="3120250" y="520700"/>
                  </a:lnTo>
                  <a:lnTo>
                    <a:pt x="3247948" y="457200"/>
                  </a:lnTo>
                  <a:lnTo>
                    <a:pt x="3330055" y="406400"/>
                  </a:lnTo>
                  <a:lnTo>
                    <a:pt x="3371651" y="393700"/>
                  </a:lnTo>
                  <a:lnTo>
                    <a:pt x="3413374" y="368300"/>
                  </a:lnTo>
                  <a:lnTo>
                    <a:pt x="3455047" y="355600"/>
                  </a:lnTo>
                  <a:lnTo>
                    <a:pt x="3468086" y="342900"/>
                  </a:lnTo>
                  <a:lnTo>
                    <a:pt x="3481095" y="342900"/>
                  </a:lnTo>
                  <a:lnTo>
                    <a:pt x="3494141" y="330200"/>
                  </a:lnTo>
                  <a:lnTo>
                    <a:pt x="3507295" y="330200"/>
                  </a:lnTo>
                  <a:lnTo>
                    <a:pt x="3720477" y="228600"/>
                  </a:lnTo>
                  <a:lnTo>
                    <a:pt x="3747525" y="228600"/>
                  </a:lnTo>
                  <a:lnTo>
                    <a:pt x="3855824" y="177800"/>
                  </a:lnTo>
                  <a:lnTo>
                    <a:pt x="3883304" y="177800"/>
                  </a:lnTo>
                  <a:lnTo>
                    <a:pt x="3993184" y="139700"/>
                  </a:lnTo>
                  <a:lnTo>
                    <a:pt x="4020954" y="127000"/>
                  </a:lnTo>
                  <a:lnTo>
                    <a:pt x="4048809" y="127000"/>
                  </a:lnTo>
                  <a:lnTo>
                    <a:pt x="4104538" y="101600"/>
                  </a:lnTo>
                  <a:close/>
                </a:path>
                <a:path w="5626735" h="2374900">
                  <a:moveTo>
                    <a:pt x="5023218" y="25400"/>
                  </a:moveTo>
                  <a:lnTo>
                    <a:pt x="4882050" y="25400"/>
                  </a:lnTo>
                  <a:lnTo>
                    <a:pt x="4927911" y="38100"/>
                  </a:lnTo>
                  <a:lnTo>
                    <a:pt x="4973551" y="38100"/>
                  </a:lnTo>
                  <a:lnTo>
                    <a:pt x="5282722" y="127000"/>
                  </a:lnTo>
                  <a:lnTo>
                    <a:pt x="5324644" y="152400"/>
                  </a:lnTo>
                  <a:lnTo>
                    <a:pt x="5365715" y="177800"/>
                  </a:lnTo>
                  <a:lnTo>
                    <a:pt x="5405827" y="190500"/>
                  </a:lnTo>
                  <a:lnTo>
                    <a:pt x="5444870" y="215900"/>
                  </a:lnTo>
                  <a:lnTo>
                    <a:pt x="5468515" y="241300"/>
                  </a:lnTo>
                  <a:lnTo>
                    <a:pt x="5480286" y="241300"/>
                  </a:lnTo>
                  <a:lnTo>
                    <a:pt x="5491911" y="254000"/>
                  </a:lnTo>
                  <a:lnTo>
                    <a:pt x="5514635" y="266700"/>
                  </a:lnTo>
                  <a:lnTo>
                    <a:pt x="5525855" y="279400"/>
                  </a:lnTo>
                  <a:lnTo>
                    <a:pt x="5536768" y="292100"/>
                  </a:lnTo>
                  <a:lnTo>
                    <a:pt x="5558309" y="304800"/>
                  </a:lnTo>
                  <a:lnTo>
                    <a:pt x="5579121" y="330200"/>
                  </a:lnTo>
                  <a:lnTo>
                    <a:pt x="5598891" y="355600"/>
                  </a:lnTo>
                  <a:lnTo>
                    <a:pt x="5617311" y="368300"/>
                  </a:lnTo>
                  <a:lnTo>
                    <a:pt x="5626633" y="368300"/>
                  </a:lnTo>
                  <a:lnTo>
                    <a:pt x="5607853" y="342900"/>
                  </a:lnTo>
                  <a:lnTo>
                    <a:pt x="5587969" y="317500"/>
                  </a:lnTo>
                  <a:lnTo>
                    <a:pt x="5567145" y="304800"/>
                  </a:lnTo>
                  <a:lnTo>
                    <a:pt x="5545543" y="279400"/>
                  </a:lnTo>
                  <a:lnTo>
                    <a:pt x="5534602" y="266700"/>
                  </a:lnTo>
                  <a:lnTo>
                    <a:pt x="5523352" y="266700"/>
                  </a:lnTo>
                  <a:lnTo>
                    <a:pt x="5500560" y="241300"/>
                  </a:lnTo>
                  <a:lnTo>
                    <a:pt x="5488888" y="228600"/>
                  </a:lnTo>
                  <a:lnTo>
                    <a:pt x="5477071" y="228600"/>
                  </a:lnTo>
                  <a:lnTo>
                    <a:pt x="5453316" y="203200"/>
                  </a:lnTo>
                  <a:lnTo>
                    <a:pt x="5414069" y="177800"/>
                  </a:lnTo>
                  <a:lnTo>
                    <a:pt x="5373718" y="165100"/>
                  </a:lnTo>
                  <a:lnTo>
                    <a:pt x="5332359" y="139700"/>
                  </a:lnTo>
                  <a:lnTo>
                    <a:pt x="5290085" y="114300"/>
                  </a:lnTo>
                  <a:lnTo>
                    <a:pt x="5246992" y="101600"/>
                  </a:lnTo>
                  <a:lnTo>
                    <a:pt x="5203283" y="76200"/>
                  </a:lnTo>
                  <a:lnTo>
                    <a:pt x="5023218" y="25400"/>
                  </a:lnTo>
                  <a:close/>
                </a:path>
                <a:path w="5626735" h="2374900">
                  <a:moveTo>
                    <a:pt x="4146339" y="88900"/>
                  </a:moveTo>
                  <a:lnTo>
                    <a:pt x="4039960" y="88900"/>
                  </a:lnTo>
                  <a:lnTo>
                    <a:pt x="4011746" y="101600"/>
                  </a:lnTo>
                  <a:lnTo>
                    <a:pt x="4132392" y="101600"/>
                  </a:lnTo>
                  <a:lnTo>
                    <a:pt x="4146339" y="88900"/>
                  </a:lnTo>
                  <a:close/>
                </a:path>
                <a:path w="5626735" h="2374900">
                  <a:moveTo>
                    <a:pt x="4273238" y="63500"/>
                  </a:moveTo>
                  <a:lnTo>
                    <a:pt x="4124667" y="63500"/>
                  </a:lnTo>
                  <a:lnTo>
                    <a:pt x="4110570" y="76200"/>
                  </a:lnTo>
                  <a:lnTo>
                    <a:pt x="4096448" y="76200"/>
                  </a:lnTo>
                  <a:lnTo>
                    <a:pt x="4068214" y="88900"/>
                  </a:lnTo>
                  <a:lnTo>
                    <a:pt x="4160380" y="88900"/>
                  </a:lnTo>
                  <a:lnTo>
                    <a:pt x="4273238" y="63500"/>
                  </a:lnTo>
                  <a:close/>
                </a:path>
                <a:path w="5626735" h="2374900">
                  <a:moveTo>
                    <a:pt x="4533559" y="25400"/>
                  </a:moveTo>
                  <a:lnTo>
                    <a:pt x="4296156" y="25400"/>
                  </a:lnTo>
                  <a:lnTo>
                    <a:pt x="4267457" y="38100"/>
                  </a:lnTo>
                  <a:lnTo>
                    <a:pt x="4153039" y="63500"/>
                  </a:lnTo>
                  <a:lnTo>
                    <a:pt x="4301552" y="63500"/>
                  </a:lnTo>
                  <a:lnTo>
                    <a:pt x="4330052" y="50800"/>
                  </a:lnTo>
                  <a:lnTo>
                    <a:pt x="4380670" y="50800"/>
                  </a:lnTo>
                  <a:lnTo>
                    <a:pt x="4431481" y="38100"/>
                  </a:lnTo>
                  <a:lnTo>
                    <a:pt x="4482455" y="38100"/>
                  </a:lnTo>
                  <a:lnTo>
                    <a:pt x="4533559" y="25400"/>
                  </a:lnTo>
                  <a:close/>
                </a:path>
                <a:path w="5626735" h="2374900">
                  <a:moveTo>
                    <a:pt x="4931063" y="12700"/>
                  </a:moveTo>
                  <a:lnTo>
                    <a:pt x="4376376" y="12700"/>
                  </a:lnTo>
                  <a:lnTo>
                    <a:pt x="4325061" y="25400"/>
                  </a:lnTo>
                  <a:lnTo>
                    <a:pt x="4977295" y="25400"/>
                  </a:lnTo>
                  <a:lnTo>
                    <a:pt x="4931063" y="12700"/>
                  </a:lnTo>
                  <a:close/>
                </a:path>
                <a:path w="5626735" h="2374900">
                  <a:moveTo>
                    <a:pt x="4837995" y="0"/>
                  </a:moveTo>
                  <a:lnTo>
                    <a:pt x="4479563" y="0"/>
                  </a:lnTo>
                  <a:lnTo>
                    <a:pt x="4427887" y="12700"/>
                  </a:lnTo>
                  <a:lnTo>
                    <a:pt x="4884604" y="12700"/>
                  </a:lnTo>
                  <a:lnTo>
                    <a:pt x="4837995" y="0"/>
                  </a:lnTo>
                  <a:close/>
                </a:path>
              </a:pathLst>
            </a:custGeom>
            <a:solidFill>
              <a:srgbClr val="7693CB"/>
            </a:solidFill>
          </p:spPr>
          <p:txBody>
            <a:bodyPr wrap="square" lIns="0" tIns="0" rIns="0" bIns="0" rtlCol="0"/>
            <a:lstStyle/>
            <a:p>
              <a:endParaRPr/>
            </a:p>
          </p:txBody>
        </p:sp>
        <p:pic>
          <p:nvPicPr>
            <p:cNvPr id="19" name="object 19"/>
            <p:cNvPicPr/>
            <p:nvPr/>
          </p:nvPicPr>
          <p:blipFill>
            <a:blip r:embed="rId9" cstate="print"/>
            <a:stretch>
              <a:fillRect/>
            </a:stretch>
          </p:blipFill>
          <p:spPr>
            <a:xfrm>
              <a:off x="4462005" y="1476045"/>
              <a:ext cx="730457" cy="839774"/>
            </a:xfrm>
            <a:prstGeom prst="rect">
              <a:avLst/>
            </a:prstGeom>
          </p:spPr>
        </p:pic>
        <p:sp>
          <p:nvSpPr>
            <p:cNvPr id="20" name="object 20"/>
            <p:cNvSpPr/>
            <p:nvPr/>
          </p:nvSpPr>
          <p:spPr>
            <a:xfrm>
              <a:off x="3503648" y="1520417"/>
              <a:ext cx="838835" cy="956944"/>
            </a:xfrm>
            <a:custGeom>
              <a:avLst/>
              <a:gdLst/>
              <a:ahLst/>
              <a:cxnLst/>
              <a:rect l="l" t="t" r="r" b="b"/>
              <a:pathLst>
                <a:path w="838835" h="956944">
                  <a:moveTo>
                    <a:pt x="732294" y="0"/>
                  </a:moveTo>
                  <a:lnTo>
                    <a:pt x="562532" y="37919"/>
                  </a:lnTo>
                  <a:lnTo>
                    <a:pt x="429664" y="76371"/>
                  </a:lnTo>
                  <a:lnTo>
                    <a:pt x="265038" y="138588"/>
                  </a:lnTo>
                  <a:lnTo>
                    <a:pt x="0" y="247802"/>
                  </a:lnTo>
                  <a:lnTo>
                    <a:pt x="27130" y="294051"/>
                  </a:lnTo>
                  <a:lnTo>
                    <a:pt x="57351" y="340250"/>
                  </a:lnTo>
                  <a:lnTo>
                    <a:pt x="90278" y="386224"/>
                  </a:lnTo>
                  <a:lnTo>
                    <a:pt x="125526" y="431795"/>
                  </a:lnTo>
                  <a:lnTo>
                    <a:pt x="162709" y="476789"/>
                  </a:lnTo>
                  <a:lnTo>
                    <a:pt x="201442" y="521029"/>
                  </a:lnTo>
                  <a:lnTo>
                    <a:pt x="241340" y="564338"/>
                  </a:lnTo>
                  <a:lnTo>
                    <a:pt x="282019" y="606542"/>
                  </a:lnTo>
                  <a:lnTo>
                    <a:pt x="323092" y="647464"/>
                  </a:lnTo>
                  <a:lnTo>
                    <a:pt x="364176" y="686928"/>
                  </a:lnTo>
                  <a:lnTo>
                    <a:pt x="404884" y="724758"/>
                  </a:lnTo>
                  <a:lnTo>
                    <a:pt x="444831" y="760777"/>
                  </a:lnTo>
                  <a:lnTo>
                    <a:pt x="483634" y="794811"/>
                  </a:lnTo>
                  <a:lnTo>
                    <a:pt x="520905" y="826682"/>
                  </a:lnTo>
                  <a:lnTo>
                    <a:pt x="556261" y="856215"/>
                  </a:lnTo>
                  <a:lnTo>
                    <a:pt x="589317" y="883234"/>
                  </a:lnTo>
                  <a:lnTo>
                    <a:pt x="619686" y="907563"/>
                  </a:lnTo>
                  <a:lnTo>
                    <a:pt x="670826" y="947445"/>
                  </a:lnTo>
                  <a:lnTo>
                    <a:pt x="692766" y="956883"/>
                  </a:lnTo>
                  <a:lnTo>
                    <a:pt x="715383" y="955001"/>
                  </a:lnTo>
                  <a:lnTo>
                    <a:pt x="734740" y="943109"/>
                  </a:lnTo>
                  <a:lnTo>
                    <a:pt x="746899" y="922515"/>
                  </a:lnTo>
                  <a:lnTo>
                    <a:pt x="816930" y="670764"/>
                  </a:lnTo>
                  <a:lnTo>
                    <a:pt x="838752" y="490751"/>
                  </a:lnTo>
                  <a:lnTo>
                    <a:pt x="810996" y="295992"/>
                  </a:lnTo>
                  <a:lnTo>
                    <a:pt x="732294" y="0"/>
                  </a:lnTo>
                  <a:close/>
                </a:path>
              </a:pathLst>
            </a:custGeom>
            <a:solidFill>
              <a:srgbClr val="88B0DE"/>
            </a:solidFill>
          </p:spPr>
          <p:txBody>
            <a:bodyPr wrap="square" lIns="0" tIns="0" rIns="0" bIns="0" rtlCol="0"/>
            <a:lstStyle/>
            <a:p>
              <a:endParaRPr/>
            </a:p>
          </p:txBody>
        </p:sp>
        <p:pic>
          <p:nvPicPr>
            <p:cNvPr id="21" name="object 21"/>
            <p:cNvPicPr/>
            <p:nvPr/>
          </p:nvPicPr>
          <p:blipFill>
            <a:blip r:embed="rId10" cstate="print"/>
            <a:stretch>
              <a:fillRect/>
            </a:stretch>
          </p:blipFill>
          <p:spPr>
            <a:xfrm>
              <a:off x="2714053" y="1836051"/>
              <a:ext cx="728272" cy="933200"/>
            </a:xfrm>
            <a:prstGeom prst="rect">
              <a:avLst/>
            </a:prstGeom>
          </p:spPr>
        </p:pic>
        <p:sp>
          <p:nvSpPr>
            <p:cNvPr id="22" name="object 22"/>
            <p:cNvSpPr/>
            <p:nvPr/>
          </p:nvSpPr>
          <p:spPr>
            <a:xfrm>
              <a:off x="2075398" y="2248456"/>
              <a:ext cx="672465" cy="820419"/>
            </a:xfrm>
            <a:custGeom>
              <a:avLst/>
              <a:gdLst/>
              <a:ahLst/>
              <a:cxnLst/>
              <a:rect l="l" t="t" r="r" b="b"/>
              <a:pathLst>
                <a:path w="672464" h="820419">
                  <a:moveTo>
                    <a:pt x="577532" y="0"/>
                  </a:moveTo>
                  <a:lnTo>
                    <a:pt x="506007" y="49589"/>
                  </a:lnTo>
                  <a:lnTo>
                    <a:pt x="422006" y="111299"/>
                  </a:lnTo>
                  <a:lnTo>
                    <a:pt x="271385" y="225792"/>
                  </a:lnTo>
                  <a:lnTo>
                    <a:pt x="0" y="433730"/>
                  </a:lnTo>
                  <a:lnTo>
                    <a:pt x="42528" y="478806"/>
                  </a:lnTo>
                  <a:lnTo>
                    <a:pt x="87074" y="521899"/>
                  </a:lnTo>
                  <a:lnTo>
                    <a:pt x="132962" y="562871"/>
                  </a:lnTo>
                  <a:lnTo>
                    <a:pt x="179514" y="601587"/>
                  </a:lnTo>
                  <a:lnTo>
                    <a:pt x="226056" y="637907"/>
                  </a:lnTo>
                  <a:lnTo>
                    <a:pt x="271911" y="671696"/>
                  </a:lnTo>
                  <a:lnTo>
                    <a:pt x="316403" y="702816"/>
                  </a:lnTo>
                  <a:lnTo>
                    <a:pt x="358854" y="731129"/>
                  </a:lnTo>
                  <a:lnTo>
                    <a:pt x="398590" y="756499"/>
                  </a:lnTo>
                  <a:lnTo>
                    <a:pt x="434934" y="778788"/>
                  </a:lnTo>
                  <a:lnTo>
                    <a:pt x="494741" y="813574"/>
                  </a:lnTo>
                  <a:lnTo>
                    <a:pt x="516905" y="820420"/>
                  </a:lnTo>
                  <a:lnTo>
                    <a:pt x="539030" y="817756"/>
                  </a:lnTo>
                  <a:lnTo>
                    <a:pt x="558343" y="806552"/>
                  </a:lnTo>
                  <a:lnTo>
                    <a:pt x="572071" y="787781"/>
                  </a:lnTo>
                  <a:lnTo>
                    <a:pt x="646673" y="610072"/>
                  </a:lnTo>
                  <a:lnTo>
                    <a:pt x="672109" y="468776"/>
                  </a:lnTo>
                  <a:lnTo>
                    <a:pt x="648891" y="290036"/>
                  </a:lnTo>
                  <a:lnTo>
                    <a:pt x="577532" y="0"/>
                  </a:lnTo>
                  <a:close/>
                </a:path>
              </a:pathLst>
            </a:custGeom>
            <a:solidFill>
              <a:srgbClr val="88B0DE"/>
            </a:solidFill>
          </p:spPr>
          <p:txBody>
            <a:bodyPr wrap="square" lIns="0" tIns="0" rIns="0" bIns="0" rtlCol="0"/>
            <a:lstStyle/>
            <a:p>
              <a:endParaRPr/>
            </a:p>
          </p:txBody>
        </p:sp>
        <p:pic>
          <p:nvPicPr>
            <p:cNvPr id="23" name="object 23"/>
            <p:cNvPicPr/>
            <p:nvPr/>
          </p:nvPicPr>
          <p:blipFill>
            <a:blip r:embed="rId11" cstate="print"/>
            <a:stretch>
              <a:fillRect/>
            </a:stretch>
          </p:blipFill>
          <p:spPr>
            <a:xfrm>
              <a:off x="749655" y="2752559"/>
              <a:ext cx="1329226" cy="1225487"/>
            </a:xfrm>
            <a:prstGeom prst="rect">
              <a:avLst/>
            </a:prstGeom>
          </p:spPr>
        </p:pic>
        <p:pic>
          <p:nvPicPr>
            <p:cNvPr id="24" name="object 24"/>
            <p:cNvPicPr/>
            <p:nvPr/>
          </p:nvPicPr>
          <p:blipFill>
            <a:blip r:embed="rId12" cstate="print"/>
            <a:stretch>
              <a:fillRect/>
            </a:stretch>
          </p:blipFill>
          <p:spPr>
            <a:xfrm>
              <a:off x="93154" y="3531831"/>
              <a:ext cx="602694" cy="766224"/>
            </a:xfrm>
            <a:prstGeom prst="rect">
              <a:avLst/>
            </a:prstGeom>
          </p:spPr>
        </p:pic>
        <p:pic>
          <p:nvPicPr>
            <p:cNvPr id="25" name="object 25"/>
            <p:cNvPicPr/>
            <p:nvPr/>
          </p:nvPicPr>
          <p:blipFill>
            <a:blip r:embed="rId13" cstate="print"/>
            <a:stretch>
              <a:fillRect/>
            </a:stretch>
          </p:blipFill>
          <p:spPr>
            <a:xfrm>
              <a:off x="0" y="3821010"/>
              <a:ext cx="60676" cy="742518"/>
            </a:xfrm>
            <a:prstGeom prst="rect">
              <a:avLst/>
            </a:prstGeom>
          </p:spPr>
        </p:pic>
        <p:pic>
          <p:nvPicPr>
            <p:cNvPr id="26" name="object 26"/>
            <p:cNvPicPr/>
            <p:nvPr/>
          </p:nvPicPr>
          <p:blipFill>
            <a:blip r:embed="rId14" cstate="print"/>
            <a:stretch>
              <a:fillRect/>
            </a:stretch>
          </p:blipFill>
          <p:spPr>
            <a:xfrm>
              <a:off x="2376880" y="6562890"/>
              <a:ext cx="1554061" cy="1209509"/>
            </a:xfrm>
            <a:prstGeom prst="rect">
              <a:avLst/>
            </a:prstGeom>
          </p:spPr>
        </p:pic>
        <p:pic>
          <p:nvPicPr>
            <p:cNvPr id="27" name="object 27"/>
            <p:cNvPicPr/>
            <p:nvPr/>
          </p:nvPicPr>
          <p:blipFill>
            <a:blip r:embed="rId15" cstate="print"/>
            <a:stretch>
              <a:fillRect/>
            </a:stretch>
          </p:blipFill>
          <p:spPr>
            <a:xfrm>
              <a:off x="0" y="3203257"/>
              <a:ext cx="4708880" cy="4057827"/>
            </a:xfrm>
            <a:prstGeom prst="rect">
              <a:avLst/>
            </a:prstGeom>
          </p:spPr>
        </p:pic>
        <p:sp>
          <p:nvSpPr>
            <p:cNvPr id="28" name="object 28"/>
            <p:cNvSpPr/>
            <p:nvPr/>
          </p:nvSpPr>
          <p:spPr>
            <a:xfrm>
              <a:off x="1033953" y="2975029"/>
              <a:ext cx="1116330" cy="788035"/>
            </a:xfrm>
            <a:custGeom>
              <a:avLst/>
              <a:gdLst/>
              <a:ahLst/>
              <a:cxnLst/>
              <a:rect l="l" t="t" r="r" b="b"/>
              <a:pathLst>
                <a:path w="1116330" h="788035">
                  <a:moveTo>
                    <a:pt x="1116304" y="0"/>
                  </a:moveTo>
                  <a:lnTo>
                    <a:pt x="384644" y="1650"/>
                  </a:lnTo>
                  <a:lnTo>
                    <a:pt x="378146" y="40455"/>
                  </a:lnTo>
                  <a:lnTo>
                    <a:pt x="370383" y="80935"/>
                  </a:lnTo>
                  <a:lnTo>
                    <a:pt x="361266" y="122882"/>
                  </a:lnTo>
                  <a:lnTo>
                    <a:pt x="350702" y="166091"/>
                  </a:lnTo>
                  <a:lnTo>
                    <a:pt x="338602" y="210354"/>
                  </a:lnTo>
                  <a:lnTo>
                    <a:pt x="324873" y="255465"/>
                  </a:lnTo>
                  <a:lnTo>
                    <a:pt x="309425" y="301217"/>
                  </a:lnTo>
                  <a:lnTo>
                    <a:pt x="292167" y="347405"/>
                  </a:lnTo>
                  <a:lnTo>
                    <a:pt x="273008" y="393820"/>
                  </a:lnTo>
                  <a:lnTo>
                    <a:pt x="251857" y="440257"/>
                  </a:lnTo>
                  <a:lnTo>
                    <a:pt x="228622" y="486510"/>
                  </a:lnTo>
                  <a:lnTo>
                    <a:pt x="203213" y="532370"/>
                  </a:lnTo>
                  <a:lnTo>
                    <a:pt x="175539" y="577633"/>
                  </a:lnTo>
                  <a:lnTo>
                    <a:pt x="145508" y="622091"/>
                  </a:lnTo>
                  <a:lnTo>
                    <a:pt x="113030" y="665537"/>
                  </a:lnTo>
                  <a:lnTo>
                    <a:pt x="78013" y="707766"/>
                  </a:lnTo>
                  <a:lnTo>
                    <a:pt x="40366" y="748570"/>
                  </a:lnTo>
                  <a:lnTo>
                    <a:pt x="0" y="787742"/>
                  </a:lnTo>
                  <a:lnTo>
                    <a:pt x="629818" y="787742"/>
                  </a:lnTo>
                  <a:lnTo>
                    <a:pt x="676937" y="749879"/>
                  </a:lnTo>
                  <a:lnTo>
                    <a:pt x="721144" y="710491"/>
                  </a:lnTo>
                  <a:lnTo>
                    <a:pt x="762532" y="669778"/>
                  </a:lnTo>
                  <a:lnTo>
                    <a:pt x="801192" y="627937"/>
                  </a:lnTo>
                  <a:lnTo>
                    <a:pt x="837216" y="585168"/>
                  </a:lnTo>
                  <a:lnTo>
                    <a:pt x="870696" y="541668"/>
                  </a:lnTo>
                  <a:lnTo>
                    <a:pt x="901725" y="497636"/>
                  </a:lnTo>
                  <a:lnTo>
                    <a:pt x="930394" y="453271"/>
                  </a:lnTo>
                  <a:lnTo>
                    <a:pt x="956794" y="408771"/>
                  </a:lnTo>
                  <a:lnTo>
                    <a:pt x="981019" y="364334"/>
                  </a:lnTo>
                  <a:lnTo>
                    <a:pt x="1003160" y="320159"/>
                  </a:lnTo>
                  <a:lnTo>
                    <a:pt x="1023309" y="276444"/>
                  </a:lnTo>
                  <a:lnTo>
                    <a:pt x="1041558" y="233388"/>
                  </a:lnTo>
                  <a:lnTo>
                    <a:pt x="1057999" y="191189"/>
                  </a:lnTo>
                  <a:lnTo>
                    <a:pt x="1072724" y="150046"/>
                  </a:lnTo>
                  <a:lnTo>
                    <a:pt x="1085826" y="110157"/>
                  </a:lnTo>
                  <a:lnTo>
                    <a:pt x="1097394" y="71721"/>
                  </a:lnTo>
                  <a:lnTo>
                    <a:pt x="1107523" y="34935"/>
                  </a:lnTo>
                  <a:lnTo>
                    <a:pt x="1116304" y="0"/>
                  </a:lnTo>
                  <a:close/>
                </a:path>
              </a:pathLst>
            </a:custGeom>
            <a:solidFill>
              <a:srgbClr val="FFFFFF"/>
            </a:solidFill>
          </p:spPr>
          <p:txBody>
            <a:bodyPr wrap="square" lIns="0" tIns="0" rIns="0" bIns="0" rtlCol="0"/>
            <a:lstStyle/>
            <a:p>
              <a:endParaRPr/>
            </a:p>
          </p:txBody>
        </p:sp>
        <p:pic>
          <p:nvPicPr>
            <p:cNvPr id="29" name="object 29"/>
            <p:cNvPicPr/>
            <p:nvPr/>
          </p:nvPicPr>
          <p:blipFill>
            <a:blip r:embed="rId16" cstate="print"/>
            <a:stretch>
              <a:fillRect/>
            </a:stretch>
          </p:blipFill>
          <p:spPr>
            <a:xfrm>
              <a:off x="1663776" y="2973577"/>
              <a:ext cx="1129766" cy="789190"/>
            </a:xfrm>
            <a:prstGeom prst="rect">
              <a:avLst/>
            </a:prstGeom>
          </p:spPr>
        </p:pic>
        <p:sp>
          <p:nvSpPr>
            <p:cNvPr id="30" name="object 30"/>
            <p:cNvSpPr/>
            <p:nvPr/>
          </p:nvSpPr>
          <p:spPr>
            <a:xfrm>
              <a:off x="0" y="2978513"/>
              <a:ext cx="605155" cy="784860"/>
            </a:xfrm>
            <a:custGeom>
              <a:avLst/>
              <a:gdLst/>
              <a:ahLst/>
              <a:cxnLst/>
              <a:rect l="l" t="t" r="r" b="b"/>
              <a:pathLst>
                <a:path w="605155" h="784860">
                  <a:moveTo>
                    <a:pt x="604575" y="0"/>
                  </a:moveTo>
                  <a:lnTo>
                    <a:pt x="0" y="1360"/>
                  </a:lnTo>
                  <a:lnTo>
                    <a:pt x="0" y="784263"/>
                  </a:lnTo>
                  <a:lnTo>
                    <a:pt x="364114" y="784263"/>
                  </a:lnTo>
                  <a:lnTo>
                    <a:pt x="393422" y="744640"/>
                  </a:lnTo>
                  <a:lnTo>
                    <a:pt x="420335" y="702864"/>
                  </a:lnTo>
                  <a:lnTo>
                    <a:pt x="444951" y="659201"/>
                  </a:lnTo>
                  <a:lnTo>
                    <a:pt x="467371" y="613922"/>
                  </a:lnTo>
                  <a:lnTo>
                    <a:pt x="487695" y="567292"/>
                  </a:lnTo>
                  <a:lnTo>
                    <a:pt x="506024" y="519580"/>
                  </a:lnTo>
                  <a:lnTo>
                    <a:pt x="522456" y="471055"/>
                  </a:lnTo>
                  <a:lnTo>
                    <a:pt x="537094" y="421983"/>
                  </a:lnTo>
                  <a:lnTo>
                    <a:pt x="550037" y="372634"/>
                  </a:lnTo>
                  <a:lnTo>
                    <a:pt x="561384" y="323276"/>
                  </a:lnTo>
                  <a:lnTo>
                    <a:pt x="571237" y="274175"/>
                  </a:lnTo>
                  <a:lnTo>
                    <a:pt x="579695" y="225600"/>
                  </a:lnTo>
                  <a:lnTo>
                    <a:pt x="586859" y="177820"/>
                  </a:lnTo>
                  <a:lnTo>
                    <a:pt x="592829" y="131102"/>
                  </a:lnTo>
                  <a:lnTo>
                    <a:pt x="597705" y="85713"/>
                  </a:lnTo>
                  <a:lnTo>
                    <a:pt x="601587" y="41923"/>
                  </a:lnTo>
                  <a:lnTo>
                    <a:pt x="604575" y="0"/>
                  </a:lnTo>
                  <a:close/>
                </a:path>
              </a:pathLst>
            </a:custGeom>
            <a:solidFill>
              <a:srgbClr val="FFFFFF"/>
            </a:solidFill>
          </p:spPr>
          <p:txBody>
            <a:bodyPr wrap="square" lIns="0" tIns="0" rIns="0" bIns="0" rtlCol="0"/>
            <a:lstStyle/>
            <a:p>
              <a:endParaRPr/>
            </a:p>
          </p:txBody>
        </p:sp>
        <p:pic>
          <p:nvPicPr>
            <p:cNvPr id="31" name="object 31"/>
            <p:cNvPicPr/>
            <p:nvPr/>
          </p:nvPicPr>
          <p:blipFill>
            <a:blip r:embed="rId17" cstate="print"/>
            <a:stretch>
              <a:fillRect/>
            </a:stretch>
          </p:blipFill>
          <p:spPr>
            <a:xfrm>
              <a:off x="364109" y="2976676"/>
              <a:ext cx="1054493" cy="786091"/>
            </a:xfrm>
            <a:prstGeom prst="rect">
              <a:avLst/>
            </a:prstGeom>
          </p:spPr>
        </p:pic>
        <p:pic>
          <p:nvPicPr>
            <p:cNvPr id="32" name="object 32"/>
            <p:cNvPicPr/>
            <p:nvPr/>
          </p:nvPicPr>
          <p:blipFill>
            <a:blip r:embed="rId18" cstate="print"/>
            <a:stretch>
              <a:fillRect/>
            </a:stretch>
          </p:blipFill>
          <p:spPr>
            <a:xfrm>
              <a:off x="0" y="2894495"/>
              <a:ext cx="2822392" cy="289534"/>
            </a:xfrm>
            <a:prstGeom prst="rect">
              <a:avLst/>
            </a:prstGeom>
          </p:spPr>
        </p:pic>
        <p:pic>
          <p:nvPicPr>
            <p:cNvPr id="33" name="object 33"/>
            <p:cNvPicPr/>
            <p:nvPr/>
          </p:nvPicPr>
          <p:blipFill>
            <a:blip r:embed="rId19" cstate="print"/>
            <a:stretch>
              <a:fillRect/>
            </a:stretch>
          </p:blipFill>
          <p:spPr>
            <a:xfrm>
              <a:off x="3631933" y="5193055"/>
              <a:ext cx="348259" cy="353330"/>
            </a:xfrm>
            <a:prstGeom prst="rect">
              <a:avLst/>
            </a:prstGeom>
          </p:spPr>
        </p:pic>
        <p:pic>
          <p:nvPicPr>
            <p:cNvPr id="34" name="object 34"/>
            <p:cNvPicPr/>
            <p:nvPr/>
          </p:nvPicPr>
          <p:blipFill>
            <a:blip r:embed="rId20" cstate="print"/>
            <a:stretch>
              <a:fillRect/>
            </a:stretch>
          </p:blipFill>
          <p:spPr>
            <a:xfrm>
              <a:off x="3065586" y="5987224"/>
              <a:ext cx="640743" cy="1567859"/>
            </a:xfrm>
            <a:prstGeom prst="rect">
              <a:avLst/>
            </a:prstGeom>
          </p:spPr>
        </p:pic>
        <p:pic>
          <p:nvPicPr>
            <p:cNvPr id="35" name="object 35"/>
            <p:cNvPicPr/>
            <p:nvPr/>
          </p:nvPicPr>
          <p:blipFill>
            <a:blip r:embed="rId21" cstate="print"/>
            <a:stretch>
              <a:fillRect/>
            </a:stretch>
          </p:blipFill>
          <p:spPr>
            <a:xfrm>
              <a:off x="2748365" y="4400689"/>
              <a:ext cx="1088470" cy="1679587"/>
            </a:xfrm>
            <a:prstGeom prst="rect">
              <a:avLst/>
            </a:prstGeom>
          </p:spPr>
        </p:pic>
        <p:sp>
          <p:nvSpPr>
            <p:cNvPr id="36" name="object 36"/>
            <p:cNvSpPr/>
            <p:nvPr/>
          </p:nvSpPr>
          <p:spPr>
            <a:xfrm>
              <a:off x="3430196" y="5117242"/>
              <a:ext cx="390525" cy="91440"/>
            </a:xfrm>
            <a:custGeom>
              <a:avLst/>
              <a:gdLst/>
              <a:ahLst/>
              <a:cxnLst/>
              <a:rect l="l" t="t" r="r" b="b"/>
              <a:pathLst>
                <a:path w="390525" h="91439">
                  <a:moveTo>
                    <a:pt x="100304" y="0"/>
                  </a:moveTo>
                  <a:lnTo>
                    <a:pt x="0" y="30099"/>
                  </a:lnTo>
                  <a:lnTo>
                    <a:pt x="88" y="33134"/>
                  </a:lnTo>
                  <a:lnTo>
                    <a:pt x="33965" y="41257"/>
                  </a:lnTo>
                  <a:lnTo>
                    <a:pt x="80500" y="53301"/>
                  </a:lnTo>
                  <a:lnTo>
                    <a:pt x="131733" y="68146"/>
                  </a:lnTo>
                  <a:lnTo>
                    <a:pt x="177546" y="84162"/>
                  </a:lnTo>
                  <a:lnTo>
                    <a:pt x="194689" y="89336"/>
                  </a:lnTo>
                  <a:lnTo>
                    <a:pt x="212336" y="91308"/>
                  </a:lnTo>
                  <a:lnTo>
                    <a:pt x="230047" y="90072"/>
                  </a:lnTo>
                  <a:lnTo>
                    <a:pt x="247383" y="85623"/>
                  </a:lnTo>
                  <a:lnTo>
                    <a:pt x="291270" y="69875"/>
                  </a:lnTo>
                  <a:lnTo>
                    <a:pt x="336965" y="53174"/>
                  </a:lnTo>
                  <a:lnTo>
                    <a:pt x="373559" y="39246"/>
                  </a:lnTo>
                  <a:lnTo>
                    <a:pt x="390144" y="31813"/>
                  </a:lnTo>
                  <a:lnTo>
                    <a:pt x="389015" y="25949"/>
                  </a:lnTo>
                  <a:lnTo>
                    <a:pt x="353359" y="11034"/>
                  </a:lnTo>
                  <a:lnTo>
                    <a:pt x="260749" y="3879"/>
                  </a:lnTo>
                  <a:lnTo>
                    <a:pt x="188490" y="1857"/>
                  </a:lnTo>
                  <a:lnTo>
                    <a:pt x="100304" y="0"/>
                  </a:lnTo>
                  <a:close/>
                </a:path>
              </a:pathLst>
            </a:custGeom>
            <a:solidFill>
              <a:srgbClr val="B8D0ED"/>
            </a:solidFill>
          </p:spPr>
          <p:txBody>
            <a:bodyPr wrap="square" lIns="0" tIns="0" rIns="0" bIns="0" rtlCol="0"/>
            <a:lstStyle/>
            <a:p>
              <a:endParaRPr/>
            </a:p>
          </p:txBody>
        </p:sp>
        <p:sp>
          <p:nvSpPr>
            <p:cNvPr id="37" name="object 37"/>
            <p:cNvSpPr/>
            <p:nvPr/>
          </p:nvSpPr>
          <p:spPr>
            <a:xfrm>
              <a:off x="3410128" y="5115064"/>
              <a:ext cx="431165" cy="60325"/>
            </a:xfrm>
            <a:custGeom>
              <a:avLst/>
              <a:gdLst/>
              <a:ahLst/>
              <a:cxnLst/>
              <a:rect l="l" t="t" r="r" b="b"/>
              <a:pathLst>
                <a:path w="431164" h="60325">
                  <a:moveTo>
                    <a:pt x="283667" y="13436"/>
                  </a:moveTo>
                  <a:lnTo>
                    <a:pt x="267830" y="11430"/>
                  </a:lnTo>
                  <a:lnTo>
                    <a:pt x="199898" y="11137"/>
                  </a:lnTo>
                  <a:lnTo>
                    <a:pt x="103428" y="11925"/>
                  </a:lnTo>
                  <a:lnTo>
                    <a:pt x="81521" y="8089"/>
                  </a:lnTo>
                  <a:lnTo>
                    <a:pt x="52933" y="4241"/>
                  </a:lnTo>
                  <a:lnTo>
                    <a:pt x="35966" y="4648"/>
                  </a:lnTo>
                  <a:lnTo>
                    <a:pt x="20142" y="8483"/>
                  </a:lnTo>
                  <a:lnTo>
                    <a:pt x="5791" y="13538"/>
                  </a:lnTo>
                  <a:lnTo>
                    <a:pt x="0" y="18656"/>
                  </a:lnTo>
                  <a:lnTo>
                    <a:pt x="2387" y="24688"/>
                  </a:lnTo>
                  <a:lnTo>
                    <a:pt x="35788" y="44373"/>
                  </a:lnTo>
                  <a:lnTo>
                    <a:pt x="68033" y="46659"/>
                  </a:lnTo>
                  <a:lnTo>
                    <a:pt x="97663" y="44907"/>
                  </a:lnTo>
                  <a:lnTo>
                    <a:pt x="129527" y="40030"/>
                  </a:lnTo>
                  <a:lnTo>
                    <a:pt x="139966" y="34582"/>
                  </a:lnTo>
                  <a:lnTo>
                    <a:pt x="152184" y="42430"/>
                  </a:lnTo>
                  <a:lnTo>
                    <a:pt x="165328" y="48780"/>
                  </a:lnTo>
                  <a:lnTo>
                    <a:pt x="175679" y="49847"/>
                  </a:lnTo>
                  <a:lnTo>
                    <a:pt x="185775" y="48780"/>
                  </a:lnTo>
                  <a:lnTo>
                    <a:pt x="198132" y="48780"/>
                  </a:lnTo>
                  <a:lnTo>
                    <a:pt x="214122" y="52641"/>
                  </a:lnTo>
                  <a:lnTo>
                    <a:pt x="231711" y="57975"/>
                  </a:lnTo>
                  <a:lnTo>
                    <a:pt x="248234" y="60121"/>
                  </a:lnTo>
                  <a:lnTo>
                    <a:pt x="261048" y="54444"/>
                  </a:lnTo>
                  <a:lnTo>
                    <a:pt x="265468" y="42367"/>
                  </a:lnTo>
                  <a:lnTo>
                    <a:pt x="264668" y="29959"/>
                  </a:lnTo>
                  <a:lnTo>
                    <a:pt x="267703" y="19545"/>
                  </a:lnTo>
                  <a:lnTo>
                    <a:pt x="283667" y="13436"/>
                  </a:lnTo>
                  <a:close/>
                </a:path>
                <a:path w="431164" h="60325">
                  <a:moveTo>
                    <a:pt x="430999" y="14414"/>
                  </a:moveTo>
                  <a:lnTo>
                    <a:pt x="425208" y="9296"/>
                  </a:lnTo>
                  <a:lnTo>
                    <a:pt x="410857" y="4241"/>
                  </a:lnTo>
                  <a:lnTo>
                    <a:pt x="395033" y="406"/>
                  </a:lnTo>
                  <a:lnTo>
                    <a:pt x="378079" y="0"/>
                  </a:lnTo>
                  <a:lnTo>
                    <a:pt x="349478" y="3848"/>
                  </a:lnTo>
                  <a:lnTo>
                    <a:pt x="298742" y="12725"/>
                  </a:lnTo>
                  <a:lnTo>
                    <a:pt x="284289" y="26809"/>
                  </a:lnTo>
                  <a:lnTo>
                    <a:pt x="301472" y="35788"/>
                  </a:lnTo>
                  <a:lnTo>
                    <a:pt x="333336" y="40665"/>
                  </a:lnTo>
                  <a:lnTo>
                    <a:pt x="362966" y="42418"/>
                  </a:lnTo>
                  <a:lnTo>
                    <a:pt x="381901" y="42202"/>
                  </a:lnTo>
                  <a:lnTo>
                    <a:pt x="418477" y="28282"/>
                  </a:lnTo>
                  <a:lnTo>
                    <a:pt x="430999" y="14414"/>
                  </a:lnTo>
                  <a:close/>
                </a:path>
              </a:pathLst>
            </a:custGeom>
            <a:solidFill>
              <a:srgbClr val="7693CB"/>
            </a:solidFill>
          </p:spPr>
          <p:txBody>
            <a:bodyPr wrap="square" lIns="0" tIns="0" rIns="0" bIns="0" rtlCol="0"/>
            <a:lstStyle/>
            <a:p>
              <a:endParaRPr/>
            </a:p>
          </p:txBody>
        </p:sp>
        <p:pic>
          <p:nvPicPr>
            <p:cNvPr id="38" name="object 38"/>
            <p:cNvPicPr/>
            <p:nvPr/>
          </p:nvPicPr>
          <p:blipFill>
            <a:blip r:embed="rId22" cstate="print"/>
            <a:stretch>
              <a:fillRect/>
            </a:stretch>
          </p:blipFill>
          <p:spPr>
            <a:xfrm>
              <a:off x="3421875" y="4953545"/>
              <a:ext cx="391883" cy="193814"/>
            </a:xfrm>
            <a:prstGeom prst="rect">
              <a:avLst/>
            </a:prstGeom>
          </p:spPr>
        </p:pic>
        <p:sp>
          <p:nvSpPr>
            <p:cNvPr id="39" name="object 39"/>
            <p:cNvSpPr/>
            <p:nvPr/>
          </p:nvSpPr>
          <p:spPr>
            <a:xfrm>
              <a:off x="3498659" y="4962372"/>
              <a:ext cx="208279" cy="52069"/>
            </a:xfrm>
            <a:custGeom>
              <a:avLst/>
              <a:gdLst/>
              <a:ahLst/>
              <a:cxnLst/>
              <a:rect l="l" t="t" r="r" b="b"/>
              <a:pathLst>
                <a:path w="208279" h="52070">
                  <a:moveTo>
                    <a:pt x="16256" y="40576"/>
                  </a:moveTo>
                  <a:lnTo>
                    <a:pt x="15989" y="36322"/>
                  </a:lnTo>
                  <a:lnTo>
                    <a:pt x="11798" y="34404"/>
                  </a:lnTo>
                  <a:lnTo>
                    <a:pt x="4978" y="36766"/>
                  </a:lnTo>
                  <a:lnTo>
                    <a:pt x="0" y="41871"/>
                  </a:lnTo>
                  <a:lnTo>
                    <a:pt x="203" y="45783"/>
                  </a:lnTo>
                  <a:lnTo>
                    <a:pt x="4381" y="47294"/>
                  </a:lnTo>
                  <a:lnTo>
                    <a:pt x="11341" y="45250"/>
                  </a:lnTo>
                  <a:lnTo>
                    <a:pt x="16256" y="40576"/>
                  </a:lnTo>
                  <a:close/>
                </a:path>
                <a:path w="208279" h="52070">
                  <a:moveTo>
                    <a:pt x="47434" y="11239"/>
                  </a:moveTo>
                  <a:lnTo>
                    <a:pt x="45313" y="8724"/>
                  </a:lnTo>
                  <a:lnTo>
                    <a:pt x="38900" y="9906"/>
                  </a:lnTo>
                  <a:lnTo>
                    <a:pt x="29260" y="16154"/>
                  </a:lnTo>
                  <a:lnTo>
                    <a:pt x="27508" y="21742"/>
                  </a:lnTo>
                  <a:lnTo>
                    <a:pt x="31445" y="24409"/>
                  </a:lnTo>
                  <a:lnTo>
                    <a:pt x="38900" y="21920"/>
                  </a:lnTo>
                  <a:lnTo>
                    <a:pt x="45288" y="16103"/>
                  </a:lnTo>
                  <a:lnTo>
                    <a:pt x="47434" y="11239"/>
                  </a:lnTo>
                  <a:close/>
                </a:path>
                <a:path w="208279" h="52070">
                  <a:moveTo>
                    <a:pt x="67805" y="29337"/>
                  </a:moveTo>
                  <a:lnTo>
                    <a:pt x="64414" y="26911"/>
                  </a:lnTo>
                  <a:lnTo>
                    <a:pt x="58699" y="26860"/>
                  </a:lnTo>
                  <a:lnTo>
                    <a:pt x="52781" y="29972"/>
                  </a:lnTo>
                  <a:lnTo>
                    <a:pt x="51447" y="33820"/>
                  </a:lnTo>
                  <a:lnTo>
                    <a:pt x="54457" y="36499"/>
                  </a:lnTo>
                  <a:lnTo>
                    <a:pt x="61531" y="36055"/>
                  </a:lnTo>
                  <a:lnTo>
                    <a:pt x="67348" y="32829"/>
                  </a:lnTo>
                  <a:lnTo>
                    <a:pt x="67805" y="29337"/>
                  </a:lnTo>
                  <a:close/>
                </a:path>
                <a:path w="208279" h="52070">
                  <a:moveTo>
                    <a:pt x="82664" y="6642"/>
                  </a:moveTo>
                  <a:lnTo>
                    <a:pt x="77076" y="4953"/>
                  </a:lnTo>
                  <a:lnTo>
                    <a:pt x="67576" y="7239"/>
                  </a:lnTo>
                  <a:lnTo>
                    <a:pt x="60490" y="12115"/>
                  </a:lnTo>
                  <a:lnTo>
                    <a:pt x="58851" y="16586"/>
                  </a:lnTo>
                  <a:lnTo>
                    <a:pt x="65760" y="17678"/>
                  </a:lnTo>
                  <a:lnTo>
                    <a:pt x="76085" y="14795"/>
                  </a:lnTo>
                  <a:lnTo>
                    <a:pt x="82029" y="10515"/>
                  </a:lnTo>
                  <a:lnTo>
                    <a:pt x="82664" y="6642"/>
                  </a:lnTo>
                  <a:close/>
                </a:path>
                <a:path w="208279" h="52070">
                  <a:moveTo>
                    <a:pt x="101904" y="39154"/>
                  </a:moveTo>
                  <a:lnTo>
                    <a:pt x="98755" y="32219"/>
                  </a:lnTo>
                  <a:lnTo>
                    <a:pt x="90512" y="30403"/>
                  </a:lnTo>
                  <a:lnTo>
                    <a:pt x="84404" y="34772"/>
                  </a:lnTo>
                  <a:lnTo>
                    <a:pt x="81026" y="42481"/>
                  </a:lnTo>
                  <a:lnTo>
                    <a:pt x="82384" y="49441"/>
                  </a:lnTo>
                  <a:lnTo>
                    <a:pt x="90512" y="51612"/>
                  </a:lnTo>
                  <a:lnTo>
                    <a:pt x="99352" y="47002"/>
                  </a:lnTo>
                  <a:lnTo>
                    <a:pt x="101904" y="39154"/>
                  </a:lnTo>
                  <a:close/>
                </a:path>
                <a:path w="208279" h="52070">
                  <a:moveTo>
                    <a:pt x="114274" y="4343"/>
                  </a:moveTo>
                  <a:lnTo>
                    <a:pt x="111594" y="876"/>
                  </a:lnTo>
                  <a:lnTo>
                    <a:pt x="103936" y="0"/>
                  </a:lnTo>
                  <a:lnTo>
                    <a:pt x="98374" y="2451"/>
                  </a:lnTo>
                  <a:lnTo>
                    <a:pt x="95465" y="6794"/>
                  </a:lnTo>
                  <a:lnTo>
                    <a:pt x="96786" y="10566"/>
                  </a:lnTo>
                  <a:lnTo>
                    <a:pt x="103936" y="11315"/>
                  </a:lnTo>
                  <a:lnTo>
                    <a:pt x="111798" y="8458"/>
                  </a:lnTo>
                  <a:lnTo>
                    <a:pt x="114274" y="4343"/>
                  </a:lnTo>
                  <a:close/>
                </a:path>
                <a:path w="208279" h="52070">
                  <a:moveTo>
                    <a:pt x="133807" y="39065"/>
                  </a:moveTo>
                  <a:lnTo>
                    <a:pt x="132791" y="33591"/>
                  </a:lnTo>
                  <a:lnTo>
                    <a:pt x="127266" y="31813"/>
                  </a:lnTo>
                  <a:lnTo>
                    <a:pt x="122948" y="35293"/>
                  </a:lnTo>
                  <a:lnTo>
                    <a:pt x="119761" y="41998"/>
                  </a:lnTo>
                  <a:lnTo>
                    <a:pt x="119608" y="48031"/>
                  </a:lnTo>
                  <a:lnTo>
                    <a:pt x="124434" y="49491"/>
                  </a:lnTo>
                  <a:lnTo>
                    <a:pt x="130848" y="45339"/>
                  </a:lnTo>
                  <a:lnTo>
                    <a:pt x="133807" y="39065"/>
                  </a:lnTo>
                  <a:close/>
                </a:path>
                <a:path w="208279" h="52070">
                  <a:moveTo>
                    <a:pt x="147853" y="10083"/>
                  </a:moveTo>
                  <a:lnTo>
                    <a:pt x="143141" y="6591"/>
                  </a:lnTo>
                  <a:lnTo>
                    <a:pt x="135051" y="4953"/>
                  </a:lnTo>
                  <a:lnTo>
                    <a:pt x="129628" y="6184"/>
                  </a:lnTo>
                  <a:lnTo>
                    <a:pt x="126657" y="9017"/>
                  </a:lnTo>
                  <a:lnTo>
                    <a:pt x="128587" y="12115"/>
                  </a:lnTo>
                  <a:lnTo>
                    <a:pt x="137883" y="14147"/>
                  </a:lnTo>
                  <a:lnTo>
                    <a:pt x="146875" y="13309"/>
                  </a:lnTo>
                  <a:lnTo>
                    <a:pt x="147853" y="10083"/>
                  </a:lnTo>
                  <a:close/>
                </a:path>
                <a:path w="208279" h="52070">
                  <a:moveTo>
                    <a:pt x="159791" y="33235"/>
                  </a:moveTo>
                  <a:lnTo>
                    <a:pt x="152717" y="28994"/>
                  </a:lnTo>
                  <a:lnTo>
                    <a:pt x="148475" y="26162"/>
                  </a:lnTo>
                  <a:lnTo>
                    <a:pt x="144310" y="23393"/>
                  </a:lnTo>
                  <a:lnTo>
                    <a:pt x="144233" y="30403"/>
                  </a:lnTo>
                  <a:lnTo>
                    <a:pt x="159791" y="33235"/>
                  </a:lnTo>
                  <a:close/>
                </a:path>
                <a:path w="208279" h="52070">
                  <a:moveTo>
                    <a:pt x="176669" y="10261"/>
                  </a:moveTo>
                  <a:lnTo>
                    <a:pt x="175590" y="7277"/>
                  </a:lnTo>
                  <a:lnTo>
                    <a:pt x="169684" y="4953"/>
                  </a:lnTo>
                  <a:lnTo>
                    <a:pt x="163588" y="5461"/>
                  </a:lnTo>
                  <a:lnTo>
                    <a:pt x="159981" y="8280"/>
                  </a:lnTo>
                  <a:lnTo>
                    <a:pt x="160350" y="11569"/>
                  </a:lnTo>
                  <a:lnTo>
                    <a:pt x="166154" y="13436"/>
                  </a:lnTo>
                  <a:lnTo>
                    <a:pt x="173367" y="12712"/>
                  </a:lnTo>
                  <a:lnTo>
                    <a:pt x="176669" y="10261"/>
                  </a:lnTo>
                  <a:close/>
                </a:path>
                <a:path w="208279" h="52070">
                  <a:moveTo>
                    <a:pt x="207860" y="30937"/>
                  </a:moveTo>
                  <a:lnTo>
                    <a:pt x="204660" y="26200"/>
                  </a:lnTo>
                  <a:lnTo>
                    <a:pt x="198666" y="21209"/>
                  </a:lnTo>
                  <a:lnTo>
                    <a:pt x="190919" y="18503"/>
                  </a:lnTo>
                  <a:lnTo>
                    <a:pt x="184340" y="19138"/>
                  </a:lnTo>
                  <a:lnTo>
                    <a:pt x="183680" y="22758"/>
                  </a:lnTo>
                  <a:lnTo>
                    <a:pt x="193713" y="28981"/>
                  </a:lnTo>
                  <a:lnTo>
                    <a:pt x="205232" y="32740"/>
                  </a:lnTo>
                  <a:lnTo>
                    <a:pt x="207860" y="30937"/>
                  </a:lnTo>
                  <a:close/>
                </a:path>
              </a:pathLst>
            </a:custGeom>
            <a:solidFill>
              <a:srgbClr val="88B0DE"/>
            </a:solidFill>
          </p:spPr>
          <p:txBody>
            <a:bodyPr wrap="square" lIns="0" tIns="0" rIns="0" bIns="0" rtlCol="0"/>
            <a:lstStyle/>
            <a:p>
              <a:endParaRPr/>
            </a:p>
          </p:txBody>
        </p:sp>
        <p:pic>
          <p:nvPicPr>
            <p:cNvPr id="40" name="object 40"/>
            <p:cNvPicPr/>
            <p:nvPr/>
          </p:nvPicPr>
          <p:blipFill>
            <a:blip r:embed="rId23" cstate="print"/>
            <a:stretch>
              <a:fillRect/>
            </a:stretch>
          </p:blipFill>
          <p:spPr>
            <a:xfrm>
              <a:off x="3765561" y="5032997"/>
              <a:ext cx="86183" cy="258457"/>
            </a:xfrm>
            <a:prstGeom prst="rect">
              <a:avLst/>
            </a:prstGeom>
          </p:spPr>
        </p:pic>
        <p:pic>
          <p:nvPicPr>
            <p:cNvPr id="41" name="object 41"/>
            <p:cNvPicPr/>
            <p:nvPr/>
          </p:nvPicPr>
          <p:blipFill>
            <a:blip r:embed="rId24" cstate="print"/>
            <a:stretch>
              <a:fillRect/>
            </a:stretch>
          </p:blipFill>
          <p:spPr>
            <a:xfrm>
              <a:off x="3393854" y="5041315"/>
              <a:ext cx="86176" cy="258445"/>
            </a:xfrm>
            <a:prstGeom prst="rect">
              <a:avLst/>
            </a:prstGeom>
          </p:spPr>
        </p:pic>
        <p:pic>
          <p:nvPicPr>
            <p:cNvPr id="42" name="object 42"/>
            <p:cNvPicPr/>
            <p:nvPr/>
          </p:nvPicPr>
          <p:blipFill>
            <a:blip r:embed="rId25" cstate="print"/>
            <a:stretch>
              <a:fillRect/>
            </a:stretch>
          </p:blipFill>
          <p:spPr>
            <a:xfrm>
              <a:off x="4028668" y="5214632"/>
              <a:ext cx="736587" cy="506628"/>
            </a:xfrm>
            <a:prstGeom prst="rect">
              <a:avLst/>
            </a:prstGeom>
          </p:spPr>
        </p:pic>
        <p:pic>
          <p:nvPicPr>
            <p:cNvPr id="43" name="object 43"/>
            <p:cNvPicPr/>
            <p:nvPr/>
          </p:nvPicPr>
          <p:blipFill>
            <a:blip r:embed="rId26" cstate="print"/>
            <a:stretch>
              <a:fillRect/>
            </a:stretch>
          </p:blipFill>
          <p:spPr>
            <a:xfrm>
              <a:off x="4016108" y="5191912"/>
              <a:ext cx="282892" cy="75022"/>
            </a:xfrm>
            <a:prstGeom prst="rect">
              <a:avLst/>
            </a:prstGeom>
          </p:spPr>
        </p:pic>
        <p:pic>
          <p:nvPicPr>
            <p:cNvPr id="44" name="object 44"/>
            <p:cNvPicPr/>
            <p:nvPr/>
          </p:nvPicPr>
          <p:blipFill>
            <a:blip r:embed="rId27" cstate="print"/>
            <a:stretch>
              <a:fillRect/>
            </a:stretch>
          </p:blipFill>
          <p:spPr>
            <a:xfrm>
              <a:off x="4034828" y="5322570"/>
              <a:ext cx="245313" cy="153976"/>
            </a:xfrm>
            <a:prstGeom prst="rect">
              <a:avLst/>
            </a:prstGeom>
          </p:spPr>
        </p:pic>
        <p:sp>
          <p:nvSpPr>
            <p:cNvPr id="45" name="object 45"/>
            <p:cNvSpPr/>
            <p:nvPr/>
          </p:nvSpPr>
          <p:spPr>
            <a:xfrm>
              <a:off x="4057040" y="5340298"/>
              <a:ext cx="212090" cy="130810"/>
            </a:xfrm>
            <a:custGeom>
              <a:avLst/>
              <a:gdLst/>
              <a:ahLst/>
              <a:cxnLst/>
              <a:rect l="l" t="t" r="r" b="b"/>
              <a:pathLst>
                <a:path w="212089" h="130810">
                  <a:moveTo>
                    <a:pt x="18135" y="125476"/>
                  </a:moveTo>
                  <a:lnTo>
                    <a:pt x="6045" y="3594"/>
                  </a:lnTo>
                  <a:lnTo>
                    <a:pt x="5829" y="1981"/>
                  </a:lnTo>
                  <a:lnTo>
                    <a:pt x="4343" y="850"/>
                  </a:lnTo>
                  <a:lnTo>
                    <a:pt x="1130" y="1295"/>
                  </a:lnTo>
                  <a:lnTo>
                    <a:pt x="0" y="2768"/>
                  </a:lnTo>
                  <a:lnTo>
                    <a:pt x="16713" y="125628"/>
                  </a:lnTo>
                  <a:lnTo>
                    <a:pt x="17056" y="125907"/>
                  </a:lnTo>
                  <a:lnTo>
                    <a:pt x="17843" y="125831"/>
                  </a:lnTo>
                  <a:lnTo>
                    <a:pt x="18135" y="125476"/>
                  </a:lnTo>
                  <a:close/>
                </a:path>
                <a:path w="212089" h="130810">
                  <a:moveTo>
                    <a:pt x="37020" y="127228"/>
                  </a:moveTo>
                  <a:lnTo>
                    <a:pt x="30353" y="6692"/>
                  </a:lnTo>
                  <a:lnTo>
                    <a:pt x="30213" y="5067"/>
                  </a:lnTo>
                  <a:lnTo>
                    <a:pt x="28778" y="3886"/>
                  </a:lnTo>
                  <a:lnTo>
                    <a:pt x="25552" y="4178"/>
                  </a:lnTo>
                  <a:lnTo>
                    <a:pt x="24358" y="5613"/>
                  </a:lnTo>
                  <a:lnTo>
                    <a:pt x="35585" y="127317"/>
                  </a:lnTo>
                  <a:lnTo>
                    <a:pt x="35915" y="127609"/>
                  </a:lnTo>
                  <a:lnTo>
                    <a:pt x="36715" y="127571"/>
                  </a:lnTo>
                  <a:lnTo>
                    <a:pt x="37020" y="127228"/>
                  </a:lnTo>
                  <a:close/>
                </a:path>
                <a:path w="212089" h="130810">
                  <a:moveTo>
                    <a:pt x="57632" y="129819"/>
                  </a:moveTo>
                  <a:lnTo>
                    <a:pt x="53035" y="8839"/>
                  </a:lnTo>
                  <a:lnTo>
                    <a:pt x="52920" y="7213"/>
                  </a:lnTo>
                  <a:lnTo>
                    <a:pt x="51511" y="6007"/>
                  </a:lnTo>
                  <a:lnTo>
                    <a:pt x="48272" y="6248"/>
                  </a:lnTo>
                  <a:lnTo>
                    <a:pt x="47066" y="7658"/>
                  </a:lnTo>
                  <a:lnTo>
                    <a:pt x="56184" y="129882"/>
                  </a:lnTo>
                  <a:lnTo>
                    <a:pt x="56527" y="130175"/>
                  </a:lnTo>
                  <a:lnTo>
                    <a:pt x="57315" y="130149"/>
                  </a:lnTo>
                  <a:lnTo>
                    <a:pt x="57632" y="129819"/>
                  </a:lnTo>
                  <a:close/>
                </a:path>
                <a:path w="212089" h="130810">
                  <a:moveTo>
                    <a:pt x="81368" y="10833"/>
                  </a:moveTo>
                  <a:lnTo>
                    <a:pt x="81305" y="9220"/>
                  </a:lnTo>
                  <a:lnTo>
                    <a:pt x="79946" y="7950"/>
                  </a:lnTo>
                  <a:lnTo>
                    <a:pt x="76695" y="8064"/>
                  </a:lnTo>
                  <a:lnTo>
                    <a:pt x="75438" y="9436"/>
                  </a:lnTo>
                  <a:lnTo>
                    <a:pt x="79933" y="129857"/>
                  </a:lnTo>
                  <a:lnTo>
                    <a:pt x="80251" y="130162"/>
                  </a:lnTo>
                  <a:lnTo>
                    <a:pt x="81051" y="130162"/>
                  </a:lnTo>
                  <a:lnTo>
                    <a:pt x="81368" y="129844"/>
                  </a:lnTo>
                  <a:lnTo>
                    <a:pt x="81368" y="10833"/>
                  </a:lnTo>
                  <a:close/>
                </a:path>
                <a:path w="212089" h="130810">
                  <a:moveTo>
                    <a:pt x="109689" y="11811"/>
                  </a:moveTo>
                  <a:lnTo>
                    <a:pt x="109626" y="10198"/>
                  </a:lnTo>
                  <a:lnTo>
                    <a:pt x="108267" y="8928"/>
                  </a:lnTo>
                  <a:lnTo>
                    <a:pt x="105016" y="9055"/>
                  </a:lnTo>
                  <a:lnTo>
                    <a:pt x="103759" y="10414"/>
                  </a:lnTo>
                  <a:lnTo>
                    <a:pt x="108229" y="129501"/>
                  </a:lnTo>
                  <a:lnTo>
                    <a:pt x="108546" y="129806"/>
                  </a:lnTo>
                  <a:lnTo>
                    <a:pt x="109347" y="129806"/>
                  </a:lnTo>
                  <a:lnTo>
                    <a:pt x="109677" y="129489"/>
                  </a:lnTo>
                  <a:lnTo>
                    <a:pt x="109689" y="11811"/>
                  </a:lnTo>
                  <a:close/>
                </a:path>
                <a:path w="212089" h="130810">
                  <a:moveTo>
                    <a:pt x="143344" y="10033"/>
                  </a:moveTo>
                  <a:lnTo>
                    <a:pt x="142036" y="8712"/>
                  </a:lnTo>
                  <a:lnTo>
                    <a:pt x="138785" y="8699"/>
                  </a:lnTo>
                  <a:lnTo>
                    <a:pt x="137464" y="10007"/>
                  </a:lnTo>
                  <a:lnTo>
                    <a:pt x="136906" y="129832"/>
                  </a:lnTo>
                  <a:lnTo>
                    <a:pt x="137210" y="130149"/>
                  </a:lnTo>
                  <a:lnTo>
                    <a:pt x="137998" y="130187"/>
                  </a:lnTo>
                  <a:lnTo>
                    <a:pt x="138341" y="129882"/>
                  </a:lnTo>
                  <a:lnTo>
                    <a:pt x="143332" y="11658"/>
                  </a:lnTo>
                  <a:lnTo>
                    <a:pt x="143344" y="10033"/>
                  </a:lnTo>
                  <a:close/>
                </a:path>
                <a:path w="212089" h="130810">
                  <a:moveTo>
                    <a:pt x="183730" y="6997"/>
                  </a:moveTo>
                  <a:lnTo>
                    <a:pt x="182511" y="5588"/>
                  </a:lnTo>
                  <a:lnTo>
                    <a:pt x="179273" y="5346"/>
                  </a:lnTo>
                  <a:lnTo>
                    <a:pt x="177863" y="6553"/>
                  </a:lnTo>
                  <a:lnTo>
                    <a:pt x="168656" y="127190"/>
                  </a:lnTo>
                  <a:lnTo>
                    <a:pt x="168948" y="127533"/>
                  </a:lnTo>
                  <a:lnTo>
                    <a:pt x="169735" y="127635"/>
                  </a:lnTo>
                  <a:lnTo>
                    <a:pt x="170091" y="127342"/>
                  </a:lnTo>
                  <a:lnTo>
                    <a:pt x="183603" y="8610"/>
                  </a:lnTo>
                  <a:lnTo>
                    <a:pt x="183730" y="6997"/>
                  </a:lnTo>
                  <a:close/>
                </a:path>
                <a:path w="212089" h="130810">
                  <a:moveTo>
                    <a:pt x="211937" y="1930"/>
                  </a:moveTo>
                  <a:lnTo>
                    <a:pt x="210807" y="444"/>
                  </a:lnTo>
                  <a:lnTo>
                    <a:pt x="207594" y="0"/>
                  </a:lnTo>
                  <a:lnTo>
                    <a:pt x="206121" y="1130"/>
                  </a:lnTo>
                  <a:lnTo>
                    <a:pt x="189255" y="122859"/>
                  </a:lnTo>
                  <a:lnTo>
                    <a:pt x="189522" y="123215"/>
                  </a:lnTo>
                  <a:lnTo>
                    <a:pt x="190296" y="123355"/>
                  </a:lnTo>
                  <a:lnTo>
                    <a:pt x="190677" y="123088"/>
                  </a:lnTo>
                  <a:lnTo>
                    <a:pt x="211709" y="3543"/>
                  </a:lnTo>
                  <a:lnTo>
                    <a:pt x="211937" y="1930"/>
                  </a:lnTo>
                  <a:close/>
                </a:path>
              </a:pathLst>
            </a:custGeom>
            <a:solidFill>
              <a:srgbClr val="FFFFFF">
                <a:alpha val="77999"/>
              </a:srgbClr>
            </a:solidFill>
          </p:spPr>
          <p:txBody>
            <a:bodyPr wrap="square" lIns="0" tIns="0" rIns="0" bIns="0" rtlCol="0"/>
            <a:lstStyle/>
            <a:p>
              <a:endParaRPr/>
            </a:p>
          </p:txBody>
        </p:sp>
        <p:pic>
          <p:nvPicPr>
            <p:cNvPr id="46" name="object 46"/>
            <p:cNvPicPr/>
            <p:nvPr/>
          </p:nvPicPr>
          <p:blipFill>
            <a:blip r:embed="rId28" cstate="print"/>
            <a:stretch>
              <a:fillRect/>
            </a:stretch>
          </p:blipFill>
          <p:spPr>
            <a:xfrm>
              <a:off x="4025594" y="5350027"/>
              <a:ext cx="106815" cy="173126"/>
            </a:xfrm>
            <a:prstGeom prst="rect">
              <a:avLst/>
            </a:prstGeom>
          </p:spPr>
        </p:pic>
        <p:pic>
          <p:nvPicPr>
            <p:cNvPr id="47" name="object 47"/>
            <p:cNvPicPr/>
            <p:nvPr/>
          </p:nvPicPr>
          <p:blipFill>
            <a:blip r:embed="rId29" cstate="print"/>
            <a:stretch>
              <a:fillRect/>
            </a:stretch>
          </p:blipFill>
          <p:spPr>
            <a:xfrm>
              <a:off x="4581665" y="5093233"/>
              <a:ext cx="137515" cy="398145"/>
            </a:xfrm>
            <a:prstGeom prst="rect">
              <a:avLst/>
            </a:prstGeom>
          </p:spPr>
        </p:pic>
        <p:pic>
          <p:nvPicPr>
            <p:cNvPr id="48" name="object 48"/>
            <p:cNvPicPr/>
            <p:nvPr/>
          </p:nvPicPr>
          <p:blipFill>
            <a:blip r:embed="rId30" cstate="print"/>
            <a:stretch>
              <a:fillRect/>
            </a:stretch>
          </p:blipFill>
          <p:spPr>
            <a:xfrm>
              <a:off x="4379315" y="4457420"/>
              <a:ext cx="1245209" cy="3314979"/>
            </a:xfrm>
            <a:prstGeom prst="rect">
              <a:avLst/>
            </a:prstGeom>
          </p:spPr>
        </p:pic>
        <p:pic>
          <p:nvPicPr>
            <p:cNvPr id="49" name="object 49"/>
            <p:cNvPicPr/>
            <p:nvPr/>
          </p:nvPicPr>
          <p:blipFill>
            <a:blip r:embed="rId31" cstate="print"/>
            <a:stretch>
              <a:fillRect/>
            </a:stretch>
          </p:blipFill>
          <p:spPr>
            <a:xfrm>
              <a:off x="4488888" y="3855506"/>
              <a:ext cx="225590" cy="225602"/>
            </a:xfrm>
            <a:prstGeom prst="rect">
              <a:avLst/>
            </a:prstGeom>
          </p:spPr>
        </p:pic>
        <p:sp>
          <p:nvSpPr>
            <p:cNvPr id="50" name="object 50"/>
            <p:cNvSpPr/>
            <p:nvPr/>
          </p:nvSpPr>
          <p:spPr>
            <a:xfrm>
              <a:off x="4714472" y="3554727"/>
              <a:ext cx="267970" cy="267970"/>
            </a:xfrm>
            <a:custGeom>
              <a:avLst/>
              <a:gdLst/>
              <a:ahLst/>
              <a:cxnLst/>
              <a:rect l="l" t="t" r="r" b="b"/>
              <a:pathLst>
                <a:path w="267970" h="267970">
                  <a:moveTo>
                    <a:pt x="133692" y="0"/>
                  </a:moveTo>
                  <a:lnTo>
                    <a:pt x="91435" y="6815"/>
                  </a:lnTo>
                  <a:lnTo>
                    <a:pt x="54735" y="25793"/>
                  </a:lnTo>
                  <a:lnTo>
                    <a:pt x="25794" y="54732"/>
                  </a:lnTo>
                  <a:lnTo>
                    <a:pt x="6815" y="91428"/>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8"/>
                  </a:lnTo>
                  <a:lnTo>
                    <a:pt x="241579" y="54732"/>
                  </a:lnTo>
                  <a:lnTo>
                    <a:pt x="212640" y="25793"/>
                  </a:lnTo>
                  <a:lnTo>
                    <a:pt x="175944" y="6815"/>
                  </a:lnTo>
                  <a:lnTo>
                    <a:pt x="133692" y="0"/>
                  </a:lnTo>
                  <a:close/>
                </a:path>
              </a:pathLst>
            </a:custGeom>
            <a:solidFill>
              <a:srgbClr val="7693CB"/>
            </a:solidFill>
          </p:spPr>
          <p:txBody>
            <a:bodyPr wrap="square" lIns="0" tIns="0" rIns="0" bIns="0" rtlCol="0"/>
            <a:lstStyle/>
            <a:p>
              <a:endParaRPr/>
            </a:p>
          </p:txBody>
        </p:sp>
        <p:pic>
          <p:nvPicPr>
            <p:cNvPr id="51" name="object 51"/>
            <p:cNvPicPr/>
            <p:nvPr/>
          </p:nvPicPr>
          <p:blipFill>
            <a:blip r:embed="rId32" cstate="print"/>
            <a:stretch>
              <a:fillRect/>
            </a:stretch>
          </p:blipFill>
          <p:spPr>
            <a:xfrm>
              <a:off x="4430399" y="3554723"/>
              <a:ext cx="167106" cy="167106"/>
            </a:xfrm>
            <a:prstGeom prst="rect">
              <a:avLst/>
            </a:prstGeom>
          </p:spPr>
        </p:pic>
        <p:sp>
          <p:nvSpPr>
            <p:cNvPr id="52" name="object 52"/>
            <p:cNvSpPr/>
            <p:nvPr/>
          </p:nvSpPr>
          <p:spPr>
            <a:xfrm>
              <a:off x="5174011" y="3437750"/>
              <a:ext cx="326390" cy="326390"/>
            </a:xfrm>
            <a:custGeom>
              <a:avLst/>
              <a:gdLst/>
              <a:ahLst/>
              <a:cxnLst/>
              <a:rect l="l" t="t" r="r" b="b"/>
              <a:pathLst>
                <a:path w="326389" h="326389">
                  <a:moveTo>
                    <a:pt x="162928" y="0"/>
                  </a:moveTo>
                  <a:lnTo>
                    <a:pt x="119616" y="5820"/>
                  </a:lnTo>
                  <a:lnTo>
                    <a:pt x="80696" y="22245"/>
                  </a:lnTo>
                  <a:lnTo>
                    <a:pt x="47721" y="47721"/>
                  </a:lnTo>
                  <a:lnTo>
                    <a:pt x="22245" y="80696"/>
                  </a:lnTo>
                  <a:lnTo>
                    <a:pt x="5820" y="119616"/>
                  </a:lnTo>
                  <a:lnTo>
                    <a:pt x="0" y="162928"/>
                  </a:lnTo>
                  <a:lnTo>
                    <a:pt x="5820" y="206239"/>
                  </a:lnTo>
                  <a:lnTo>
                    <a:pt x="22245" y="245159"/>
                  </a:lnTo>
                  <a:lnTo>
                    <a:pt x="47721" y="278134"/>
                  </a:lnTo>
                  <a:lnTo>
                    <a:pt x="80696" y="303611"/>
                  </a:lnTo>
                  <a:lnTo>
                    <a:pt x="119616" y="320036"/>
                  </a:lnTo>
                  <a:lnTo>
                    <a:pt x="162928" y="325856"/>
                  </a:lnTo>
                  <a:lnTo>
                    <a:pt x="206239" y="320036"/>
                  </a:lnTo>
                  <a:lnTo>
                    <a:pt x="245159" y="303611"/>
                  </a:lnTo>
                  <a:lnTo>
                    <a:pt x="278134" y="278134"/>
                  </a:lnTo>
                  <a:lnTo>
                    <a:pt x="303611" y="245159"/>
                  </a:lnTo>
                  <a:lnTo>
                    <a:pt x="320036" y="206239"/>
                  </a:lnTo>
                  <a:lnTo>
                    <a:pt x="325856" y="162928"/>
                  </a:lnTo>
                  <a:lnTo>
                    <a:pt x="320036" y="119616"/>
                  </a:lnTo>
                  <a:lnTo>
                    <a:pt x="303611" y="80696"/>
                  </a:lnTo>
                  <a:lnTo>
                    <a:pt x="278134" y="47721"/>
                  </a:lnTo>
                  <a:lnTo>
                    <a:pt x="245159" y="22245"/>
                  </a:lnTo>
                  <a:lnTo>
                    <a:pt x="206239" y="5820"/>
                  </a:lnTo>
                  <a:lnTo>
                    <a:pt x="162928" y="0"/>
                  </a:lnTo>
                  <a:close/>
                </a:path>
              </a:pathLst>
            </a:custGeom>
            <a:solidFill>
              <a:srgbClr val="7693CB"/>
            </a:solidFill>
          </p:spPr>
          <p:txBody>
            <a:bodyPr wrap="square" lIns="0" tIns="0" rIns="0" bIns="0" rtlCol="0"/>
            <a:lstStyle/>
            <a:p>
              <a:endParaRPr/>
            </a:p>
          </p:txBody>
        </p:sp>
        <p:sp>
          <p:nvSpPr>
            <p:cNvPr id="53" name="object 53"/>
            <p:cNvSpPr/>
            <p:nvPr/>
          </p:nvSpPr>
          <p:spPr>
            <a:xfrm>
              <a:off x="4889935" y="3178740"/>
              <a:ext cx="317500" cy="317500"/>
            </a:xfrm>
            <a:custGeom>
              <a:avLst/>
              <a:gdLst/>
              <a:ahLst/>
              <a:cxnLst/>
              <a:rect l="l" t="t" r="r" b="b"/>
              <a:pathLst>
                <a:path w="317500" h="317500">
                  <a:moveTo>
                    <a:pt x="158750" y="0"/>
                  </a:moveTo>
                  <a:lnTo>
                    <a:pt x="108575" y="8092"/>
                  </a:lnTo>
                  <a:lnTo>
                    <a:pt x="64997" y="30627"/>
                  </a:lnTo>
                  <a:lnTo>
                    <a:pt x="30631" y="64991"/>
                  </a:lnTo>
                  <a:lnTo>
                    <a:pt x="8093" y="108570"/>
                  </a:lnTo>
                  <a:lnTo>
                    <a:pt x="0" y="158750"/>
                  </a:lnTo>
                  <a:lnTo>
                    <a:pt x="8093" y="208924"/>
                  </a:lnTo>
                  <a:lnTo>
                    <a:pt x="30631" y="252502"/>
                  </a:lnTo>
                  <a:lnTo>
                    <a:pt x="64997" y="286868"/>
                  </a:lnTo>
                  <a:lnTo>
                    <a:pt x="108575" y="309406"/>
                  </a:lnTo>
                  <a:lnTo>
                    <a:pt x="158750" y="317500"/>
                  </a:lnTo>
                  <a:lnTo>
                    <a:pt x="208929" y="309406"/>
                  </a:lnTo>
                  <a:lnTo>
                    <a:pt x="252508" y="286868"/>
                  </a:lnTo>
                  <a:lnTo>
                    <a:pt x="286872" y="252502"/>
                  </a:lnTo>
                  <a:lnTo>
                    <a:pt x="309407" y="208924"/>
                  </a:lnTo>
                  <a:lnTo>
                    <a:pt x="317500" y="158750"/>
                  </a:lnTo>
                  <a:lnTo>
                    <a:pt x="309407" y="108570"/>
                  </a:lnTo>
                  <a:lnTo>
                    <a:pt x="286872" y="64991"/>
                  </a:lnTo>
                  <a:lnTo>
                    <a:pt x="252508" y="30627"/>
                  </a:lnTo>
                  <a:lnTo>
                    <a:pt x="208929" y="8092"/>
                  </a:lnTo>
                  <a:lnTo>
                    <a:pt x="158750" y="0"/>
                  </a:lnTo>
                  <a:close/>
                </a:path>
              </a:pathLst>
            </a:custGeom>
            <a:solidFill>
              <a:srgbClr val="88B0DE"/>
            </a:solidFill>
          </p:spPr>
          <p:txBody>
            <a:bodyPr wrap="square" lIns="0" tIns="0" rIns="0" bIns="0" rtlCol="0"/>
            <a:lstStyle/>
            <a:p>
              <a:endParaRPr/>
            </a:p>
          </p:txBody>
        </p:sp>
        <p:pic>
          <p:nvPicPr>
            <p:cNvPr id="54" name="object 54"/>
            <p:cNvPicPr/>
            <p:nvPr/>
          </p:nvPicPr>
          <p:blipFill>
            <a:blip r:embed="rId33" cstate="print"/>
            <a:stretch>
              <a:fillRect/>
            </a:stretch>
          </p:blipFill>
          <p:spPr>
            <a:xfrm>
              <a:off x="4204814" y="3922356"/>
              <a:ext cx="125323" cy="125323"/>
            </a:xfrm>
            <a:prstGeom prst="rect">
              <a:avLst/>
            </a:prstGeom>
          </p:spPr>
        </p:pic>
        <p:pic>
          <p:nvPicPr>
            <p:cNvPr id="55" name="object 55"/>
            <p:cNvPicPr/>
            <p:nvPr/>
          </p:nvPicPr>
          <p:blipFill>
            <a:blip r:embed="rId31" cstate="print"/>
            <a:stretch>
              <a:fillRect/>
            </a:stretch>
          </p:blipFill>
          <p:spPr>
            <a:xfrm>
              <a:off x="5708749" y="3103538"/>
              <a:ext cx="225590" cy="225602"/>
            </a:xfrm>
            <a:prstGeom prst="rect">
              <a:avLst/>
            </a:prstGeom>
          </p:spPr>
        </p:pic>
        <p:sp>
          <p:nvSpPr>
            <p:cNvPr id="56" name="object 56"/>
            <p:cNvSpPr/>
            <p:nvPr/>
          </p:nvSpPr>
          <p:spPr>
            <a:xfrm>
              <a:off x="5316047" y="3095192"/>
              <a:ext cx="267970" cy="267970"/>
            </a:xfrm>
            <a:custGeom>
              <a:avLst/>
              <a:gdLst/>
              <a:ahLst/>
              <a:cxnLst/>
              <a:rect l="l" t="t" r="r" b="b"/>
              <a:pathLst>
                <a:path w="267970" h="267970">
                  <a:moveTo>
                    <a:pt x="133692" y="0"/>
                  </a:moveTo>
                  <a:lnTo>
                    <a:pt x="91435" y="6814"/>
                  </a:lnTo>
                  <a:lnTo>
                    <a:pt x="54735" y="25790"/>
                  </a:lnTo>
                  <a:lnTo>
                    <a:pt x="25794" y="54726"/>
                  </a:lnTo>
                  <a:lnTo>
                    <a:pt x="6815" y="91423"/>
                  </a:lnTo>
                  <a:lnTo>
                    <a:pt x="0" y="133680"/>
                  </a:lnTo>
                  <a:lnTo>
                    <a:pt x="6815" y="175931"/>
                  </a:lnTo>
                  <a:lnTo>
                    <a:pt x="25794" y="212628"/>
                  </a:lnTo>
                  <a:lnTo>
                    <a:pt x="54735" y="241566"/>
                  </a:lnTo>
                  <a:lnTo>
                    <a:pt x="91435" y="260544"/>
                  </a:lnTo>
                  <a:lnTo>
                    <a:pt x="133692" y="267360"/>
                  </a:lnTo>
                  <a:lnTo>
                    <a:pt x="175944" y="260544"/>
                  </a:lnTo>
                  <a:lnTo>
                    <a:pt x="212640" y="241566"/>
                  </a:lnTo>
                  <a:lnTo>
                    <a:pt x="241579" y="212628"/>
                  </a:lnTo>
                  <a:lnTo>
                    <a:pt x="260557" y="175931"/>
                  </a:lnTo>
                  <a:lnTo>
                    <a:pt x="267373" y="133680"/>
                  </a:lnTo>
                  <a:lnTo>
                    <a:pt x="260557" y="91423"/>
                  </a:lnTo>
                  <a:lnTo>
                    <a:pt x="241579" y="54726"/>
                  </a:lnTo>
                  <a:lnTo>
                    <a:pt x="212640" y="25790"/>
                  </a:lnTo>
                  <a:lnTo>
                    <a:pt x="175944" y="6814"/>
                  </a:lnTo>
                  <a:lnTo>
                    <a:pt x="133692" y="0"/>
                  </a:lnTo>
                  <a:close/>
                </a:path>
              </a:pathLst>
            </a:custGeom>
            <a:solidFill>
              <a:srgbClr val="7693CB"/>
            </a:solidFill>
          </p:spPr>
          <p:txBody>
            <a:bodyPr wrap="square" lIns="0" tIns="0" rIns="0" bIns="0" rtlCol="0"/>
            <a:lstStyle/>
            <a:p>
              <a:endParaRPr/>
            </a:p>
          </p:txBody>
        </p:sp>
        <p:sp>
          <p:nvSpPr>
            <p:cNvPr id="57" name="object 57"/>
            <p:cNvSpPr/>
            <p:nvPr/>
          </p:nvSpPr>
          <p:spPr>
            <a:xfrm>
              <a:off x="5666968" y="2702496"/>
              <a:ext cx="685165" cy="585470"/>
            </a:xfrm>
            <a:custGeom>
              <a:avLst/>
              <a:gdLst/>
              <a:ahLst/>
              <a:cxnLst/>
              <a:rect l="l" t="t" r="r" b="b"/>
              <a:pathLst>
                <a:path w="685164" h="585470">
                  <a:moveTo>
                    <a:pt x="317500" y="158750"/>
                  </a:moveTo>
                  <a:lnTo>
                    <a:pt x="309397" y="108572"/>
                  </a:lnTo>
                  <a:lnTo>
                    <a:pt x="286867" y="64998"/>
                  </a:lnTo>
                  <a:lnTo>
                    <a:pt x="252501" y="30632"/>
                  </a:lnTo>
                  <a:lnTo>
                    <a:pt x="208927" y="8089"/>
                  </a:lnTo>
                  <a:lnTo>
                    <a:pt x="158750" y="0"/>
                  </a:lnTo>
                  <a:lnTo>
                    <a:pt x="108572" y="8089"/>
                  </a:lnTo>
                  <a:lnTo>
                    <a:pt x="64998" y="30632"/>
                  </a:lnTo>
                  <a:lnTo>
                    <a:pt x="30632" y="64998"/>
                  </a:lnTo>
                  <a:lnTo>
                    <a:pt x="8089" y="108572"/>
                  </a:lnTo>
                  <a:lnTo>
                    <a:pt x="0" y="158750"/>
                  </a:lnTo>
                  <a:lnTo>
                    <a:pt x="8089" y="208927"/>
                  </a:lnTo>
                  <a:lnTo>
                    <a:pt x="30632" y="252514"/>
                  </a:lnTo>
                  <a:lnTo>
                    <a:pt x="64998" y="286880"/>
                  </a:lnTo>
                  <a:lnTo>
                    <a:pt x="108572" y="309410"/>
                  </a:lnTo>
                  <a:lnTo>
                    <a:pt x="158750" y="317500"/>
                  </a:lnTo>
                  <a:lnTo>
                    <a:pt x="208927" y="309410"/>
                  </a:lnTo>
                  <a:lnTo>
                    <a:pt x="252501" y="286880"/>
                  </a:lnTo>
                  <a:lnTo>
                    <a:pt x="286867" y="252514"/>
                  </a:lnTo>
                  <a:lnTo>
                    <a:pt x="309397" y="208927"/>
                  </a:lnTo>
                  <a:lnTo>
                    <a:pt x="317500" y="158750"/>
                  </a:lnTo>
                  <a:close/>
                </a:path>
                <a:path w="685164" h="585470">
                  <a:moveTo>
                    <a:pt x="685126" y="421944"/>
                  </a:moveTo>
                  <a:lnTo>
                    <a:pt x="679310" y="378625"/>
                  </a:lnTo>
                  <a:lnTo>
                    <a:pt x="662876" y="339712"/>
                  </a:lnTo>
                  <a:lnTo>
                    <a:pt x="637400" y="306730"/>
                  </a:lnTo>
                  <a:lnTo>
                    <a:pt x="604431" y="281254"/>
                  </a:lnTo>
                  <a:lnTo>
                    <a:pt x="565505" y="264833"/>
                  </a:lnTo>
                  <a:lnTo>
                    <a:pt x="522198" y="259016"/>
                  </a:lnTo>
                  <a:lnTo>
                    <a:pt x="478878" y="264833"/>
                  </a:lnTo>
                  <a:lnTo>
                    <a:pt x="439966" y="281254"/>
                  </a:lnTo>
                  <a:lnTo>
                    <a:pt x="406984" y="306730"/>
                  </a:lnTo>
                  <a:lnTo>
                    <a:pt x="381508" y="339712"/>
                  </a:lnTo>
                  <a:lnTo>
                    <a:pt x="365086" y="378625"/>
                  </a:lnTo>
                  <a:lnTo>
                    <a:pt x="359270" y="421944"/>
                  </a:lnTo>
                  <a:lnTo>
                    <a:pt x="365086" y="465251"/>
                  </a:lnTo>
                  <a:lnTo>
                    <a:pt x="381508" y="504177"/>
                  </a:lnTo>
                  <a:lnTo>
                    <a:pt x="406984" y="537146"/>
                  </a:lnTo>
                  <a:lnTo>
                    <a:pt x="439966" y="562622"/>
                  </a:lnTo>
                  <a:lnTo>
                    <a:pt x="478878" y="579043"/>
                  </a:lnTo>
                  <a:lnTo>
                    <a:pt x="522198" y="584873"/>
                  </a:lnTo>
                  <a:lnTo>
                    <a:pt x="565505" y="579043"/>
                  </a:lnTo>
                  <a:lnTo>
                    <a:pt x="604431" y="562622"/>
                  </a:lnTo>
                  <a:lnTo>
                    <a:pt x="637400" y="537146"/>
                  </a:lnTo>
                  <a:lnTo>
                    <a:pt x="662876" y="504177"/>
                  </a:lnTo>
                  <a:lnTo>
                    <a:pt x="679310" y="465251"/>
                  </a:lnTo>
                  <a:lnTo>
                    <a:pt x="685126" y="421944"/>
                  </a:lnTo>
                  <a:close/>
                </a:path>
              </a:pathLst>
            </a:custGeom>
            <a:solidFill>
              <a:srgbClr val="88B0DE"/>
            </a:solidFill>
          </p:spPr>
          <p:txBody>
            <a:bodyPr wrap="square" lIns="0" tIns="0" rIns="0" bIns="0" rtlCol="0"/>
            <a:lstStyle/>
            <a:p>
              <a:endParaRPr/>
            </a:p>
          </p:txBody>
        </p:sp>
        <p:pic>
          <p:nvPicPr>
            <p:cNvPr id="58" name="object 58"/>
            <p:cNvPicPr/>
            <p:nvPr/>
          </p:nvPicPr>
          <p:blipFill>
            <a:blip r:embed="rId31" cstate="print"/>
            <a:stretch>
              <a:fillRect/>
            </a:stretch>
          </p:blipFill>
          <p:spPr>
            <a:xfrm>
              <a:off x="6485783" y="2627290"/>
              <a:ext cx="225590" cy="225602"/>
            </a:xfrm>
            <a:prstGeom prst="rect">
              <a:avLst/>
            </a:prstGeom>
          </p:spPr>
        </p:pic>
        <p:sp>
          <p:nvSpPr>
            <p:cNvPr id="59" name="object 59"/>
            <p:cNvSpPr/>
            <p:nvPr/>
          </p:nvSpPr>
          <p:spPr>
            <a:xfrm>
              <a:off x="6093094" y="2618945"/>
              <a:ext cx="267970" cy="267970"/>
            </a:xfrm>
            <a:custGeom>
              <a:avLst/>
              <a:gdLst/>
              <a:ahLst/>
              <a:cxnLst/>
              <a:rect l="l" t="t" r="r" b="b"/>
              <a:pathLst>
                <a:path w="267970" h="267969">
                  <a:moveTo>
                    <a:pt x="133680" y="0"/>
                  </a:moveTo>
                  <a:lnTo>
                    <a:pt x="91423" y="6815"/>
                  </a:lnTo>
                  <a:lnTo>
                    <a:pt x="54726" y="25793"/>
                  </a:lnTo>
                  <a:lnTo>
                    <a:pt x="25790" y="54732"/>
                  </a:lnTo>
                  <a:lnTo>
                    <a:pt x="6814" y="91428"/>
                  </a:lnTo>
                  <a:lnTo>
                    <a:pt x="0" y="133680"/>
                  </a:lnTo>
                  <a:lnTo>
                    <a:pt x="6814" y="175931"/>
                  </a:lnTo>
                  <a:lnTo>
                    <a:pt x="25790" y="212628"/>
                  </a:lnTo>
                  <a:lnTo>
                    <a:pt x="54726" y="241566"/>
                  </a:lnTo>
                  <a:lnTo>
                    <a:pt x="91423" y="260544"/>
                  </a:lnTo>
                  <a:lnTo>
                    <a:pt x="133680" y="267360"/>
                  </a:lnTo>
                  <a:lnTo>
                    <a:pt x="175931" y="260544"/>
                  </a:lnTo>
                  <a:lnTo>
                    <a:pt x="212628" y="241566"/>
                  </a:lnTo>
                  <a:lnTo>
                    <a:pt x="241566" y="212628"/>
                  </a:lnTo>
                  <a:lnTo>
                    <a:pt x="260544" y="175931"/>
                  </a:lnTo>
                  <a:lnTo>
                    <a:pt x="267360" y="133680"/>
                  </a:lnTo>
                  <a:lnTo>
                    <a:pt x="260544" y="91428"/>
                  </a:lnTo>
                  <a:lnTo>
                    <a:pt x="241566" y="54732"/>
                  </a:lnTo>
                  <a:lnTo>
                    <a:pt x="212628" y="25793"/>
                  </a:lnTo>
                  <a:lnTo>
                    <a:pt x="175931" y="6815"/>
                  </a:lnTo>
                  <a:lnTo>
                    <a:pt x="133680" y="0"/>
                  </a:lnTo>
                  <a:close/>
                </a:path>
              </a:pathLst>
            </a:custGeom>
            <a:solidFill>
              <a:srgbClr val="7693CB"/>
            </a:solidFill>
          </p:spPr>
          <p:txBody>
            <a:bodyPr wrap="square" lIns="0" tIns="0" rIns="0" bIns="0" rtlCol="0"/>
            <a:lstStyle/>
            <a:p>
              <a:endParaRPr/>
            </a:p>
          </p:txBody>
        </p:sp>
        <p:sp>
          <p:nvSpPr>
            <p:cNvPr id="60" name="object 60"/>
            <p:cNvSpPr/>
            <p:nvPr/>
          </p:nvSpPr>
          <p:spPr>
            <a:xfrm>
              <a:off x="5600125" y="3421044"/>
              <a:ext cx="259079" cy="259079"/>
            </a:xfrm>
            <a:custGeom>
              <a:avLst/>
              <a:gdLst/>
              <a:ahLst/>
              <a:cxnLst/>
              <a:rect l="l" t="t" r="r" b="b"/>
              <a:pathLst>
                <a:path w="259079" h="259079">
                  <a:moveTo>
                    <a:pt x="129514" y="0"/>
                  </a:moveTo>
                  <a:lnTo>
                    <a:pt x="79102" y="10176"/>
                  </a:lnTo>
                  <a:lnTo>
                    <a:pt x="37934" y="37928"/>
                  </a:lnTo>
                  <a:lnTo>
                    <a:pt x="10178" y="79092"/>
                  </a:lnTo>
                  <a:lnTo>
                    <a:pt x="0" y="129501"/>
                  </a:lnTo>
                  <a:lnTo>
                    <a:pt x="10178" y="179911"/>
                  </a:lnTo>
                  <a:lnTo>
                    <a:pt x="37934" y="221075"/>
                  </a:lnTo>
                  <a:lnTo>
                    <a:pt x="79102" y="248827"/>
                  </a:lnTo>
                  <a:lnTo>
                    <a:pt x="129514" y="259003"/>
                  </a:lnTo>
                  <a:lnTo>
                    <a:pt x="179924" y="248827"/>
                  </a:lnTo>
                  <a:lnTo>
                    <a:pt x="221087" y="221075"/>
                  </a:lnTo>
                  <a:lnTo>
                    <a:pt x="248840" y="179911"/>
                  </a:lnTo>
                  <a:lnTo>
                    <a:pt x="259016" y="129501"/>
                  </a:lnTo>
                  <a:lnTo>
                    <a:pt x="248840" y="79092"/>
                  </a:lnTo>
                  <a:lnTo>
                    <a:pt x="221087" y="37928"/>
                  </a:lnTo>
                  <a:lnTo>
                    <a:pt x="179924" y="10176"/>
                  </a:lnTo>
                  <a:lnTo>
                    <a:pt x="129514" y="0"/>
                  </a:lnTo>
                  <a:close/>
                </a:path>
              </a:pathLst>
            </a:custGeom>
            <a:solidFill>
              <a:srgbClr val="88B0DE"/>
            </a:solidFill>
          </p:spPr>
          <p:txBody>
            <a:bodyPr wrap="square" lIns="0" tIns="0" rIns="0" bIns="0" rtlCol="0"/>
            <a:lstStyle/>
            <a:p>
              <a:endParaRPr/>
            </a:p>
          </p:txBody>
        </p:sp>
      </p:grpSp>
      <p:sp>
        <p:nvSpPr>
          <p:cNvPr id="61" name="object 61"/>
          <p:cNvSpPr txBox="1">
            <a:spLocks noGrp="1"/>
          </p:cNvSpPr>
          <p:nvPr>
            <p:ph type="title"/>
          </p:nvPr>
        </p:nvSpPr>
        <p:spPr>
          <a:xfrm>
            <a:off x="6752499" y="2635473"/>
            <a:ext cx="2600960" cy="756920"/>
          </a:xfrm>
          <a:prstGeom prst="rect">
            <a:avLst/>
          </a:prstGeom>
        </p:spPr>
        <p:txBody>
          <a:bodyPr vert="horz" wrap="square" lIns="0" tIns="12700" rIns="0" bIns="0" rtlCol="0">
            <a:spAutoFit/>
          </a:bodyPr>
          <a:lstStyle/>
          <a:p>
            <a:pPr marR="5080" algn="r">
              <a:lnSpc>
                <a:spcPct val="100000"/>
              </a:lnSpc>
              <a:spcBef>
                <a:spcPts val="100"/>
              </a:spcBef>
            </a:pPr>
            <a:r>
              <a:rPr sz="2400" b="0" spc="165" dirty="0">
                <a:solidFill>
                  <a:srgbClr val="020304"/>
                </a:solidFill>
                <a:latin typeface="Trebuchet MS"/>
                <a:cs typeface="Trebuchet MS"/>
              </a:rPr>
              <a:t>BISTROT</a:t>
            </a:r>
            <a:r>
              <a:rPr sz="2400" b="0" spc="-30" dirty="0">
                <a:solidFill>
                  <a:srgbClr val="020304"/>
                </a:solidFill>
                <a:latin typeface="Trebuchet MS"/>
                <a:cs typeface="Trebuchet MS"/>
              </a:rPr>
              <a:t> </a:t>
            </a:r>
            <a:r>
              <a:rPr sz="2400" b="0" spc="250" dirty="0">
                <a:solidFill>
                  <a:srgbClr val="020304"/>
                </a:solidFill>
                <a:latin typeface="Trebuchet MS"/>
                <a:cs typeface="Trebuchet MS"/>
              </a:rPr>
              <a:t>MOBILE</a:t>
            </a:r>
            <a:endParaRPr sz="2400">
              <a:latin typeface="Trebuchet MS"/>
              <a:cs typeface="Trebuchet MS"/>
            </a:endParaRPr>
          </a:p>
          <a:p>
            <a:pPr marR="5080" algn="r">
              <a:lnSpc>
                <a:spcPct val="100000"/>
              </a:lnSpc>
            </a:pPr>
            <a:r>
              <a:rPr sz="2400" b="0" spc="245" dirty="0">
                <a:solidFill>
                  <a:srgbClr val="020304"/>
                </a:solidFill>
                <a:latin typeface="Trebuchet MS"/>
                <a:cs typeface="Trebuchet MS"/>
              </a:rPr>
              <a:t>DE</a:t>
            </a:r>
            <a:r>
              <a:rPr sz="2400" b="0" dirty="0">
                <a:solidFill>
                  <a:srgbClr val="020304"/>
                </a:solidFill>
                <a:latin typeface="Trebuchet MS"/>
                <a:cs typeface="Trebuchet MS"/>
              </a:rPr>
              <a:t> </a:t>
            </a:r>
            <a:r>
              <a:rPr sz="2400" b="0" spc="-120" dirty="0">
                <a:solidFill>
                  <a:srgbClr val="020304"/>
                </a:solidFill>
                <a:latin typeface="Trebuchet MS"/>
                <a:cs typeface="Trebuchet MS"/>
              </a:rPr>
              <a:t>L’</a:t>
            </a:r>
            <a:r>
              <a:rPr sz="2400" b="0" dirty="0">
                <a:solidFill>
                  <a:srgbClr val="020304"/>
                </a:solidFill>
                <a:latin typeface="Trebuchet MS"/>
                <a:cs typeface="Trebuchet MS"/>
              </a:rPr>
              <a:t> </a:t>
            </a:r>
            <a:r>
              <a:rPr sz="2400" b="0" spc="185" dirty="0">
                <a:solidFill>
                  <a:srgbClr val="020304"/>
                </a:solidFill>
                <a:latin typeface="Trebuchet MS"/>
                <a:cs typeface="Trebuchet MS"/>
              </a:rPr>
              <a:t>ESTEY</a:t>
            </a:r>
            <a:endParaRPr sz="2400">
              <a:latin typeface="Trebuchet MS"/>
              <a:cs typeface="Trebuchet MS"/>
            </a:endParaRPr>
          </a:p>
        </p:txBody>
      </p:sp>
      <p:sp>
        <p:nvSpPr>
          <p:cNvPr id="62" name="object 62"/>
          <p:cNvSpPr txBox="1"/>
          <p:nvPr/>
        </p:nvSpPr>
        <p:spPr>
          <a:xfrm>
            <a:off x="5854233" y="3359373"/>
            <a:ext cx="3499485" cy="3355340"/>
          </a:xfrm>
          <a:prstGeom prst="rect">
            <a:avLst/>
          </a:prstGeom>
        </p:spPr>
        <p:txBody>
          <a:bodyPr vert="horz" wrap="square" lIns="0" tIns="12700" rIns="0" bIns="0" rtlCol="0">
            <a:spAutoFit/>
          </a:bodyPr>
          <a:lstStyle/>
          <a:p>
            <a:pPr marL="1041400">
              <a:lnSpc>
                <a:spcPct val="100000"/>
              </a:lnSpc>
              <a:spcBef>
                <a:spcPts val="100"/>
              </a:spcBef>
            </a:pPr>
            <a:r>
              <a:rPr sz="2100" spc="35" dirty="0">
                <a:solidFill>
                  <a:srgbClr val="1D1D1B"/>
                </a:solidFill>
                <a:latin typeface="Trebuchet MS"/>
                <a:cs typeface="Trebuchet MS"/>
              </a:rPr>
              <a:t>Why</a:t>
            </a:r>
            <a:r>
              <a:rPr sz="2100" spc="-50" dirty="0">
                <a:solidFill>
                  <a:srgbClr val="1D1D1B"/>
                </a:solidFill>
                <a:latin typeface="Trebuchet MS"/>
                <a:cs typeface="Trebuchet MS"/>
              </a:rPr>
              <a:t> </a:t>
            </a:r>
            <a:r>
              <a:rPr sz="2100" spc="-105" dirty="0">
                <a:solidFill>
                  <a:srgbClr val="1D1D1B"/>
                </a:solidFill>
                <a:latin typeface="Trebuchet MS"/>
                <a:cs typeface="Trebuchet MS"/>
              </a:rPr>
              <a:t>it</a:t>
            </a:r>
            <a:r>
              <a:rPr sz="2100" spc="-50" dirty="0">
                <a:solidFill>
                  <a:srgbClr val="1D1D1B"/>
                </a:solidFill>
                <a:latin typeface="Trebuchet MS"/>
                <a:cs typeface="Trebuchet MS"/>
              </a:rPr>
              <a:t> </a:t>
            </a:r>
            <a:r>
              <a:rPr sz="2100" spc="-85" dirty="0">
                <a:solidFill>
                  <a:srgbClr val="1D1D1B"/>
                </a:solidFill>
                <a:latin typeface="Trebuchet MS"/>
                <a:cs typeface="Trebuchet MS"/>
              </a:rPr>
              <a:t>is</a:t>
            </a:r>
            <a:r>
              <a:rPr sz="2100" spc="-50" dirty="0">
                <a:solidFill>
                  <a:srgbClr val="1D1D1B"/>
                </a:solidFill>
                <a:latin typeface="Trebuchet MS"/>
                <a:cs typeface="Trebuchet MS"/>
              </a:rPr>
              <a:t> </a:t>
            </a:r>
            <a:r>
              <a:rPr sz="2100" spc="-90" dirty="0">
                <a:solidFill>
                  <a:srgbClr val="1D1D1B"/>
                </a:solidFill>
                <a:latin typeface="Trebuchet MS"/>
                <a:cs typeface="Trebuchet MS"/>
              </a:rPr>
              <a:t>innovative...</a:t>
            </a:r>
            <a:endParaRPr sz="2100">
              <a:latin typeface="Trebuchet MS"/>
              <a:cs typeface="Trebuchet MS"/>
            </a:endParaRPr>
          </a:p>
          <a:p>
            <a:pPr marL="12700" marR="5080" indent="180975" algn="r">
              <a:lnSpc>
                <a:spcPct val="100000"/>
              </a:lnSpc>
              <a:spcBef>
                <a:spcPts val="2100"/>
              </a:spcBef>
              <a:buChar char="•"/>
              <a:tabLst>
                <a:tab pos="372110" algn="l"/>
              </a:tabLst>
            </a:pPr>
            <a:r>
              <a:rPr sz="1800" spc="-70" dirty="0">
                <a:solidFill>
                  <a:srgbClr val="1D1D1B"/>
                </a:solidFill>
                <a:latin typeface="Trebuchet MS"/>
                <a:cs typeface="Trebuchet MS"/>
              </a:rPr>
              <a:t>The</a:t>
            </a:r>
            <a:r>
              <a:rPr sz="1800" spc="-60" dirty="0">
                <a:solidFill>
                  <a:srgbClr val="1D1D1B"/>
                </a:solidFill>
                <a:latin typeface="Trebuchet MS"/>
                <a:cs typeface="Trebuchet MS"/>
              </a:rPr>
              <a:t> </a:t>
            </a:r>
            <a:r>
              <a:rPr sz="1800" spc="-50" dirty="0">
                <a:solidFill>
                  <a:srgbClr val="1D1D1B"/>
                </a:solidFill>
                <a:latin typeface="Trebuchet MS"/>
                <a:cs typeface="Trebuchet MS"/>
              </a:rPr>
              <a:t>bistro</a:t>
            </a:r>
            <a:r>
              <a:rPr sz="1800" spc="-60" dirty="0">
                <a:solidFill>
                  <a:srgbClr val="1D1D1B"/>
                </a:solidFill>
                <a:latin typeface="Trebuchet MS"/>
                <a:cs typeface="Trebuchet MS"/>
              </a:rPr>
              <a:t> </a:t>
            </a:r>
            <a:r>
              <a:rPr sz="1800" spc="-75" dirty="0">
                <a:solidFill>
                  <a:srgbClr val="1D1D1B"/>
                </a:solidFill>
                <a:latin typeface="Trebuchet MS"/>
                <a:cs typeface="Trebuchet MS"/>
              </a:rPr>
              <a:t>is</a:t>
            </a:r>
            <a:r>
              <a:rPr sz="1800" spc="-55" dirty="0">
                <a:solidFill>
                  <a:srgbClr val="1D1D1B"/>
                </a:solidFill>
                <a:latin typeface="Trebuchet MS"/>
                <a:cs typeface="Trebuchet MS"/>
              </a:rPr>
              <a:t> </a:t>
            </a:r>
            <a:r>
              <a:rPr sz="1800" spc="-15" dirty="0">
                <a:solidFill>
                  <a:srgbClr val="1D1D1B"/>
                </a:solidFill>
                <a:latin typeface="Trebuchet MS"/>
                <a:cs typeface="Trebuchet MS"/>
              </a:rPr>
              <a:t>an</a:t>
            </a:r>
            <a:r>
              <a:rPr sz="1800" spc="-60" dirty="0">
                <a:solidFill>
                  <a:srgbClr val="1D1D1B"/>
                </a:solidFill>
                <a:latin typeface="Trebuchet MS"/>
                <a:cs typeface="Trebuchet MS"/>
              </a:rPr>
              <a:t> </a:t>
            </a:r>
            <a:r>
              <a:rPr sz="1800" b="1" spc="40" dirty="0">
                <a:solidFill>
                  <a:srgbClr val="1D1D1B"/>
                </a:solidFill>
                <a:latin typeface="Trebuchet MS"/>
                <a:cs typeface="Trebuchet MS"/>
              </a:rPr>
              <a:t>outdoor</a:t>
            </a:r>
            <a:r>
              <a:rPr sz="1800" b="1" spc="-55" dirty="0">
                <a:solidFill>
                  <a:srgbClr val="1D1D1B"/>
                </a:solidFill>
                <a:latin typeface="Trebuchet MS"/>
                <a:cs typeface="Trebuchet MS"/>
              </a:rPr>
              <a:t> </a:t>
            </a:r>
            <a:r>
              <a:rPr sz="1800" b="1" spc="-10" dirty="0">
                <a:solidFill>
                  <a:srgbClr val="1D1D1B"/>
                </a:solidFill>
                <a:latin typeface="Trebuchet MS"/>
                <a:cs typeface="Trebuchet MS"/>
              </a:rPr>
              <a:t>meet- </a:t>
            </a:r>
            <a:r>
              <a:rPr sz="1800" b="1" spc="-530" dirty="0">
                <a:solidFill>
                  <a:srgbClr val="1D1D1B"/>
                </a:solidFill>
                <a:latin typeface="Trebuchet MS"/>
                <a:cs typeface="Trebuchet MS"/>
              </a:rPr>
              <a:t> </a:t>
            </a:r>
            <a:r>
              <a:rPr sz="1800" b="1" spc="65" dirty="0">
                <a:solidFill>
                  <a:srgbClr val="1D1D1B"/>
                </a:solidFill>
                <a:latin typeface="Trebuchet MS"/>
                <a:cs typeface="Trebuchet MS"/>
              </a:rPr>
              <a:t>ing </a:t>
            </a:r>
            <a:r>
              <a:rPr sz="1800" b="1" spc="-20" dirty="0">
                <a:solidFill>
                  <a:srgbClr val="1D1D1B"/>
                </a:solidFill>
                <a:latin typeface="Trebuchet MS"/>
                <a:cs typeface="Trebuchet MS"/>
              </a:rPr>
              <a:t>place </a:t>
            </a:r>
            <a:r>
              <a:rPr sz="1800" spc="-25" dirty="0">
                <a:solidFill>
                  <a:srgbClr val="1D1D1B"/>
                </a:solidFill>
                <a:latin typeface="Trebuchet MS"/>
                <a:cs typeface="Trebuchet MS"/>
              </a:rPr>
              <a:t>with </a:t>
            </a:r>
            <a:r>
              <a:rPr sz="1800" spc="-55" dirty="0">
                <a:solidFill>
                  <a:srgbClr val="1D1D1B"/>
                </a:solidFill>
                <a:latin typeface="Trebuchet MS"/>
                <a:cs typeface="Trebuchet MS"/>
              </a:rPr>
              <a:t>international </a:t>
            </a:r>
            <a:r>
              <a:rPr sz="1800" spc="-75" dirty="0">
                <a:solidFill>
                  <a:srgbClr val="1D1D1B"/>
                </a:solidFill>
                <a:latin typeface="Trebuchet MS"/>
                <a:cs typeface="Trebuchet MS"/>
              </a:rPr>
              <a:t>street </a:t>
            </a:r>
            <a:r>
              <a:rPr sz="1800" spc="-530" dirty="0">
                <a:solidFill>
                  <a:srgbClr val="1D1D1B"/>
                </a:solidFill>
                <a:latin typeface="Trebuchet MS"/>
                <a:cs typeface="Trebuchet MS"/>
              </a:rPr>
              <a:t> </a:t>
            </a:r>
            <a:r>
              <a:rPr sz="1800" dirty="0">
                <a:solidFill>
                  <a:srgbClr val="1D1D1B"/>
                </a:solidFill>
                <a:latin typeface="Trebuchet MS"/>
                <a:cs typeface="Trebuchet MS"/>
              </a:rPr>
              <a:t>food</a:t>
            </a:r>
            <a:r>
              <a:rPr sz="1800" spc="-55" dirty="0">
                <a:solidFill>
                  <a:srgbClr val="1D1D1B"/>
                </a:solidFill>
                <a:latin typeface="Trebuchet MS"/>
                <a:cs typeface="Trebuchet MS"/>
              </a:rPr>
              <a:t> </a:t>
            </a:r>
            <a:r>
              <a:rPr sz="1800" spc="-15" dirty="0">
                <a:solidFill>
                  <a:srgbClr val="1D1D1B"/>
                </a:solidFill>
                <a:latin typeface="Trebuchet MS"/>
                <a:cs typeface="Trebuchet MS"/>
              </a:rPr>
              <a:t>and</a:t>
            </a:r>
            <a:r>
              <a:rPr sz="1800" spc="-55" dirty="0">
                <a:solidFill>
                  <a:srgbClr val="1D1D1B"/>
                </a:solidFill>
                <a:latin typeface="Trebuchet MS"/>
                <a:cs typeface="Trebuchet MS"/>
              </a:rPr>
              <a:t> </a:t>
            </a:r>
            <a:r>
              <a:rPr sz="1800" spc="-30" dirty="0">
                <a:solidFill>
                  <a:srgbClr val="1D1D1B"/>
                </a:solidFill>
                <a:latin typeface="Trebuchet MS"/>
                <a:cs typeface="Trebuchet MS"/>
              </a:rPr>
              <a:t>encourages</a:t>
            </a:r>
            <a:r>
              <a:rPr sz="1800" spc="-55" dirty="0">
                <a:solidFill>
                  <a:srgbClr val="1D1D1B"/>
                </a:solidFill>
                <a:latin typeface="Trebuchet MS"/>
                <a:cs typeface="Trebuchet MS"/>
              </a:rPr>
              <a:t> </a:t>
            </a:r>
            <a:r>
              <a:rPr sz="1800" spc="15" dirty="0">
                <a:solidFill>
                  <a:srgbClr val="1D1D1B"/>
                </a:solidFill>
                <a:latin typeface="Trebuchet MS"/>
                <a:cs typeface="Trebuchet MS"/>
              </a:rPr>
              <a:t>young</a:t>
            </a:r>
            <a:r>
              <a:rPr sz="1800" spc="-55" dirty="0">
                <a:solidFill>
                  <a:srgbClr val="1D1D1B"/>
                </a:solidFill>
                <a:latin typeface="Trebuchet MS"/>
                <a:cs typeface="Trebuchet MS"/>
              </a:rPr>
              <a:t> </a:t>
            </a:r>
            <a:r>
              <a:rPr sz="1800" spc="-45" dirty="0">
                <a:solidFill>
                  <a:srgbClr val="1D1D1B"/>
                </a:solidFill>
                <a:latin typeface="Trebuchet MS"/>
                <a:cs typeface="Trebuchet MS"/>
              </a:rPr>
              <a:t>people </a:t>
            </a:r>
            <a:r>
              <a:rPr sz="1800" spc="-52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65" dirty="0">
                <a:solidFill>
                  <a:srgbClr val="1D1D1B"/>
                </a:solidFill>
                <a:latin typeface="Trebuchet MS"/>
                <a:cs typeface="Trebuchet MS"/>
              </a:rPr>
              <a:t>talk</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0" dirty="0">
                <a:solidFill>
                  <a:srgbClr val="1D1D1B"/>
                </a:solidFill>
                <a:latin typeface="Trebuchet MS"/>
                <a:cs typeface="Trebuchet MS"/>
              </a:rPr>
              <a:t> </a:t>
            </a:r>
            <a:r>
              <a:rPr sz="1800" spc="-95" dirty="0">
                <a:solidFill>
                  <a:srgbClr val="1D1D1B"/>
                </a:solidFill>
                <a:latin typeface="Trebuchet MS"/>
                <a:cs typeface="Trebuchet MS"/>
              </a:rPr>
              <a:t>feel</a:t>
            </a:r>
            <a:r>
              <a:rPr sz="1800" spc="-45" dirty="0">
                <a:solidFill>
                  <a:srgbClr val="1D1D1B"/>
                </a:solidFill>
                <a:latin typeface="Trebuchet MS"/>
                <a:cs typeface="Trebuchet MS"/>
              </a:rPr>
              <a:t> </a:t>
            </a:r>
            <a:r>
              <a:rPr sz="1800" spc="-50" dirty="0">
                <a:solidFill>
                  <a:srgbClr val="1D1D1B"/>
                </a:solidFill>
                <a:latin typeface="Trebuchet MS"/>
                <a:cs typeface="Trebuchet MS"/>
              </a:rPr>
              <a:t>comfortable</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40" dirty="0">
                <a:solidFill>
                  <a:srgbClr val="1D1D1B"/>
                </a:solidFill>
                <a:latin typeface="Trebuchet MS"/>
                <a:cs typeface="Trebuchet MS"/>
              </a:rPr>
              <a:t> </a:t>
            </a:r>
            <a:r>
              <a:rPr sz="1800" spc="-30" dirty="0">
                <a:solidFill>
                  <a:srgbClr val="1D1D1B"/>
                </a:solidFill>
                <a:latin typeface="Trebuchet MS"/>
                <a:cs typeface="Trebuchet MS"/>
              </a:rPr>
              <a:t>con- </a:t>
            </a:r>
            <a:r>
              <a:rPr sz="1800" spc="-530" dirty="0">
                <a:solidFill>
                  <a:srgbClr val="1D1D1B"/>
                </a:solidFill>
                <a:latin typeface="Trebuchet MS"/>
                <a:cs typeface="Trebuchet MS"/>
              </a:rPr>
              <a:t> </a:t>
            </a:r>
            <a:r>
              <a:rPr sz="1800" spc="-70" dirty="0">
                <a:solidFill>
                  <a:srgbClr val="1D1D1B"/>
                </a:solidFill>
                <a:latin typeface="Trebuchet MS"/>
                <a:cs typeface="Trebuchet MS"/>
              </a:rPr>
              <a:t>tact</a:t>
            </a:r>
            <a:r>
              <a:rPr sz="1800" spc="-50" dirty="0">
                <a:solidFill>
                  <a:srgbClr val="1D1D1B"/>
                </a:solidFill>
                <a:latin typeface="Trebuchet MS"/>
                <a:cs typeface="Trebuchet MS"/>
              </a:rPr>
              <a:t> </a:t>
            </a:r>
            <a:r>
              <a:rPr sz="1800" spc="-25" dirty="0">
                <a:solidFill>
                  <a:srgbClr val="1D1D1B"/>
                </a:solidFill>
                <a:latin typeface="Trebuchet MS"/>
                <a:cs typeface="Trebuchet MS"/>
              </a:rPr>
              <a:t>with</a:t>
            </a:r>
            <a:r>
              <a:rPr sz="1800" spc="-50"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inhabitants.</a:t>
            </a:r>
            <a:endParaRPr sz="1800">
              <a:latin typeface="Trebuchet MS"/>
              <a:cs typeface="Trebuchet MS"/>
            </a:endParaRPr>
          </a:p>
          <a:p>
            <a:pPr>
              <a:lnSpc>
                <a:spcPct val="100000"/>
              </a:lnSpc>
              <a:spcBef>
                <a:spcPts val="10"/>
              </a:spcBef>
              <a:buClr>
                <a:srgbClr val="1D1D1B"/>
              </a:buClr>
              <a:buFont typeface="Trebuchet MS"/>
              <a:buChar char="•"/>
            </a:pPr>
            <a:endParaRPr sz="1850">
              <a:latin typeface="Trebuchet MS"/>
              <a:cs typeface="Trebuchet MS"/>
            </a:endParaRPr>
          </a:p>
          <a:p>
            <a:pPr marL="64769" marR="5080" indent="124460" algn="r">
              <a:lnSpc>
                <a:spcPct val="100000"/>
              </a:lnSpc>
              <a:buChar char="•"/>
              <a:tabLst>
                <a:tab pos="368300" algn="l"/>
              </a:tabLst>
            </a:pPr>
            <a:r>
              <a:rPr sz="1800" spc="-5" dirty="0">
                <a:solidFill>
                  <a:srgbClr val="1D1D1B"/>
                </a:solidFill>
                <a:latin typeface="Trebuchet MS"/>
                <a:cs typeface="Trebuchet MS"/>
              </a:rPr>
              <a:t>Some</a:t>
            </a:r>
            <a:r>
              <a:rPr sz="1800" spc="-55" dirty="0">
                <a:solidFill>
                  <a:srgbClr val="1D1D1B"/>
                </a:solidFill>
                <a:latin typeface="Trebuchet MS"/>
                <a:cs typeface="Trebuchet MS"/>
              </a:rPr>
              <a:t> </a:t>
            </a:r>
            <a:r>
              <a:rPr sz="1800" spc="-20" dirty="0">
                <a:solidFill>
                  <a:srgbClr val="1D1D1B"/>
                </a:solidFill>
                <a:latin typeface="Trebuchet MS"/>
                <a:cs typeface="Trebuchet MS"/>
              </a:rPr>
              <a:t>of</a:t>
            </a:r>
            <a:r>
              <a:rPr sz="1800" spc="-50" dirty="0">
                <a:solidFill>
                  <a:srgbClr val="1D1D1B"/>
                </a:solidFill>
                <a:latin typeface="Trebuchet MS"/>
                <a:cs typeface="Trebuchet MS"/>
              </a:rPr>
              <a:t> </a:t>
            </a:r>
            <a:r>
              <a:rPr sz="1800" spc="-35" dirty="0">
                <a:solidFill>
                  <a:srgbClr val="1D1D1B"/>
                </a:solidFill>
                <a:latin typeface="Trebuchet MS"/>
                <a:cs typeface="Trebuchet MS"/>
              </a:rPr>
              <a:t>them</a:t>
            </a:r>
            <a:r>
              <a:rPr sz="1800" spc="-55" dirty="0">
                <a:solidFill>
                  <a:srgbClr val="1D1D1B"/>
                </a:solidFill>
                <a:latin typeface="Trebuchet MS"/>
                <a:cs typeface="Trebuchet MS"/>
              </a:rPr>
              <a:t> </a:t>
            </a:r>
            <a:r>
              <a:rPr sz="1800" spc="65" dirty="0">
                <a:solidFill>
                  <a:srgbClr val="1D1D1B"/>
                </a:solidFill>
                <a:latin typeface="Trebuchet MS"/>
                <a:cs typeface="Trebuchet MS"/>
              </a:rPr>
              <a:t>go</a:t>
            </a:r>
            <a:r>
              <a:rPr sz="1800" spc="-50" dirty="0">
                <a:solidFill>
                  <a:srgbClr val="1D1D1B"/>
                </a:solidFill>
                <a:latin typeface="Trebuchet MS"/>
                <a:cs typeface="Trebuchet MS"/>
              </a:rPr>
              <a:t> </a:t>
            </a:r>
            <a:r>
              <a:rPr sz="1800" spc="25" dirty="0">
                <a:solidFill>
                  <a:srgbClr val="1D1D1B"/>
                </a:solidFill>
                <a:latin typeface="Trebuchet MS"/>
                <a:cs typeface="Trebuchet MS"/>
              </a:rPr>
              <a:t>on</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55" dirty="0">
                <a:solidFill>
                  <a:srgbClr val="1D1D1B"/>
                </a:solidFill>
                <a:latin typeface="Trebuchet MS"/>
                <a:cs typeface="Trebuchet MS"/>
              </a:rPr>
              <a:t> </a:t>
            </a:r>
            <a:r>
              <a:rPr sz="1800" spc="-40" dirty="0">
                <a:solidFill>
                  <a:srgbClr val="1D1D1B"/>
                </a:solidFill>
                <a:latin typeface="Trebuchet MS"/>
                <a:cs typeface="Trebuchet MS"/>
              </a:rPr>
              <a:t>training </a:t>
            </a:r>
            <a:r>
              <a:rPr sz="1800" spc="-525" dirty="0">
                <a:solidFill>
                  <a:srgbClr val="1D1D1B"/>
                </a:solidFill>
                <a:latin typeface="Trebuchet MS"/>
                <a:cs typeface="Trebuchet MS"/>
              </a:rPr>
              <a:t> </a:t>
            </a:r>
            <a:r>
              <a:rPr sz="1800" spc="-50" dirty="0">
                <a:solidFill>
                  <a:srgbClr val="1D1D1B"/>
                </a:solidFill>
                <a:latin typeface="Trebuchet MS"/>
                <a:cs typeface="Trebuchet MS"/>
              </a:rPr>
              <a:t>in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55" dirty="0">
                <a:solidFill>
                  <a:srgbClr val="1D1D1B"/>
                </a:solidFill>
                <a:latin typeface="Trebuchet MS"/>
                <a:cs typeface="Trebuchet MS"/>
              </a:rPr>
              <a:t>restaurant</a:t>
            </a:r>
            <a:r>
              <a:rPr sz="1800" spc="-45" dirty="0">
                <a:solidFill>
                  <a:srgbClr val="1D1D1B"/>
                </a:solidFill>
                <a:latin typeface="Trebuchet MS"/>
                <a:cs typeface="Trebuchet MS"/>
              </a:rPr>
              <a:t> </a:t>
            </a:r>
            <a:r>
              <a:rPr sz="1800" spc="-50" dirty="0">
                <a:solidFill>
                  <a:srgbClr val="1D1D1B"/>
                </a:solidFill>
                <a:latin typeface="Trebuchet MS"/>
                <a:cs typeface="Trebuchet MS"/>
              </a:rPr>
              <a:t>business, </a:t>
            </a:r>
            <a:r>
              <a:rPr sz="1800" spc="-45" dirty="0">
                <a:solidFill>
                  <a:srgbClr val="1D1D1B"/>
                </a:solidFill>
                <a:latin typeface="Trebuchet MS"/>
                <a:cs typeface="Trebuchet MS"/>
              </a:rPr>
              <a:t>because </a:t>
            </a:r>
            <a:r>
              <a:rPr sz="1800" spc="-525" dirty="0">
                <a:solidFill>
                  <a:srgbClr val="1D1D1B"/>
                </a:solidFill>
                <a:latin typeface="Trebuchet MS"/>
                <a:cs typeface="Trebuchet MS"/>
              </a:rPr>
              <a:t> </a:t>
            </a:r>
            <a:r>
              <a:rPr sz="1800" spc="-45" dirty="0">
                <a:solidFill>
                  <a:srgbClr val="1D1D1B"/>
                </a:solidFill>
                <a:latin typeface="Trebuchet MS"/>
                <a:cs typeface="Trebuchet MS"/>
              </a:rPr>
              <a:t>for the </a:t>
            </a:r>
            <a:r>
              <a:rPr sz="1800" spc="-65" dirty="0">
                <a:solidFill>
                  <a:srgbClr val="1D1D1B"/>
                </a:solidFill>
                <a:latin typeface="Trebuchet MS"/>
                <a:cs typeface="Trebuchet MS"/>
              </a:rPr>
              <a:t>pr</a:t>
            </a:r>
            <a:r>
              <a:rPr sz="1800" spc="-95" dirty="0">
                <a:solidFill>
                  <a:srgbClr val="1D1D1B"/>
                </a:solidFill>
                <a:latin typeface="Trebuchet MS"/>
                <a:cs typeface="Trebuchet MS"/>
              </a:rPr>
              <a:t>oject</a:t>
            </a:r>
            <a:r>
              <a:rPr sz="1800" spc="-45" dirty="0">
                <a:solidFill>
                  <a:srgbClr val="1D1D1B"/>
                </a:solidFill>
                <a:latin typeface="Trebuchet MS"/>
                <a:cs typeface="Trebuchet MS"/>
              </a:rPr>
              <a:t> </a:t>
            </a:r>
            <a:r>
              <a:rPr sz="1800" spc="-80" dirty="0">
                <a:solidFill>
                  <a:srgbClr val="1D1D1B"/>
                </a:solidFill>
                <a:latin typeface="Trebuchet MS"/>
                <a:cs typeface="Trebuchet MS"/>
              </a:rPr>
              <a:t>leaders,</a:t>
            </a:r>
            <a:r>
              <a:rPr sz="1800" spc="-45" dirty="0">
                <a:solidFill>
                  <a:srgbClr val="1D1D1B"/>
                </a:solidFill>
                <a:latin typeface="Trebuchet MS"/>
                <a:cs typeface="Trebuchet MS"/>
              </a:rPr>
              <a:t> </a:t>
            </a:r>
            <a:r>
              <a:rPr sz="1800" b="1" spc="35" dirty="0">
                <a:solidFill>
                  <a:srgbClr val="1D1D1B"/>
                </a:solidFill>
                <a:latin typeface="Trebuchet MS"/>
                <a:cs typeface="Trebuchet MS"/>
              </a:rPr>
              <a:t>cooking</a:t>
            </a:r>
            <a:r>
              <a:rPr sz="1800" b="1" spc="-45" dirty="0">
                <a:solidFill>
                  <a:srgbClr val="1D1D1B"/>
                </a:solidFill>
                <a:latin typeface="Trebuchet MS"/>
                <a:cs typeface="Trebuchet MS"/>
              </a:rPr>
              <a:t> </a:t>
            </a:r>
            <a:r>
              <a:rPr sz="1800" b="1" spc="-10" dirty="0">
                <a:solidFill>
                  <a:srgbClr val="1D1D1B"/>
                </a:solidFill>
                <a:latin typeface="Trebuchet MS"/>
                <a:cs typeface="Trebuchet MS"/>
              </a:rPr>
              <a:t>is  </a:t>
            </a:r>
            <a:r>
              <a:rPr sz="1800" b="1" spc="40" dirty="0">
                <a:solidFill>
                  <a:srgbClr val="1D1D1B"/>
                </a:solidFill>
                <a:latin typeface="Trebuchet MS"/>
                <a:cs typeface="Trebuchet MS"/>
              </a:rPr>
              <a:t>a</a:t>
            </a:r>
            <a:r>
              <a:rPr sz="1800" b="1" spc="-50" dirty="0">
                <a:solidFill>
                  <a:srgbClr val="1D1D1B"/>
                </a:solidFill>
                <a:latin typeface="Trebuchet MS"/>
                <a:cs typeface="Trebuchet MS"/>
              </a:rPr>
              <a:t> </a:t>
            </a:r>
            <a:r>
              <a:rPr sz="1800" b="1" spc="-30" dirty="0">
                <a:solidFill>
                  <a:srgbClr val="1D1D1B"/>
                </a:solidFill>
                <a:latin typeface="Trebuchet MS"/>
                <a:cs typeface="Trebuchet MS"/>
              </a:rPr>
              <a:t>real</a:t>
            </a:r>
            <a:r>
              <a:rPr sz="1800" b="1" spc="-50" dirty="0">
                <a:solidFill>
                  <a:srgbClr val="1D1D1B"/>
                </a:solidFill>
                <a:latin typeface="Trebuchet MS"/>
                <a:cs typeface="Trebuchet MS"/>
              </a:rPr>
              <a:t> </a:t>
            </a:r>
            <a:r>
              <a:rPr sz="1800" b="1" spc="-25" dirty="0">
                <a:solidFill>
                  <a:srgbClr val="1D1D1B"/>
                </a:solidFill>
                <a:latin typeface="Trebuchet MS"/>
                <a:cs typeface="Trebuchet MS"/>
              </a:rPr>
              <a:t>lever</a:t>
            </a:r>
            <a:r>
              <a:rPr sz="1800" b="1" spc="-45" dirty="0">
                <a:solidFill>
                  <a:srgbClr val="1D1D1B"/>
                </a:solidFill>
                <a:latin typeface="Trebuchet MS"/>
                <a:cs typeface="Trebuchet MS"/>
              </a:rPr>
              <a:t> </a:t>
            </a:r>
            <a:r>
              <a:rPr sz="1800" b="1" spc="15" dirty="0">
                <a:solidFill>
                  <a:srgbClr val="1D1D1B"/>
                </a:solidFill>
                <a:latin typeface="Trebuchet MS"/>
                <a:cs typeface="Trebuchet MS"/>
              </a:rPr>
              <a:t>for</a:t>
            </a:r>
            <a:r>
              <a:rPr sz="1800" b="1" spc="-50" dirty="0">
                <a:solidFill>
                  <a:srgbClr val="1D1D1B"/>
                </a:solidFill>
                <a:latin typeface="Trebuchet MS"/>
                <a:cs typeface="Trebuchet MS"/>
              </a:rPr>
              <a:t> </a:t>
            </a:r>
            <a:r>
              <a:rPr sz="1800" b="1" spc="5" dirty="0">
                <a:solidFill>
                  <a:srgbClr val="1D1D1B"/>
                </a:solidFill>
                <a:latin typeface="Trebuchet MS"/>
                <a:cs typeface="Trebuchet MS"/>
              </a:rPr>
              <a:t>integration.</a:t>
            </a:r>
            <a:endParaRPr sz="1800">
              <a:latin typeface="Trebuchet MS"/>
              <a:cs typeface="Trebuchet MS"/>
            </a:endParaRPr>
          </a:p>
        </p:txBody>
      </p:sp>
      <p:sp>
        <p:nvSpPr>
          <p:cNvPr id="63" name="object 63"/>
          <p:cNvSpPr/>
          <p:nvPr/>
        </p:nvSpPr>
        <p:spPr>
          <a:xfrm>
            <a:off x="7147169" y="2004275"/>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64" name="object 64"/>
          <p:cNvSpPr txBox="1"/>
          <p:nvPr/>
        </p:nvSpPr>
        <p:spPr>
          <a:xfrm>
            <a:off x="7388461" y="2046511"/>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a:t>
            </a:r>
            <a:r>
              <a:rPr sz="1800" b="1" spc="-80" dirty="0">
                <a:solidFill>
                  <a:srgbClr val="FFFFFF"/>
                </a:solidFill>
                <a:latin typeface="Trebuchet MS"/>
                <a:cs typeface="Trebuchet MS"/>
              </a:rPr>
              <a:t> </a:t>
            </a: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65" name="object 65"/>
          <p:cNvSpPr/>
          <p:nvPr/>
        </p:nvSpPr>
        <p:spPr>
          <a:xfrm>
            <a:off x="9126423" y="6860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51464" y="25"/>
            <a:ext cx="8907145" cy="5754370"/>
            <a:chOff x="1151464" y="25"/>
            <a:chExt cx="8907145" cy="5754370"/>
          </a:xfrm>
        </p:grpSpPr>
        <p:pic>
          <p:nvPicPr>
            <p:cNvPr id="3" name="object 3"/>
            <p:cNvPicPr/>
            <p:nvPr/>
          </p:nvPicPr>
          <p:blipFill>
            <a:blip r:embed="rId2" cstate="print"/>
            <a:stretch>
              <a:fillRect/>
            </a:stretch>
          </p:blipFill>
          <p:spPr>
            <a:xfrm>
              <a:off x="1756689" y="25"/>
              <a:ext cx="8301710" cy="5740393"/>
            </a:xfrm>
            <a:prstGeom prst="rect">
              <a:avLst/>
            </a:prstGeom>
          </p:spPr>
        </p:pic>
        <p:pic>
          <p:nvPicPr>
            <p:cNvPr id="4" name="object 4"/>
            <p:cNvPicPr/>
            <p:nvPr/>
          </p:nvPicPr>
          <p:blipFill>
            <a:blip r:embed="rId3" cstate="print"/>
            <a:stretch>
              <a:fillRect/>
            </a:stretch>
          </p:blipFill>
          <p:spPr>
            <a:xfrm>
              <a:off x="2062280" y="2565738"/>
              <a:ext cx="7548386" cy="3188635"/>
            </a:xfrm>
            <a:prstGeom prst="rect">
              <a:avLst/>
            </a:prstGeom>
          </p:spPr>
        </p:pic>
        <p:sp>
          <p:nvSpPr>
            <p:cNvPr id="5" name="object 5"/>
            <p:cNvSpPr/>
            <p:nvPr/>
          </p:nvSpPr>
          <p:spPr>
            <a:xfrm>
              <a:off x="1151464" y="3075301"/>
              <a:ext cx="1733550" cy="438150"/>
            </a:xfrm>
            <a:custGeom>
              <a:avLst/>
              <a:gdLst/>
              <a:ahLst/>
              <a:cxnLst/>
              <a:rect l="l" t="t" r="r" b="b"/>
              <a:pathLst>
                <a:path w="1733550" h="438150">
                  <a:moveTo>
                    <a:pt x="1538262" y="0"/>
                  </a:moveTo>
                  <a:lnTo>
                    <a:pt x="194716" y="0"/>
                  </a:lnTo>
                  <a:lnTo>
                    <a:pt x="150212" y="5165"/>
                  </a:lnTo>
                  <a:lnTo>
                    <a:pt x="109282" y="19867"/>
                  </a:lnTo>
                  <a:lnTo>
                    <a:pt x="73121" y="42914"/>
                  </a:lnTo>
                  <a:lnTo>
                    <a:pt x="42919" y="73113"/>
                  </a:lnTo>
                  <a:lnTo>
                    <a:pt x="19870" y="109272"/>
                  </a:lnTo>
                  <a:lnTo>
                    <a:pt x="5166" y="150200"/>
                  </a:lnTo>
                  <a:lnTo>
                    <a:pt x="0" y="194703"/>
                  </a:lnTo>
                  <a:lnTo>
                    <a:pt x="0" y="243408"/>
                  </a:lnTo>
                  <a:lnTo>
                    <a:pt x="5166" y="287916"/>
                  </a:lnTo>
                  <a:lnTo>
                    <a:pt x="19870" y="328847"/>
                  </a:lnTo>
                  <a:lnTo>
                    <a:pt x="42919" y="365008"/>
                  </a:lnTo>
                  <a:lnTo>
                    <a:pt x="73121" y="395209"/>
                  </a:lnTo>
                  <a:lnTo>
                    <a:pt x="109282" y="418256"/>
                  </a:lnTo>
                  <a:lnTo>
                    <a:pt x="150212" y="432958"/>
                  </a:lnTo>
                  <a:lnTo>
                    <a:pt x="194716" y="438124"/>
                  </a:lnTo>
                  <a:lnTo>
                    <a:pt x="1538262" y="438124"/>
                  </a:lnTo>
                  <a:lnTo>
                    <a:pt x="1582766" y="432958"/>
                  </a:lnTo>
                  <a:lnTo>
                    <a:pt x="1623695" y="418256"/>
                  </a:lnTo>
                  <a:lnTo>
                    <a:pt x="1659857" y="395209"/>
                  </a:lnTo>
                  <a:lnTo>
                    <a:pt x="1690059" y="365008"/>
                  </a:lnTo>
                  <a:lnTo>
                    <a:pt x="1713108" y="328847"/>
                  </a:lnTo>
                  <a:lnTo>
                    <a:pt x="1727812" y="287916"/>
                  </a:lnTo>
                  <a:lnTo>
                    <a:pt x="1732978" y="243408"/>
                  </a:lnTo>
                  <a:lnTo>
                    <a:pt x="1732978" y="194703"/>
                  </a:lnTo>
                  <a:lnTo>
                    <a:pt x="1727812" y="150200"/>
                  </a:lnTo>
                  <a:lnTo>
                    <a:pt x="1713108" y="109272"/>
                  </a:lnTo>
                  <a:lnTo>
                    <a:pt x="1690059" y="73113"/>
                  </a:lnTo>
                  <a:lnTo>
                    <a:pt x="1659857" y="42914"/>
                  </a:lnTo>
                  <a:lnTo>
                    <a:pt x="1623695" y="19867"/>
                  </a:lnTo>
                  <a:lnTo>
                    <a:pt x="1582766" y="5165"/>
                  </a:lnTo>
                  <a:lnTo>
                    <a:pt x="1538262" y="0"/>
                  </a:lnTo>
                  <a:close/>
                </a:path>
              </a:pathLst>
            </a:custGeom>
            <a:solidFill>
              <a:srgbClr val="D21924"/>
            </a:solidFill>
          </p:spPr>
          <p:txBody>
            <a:bodyPr wrap="square" lIns="0" tIns="0" rIns="0" bIns="0" rtlCol="0"/>
            <a:lstStyle/>
            <a:p>
              <a:endParaRPr/>
            </a:p>
          </p:txBody>
        </p:sp>
      </p:grpSp>
      <p:sp>
        <p:nvSpPr>
          <p:cNvPr id="6" name="object 6"/>
          <p:cNvSpPr txBox="1"/>
          <p:nvPr/>
        </p:nvSpPr>
        <p:spPr>
          <a:xfrm>
            <a:off x="1392764" y="3117533"/>
            <a:ext cx="12128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10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7" name="object 7"/>
          <p:cNvSpPr txBox="1"/>
          <p:nvPr/>
        </p:nvSpPr>
        <p:spPr>
          <a:xfrm>
            <a:off x="1138770" y="3844726"/>
            <a:ext cx="5208270" cy="3244478"/>
          </a:xfrm>
          <a:prstGeom prst="rect">
            <a:avLst/>
          </a:prstGeom>
        </p:spPr>
        <p:txBody>
          <a:bodyPr vert="horz" wrap="square" lIns="0" tIns="12700" rIns="0" bIns="0" rtlCol="0">
            <a:spAutoFit/>
          </a:bodyPr>
          <a:lstStyle/>
          <a:p>
            <a:pPr marL="12700">
              <a:lnSpc>
                <a:spcPct val="100000"/>
              </a:lnSpc>
              <a:spcBef>
                <a:spcPts val="100"/>
              </a:spcBef>
            </a:pPr>
            <a:r>
              <a:rPr sz="2400" spc="165" dirty="0">
                <a:solidFill>
                  <a:srgbClr val="1D1D1B"/>
                </a:solidFill>
                <a:latin typeface="Trebuchet MS"/>
                <a:cs typeface="Trebuchet MS"/>
              </a:rPr>
              <a:t>BIG</a:t>
            </a:r>
            <a:r>
              <a:rPr sz="2400" spc="15" dirty="0">
                <a:solidFill>
                  <a:srgbClr val="1D1D1B"/>
                </a:solidFill>
                <a:latin typeface="Trebuchet MS"/>
                <a:cs typeface="Trebuchet MS"/>
              </a:rPr>
              <a:t> </a:t>
            </a:r>
            <a:r>
              <a:rPr sz="2400" spc="210" dirty="0">
                <a:solidFill>
                  <a:srgbClr val="1D1D1B"/>
                </a:solidFill>
                <a:latin typeface="Trebuchet MS"/>
                <a:cs typeface="Trebuchet MS"/>
              </a:rPr>
              <a:t>BEN</a:t>
            </a:r>
            <a:r>
              <a:rPr sz="2400" spc="15" dirty="0">
                <a:solidFill>
                  <a:srgbClr val="1D1D1B"/>
                </a:solidFill>
                <a:latin typeface="Trebuchet MS"/>
                <a:cs typeface="Trebuchet MS"/>
              </a:rPr>
              <a:t> </a:t>
            </a:r>
            <a:r>
              <a:rPr sz="2400" spc="85" dirty="0">
                <a:solidFill>
                  <a:srgbClr val="1D1D1B"/>
                </a:solidFill>
                <a:latin typeface="Trebuchet MS"/>
                <a:cs typeface="Trebuchet MS"/>
              </a:rPr>
              <a:t>(France)</a:t>
            </a:r>
            <a:endParaRPr sz="2400">
              <a:latin typeface="Trebuchet MS"/>
              <a:cs typeface="Trebuchet MS"/>
            </a:endParaRPr>
          </a:p>
          <a:p>
            <a:pPr>
              <a:lnSpc>
                <a:spcPct val="100000"/>
              </a:lnSpc>
              <a:spcBef>
                <a:spcPts val="30"/>
              </a:spcBef>
            </a:pPr>
            <a:endParaRPr sz="2350">
              <a:latin typeface="Trebuchet MS"/>
              <a:cs typeface="Trebuchet MS"/>
            </a:endParaRPr>
          </a:p>
          <a:p>
            <a:pPr marL="12700" marR="5080">
              <a:lnSpc>
                <a:spcPct val="100000"/>
              </a:lnSpc>
            </a:pPr>
            <a:r>
              <a:rPr sz="1800" spc="-15" dirty="0">
                <a:solidFill>
                  <a:srgbClr val="1D1D1B"/>
                </a:solidFill>
                <a:latin typeface="Trebuchet MS"/>
                <a:cs typeface="Trebuchet MS"/>
              </a:rPr>
              <a:t>BIG</a:t>
            </a:r>
            <a:r>
              <a:rPr sz="1800" spc="-40" dirty="0">
                <a:solidFill>
                  <a:srgbClr val="1D1D1B"/>
                </a:solidFill>
                <a:latin typeface="Trebuchet MS"/>
                <a:cs typeface="Trebuchet MS"/>
              </a:rPr>
              <a:t> </a:t>
            </a:r>
            <a:r>
              <a:rPr sz="1800" spc="-15" dirty="0">
                <a:solidFill>
                  <a:srgbClr val="1D1D1B"/>
                </a:solidFill>
                <a:latin typeface="Trebuchet MS"/>
                <a:cs typeface="Trebuchet MS"/>
              </a:rPr>
              <a:t>BEN</a:t>
            </a:r>
            <a:r>
              <a:rPr sz="1800" spc="-40" dirty="0">
                <a:solidFill>
                  <a:srgbClr val="1D1D1B"/>
                </a:solidFill>
                <a:latin typeface="Trebuchet MS"/>
                <a:cs typeface="Trebuchet MS"/>
              </a:rPr>
              <a:t> </a:t>
            </a:r>
            <a:r>
              <a:rPr sz="1800" spc="-100" dirty="0">
                <a:solidFill>
                  <a:srgbClr val="1D1D1B"/>
                </a:solidFill>
                <a:latin typeface="Trebuchet MS"/>
                <a:cs typeface="Trebuchet MS"/>
              </a:rPr>
              <a:t>(France)</a:t>
            </a:r>
            <a:r>
              <a:rPr sz="1800" spc="-40" dirty="0">
                <a:solidFill>
                  <a:srgbClr val="1D1D1B"/>
                </a:solidFill>
                <a:latin typeface="Trebuchet MS"/>
                <a:cs typeface="Trebuchet MS"/>
              </a:rPr>
              <a:t> </a:t>
            </a:r>
            <a:r>
              <a:rPr sz="1800" spc="-60" dirty="0">
                <a:solidFill>
                  <a:srgbClr val="1D1D1B"/>
                </a:solidFill>
                <a:latin typeface="Trebuchet MS"/>
                <a:cs typeface="Trebuchet MS"/>
              </a:rPr>
              <a:t>started</a:t>
            </a:r>
            <a:r>
              <a:rPr sz="1800" spc="-40" dirty="0">
                <a:solidFill>
                  <a:srgbClr val="1D1D1B"/>
                </a:solidFill>
                <a:latin typeface="Trebuchet MS"/>
                <a:cs typeface="Trebuchet MS"/>
              </a:rPr>
              <a:t> </a:t>
            </a:r>
            <a:r>
              <a:rPr sz="1800" spc="-5" dirty="0">
                <a:solidFill>
                  <a:srgbClr val="1D1D1B"/>
                </a:solidFill>
                <a:latin typeface="Trebuchet MS"/>
                <a:cs typeface="Trebuchet MS"/>
              </a:rPr>
              <a:t>working</a:t>
            </a:r>
            <a:r>
              <a:rPr sz="1800" spc="-40" dirty="0">
                <a:solidFill>
                  <a:srgbClr val="1D1D1B"/>
                </a:solidFill>
                <a:latin typeface="Trebuchet MS"/>
                <a:cs typeface="Trebuchet MS"/>
              </a:rPr>
              <a:t> </a:t>
            </a:r>
            <a:r>
              <a:rPr sz="1800" spc="-65" dirty="0">
                <a:solidFill>
                  <a:srgbClr val="1D1D1B"/>
                </a:solidFill>
                <a:latin typeface="Trebuchet MS"/>
                <a:cs typeface="Trebuchet MS"/>
              </a:rPr>
              <a:t>clandestinely</a:t>
            </a:r>
            <a:r>
              <a:rPr sz="1800" spc="-35" dirty="0">
                <a:solidFill>
                  <a:srgbClr val="1D1D1B"/>
                </a:solidFill>
                <a:latin typeface="Trebuchet MS"/>
                <a:cs typeface="Trebuchet MS"/>
              </a:rPr>
              <a:t> </a:t>
            </a:r>
            <a:r>
              <a:rPr sz="1800" spc="-50" dirty="0">
                <a:solidFill>
                  <a:srgbClr val="1D1D1B"/>
                </a:solidFill>
                <a:latin typeface="Trebuchet MS"/>
                <a:cs typeface="Trebuchet MS"/>
              </a:rPr>
              <a:t>in</a:t>
            </a:r>
            <a:r>
              <a:rPr sz="1800" spc="-40" dirty="0">
                <a:solidFill>
                  <a:srgbClr val="1D1D1B"/>
                </a:solidFill>
                <a:latin typeface="Trebuchet MS"/>
                <a:cs typeface="Trebuchet MS"/>
              </a:rPr>
              <a:t> </a:t>
            </a:r>
            <a:r>
              <a:rPr sz="1800" spc="-45" dirty="0">
                <a:solidFill>
                  <a:srgbClr val="1D1D1B"/>
                </a:solidFill>
                <a:latin typeface="Trebuchet MS"/>
                <a:cs typeface="Trebuchet MS"/>
              </a:rPr>
              <a:t>the </a:t>
            </a:r>
            <a:r>
              <a:rPr sz="1800" spc="-530" dirty="0">
                <a:solidFill>
                  <a:srgbClr val="1D1D1B"/>
                </a:solidFill>
                <a:latin typeface="Trebuchet MS"/>
                <a:cs typeface="Trebuchet MS"/>
              </a:rPr>
              <a:t> </a:t>
            </a:r>
            <a:r>
              <a:rPr sz="1800" spc="-70" dirty="0">
                <a:solidFill>
                  <a:srgbClr val="1D1D1B"/>
                </a:solidFill>
                <a:latin typeface="Trebuchet MS"/>
                <a:cs typeface="Trebuchet MS"/>
              </a:rPr>
              <a:t>streets </a:t>
            </a:r>
            <a:r>
              <a:rPr sz="1800" spc="-20" dirty="0">
                <a:solidFill>
                  <a:srgbClr val="1D1D1B"/>
                </a:solidFill>
                <a:latin typeface="Trebuchet MS"/>
                <a:cs typeface="Trebuchet MS"/>
              </a:rPr>
              <a:t>of </a:t>
            </a:r>
            <a:r>
              <a:rPr sz="1800" spc="-55" dirty="0">
                <a:solidFill>
                  <a:srgbClr val="1D1D1B"/>
                </a:solidFill>
                <a:latin typeface="Trebuchet MS"/>
                <a:cs typeface="Trebuchet MS"/>
              </a:rPr>
              <a:t>Lyon at </a:t>
            </a:r>
            <a:r>
              <a:rPr sz="1800" spc="-45" dirty="0">
                <a:solidFill>
                  <a:srgbClr val="1D1D1B"/>
                </a:solidFill>
                <a:latin typeface="Trebuchet MS"/>
                <a:cs typeface="Trebuchet MS"/>
              </a:rPr>
              <a:t>the </a:t>
            </a:r>
            <a:r>
              <a:rPr sz="1800" spc="-10" dirty="0">
                <a:solidFill>
                  <a:srgbClr val="1D1D1B"/>
                </a:solidFill>
                <a:latin typeface="Trebuchet MS"/>
                <a:cs typeface="Trebuchet MS"/>
              </a:rPr>
              <a:t>age </a:t>
            </a:r>
            <a:r>
              <a:rPr sz="1800" spc="-20" dirty="0">
                <a:solidFill>
                  <a:srgbClr val="1D1D1B"/>
                </a:solidFill>
                <a:latin typeface="Trebuchet MS"/>
                <a:cs typeface="Trebuchet MS"/>
              </a:rPr>
              <a:t>of 40, </a:t>
            </a:r>
            <a:r>
              <a:rPr sz="1800" spc="-50" dirty="0">
                <a:solidFill>
                  <a:srgbClr val="1D1D1B"/>
                </a:solidFill>
                <a:latin typeface="Trebuchet MS"/>
                <a:cs typeface="Trebuchet MS"/>
              </a:rPr>
              <a:t>in </a:t>
            </a:r>
            <a:r>
              <a:rPr sz="1800" spc="10" dirty="0">
                <a:solidFill>
                  <a:srgbClr val="1D1D1B"/>
                </a:solidFill>
                <a:latin typeface="Trebuchet MS"/>
                <a:cs typeface="Trebuchet MS"/>
              </a:rPr>
              <a:t>2009, </a:t>
            </a:r>
            <a:r>
              <a:rPr sz="1800" spc="-50" dirty="0">
                <a:solidFill>
                  <a:srgbClr val="1D1D1B"/>
                </a:solidFill>
                <a:latin typeface="Trebuchet MS"/>
                <a:cs typeface="Trebuchet MS"/>
              </a:rPr>
              <a:t>in </a:t>
            </a:r>
            <a:r>
              <a:rPr sz="1800" spc="-55" dirty="0">
                <a:solidFill>
                  <a:srgbClr val="1D1D1B"/>
                </a:solidFill>
                <a:latin typeface="Trebuchet MS"/>
                <a:cs typeface="Trebuchet MS"/>
              </a:rPr>
              <a:t>order </a:t>
            </a:r>
            <a:r>
              <a:rPr sz="1800" spc="-15" dirty="0">
                <a:solidFill>
                  <a:srgbClr val="1D1D1B"/>
                </a:solidFill>
                <a:latin typeface="Trebuchet MS"/>
                <a:cs typeface="Trebuchet MS"/>
              </a:rPr>
              <a:t>to </a:t>
            </a:r>
            <a:r>
              <a:rPr sz="1800" spc="-530" dirty="0">
                <a:solidFill>
                  <a:srgbClr val="1D1D1B"/>
                </a:solidFill>
                <a:latin typeface="Trebuchet MS"/>
                <a:cs typeface="Trebuchet MS"/>
              </a:rPr>
              <a:t> </a:t>
            </a:r>
            <a:r>
              <a:rPr sz="1800" spc="-55" dirty="0">
                <a:solidFill>
                  <a:srgbClr val="1D1D1B"/>
                </a:solidFill>
                <a:latin typeface="Trebuchet MS"/>
                <a:cs typeface="Trebuchet MS"/>
              </a:rPr>
              <a:t>share</a:t>
            </a:r>
            <a:r>
              <a:rPr sz="1800" spc="-15" dirty="0">
                <a:solidFill>
                  <a:srgbClr val="1D1D1B"/>
                </a:solidFill>
                <a:latin typeface="Trebuchet MS"/>
                <a:cs typeface="Trebuchet MS"/>
              </a:rPr>
              <a:t> </a:t>
            </a:r>
            <a:r>
              <a:rPr sz="1800" spc="-50" dirty="0">
                <a:solidFill>
                  <a:srgbClr val="1D1D1B"/>
                </a:solidFill>
                <a:latin typeface="Trebuchet MS"/>
                <a:cs typeface="Trebuchet MS"/>
              </a:rPr>
              <a:t>a</a:t>
            </a:r>
            <a:r>
              <a:rPr sz="1800" spc="-15" dirty="0">
                <a:solidFill>
                  <a:srgbClr val="1D1D1B"/>
                </a:solidFill>
                <a:latin typeface="Trebuchet MS"/>
                <a:cs typeface="Trebuchet MS"/>
              </a:rPr>
              <a:t> </a:t>
            </a:r>
            <a:r>
              <a:rPr sz="1800" spc="-75" dirty="0">
                <a:solidFill>
                  <a:srgbClr val="1D1D1B"/>
                </a:solidFill>
                <a:latin typeface="Trebuchet MS"/>
                <a:cs typeface="Trebuchet MS"/>
              </a:rPr>
              <a:t>political</a:t>
            </a:r>
            <a:r>
              <a:rPr sz="1800" spc="-15" dirty="0">
                <a:solidFill>
                  <a:srgbClr val="1D1D1B"/>
                </a:solidFill>
                <a:latin typeface="Trebuchet MS"/>
                <a:cs typeface="Trebuchet MS"/>
              </a:rPr>
              <a:t> </a:t>
            </a:r>
            <a:r>
              <a:rPr sz="1800" spc="-50" dirty="0">
                <a:solidFill>
                  <a:srgbClr val="1D1D1B"/>
                </a:solidFill>
                <a:latin typeface="Trebuchet MS"/>
                <a:cs typeface="Trebuchet MS"/>
              </a:rPr>
              <a:t>vision</a:t>
            </a:r>
            <a:r>
              <a:rPr sz="1800" spc="-15" dirty="0">
                <a:solidFill>
                  <a:srgbClr val="1D1D1B"/>
                </a:solidFill>
                <a:latin typeface="Trebuchet MS"/>
                <a:cs typeface="Trebuchet MS"/>
              </a:rPr>
              <a:t> </a:t>
            </a:r>
            <a:r>
              <a:rPr sz="1800" spc="-20" dirty="0">
                <a:solidFill>
                  <a:srgbClr val="1D1D1B"/>
                </a:solidFill>
                <a:latin typeface="Trebuchet MS"/>
                <a:cs typeface="Trebuchet MS"/>
              </a:rPr>
              <a:t>of</a:t>
            </a:r>
            <a:r>
              <a:rPr sz="1800" spc="-15" dirty="0">
                <a:solidFill>
                  <a:srgbClr val="1D1D1B"/>
                </a:solidFill>
                <a:latin typeface="Trebuchet MS"/>
                <a:cs typeface="Trebuchet MS"/>
              </a:rPr>
              <a:t> </a:t>
            </a:r>
            <a:r>
              <a:rPr sz="1800" spc="-45" dirty="0">
                <a:solidFill>
                  <a:srgbClr val="1D1D1B"/>
                </a:solidFill>
                <a:latin typeface="Trebuchet MS"/>
                <a:cs typeface="Trebuchet MS"/>
              </a:rPr>
              <a:t>the</a:t>
            </a:r>
            <a:r>
              <a:rPr sz="1800" spc="-15" dirty="0">
                <a:solidFill>
                  <a:srgbClr val="1D1D1B"/>
                </a:solidFill>
                <a:latin typeface="Trebuchet MS"/>
                <a:cs typeface="Trebuchet MS"/>
              </a:rPr>
              <a:t> </a:t>
            </a:r>
            <a:r>
              <a:rPr sz="1800" spc="-30" dirty="0">
                <a:solidFill>
                  <a:srgbClr val="1D1D1B"/>
                </a:solidFill>
                <a:latin typeface="Trebuchet MS"/>
                <a:cs typeface="Trebuchet MS"/>
              </a:rPr>
              <a:t>world</a:t>
            </a:r>
            <a:r>
              <a:rPr sz="1800" spc="-10" dirty="0">
                <a:solidFill>
                  <a:srgbClr val="1D1D1B"/>
                </a:solidFill>
                <a:latin typeface="Trebuchet MS"/>
                <a:cs typeface="Trebuchet MS"/>
              </a:rPr>
              <a:t> </a:t>
            </a:r>
            <a:r>
              <a:rPr sz="1800" spc="-45" dirty="0">
                <a:solidFill>
                  <a:srgbClr val="1D1D1B"/>
                </a:solidFill>
                <a:latin typeface="Trebuchet MS"/>
                <a:cs typeface="Trebuchet MS"/>
              </a:rPr>
              <a:t>because</a:t>
            </a:r>
            <a:r>
              <a:rPr sz="1800" spc="-15" dirty="0">
                <a:solidFill>
                  <a:srgbClr val="1D1D1B"/>
                </a:solidFill>
                <a:latin typeface="Trebuchet MS"/>
                <a:cs typeface="Trebuchet MS"/>
              </a:rPr>
              <a:t> </a:t>
            </a:r>
            <a:r>
              <a:rPr sz="1800" spc="-45" dirty="0">
                <a:solidFill>
                  <a:srgbClr val="1D1D1B"/>
                </a:solidFill>
                <a:latin typeface="Trebuchet MS"/>
                <a:cs typeface="Trebuchet MS"/>
              </a:rPr>
              <a:t>his </a:t>
            </a:r>
            <a:r>
              <a:rPr sz="1800" spc="-40" dirty="0">
                <a:solidFill>
                  <a:srgbClr val="1D1D1B"/>
                </a:solidFill>
                <a:latin typeface="Trebuchet MS"/>
                <a:cs typeface="Trebuchet MS"/>
              </a:rPr>
              <a:t> </a:t>
            </a:r>
            <a:r>
              <a:rPr sz="1800" spc="-15" dirty="0">
                <a:solidFill>
                  <a:srgbClr val="1D1D1B"/>
                </a:solidFill>
                <a:latin typeface="Trebuchet MS"/>
                <a:cs typeface="Trebuchet MS"/>
              </a:rPr>
              <a:t>hopes </a:t>
            </a:r>
            <a:r>
              <a:rPr sz="1800" spc="-45" dirty="0">
                <a:solidFill>
                  <a:srgbClr val="1D1D1B"/>
                </a:solidFill>
                <a:latin typeface="Trebuchet MS"/>
                <a:cs typeface="Trebuchet MS"/>
              </a:rPr>
              <a:t>for </a:t>
            </a:r>
            <a:r>
              <a:rPr sz="1800" spc="-15" dirty="0">
                <a:solidFill>
                  <a:srgbClr val="1D1D1B"/>
                </a:solidFill>
                <a:latin typeface="Trebuchet MS"/>
                <a:cs typeface="Trebuchet MS"/>
              </a:rPr>
              <a:t>change </a:t>
            </a:r>
            <a:r>
              <a:rPr sz="1800" spc="-60" dirty="0">
                <a:solidFill>
                  <a:srgbClr val="1D1D1B"/>
                </a:solidFill>
                <a:latin typeface="Trebuchet MS"/>
                <a:cs typeface="Trebuchet MS"/>
              </a:rPr>
              <a:t>were </a:t>
            </a:r>
            <a:r>
              <a:rPr sz="1800" spc="-5" dirty="0">
                <a:solidFill>
                  <a:srgbClr val="1D1D1B"/>
                </a:solidFill>
                <a:latin typeface="Trebuchet MS"/>
                <a:cs typeface="Trebuchet MS"/>
              </a:rPr>
              <a:t>not </a:t>
            </a:r>
            <a:r>
              <a:rPr sz="1800" spc="-35" dirty="0">
                <a:solidFill>
                  <a:srgbClr val="1D1D1B"/>
                </a:solidFill>
                <a:latin typeface="Trebuchet MS"/>
                <a:cs typeface="Trebuchet MS"/>
              </a:rPr>
              <a:t>coming. </a:t>
            </a:r>
            <a:r>
              <a:rPr sz="1800" spc="-55" dirty="0">
                <a:solidFill>
                  <a:srgbClr val="1D1D1B"/>
                </a:solidFill>
                <a:latin typeface="Trebuchet MS"/>
                <a:cs typeface="Trebuchet MS"/>
              </a:rPr>
              <a:t>Influenced </a:t>
            </a:r>
            <a:r>
              <a:rPr sz="1800" spc="-50" dirty="0">
                <a:solidFill>
                  <a:srgbClr val="1D1D1B"/>
                </a:solidFill>
                <a:latin typeface="Trebuchet MS"/>
                <a:cs typeface="Trebuchet MS"/>
              </a:rPr>
              <a:t>by </a:t>
            </a:r>
            <a:r>
              <a:rPr sz="1800" spc="-45" dirty="0">
                <a:solidFill>
                  <a:srgbClr val="1D1D1B"/>
                </a:solidFill>
                <a:latin typeface="Trebuchet MS"/>
                <a:cs typeface="Trebuchet MS"/>
              </a:rPr>
              <a:t> </a:t>
            </a:r>
            <a:r>
              <a:rPr sz="1800" spc="-30" dirty="0">
                <a:solidFill>
                  <a:srgbClr val="1D1D1B"/>
                </a:solidFill>
                <a:latin typeface="Trebuchet MS"/>
                <a:cs typeface="Trebuchet MS"/>
              </a:rPr>
              <a:t>Bansky</a:t>
            </a:r>
            <a:r>
              <a:rPr sz="1800" spc="-25" dirty="0">
                <a:solidFill>
                  <a:srgbClr val="1D1D1B"/>
                </a:solidFill>
                <a:latin typeface="Trebuchet MS"/>
                <a:cs typeface="Trebuchet MS"/>
              </a:rPr>
              <a:t> </a:t>
            </a:r>
            <a:r>
              <a:rPr sz="1800" spc="-15" dirty="0">
                <a:solidFill>
                  <a:srgbClr val="1D1D1B"/>
                </a:solidFill>
                <a:latin typeface="Trebuchet MS"/>
                <a:cs typeface="Trebuchet MS"/>
              </a:rPr>
              <a:t>and</a:t>
            </a:r>
            <a:r>
              <a:rPr sz="1800" spc="-20" dirty="0">
                <a:solidFill>
                  <a:srgbClr val="1D1D1B"/>
                </a:solidFill>
                <a:latin typeface="Trebuchet MS"/>
                <a:cs typeface="Trebuchet MS"/>
              </a:rPr>
              <a:t> </a:t>
            </a:r>
            <a:r>
              <a:rPr sz="1800" spc="-60" dirty="0">
                <a:solidFill>
                  <a:srgbClr val="1D1D1B"/>
                </a:solidFill>
                <a:latin typeface="Trebuchet MS"/>
                <a:cs typeface="Trebuchet MS"/>
              </a:rPr>
              <a:t>Blek</a:t>
            </a:r>
            <a:r>
              <a:rPr sz="1800" spc="-20" dirty="0">
                <a:solidFill>
                  <a:srgbClr val="1D1D1B"/>
                </a:solidFill>
                <a:latin typeface="Trebuchet MS"/>
                <a:cs typeface="Trebuchet MS"/>
              </a:rPr>
              <a:t> </a:t>
            </a:r>
            <a:r>
              <a:rPr sz="1800" spc="-110" dirty="0">
                <a:solidFill>
                  <a:srgbClr val="1D1D1B"/>
                </a:solidFill>
                <a:latin typeface="Trebuchet MS"/>
                <a:cs typeface="Trebuchet MS"/>
              </a:rPr>
              <a:t>le</a:t>
            </a:r>
            <a:r>
              <a:rPr sz="1800" spc="-20" dirty="0">
                <a:solidFill>
                  <a:srgbClr val="1D1D1B"/>
                </a:solidFill>
                <a:latin typeface="Trebuchet MS"/>
                <a:cs typeface="Trebuchet MS"/>
              </a:rPr>
              <a:t> </a:t>
            </a:r>
            <a:r>
              <a:rPr sz="1800" spc="-95" dirty="0">
                <a:solidFill>
                  <a:srgbClr val="1D1D1B"/>
                </a:solidFill>
                <a:latin typeface="Trebuchet MS"/>
                <a:cs typeface="Trebuchet MS"/>
              </a:rPr>
              <a:t>rat,</a:t>
            </a:r>
            <a:r>
              <a:rPr sz="1800" spc="-25" dirty="0">
                <a:solidFill>
                  <a:srgbClr val="1D1D1B"/>
                </a:solidFill>
                <a:latin typeface="Trebuchet MS"/>
                <a:cs typeface="Trebuchet MS"/>
              </a:rPr>
              <a:t> </a:t>
            </a:r>
            <a:r>
              <a:rPr sz="1800" spc="-50" dirty="0">
                <a:solidFill>
                  <a:srgbClr val="1D1D1B"/>
                </a:solidFill>
                <a:latin typeface="Trebuchet MS"/>
                <a:cs typeface="Trebuchet MS"/>
              </a:rPr>
              <a:t>this</a:t>
            </a:r>
            <a:r>
              <a:rPr sz="1800" spc="-20" dirty="0">
                <a:solidFill>
                  <a:srgbClr val="1D1D1B"/>
                </a:solidFill>
                <a:latin typeface="Trebuchet MS"/>
                <a:cs typeface="Trebuchet MS"/>
              </a:rPr>
              <a:t> </a:t>
            </a:r>
            <a:r>
              <a:rPr sz="1800" spc="-40" dirty="0">
                <a:solidFill>
                  <a:srgbClr val="1D1D1B"/>
                </a:solidFill>
                <a:latin typeface="Trebuchet MS"/>
                <a:cs typeface="Trebuchet MS"/>
              </a:rPr>
              <a:t>self-taught</a:t>
            </a:r>
            <a:r>
              <a:rPr sz="1800" spc="-20" dirty="0">
                <a:solidFill>
                  <a:srgbClr val="1D1D1B"/>
                </a:solidFill>
                <a:latin typeface="Trebuchet MS"/>
                <a:cs typeface="Trebuchet MS"/>
              </a:rPr>
              <a:t> </a:t>
            </a:r>
            <a:r>
              <a:rPr sz="1800" spc="-70" dirty="0">
                <a:solidFill>
                  <a:srgbClr val="1D1D1B"/>
                </a:solidFill>
                <a:latin typeface="Trebuchet MS"/>
                <a:cs typeface="Trebuchet MS"/>
              </a:rPr>
              <a:t>artist</a:t>
            </a:r>
            <a:r>
              <a:rPr sz="1800" spc="-20" dirty="0">
                <a:solidFill>
                  <a:srgbClr val="1D1D1B"/>
                </a:solidFill>
                <a:latin typeface="Trebuchet MS"/>
                <a:cs typeface="Trebuchet MS"/>
              </a:rPr>
              <a:t> </a:t>
            </a:r>
            <a:r>
              <a:rPr sz="1800" spc="-70" dirty="0">
                <a:solidFill>
                  <a:srgbClr val="1D1D1B"/>
                </a:solidFill>
                <a:latin typeface="Trebuchet MS"/>
                <a:cs typeface="Trebuchet MS"/>
              </a:rPr>
              <a:t>claims </a:t>
            </a:r>
            <a:r>
              <a:rPr sz="1800" spc="-65" dirty="0">
                <a:solidFill>
                  <a:srgbClr val="1D1D1B"/>
                </a:solidFill>
                <a:latin typeface="Trebuchet MS"/>
                <a:cs typeface="Trebuchet MS"/>
              </a:rPr>
              <a:t> </a:t>
            </a:r>
            <a:r>
              <a:rPr sz="1800" spc="-15" dirty="0">
                <a:solidFill>
                  <a:srgbClr val="1D1D1B"/>
                </a:solidFill>
                <a:latin typeface="Trebuchet MS"/>
                <a:cs typeface="Trebuchet MS"/>
              </a:rPr>
              <a:t>to </a:t>
            </a:r>
            <a:r>
              <a:rPr sz="1800" spc="-35" dirty="0">
                <a:solidFill>
                  <a:srgbClr val="1D1D1B"/>
                </a:solidFill>
                <a:latin typeface="Trebuchet MS"/>
                <a:cs typeface="Trebuchet MS"/>
              </a:rPr>
              <a:t>make </a:t>
            </a:r>
            <a:r>
              <a:rPr sz="1800" spc="-75" dirty="0">
                <a:solidFill>
                  <a:srgbClr val="1D1D1B"/>
                </a:solidFill>
                <a:latin typeface="Trebuchet MS"/>
                <a:cs typeface="Trebuchet MS"/>
              </a:rPr>
              <a:t>street </a:t>
            </a:r>
            <a:r>
              <a:rPr sz="1800" spc="-70" dirty="0">
                <a:solidFill>
                  <a:srgbClr val="1D1D1B"/>
                </a:solidFill>
                <a:latin typeface="Trebuchet MS"/>
                <a:cs typeface="Trebuchet MS"/>
              </a:rPr>
              <a:t>art </a:t>
            </a:r>
            <a:r>
              <a:rPr sz="1800" spc="-65" dirty="0">
                <a:solidFill>
                  <a:srgbClr val="1D1D1B"/>
                </a:solidFill>
                <a:latin typeface="Trebuchet MS"/>
                <a:cs typeface="Trebuchet MS"/>
              </a:rPr>
              <a:t>to, </a:t>
            </a:r>
            <a:r>
              <a:rPr sz="1800" dirty="0">
                <a:solidFill>
                  <a:srgbClr val="1D1D1B"/>
                </a:solidFill>
                <a:latin typeface="Trebuchet MS"/>
                <a:cs typeface="Trebuchet MS"/>
              </a:rPr>
              <a:t>amongst </a:t>
            </a:r>
            <a:r>
              <a:rPr sz="1800" spc="-40" dirty="0">
                <a:solidFill>
                  <a:srgbClr val="1D1D1B"/>
                </a:solidFill>
                <a:latin typeface="Trebuchet MS"/>
                <a:cs typeface="Trebuchet MS"/>
              </a:rPr>
              <a:t>other </a:t>
            </a:r>
            <a:r>
              <a:rPr sz="1800" spc="-35" dirty="0">
                <a:solidFill>
                  <a:srgbClr val="1D1D1B"/>
                </a:solidFill>
                <a:latin typeface="Trebuchet MS"/>
                <a:cs typeface="Trebuchet MS"/>
              </a:rPr>
              <a:t>things, </a:t>
            </a:r>
            <a:r>
              <a:rPr sz="1800" spc="-30" dirty="0">
                <a:solidFill>
                  <a:srgbClr val="1D1D1B"/>
                </a:solidFill>
                <a:latin typeface="Trebuchet MS"/>
                <a:cs typeface="Trebuchet MS"/>
              </a:rPr>
              <a:t>fight </a:t>
            </a:r>
            <a:r>
              <a:rPr sz="1800" spc="-25" dirty="0">
                <a:solidFill>
                  <a:srgbClr val="1D1D1B"/>
                </a:solidFill>
                <a:latin typeface="Trebuchet MS"/>
                <a:cs typeface="Trebuchet MS"/>
              </a:rPr>
              <a:t> </a:t>
            </a:r>
            <a:r>
              <a:rPr sz="1800" spc="-30" dirty="0">
                <a:solidFill>
                  <a:srgbClr val="1D1D1B"/>
                </a:solidFill>
                <a:latin typeface="Trebuchet MS"/>
                <a:cs typeface="Trebuchet MS"/>
              </a:rPr>
              <a:t>against</a:t>
            </a:r>
            <a:r>
              <a:rPr sz="1800" spc="-50" dirty="0">
                <a:solidFill>
                  <a:srgbClr val="1D1D1B"/>
                </a:solidFill>
                <a:latin typeface="Trebuchet MS"/>
                <a:cs typeface="Trebuchet MS"/>
              </a:rPr>
              <a:t> </a:t>
            </a:r>
            <a:r>
              <a:rPr sz="1800" spc="-60" dirty="0">
                <a:solidFill>
                  <a:srgbClr val="1D1D1B"/>
                </a:solidFill>
                <a:latin typeface="Trebuchet MS"/>
                <a:cs typeface="Trebuchet MS"/>
              </a:rPr>
              <a:t>advertising.</a:t>
            </a:r>
            <a:endParaRPr sz="1800">
              <a:latin typeface="Trebuchet MS"/>
              <a:cs typeface="Trebuchet MS"/>
            </a:endParaRPr>
          </a:p>
          <a:p>
            <a:pPr>
              <a:lnSpc>
                <a:spcPct val="100000"/>
              </a:lnSpc>
              <a:spcBef>
                <a:spcPts val="10"/>
              </a:spcBef>
            </a:pPr>
            <a:endParaRPr sz="1850" b="1">
              <a:latin typeface="Trebuchet MS"/>
              <a:cs typeface="Trebuchet MS"/>
            </a:endParaRPr>
          </a:p>
          <a:p>
            <a:pPr marL="12700">
              <a:lnSpc>
                <a:spcPct val="100000"/>
              </a:lnSpc>
            </a:pPr>
            <a:r>
              <a:rPr lang="en-US" sz="1800" b="1" spc="110" dirty="0">
                <a:solidFill>
                  <a:srgbClr val="1D1D1B"/>
                </a:solidFill>
                <a:latin typeface="Trebuchet MS"/>
                <a:cs typeface="Trebuchet MS"/>
              </a:rPr>
              <a:t>www.</a:t>
            </a:r>
            <a:r>
              <a:rPr sz="1800" b="1" spc="110">
                <a:solidFill>
                  <a:srgbClr val="1D1D1B"/>
                </a:solidFill>
                <a:latin typeface="Trebuchet MS"/>
                <a:cs typeface="Trebuchet MS"/>
              </a:rPr>
              <a:t>bigbenstreetart.com</a:t>
            </a:r>
            <a:endParaRPr sz="1800" b="1">
              <a:latin typeface="Trebuchet MS"/>
              <a:cs typeface="Trebuchet M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2062" y="0"/>
            <a:ext cx="3556635" cy="1244600"/>
          </a:xfrm>
          <a:custGeom>
            <a:avLst/>
            <a:gdLst/>
            <a:ahLst/>
            <a:cxnLst/>
            <a:rect l="l" t="t" r="r" b="b"/>
            <a:pathLst>
              <a:path w="3556635" h="1244600">
                <a:moveTo>
                  <a:pt x="3550313" y="0"/>
                </a:moveTo>
                <a:lnTo>
                  <a:pt x="14915" y="0"/>
                </a:lnTo>
                <a:lnTo>
                  <a:pt x="0" y="21166"/>
                </a:lnTo>
                <a:lnTo>
                  <a:pt x="495278" y="125528"/>
                </a:lnTo>
                <a:lnTo>
                  <a:pt x="990579" y="237208"/>
                </a:lnTo>
                <a:lnTo>
                  <a:pt x="1286289" y="310168"/>
                </a:lnTo>
                <a:lnTo>
                  <a:pt x="1531188" y="375506"/>
                </a:lnTo>
                <a:lnTo>
                  <a:pt x="1725786" y="431276"/>
                </a:lnTo>
                <a:lnTo>
                  <a:pt x="1870815" y="475390"/>
                </a:lnTo>
                <a:lnTo>
                  <a:pt x="2014950" y="521641"/>
                </a:lnTo>
                <a:lnTo>
                  <a:pt x="2158093" y="570186"/>
                </a:lnTo>
                <a:lnTo>
                  <a:pt x="2252924" y="603902"/>
                </a:lnTo>
                <a:lnTo>
                  <a:pt x="2347243" y="638756"/>
                </a:lnTo>
                <a:lnTo>
                  <a:pt x="2441022" y="674793"/>
                </a:lnTo>
                <a:lnTo>
                  <a:pt x="2534233" y="712061"/>
                </a:lnTo>
                <a:lnTo>
                  <a:pt x="2626846" y="750608"/>
                </a:lnTo>
                <a:lnTo>
                  <a:pt x="2718834" y="790479"/>
                </a:lnTo>
                <a:lnTo>
                  <a:pt x="2810168" y="831721"/>
                </a:lnTo>
                <a:lnTo>
                  <a:pt x="2900819" y="874382"/>
                </a:lnTo>
                <a:lnTo>
                  <a:pt x="2945880" y="896259"/>
                </a:lnTo>
                <a:lnTo>
                  <a:pt x="2990760" y="918509"/>
                </a:lnTo>
                <a:lnTo>
                  <a:pt x="3035454" y="941136"/>
                </a:lnTo>
                <a:lnTo>
                  <a:pt x="3079961" y="964147"/>
                </a:lnTo>
                <a:lnTo>
                  <a:pt x="3124275" y="987549"/>
                </a:lnTo>
                <a:lnTo>
                  <a:pt x="3168394" y="1011346"/>
                </a:lnTo>
                <a:lnTo>
                  <a:pt x="3212313" y="1035544"/>
                </a:lnTo>
                <a:lnTo>
                  <a:pt x="3256030" y="1060150"/>
                </a:lnTo>
                <a:lnTo>
                  <a:pt x="3299541" y="1085169"/>
                </a:lnTo>
                <a:lnTo>
                  <a:pt x="3342842" y="1110607"/>
                </a:lnTo>
                <a:lnTo>
                  <a:pt x="3385930" y="1136470"/>
                </a:lnTo>
                <a:lnTo>
                  <a:pt x="3428800" y="1162765"/>
                </a:lnTo>
                <a:lnTo>
                  <a:pt x="3471451" y="1189495"/>
                </a:lnTo>
                <a:lnTo>
                  <a:pt x="3513877" y="1216669"/>
                </a:lnTo>
                <a:lnTo>
                  <a:pt x="3556076" y="1244291"/>
                </a:lnTo>
                <a:lnTo>
                  <a:pt x="3550313" y="0"/>
                </a:lnTo>
                <a:close/>
              </a:path>
            </a:pathLst>
          </a:custGeom>
          <a:solidFill>
            <a:srgbClr val="EEEDF3"/>
          </a:solidFill>
        </p:spPr>
        <p:txBody>
          <a:bodyPr wrap="square" lIns="0" tIns="0" rIns="0" bIns="0" rtlCol="0"/>
          <a:lstStyle/>
          <a:p>
            <a:endParaRPr/>
          </a:p>
        </p:txBody>
      </p:sp>
      <p:sp>
        <p:nvSpPr>
          <p:cNvPr id="3" name="object 3"/>
          <p:cNvSpPr/>
          <p:nvPr/>
        </p:nvSpPr>
        <p:spPr>
          <a:xfrm>
            <a:off x="5194722" y="1871022"/>
            <a:ext cx="4864100" cy="5901690"/>
          </a:xfrm>
          <a:custGeom>
            <a:avLst/>
            <a:gdLst/>
            <a:ahLst/>
            <a:cxnLst/>
            <a:rect l="l" t="t" r="r" b="b"/>
            <a:pathLst>
              <a:path w="4864100" h="5901690">
                <a:moveTo>
                  <a:pt x="3754582" y="0"/>
                </a:moveTo>
                <a:lnTo>
                  <a:pt x="3709981" y="130"/>
                </a:lnTo>
                <a:lnTo>
                  <a:pt x="3665538" y="1753"/>
                </a:lnTo>
                <a:lnTo>
                  <a:pt x="3621278" y="4874"/>
                </a:lnTo>
                <a:lnTo>
                  <a:pt x="3577225" y="9500"/>
                </a:lnTo>
                <a:lnTo>
                  <a:pt x="3533405" y="15637"/>
                </a:lnTo>
                <a:lnTo>
                  <a:pt x="3489841" y="23292"/>
                </a:lnTo>
                <a:lnTo>
                  <a:pt x="3446559" y="32470"/>
                </a:lnTo>
                <a:lnTo>
                  <a:pt x="3403584" y="43178"/>
                </a:lnTo>
                <a:lnTo>
                  <a:pt x="3360940" y="55423"/>
                </a:lnTo>
                <a:lnTo>
                  <a:pt x="3318651" y="69211"/>
                </a:lnTo>
                <a:lnTo>
                  <a:pt x="3276743" y="84548"/>
                </a:lnTo>
                <a:lnTo>
                  <a:pt x="3235241" y="101441"/>
                </a:lnTo>
                <a:lnTo>
                  <a:pt x="3197108" y="118513"/>
                </a:lnTo>
                <a:lnTo>
                  <a:pt x="3159402" y="136895"/>
                </a:lnTo>
                <a:lnTo>
                  <a:pt x="3122134" y="156567"/>
                </a:lnTo>
                <a:lnTo>
                  <a:pt x="3085318" y="177511"/>
                </a:lnTo>
                <a:lnTo>
                  <a:pt x="3048966" y="199707"/>
                </a:lnTo>
                <a:lnTo>
                  <a:pt x="3013092" y="223137"/>
                </a:lnTo>
                <a:lnTo>
                  <a:pt x="2977707" y="247781"/>
                </a:lnTo>
                <a:lnTo>
                  <a:pt x="2942824" y="273621"/>
                </a:lnTo>
                <a:lnTo>
                  <a:pt x="2908457" y="300637"/>
                </a:lnTo>
                <a:lnTo>
                  <a:pt x="2874617" y="328811"/>
                </a:lnTo>
                <a:lnTo>
                  <a:pt x="2841319" y="358123"/>
                </a:lnTo>
                <a:lnTo>
                  <a:pt x="2808573" y="388555"/>
                </a:lnTo>
                <a:lnTo>
                  <a:pt x="2776394" y="420086"/>
                </a:lnTo>
                <a:lnTo>
                  <a:pt x="2744794" y="452700"/>
                </a:lnTo>
                <a:lnTo>
                  <a:pt x="2713785" y="486375"/>
                </a:lnTo>
                <a:lnTo>
                  <a:pt x="2683380" y="521094"/>
                </a:lnTo>
                <a:lnTo>
                  <a:pt x="2653593" y="556837"/>
                </a:lnTo>
                <a:lnTo>
                  <a:pt x="2624435" y="593585"/>
                </a:lnTo>
                <a:lnTo>
                  <a:pt x="2595920" y="631320"/>
                </a:lnTo>
                <a:lnTo>
                  <a:pt x="2568060" y="670022"/>
                </a:lnTo>
                <a:lnTo>
                  <a:pt x="2540868" y="709672"/>
                </a:lnTo>
                <a:lnTo>
                  <a:pt x="2514357" y="750252"/>
                </a:lnTo>
                <a:lnTo>
                  <a:pt x="2488539" y="791741"/>
                </a:lnTo>
                <a:lnTo>
                  <a:pt x="2463428" y="834122"/>
                </a:lnTo>
                <a:lnTo>
                  <a:pt x="2439035" y="877375"/>
                </a:lnTo>
                <a:lnTo>
                  <a:pt x="2415374" y="921481"/>
                </a:lnTo>
                <a:lnTo>
                  <a:pt x="2392457" y="966421"/>
                </a:lnTo>
                <a:lnTo>
                  <a:pt x="2370297" y="1012176"/>
                </a:lnTo>
                <a:lnTo>
                  <a:pt x="2348908" y="1058728"/>
                </a:lnTo>
                <a:lnTo>
                  <a:pt x="2328300" y="1106056"/>
                </a:lnTo>
                <a:lnTo>
                  <a:pt x="2308488" y="1154143"/>
                </a:lnTo>
                <a:lnTo>
                  <a:pt x="2289484" y="1202968"/>
                </a:lnTo>
                <a:lnTo>
                  <a:pt x="2271301" y="1252514"/>
                </a:lnTo>
                <a:lnTo>
                  <a:pt x="2253951" y="1302761"/>
                </a:lnTo>
                <a:lnTo>
                  <a:pt x="2237448" y="1353689"/>
                </a:lnTo>
                <a:lnTo>
                  <a:pt x="2221803" y="1405281"/>
                </a:lnTo>
                <a:lnTo>
                  <a:pt x="2207030" y="1457517"/>
                </a:lnTo>
                <a:lnTo>
                  <a:pt x="2193141" y="1510377"/>
                </a:lnTo>
                <a:lnTo>
                  <a:pt x="2180150" y="1563844"/>
                </a:lnTo>
                <a:lnTo>
                  <a:pt x="2168068" y="1617897"/>
                </a:lnTo>
                <a:lnTo>
                  <a:pt x="2156909" y="1672518"/>
                </a:lnTo>
                <a:lnTo>
                  <a:pt x="2146686" y="1727688"/>
                </a:lnTo>
                <a:lnTo>
                  <a:pt x="2138397" y="1776866"/>
                </a:lnTo>
                <a:lnTo>
                  <a:pt x="2130707" y="1826448"/>
                </a:lnTo>
                <a:lnTo>
                  <a:pt x="2123540" y="1876381"/>
                </a:lnTo>
                <a:lnTo>
                  <a:pt x="2116824" y="1926613"/>
                </a:lnTo>
                <a:lnTo>
                  <a:pt x="2110483" y="1977093"/>
                </a:lnTo>
                <a:lnTo>
                  <a:pt x="2104443" y="2027766"/>
                </a:lnTo>
                <a:lnTo>
                  <a:pt x="2098631" y="2078582"/>
                </a:lnTo>
                <a:lnTo>
                  <a:pt x="2092973" y="2129488"/>
                </a:lnTo>
                <a:lnTo>
                  <a:pt x="2081820" y="2231361"/>
                </a:lnTo>
                <a:lnTo>
                  <a:pt x="2076177" y="2282223"/>
                </a:lnTo>
                <a:lnTo>
                  <a:pt x="2070391" y="2332965"/>
                </a:lnTo>
                <a:lnTo>
                  <a:pt x="2064389" y="2383536"/>
                </a:lnTo>
                <a:lnTo>
                  <a:pt x="2058095" y="2433883"/>
                </a:lnTo>
                <a:lnTo>
                  <a:pt x="2051437" y="2483954"/>
                </a:lnTo>
                <a:lnTo>
                  <a:pt x="2044339" y="2533696"/>
                </a:lnTo>
                <a:lnTo>
                  <a:pt x="2036728" y="2583057"/>
                </a:lnTo>
                <a:lnTo>
                  <a:pt x="2028529" y="2631985"/>
                </a:lnTo>
                <a:lnTo>
                  <a:pt x="2019669" y="2680427"/>
                </a:lnTo>
                <a:lnTo>
                  <a:pt x="2010074" y="2728332"/>
                </a:lnTo>
                <a:lnTo>
                  <a:pt x="1999669" y="2775646"/>
                </a:lnTo>
                <a:lnTo>
                  <a:pt x="1988381" y="2822318"/>
                </a:lnTo>
                <a:lnTo>
                  <a:pt x="1976134" y="2868295"/>
                </a:lnTo>
                <a:lnTo>
                  <a:pt x="1962856" y="2913525"/>
                </a:lnTo>
                <a:lnTo>
                  <a:pt x="1948472" y="2957956"/>
                </a:lnTo>
                <a:lnTo>
                  <a:pt x="1932908" y="3001535"/>
                </a:lnTo>
                <a:lnTo>
                  <a:pt x="1916090" y="3044209"/>
                </a:lnTo>
                <a:lnTo>
                  <a:pt x="1897944" y="3085928"/>
                </a:lnTo>
                <a:lnTo>
                  <a:pt x="1875901" y="3131642"/>
                </a:lnTo>
                <a:lnTo>
                  <a:pt x="1852570" y="3175253"/>
                </a:lnTo>
                <a:lnTo>
                  <a:pt x="1828003" y="3216846"/>
                </a:lnTo>
                <a:lnTo>
                  <a:pt x="1802251" y="3256507"/>
                </a:lnTo>
                <a:lnTo>
                  <a:pt x="1775364" y="3294321"/>
                </a:lnTo>
                <a:lnTo>
                  <a:pt x="1747394" y="3330375"/>
                </a:lnTo>
                <a:lnTo>
                  <a:pt x="1718392" y="3364754"/>
                </a:lnTo>
                <a:lnTo>
                  <a:pt x="1688409" y="3397544"/>
                </a:lnTo>
                <a:lnTo>
                  <a:pt x="1657497" y="3428830"/>
                </a:lnTo>
                <a:lnTo>
                  <a:pt x="1625706" y="3458699"/>
                </a:lnTo>
                <a:lnTo>
                  <a:pt x="1593087" y="3487236"/>
                </a:lnTo>
                <a:lnTo>
                  <a:pt x="1559692" y="3514526"/>
                </a:lnTo>
                <a:lnTo>
                  <a:pt x="1525571" y="3540656"/>
                </a:lnTo>
                <a:lnTo>
                  <a:pt x="1490776" y="3565712"/>
                </a:lnTo>
                <a:lnTo>
                  <a:pt x="1455359" y="3589778"/>
                </a:lnTo>
                <a:lnTo>
                  <a:pt x="1419369" y="3612941"/>
                </a:lnTo>
                <a:lnTo>
                  <a:pt x="1382858" y="3635287"/>
                </a:lnTo>
                <a:lnTo>
                  <a:pt x="1345878" y="3656901"/>
                </a:lnTo>
                <a:lnTo>
                  <a:pt x="1308480" y="3677869"/>
                </a:lnTo>
                <a:lnTo>
                  <a:pt x="1270713" y="3698276"/>
                </a:lnTo>
                <a:lnTo>
                  <a:pt x="1232631" y="3718209"/>
                </a:lnTo>
                <a:lnTo>
                  <a:pt x="1194283" y="3737754"/>
                </a:lnTo>
                <a:lnTo>
                  <a:pt x="1155721" y="3756995"/>
                </a:lnTo>
                <a:lnTo>
                  <a:pt x="961491" y="3851656"/>
                </a:lnTo>
                <a:lnTo>
                  <a:pt x="884089" y="3890400"/>
                </a:lnTo>
                <a:lnTo>
                  <a:pt x="845655" y="3910303"/>
                </a:lnTo>
                <a:lnTo>
                  <a:pt x="807467" y="3930675"/>
                </a:lnTo>
                <a:lnTo>
                  <a:pt x="769576" y="3951602"/>
                </a:lnTo>
                <a:lnTo>
                  <a:pt x="732033" y="3973168"/>
                </a:lnTo>
                <a:lnTo>
                  <a:pt x="694890" y="3995460"/>
                </a:lnTo>
                <a:lnTo>
                  <a:pt x="658198" y="4018564"/>
                </a:lnTo>
                <a:lnTo>
                  <a:pt x="622006" y="4042565"/>
                </a:lnTo>
                <a:lnTo>
                  <a:pt x="586368" y="4067549"/>
                </a:lnTo>
                <a:lnTo>
                  <a:pt x="551334" y="4093602"/>
                </a:lnTo>
                <a:lnTo>
                  <a:pt x="516954" y="4120809"/>
                </a:lnTo>
                <a:lnTo>
                  <a:pt x="483281" y="4149257"/>
                </a:lnTo>
                <a:lnTo>
                  <a:pt x="450365" y="4179031"/>
                </a:lnTo>
                <a:lnTo>
                  <a:pt x="418257" y="4210216"/>
                </a:lnTo>
                <a:lnTo>
                  <a:pt x="387008" y="4242899"/>
                </a:lnTo>
                <a:lnTo>
                  <a:pt x="356671" y="4277165"/>
                </a:lnTo>
                <a:lnTo>
                  <a:pt x="327295" y="4313100"/>
                </a:lnTo>
                <a:lnTo>
                  <a:pt x="298932" y="4350789"/>
                </a:lnTo>
                <a:lnTo>
                  <a:pt x="271632" y="4390319"/>
                </a:lnTo>
                <a:lnTo>
                  <a:pt x="247644" y="4428192"/>
                </a:lnTo>
                <a:lnTo>
                  <a:pt x="224827" y="4467397"/>
                </a:lnTo>
                <a:lnTo>
                  <a:pt x="203170" y="4507878"/>
                </a:lnTo>
                <a:lnTo>
                  <a:pt x="182666" y="4549580"/>
                </a:lnTo>
                <a:lnTo>
                  <a:pt x="163304" y="4592447"/>
                </a:lnTo>
                <a:lnTo>
                  <a:pt x="145077" y="4636424"/>
                </a:lnTo>
                <a:lnTo>
                  <a:pt x="127975" y="4681455"/>
                </a:lnTo>
                <a:lnTo>
                  <a:pt x="111989" y="4727485"/>
                </a:lnTo>
                <a:lnTo>
                  <a:pt x="97111" y="4774459"/>
                </a:lnTo>
                <a:lnTo>
                  <a:pt x="83330" y="4822321"/>
                </a:lnTo>
                <a:lnTo>
                  <a:pt x="70638" y="4871015"/>
                </a:lnTo>
                <a:lnTo>
                  <a:pt x="59026" y="4920486"/>
                </a:lnTo>
                <a:lnTo>
                  <a:pt x="48485" y="4970678"/>
                </a:lnTo>
                <a:lnTo>
                  <a:pt x="39007" y="5021537"/>
                </a:lnTo>
                <a:lnTo>
                  <a:pt x="30581" y="5073006"/>
                </a:lnTo>
                <a:lnTo>
                  <a:pt x="23199" y="5125030"/>
                </a:lnTo>
                <a:lnTo>
                  <a:pt x="16852" y="5177554"/>
                </a:lnTo>
                <a:lnTo>
                  <a:pt x="11531" y="5230522"/>
                </a:lnTo>
                <a:lnTo>
                  <a:pt x="7227" y="5283879"/>
                </a:lnTo>
                <a:lnTo>
                  <a:pt x="3931" y="5337569"/>
                </a:lnTo>
                <a:lnTo>
                  <a:pt x="1634" y="5391536"/>
                </a:lnTo>
                <a:lnTo>
                  <a:pt x="326" y="5445726"/>
                </a:lnTo>
                <a:lnTo>
                  <a:pt x="0" y="5500083"/>
                </a:lnTo>
                <a:lnTo>
                  <a:pt x="645" y="5554551"/>
                </a:lnTo>
                <a:lnTo>
                  <a:pt x="2253" y="5609075"/>
                </a:lnTo>
                <a:lnTo>
                  <a:pt x="4561" y="5659574"/>
                </a:lnTo>
                <a:lnTo>
                  <a:pt x="7611" y="5710078"/>
                </a:lnTo>
                <a:lnTo>
                  <a:pt x="11385" y="5760578"/>
                </a:lnTo>
                <a:lnTo>
                  <a:pt x="15865" y="5811068"/>
                </a:lnTo>
                <a:lnTo>
                  <a:pt x="21032" y="5861538"/>
                </a:lnTo>
                <a:lnTo>
                  <a:pt x="25642" y="5901377"/>
                </a:lnTo>
                <a:lnTo>
                  <a:pt x="4863677" y="5901377"/>
                </a:lnTo>
                <a:lnTo>
                  <a:pt x="4863677" y="476679"/>
                </a:lnTo>
                <a:lnTo>
                  <a:pt x="4848649" y="463004"/>
                </a:lnTo>
                <a:lnTo>
                  <a:pt x="4808133" y="427904"/>
                </a:lnTo>
                <a:lnTo>
                  <a:pt x="4767156" y="394137"/>
                </a:lnTo>
                <a:lnTo>
                  <a:pt x="4725745" y="361708"/>
                </a:lnTo>
                <a:lnTo>
                  <a:pt x="4683923" y="330626"/>
                </a:lnTo>
                <a:lnTo>
                  <a:pt x="4641714" y="300896"/>
                </a:lnTo>
                <a:lnTo>
                  <a:pt x="4599145" y="272523"/>
                </a:lnTo>
                <a:lnTo>
                  <a:pt x="4556239" y="245516"/>
                </a:lnTo>
                <a:lnTo>
                  <a:pt x="4513021" y="219880"/>
                </a:lnTo>
                <a:lnTo>
                  <a:pt x="4469517" y="195621"/>
                </a:lnTo>
                <a:lnTo>
                  <a:pt x="4425750" y="172745"/>
                </a:lnTo>
                <a:lnTo>
                  <a:pt x="4381745" y="151260"/>
                </a:lnTo>
                <a:lnTo>
                  <a:pt x="4337528" y="131172"/>
                </a:lnTo>
                <a:lnTo>
                  <a:pt x="4293122" y="112486"/>
                </a:lnTo>
                <a:lnTo>
                  <a:pt x="4248553" y="95210"/>
                </a:lnTo>
                <a:lnTo>
                  <a:pt x="4203845" y="79349"/>
                </a:lnTo>
                <a:lnTo>
                  <a:pt x="4159024" y="64910"/>
                </a:lnTo>
                <a:lnTo>
                  <a:pt x="4114113" y="51900"/>
                </a:lnTo>
                <a:lnTo>
                  <a:pt x="4069138" y="40324"/>
                </a:lnTo>
                <a:lnTo>
                  <a:pt x="4024123" y="30189"/>
                </a:lnTo>
                <a:lnTo>
                  <a:pt x="3979093" y="21502"/>
                </a:lnTo>
                <a:lnTo>
                  <a:pt x="3934072" y="14268"/>
                </a:lnTo>
                <a:lnTo>
                  <a:pt x="3889086" y="8495"/>
                </a:lnTo>
                <a:lnTo>
                  <a:pt x="3844159" y="4188"/>
                </a:lnTo>
                <a:lnTo>
                  <a:pt x="3799317" y="1354"/>
                </a:lnTo>
                <a:lnTo>
                  <a:pt x="3754582" y="0"/>
                </a:lnTo>
                <a:close/>
              </a:path>
            </a:pathLst>
          </a:custGeom>
          <a:solidFill>
            <a:srgbClr val="EEEDF3"/>
          </a:solidFill>
        </p:spPr>
        <p:txBody>
          <a:bodyPr wrap="square" lIns="0" tIns="0" rIns="0" bIns="0" rtlCol="0"/>
          <a:lstStyle/>
          <a:p>
            <a:endParaRPr/>
          </a:p>
        </p:txBody>
      </p:sp>
      <p:sp>
        <p:nvSpPr>
          <p:cNvPr id="4" name="object 4"/>
          <p:cNvSpPr txBox="1">
            <a:spLocks noGrp="1"/>
          </p:cNvSpPr>
          <p:nvPr>
            <p:ph type="title"/>
          </p:nvPr>
        </p:nvSpPr>
        <p:spPr>
          <a:xfrm>
            <a:off x="1105966" y="1737568"/>
            <a:ext cx="3438525" cy="756920"/>
          </a:xfrm>
          <a:prstGeom prst="rect">
            <a:avLst/>
          </a:prstGeom>
        </p:spPr>
        <p:txBody>
          <a:bodyPr vert="horz" wrap="square" lIns="0" tIns="12700" rIns="0" bIns="0" rtlCol="0">
            <a:spAutoFit/>
          </a:bodyPr>
          <a:lstStyle/>
          <a:p>
            <a:pPr marL="12700">
              <a:lnSpc>
                <a:spcPct val="100000"/>
              </a:lnSpc>
              <a:spcBef>
                <a:spcPts val="100"/>
              </a:spcBef>
            </a:pPr>
            <a:r>
              <a:rPr sz="2400" b="0" spc="-95" dirty="0">
                <a:solidFill>
                  <a:srgbClr val="020304"/>
                </a:solidFill>
                <a:latin typeface="Trebuchet MS"/>
                <a:cs typeface="Trebuchet MS"/>
              </a:rPr>
              <a:t>The</a:t>
            </a:r>
            <a:r>
              <a:rPr sz="2400" b="0" spc="-75" dirty="0">
                <a:solidFill>
                  <a:srgbClr val="020304"/>
                </a:solidFill>
                <a:latin typeface="Trebuchet MS"/>
                <a:cs typeface="Trebuchet MS"/>
              </a:rPr>
              <a:t> </a:t>
            </a:r>
            <a:r>
              <a:rPr sz="2400" b="0" spc="-85" dirty="0">
                <a:solidFill>
                  <a:srgbClr val="020304"/>
                </a:solidFill>
                <a:latin typeface="Trebuchet MS"/>
                <a:cs typeface="Trebuchet MS"/>
              </a:rPr>
              <a:t>case</a:t>
            </a:r>
            <a:r>
              <a:rPr sz="2400" b="0" spc="-70" dirty="0">
                <a:solidFill>
                  <a:srgbClr val="020304"/>
                </a:solidFill>
                <a:latin typeface="Trebuchet MS"/>
                <a:cs typeface="Trebuchet MS"/>
              </a:rPr>
              <a:t> </a:t>
            </a:r>
            <a:r>
              <a:rPr sz="2400" b="0" spc="-45" dirty="0">
                <a:solidFill>
                  <a:srgbClr val="020304"/>
                </a:solidFill>
                <a:latin typeface="Trebuchet MS"/>
                <a:cs typeface="Trebuchet MS"/>
              </a:rPr>
              <a:t>study</a:t>
            </a:r>
            <a:r>
              <a:rPr sz="2400" b="0" spc="-70" dirty="0">
                <a:solidFill>
                  <a:srgbClr val="020304"/>
                </a:solidFill>
                <a:latin typeface="Trebuchet MS"/>
                <a:cs typeface="Trebuchet MS"/>
              </a:rPr>
              <a:t> </a:t>
            </a:r>
            <a:r>
              <a:rPr sz="2400" b="0" spc="-25" dirty="0">
                <a:solidFill>
                  <a:srgbClr val="020304"/>
                </a:solidFill>
                <a:latin typeface="Trebuchet MS"/>
                <a:cs typeface="Trebuchet MS"/>
              </a:rPr>
              <a:t>of</a:t>
            </a:r>
            <a:r>
              <a:rPr sz="2400" b="0" spc="-70" dirty="0">
                <a:solidFill>
                  <a:srgbClr val="020304"/>
                </a:solidFill>
                <a:latin typeface="Trebuchet MS"/>
                <a:cs typeface="Trebuchet MS"/>
              </a:rPr>
              <a:t> </a:t>
            </a:r>
            <a:r>
              <a:rPr sz="2400" b="0" spc="-20" dirty="0">
                <a:solidFill>
                  <a:srgbClr val="020304"/>
                </a:solidFill>
                <a:latin typeface="Trebuchet MS"/>
                <a:cs typeface="Trebuchet MS"/>
              </a:rPr>
              <a:t>BIG</a:t>
            </a:r>
            <a:r>
              <a:rPr sz="2400" b="0" spc="-70" dirty="0">
                <a:solidFill>
                  <a:srgbClr val="020304"/>
                </a:solidFill>
                <a:latin typeface="Trebuchet MS"/>
                <a:cs typeface="Trebuchet MS"/>
              </a:rPr>
              <a:t> </a:t>
            </a:r>
            <a:r>
              <a:rPr sz="2400" b="0" spc="-15" dirty="0">
                <a:solidFill>
                  <a:srgbClr val="020304"/>
                </a:solidFill>
                <a:latin typeface="Trebuchet MS"/>
                <a:cs typeface="Trebuchet MS"/>
              </a:rPr>
              <a:t>BEN</a:t>
            </a:r>
            <a:endParaRPr sz="2400">
              <a:latin typeface="Trebuchet MS"/>
              <a:cs typeface="Trebuchet MS"/>
            </a:endParaRPr>
          </a:p>
          <a:p>
            <a:pPr marL="12700">
              <a:lnSpc>
                <a:spcPct val="100000"/>
              </a:lnSpc>
            </a:pPr>
            <a:r>
              <a:rPr sz="2400" b="0" spc="170" dirty="0">
                <a:solidFill>
                  <a:srgbClr val="020304"/>
                </a:solidFill>
                <a:latin typeface="Trebuchet MS"/>
                <a:cs typeface="Trebuchet MS"/>
              </a:rPr>
              <a:t>Walls</a:t>
            </a:r>
            <a:r>
              <a:rPr sz="2400" b="0" spc="15" dirty="0">
                <a:solidFill>
                  <a:srgbClr val="020304"/>
                </a:solidFill>
                <a:latin typeface="Trebuchet MS"/>
                <a:cs typeface="Trebuchet MS"/>
              </a:rPr>
              <a:t> </a:t>
            </a:r>
            <a:r>
              <a:rPr sz="2400" b="0" spc="150" dirty="0">
                <a:solidFill>
                  <a:srgbClr val="020304"/>
                </a:solidFill>
                <a:latin typeface="Trebuchet MS"/>
                <a:cs typeface="Trebuchet MS"/>
              </a:rPr>
              <a:t>totally</a:t>
            </a:r>
            <a:r>
              <a:rPr sz="2400" b="0" spc="20" dirty="0">
                <a:solidFill>
                  <a:srgbClr val="020304"/>
                </a:solidFill>
                <a:latin typeface="Trebuchet MS"/>
                <a:cs typeface="Trebuchet MS"/>
              </a:rPr>
              <a:t> </a:t>
            </a:r>
            <a:r>
              <a:rPr sz="2400" b="0" spc="114" dirty="0">
                <a:solidFill>
                  <a:srgbClr val="020304"/>
                </a:solidFill>
                <a:latin typeface="Trebuchet MS"/>
                <a:cs typeface="Trebuchet MS"/>
              </a:rPr>
              <a:t>free</a:t>
            </a:r>
            <a:endParaRPr sz="2400">
              <a:latin typeface="Trebuchet MS"/>
              <a:cs typeface="Trebuchet MS"/>
            </a:endParaRPr>
          </a:p>
        </p:txBody>
      </p:sp>
      <p:sp>
        <p:nvSpPr>
          <p:cNvPr id="5" name="object 5"/>
          <p:cNvSpPr txBox="1">
            <a:spLocks noGrp="1"/>
          </p:cNvSpPr>
          <p:nvPr>
            <p:ph type="body" idx="1"/>
          </p:nvPr>
        </p:nvSpPr>
        <p:spPr>
          <a:xfrm>
            <a:off x="1105966" y="2461468"/>
            <a:ext cx="4351862" cy="3936975"/>
          </a:xfrm>
          <a:prstGeom prst="rect">
            <a:avLst/>
          </a:prstGeom>
        </p:spPr>
        <p:txBody>
          <a:bodyPr vert="horz" wrap="square" lIns="0" tIns="12700" rIns="0" bIns="0" rtlCol="0">
            <a:spAutoFit/>
          </a:bodyPr>
          <a:lstStyle/>
          <a:p>
            <a:pPr marL="12700" marR="244475">
              <a:lnSpc>
                <a:spcPct val="100000"/>
              </a:lnSpc>
              <a:spcBef>
                <a:spcPts val="100"/>
              </a:spcBef>
            </a:pPr>
            <a:r>
              <a:rPr spc="-45" dirty="0"/>
              <a:t>from</a:t>
            </a:r>
            <a:r>
              <a:rPr spc="-60" dirty="0"/>
              <a:t> </a:t>
            </a:r>
            <a:r>
              <a:rPr spc="-55" dirty="0"/>
              <a:t>advertising </a:t>
            </a:r>
            <a:r>
              <a:rPr spc="-85" dirty="0"/>
              <a:t>&amp;</a:t>
            </a:r>
            <a:r>
              <a:rPr spc="-60" dirty="0"/>
              <a:t> </a:t>
            </a:r>
            <a:r>
              <a:rPr spc="-90"/>
              <a:t>political</a:t>
            </a:r>
            <a:r>
              <a:rPr spc="-55"/>
              <a:t> </a:t>
            </a:r>
            <a:r>
              <a:rPr spc="-20"/>
              <a:t>agen</a:t>
            </a:r>
            <a:r>
              <a:rPr spc="-615"/>
              <a:t> </a:t>
            </a:r>
            <a:r>
              <a:rPr spc="-30" dirty="0"/>
              <a:t>das</a:t>
            </a:r>
          </a:p>
          <a:p>
            <a:pPr marL="12700" marR="5080">
              <a:lnSpc>
                <a:spcPct val="100000"/>
              </a:lnSpc>
              <a:spcBef>
                <a:spcPts val="2100"/>
              </a:spcBef>
            </a:pPr>
            <a:r>
              <a:rPr sz="1800" spc="-70" dirty="0"/>
              <a:t>The</a:t>
            </a:r>
            <a:r>
              <a:rPr sz="1800" spc="-45" dirty="0"/>
              <a:t> </a:t>
            </a:r>
            <a:r>
              <a:rPr sz="1800" spc="-75" dirty="0"/>
              <a:t>street</a:t>
            </a:r>
            <a:r>
              <a:rPr sz="1800" spc="-45" dirty="0"/>
              <a:t> </a:t>
            </a:r>
            <a:r>
              <a:rPr sz="1800" spc="-75" dirty="0"/>
              <a:t>is</a:t>
            </a:r>
            <a:r>
              <a:rPr sz="1800" spc="-40" dirty="0"/>
              <a:t> </a:t>
            </a:r>
            <a:r>
              <a:rPr sz="1800" spc="-50" dirty="0"/>
              <a:t>a</a:t>
            </a:r>
            <a:r>
              <a:rPr sz="1800" spc="-45" dirty="0"/>
              <a:t> </a:t>
            </a:r>
            <a:r>
              <a:rPr sz="1800" spc="-75" dirty="0"/>
              <a:t>place</a:t>
            </a:r>
            <a:r>
              <a:rPr sz="1800" spc="-40" dirty="0"/>
              <a:t> </a:t>
            </a:r>
            <a:r>
              <a:rPr sz="1800" spc="-20" dirty="0"/>
              <a:t>of</a:t>
            </a:r>
            <a:r>
              <a:rPr sz="1800" spc="-45" dirty="0"/>
              <a:t> </a:t>
            </a:r>
            <a:r>
              <a:rPr sz="1800" spc="-55" dirty="0"/>
              <a:t>expression</a:t>
            </a:r>
            <a:r>
              <a:rPr sz="1800" spc="-45" dirty="0"/>
              <a:t> where </a:t>
            </a:r>
            <a:r>
              <a:rPr sz="1800" spc="-40" dirty="0"/>
              <a:t> </a:t>
            </a:r>
            <a:r>
              <a:rPr sz="1800" spc="-35" dirty="0"/>
              <a:t>he </a:t>
            </a:r>
            <a:r>
              <a:rPr sz="1800" spc="-50" dirty="0"/>
              <a:t>shares </a:t>
            </a:r>
            <a:r>
              <a:rPr sz="1800" spc="-45" dirty="0"/>
              <a:t>his </a:t>
            </a:r>
            <a:r>
              <a:rPr sz="1800" spc="-20" dirty="0"/>
              <a:t>moods, without </a:t>
            </a:r>
            <a:r>
              <a:rPr sz="1800" spc="-10" dirty="0"/>
              <a:t>making </a:t>
            </a:r>
            <a:r>
              <a:rPr sz="1800" spc="-5" dirty="0"/>
              <a:t> </a:t>
            </a:r>
            <a:r>
              <a:rPr sz="1800" spc="-45" dirty="0"/>
              <a:t>concessions, </a:t>
            </a:r>
            <a:r>
              <a:rPr sz="1800" spc="-15" dirty="0"/>
              <a:t>and </a:t>
            </a:r>
            <a:r>
              <a:rPr sz="1800" spc="-35" dirty="0"/>
              <a:t>he </a:t>
            </a:r>
            <a:r>
              <a:rPr sz="1800" spc="-50" dirty="0"/>
              <a:t>advocates </a:t>
            </a:r>
            <a:r>
              <a:rPr sz="1800" spc="-45" dirty="0"/>
              <a:t>for </a:t>
            </a:r>
            <a:r>
              <a:rPr sz="1800" spc="-90" dirty="0"/>
              <a:t>every </a:t>
            </a:r>
            <a:r>
              <a:rPr sz="1800" spc="-85" dirty="0"/>
              <a:t> </a:t>
            </a:r>
            <a:r>
              <a:rPr sz="1800" spc="-90" dirty="0"/>
              <a:t>city</a:t>
            </a:r>
            <a:r>
              <a:rPr sz="1800" spc="-50" dirty="0"/>
              <a:t> </a:t>
            </a:r>
            <a:r>
              <a:rPr sz="1800" spc="-15" dirty="0"/>
              <a:t>to</a:t>
            </a:r>
            <a:r>
              <a:rPr sz="1800" spc="-45" dirty="0"/>
              <a:t> </a:t>
            </a:r>
            <a:r>
              <a:rPr sz="1800" spc="-50" dirty="0"/>
              <a:t>have</a:t>
            </a:r>
            <a:r>
              <a:rPr sz="1800" spc="-45" dirty="0"/>
              <a:t> </a:t>
            </a:r>
            <a:r>
              <a:rPr sz="1800" spc="-60" dirty="0"/>
              <a:t>walls</a:t>
            </a:r>
            <a:r>
              <a:rPr sz="1800" spc="-45" dirty="0"/>
              <a:t> </a:t>
            </a:r>
            <a:r>
              <a:rPr sz="1800" spc="-20" dirty="0"/>
              <a:t>of</a:t>
            </a:r>
            <a:r>
              <a:rPr sz="1800" spc="-45" dirty="0"/>
              <a:t> </a:t>
            </a:r>
            <a:r>
              <a:rPr sz="1800" spc="-55" dirty="0"/>
              <a:t>expression</a:t>
            </a:r>
            <a:r>
              <a:rPr sz="1800" spc="-45" dirty="0"/>
              <a:t> </a:t>
            </a:r>
            <a:r>
              <a:rPr sz="1800" spc="-40" dirty="0"/>
              <a:t>that</a:t>
            </a:r>
            <a:r>
              <a:rPr sz="1800" spc="-45" dirty="0"/>
              <a:t> </a:t>
            </a:r>
            <a:r>
              <a:rPr sz="1800" spc="-85" dirty="0"/>
              <a:t>are </a:t>
            </a:r>
            <a:r>
              <a:rPr sz="1800" spc="-80" dirty="0"/>
              <a:t> </a:t>
            </a:r>
            <a:r>
              <a:rPr sz="1800" spc="-75" dirty="0"/>
              <a:t>truly</a:t>
            </a:r>
            <a:r>
              <a:rPr sz="1800" spc="-45" dirty="0"/>
              <a:t> </a:t>
            </a:r>
            <a:r>
              <a:rPr sz="1800" spc="-85" dirty="0"/>
              <a:t>f</a:t>
            </a:r>
            <a:r>
              <a:rPr sz="1800" spc="-110" dirty="0"/>
              <a:t>ree,</a:t>
            </a:r>
            <a:r>
              <a:rPr sz="1800" spc="-45" dirty="0"/>
              <a:t> </a:t>
            </a:r>
            <a:r>
              <a:rPr sz="1800" spc="-5" dirty="0"/>
              <a:t>not</a:t>
            </a:r>
            <a:r>
              <a:rPr sz="1800" spc="-45" dirty="0"/>
              <a:t> </a:t>
            </a:r>
            <a:r>
              <a:rPr sz="1800" spc="-85" dirty="0"/>
              <a:t>just</a:t>
            </a:r>
            <a:r>
              <a:rPr sz="1800" spc="-45" dirty="0"/>
              <a:t> </a:t>
            </a:r>
            <a:r>
              <a:rPr sz="1800" spc="-60" dirty="0"/>
              <a:t>tolerated</a:t>
            </a:r>
            <a:r>
              <a:rPr sz="1800" spc="-45" dirty="0"/>
              <a:t> </a:t>
            </a:r>
            <a:r>
              <a:rPr sz="1800" spc="-35" dirty="0"/>
              <a:t>or</a:t>
            </a:r>
            <a:r>
              <a:rPr sz="1800" spc="-45" dirty="0"/>
              <a:t> </a:t>
            </a:r>
            <a:r>
              <a:rPr sz="1800" spc="-50" dirty="0"/>
              <a:t>framed</a:t>
            </a:r>
            <a:r>
              <a:rPr sz="1800" spc="-45" dirty="0"/>
              <a:t> </a:t>
            </a:r>
            <a:r>
              <a:rPr sz="1800" spc="-40" dirty="0"/>
              <a:t>by  </a:t>
            </a:r>
            <a:r>
              <a:rPr sz="1800" spc="-25" dirty="0"/>
              <a:t>urban</a:t>
            </a:r>
            <a:r>
              <a:rPr sz="1800" spc="-50" dirty="0"/>
              <a:t> </a:t>
            </a:r>
            <a:r>
              <a:rPr sz="1800" spc="-90" dirty="0"/>
              <a:t>projects.</a:t>
            </a:r>
            <a:endParaRPr sz="1800"/>
          </a:p>
          <a:p>
            <a:pPr>
              <a:lnSpc>
                <a:spcPct val="100000"/>
              </a:lnSpc>
              <a:spcBef>
                <a:spcPts val="10"/>
              </a:spcBef>
            </a:pPr>
            <a:endParaRPr sz="1850"/>
          </a:p>
          <a:p>
            <a:pPr marL="12700" marR="101600">
              <a:lnSpc>
                <a:spcPct val="100000"/>
              </a:lnSpc>
            </a:pPr>
            <a:r>
              <a:rPr sz="1800" spc="-15" dirty="0"/>
              <a:t>According to </a:t>
            </a:r>
            <a:r>
              <a:rPr sz="1800" spc="-65" dirty="0"/>
              <a:t>him, </a:t>
            </a:r>
            <a:r>
              <a:rPr sz="1800" spc="-75" dirty="0"/>
              <a:t>street </a:t>
            </a:r>
            <a:r>
              <a:rPr sz="1800" spc="-70" dirty="0"/>
              <a:t>art </a:t>
            </a:r>
            <a:r>
              <a:rPr sz="1800" spc="-20" dirty="0"/>
              <a:t>has </a:t>
            </a:r>
            <a:r>
              <a:rPr sz="1800" spc="-5" dirty="0"/>
              <a:t>not </a:t>
            </a:r>
            <a:r>
              <a:rPr sz="1800" spc="-50" dirty="0"/>
              <a:t>a </a:t>
            </a:r>
            <a:r>
              <a:rPr sz="1800" spc="-45" dirty="0"/>
              <a:t> </a:t>
            </a:r>
            <a:r>
              <a:rPr sz="1800" spc="-65" dirty="0"/>
              <a:t>decorative </a:t>
            </a:r>
            <a:r>
              <a:rPr sz="1800" spc="-40" dirty="0"/>
              <a:t>vocation </a:t>
            </a:r>
            <a:r>
              <a:rPr sz="1800" spc="-20" dirty="0"/>
              <a:t>but </a:t>
            </a:r>
            <a:r>
              <a:rPr sz="1800" spc="-50" dirty="0"/>
              <a:t>a </a:t>
            </a:r>
            <a:r>
              <a:rPr sz="1800" spc="-15" dirty="0"/>
              <a:t>much </a:t>
            </a:r>
            <a:r>
              <a:rPr sz="1800" spc="-45" dirty="0"/>
              <a:t>more </a:t>
            </a:r>
            <a:r>
              <a:rPr sz="1800" spc="-40" dirty="0"/>
              <a:t> </a:t>
            </a:r>
            <a:r>
              <a:rPr sz="1800" spc="-65" dirty="0"/>
              <a:t>pr</a:t>
            </a:r>
            <a:r>
              <a:rPr sz="1800" spc="5" dirty="0"/>
              <a:t>ofound</a:t>
            </a:r>
            <a:r>
              <a:rPr sz="1800" spc="-45" dirty="0"/>
              <a:t> </a:t>
            </a:r>
            <a:r>
              <a:rPr sz="1800" spc="-125" dirty="0"/>
              <a:t>r</a:t>
            </a:r>
            <a:r>
              <a:rPr sz="1800" spc="-85" dirty="0"/>
              <a:t>ole,</a:t>
            </a:r>
            <a:r>
              <a:rPr sz="1800" spc="-45" dirty="0"/>
              <a:t> </a:t>
            </a:r>
            <a:r>
              <a:rPr sz="1800" spc="-85" dirty="0"/>
              <a:t>like</a:t>
            </a:r>
            <a:r>
              <a:rPr sz="1800" spc="-45" dirty="0"/>
              <a:t> </a:t>
            </a:r>
            <a:r>
              <a:rPr sz="1800" spc="-40" dirty="0"/>
              <a:t>any</a:t>
            </a:r>
            <a:r>
              <a:rPr sz="1800" spc="-45" dirty="0"/>
              <a:t> </a:t>
            </a:r>
            <a:r>
              <a:rPr sz="1800" spc="-80" dirty="0"/>
              <a:t>artistic</a:t>
            </a:r>
            <a:r>
              <a:rPr sz="1800" spc="-45" dirty="0"/>
              <a:t> </a:t>
            </a:r>
            <a:r>
              <a:rPr sz="1800" spc="-75" dirty="0"/>
              <a:t>discipline.  </a:t>
            </a:r>
            <a:r>
              <a:rPr sz="1800" spc="-15" dirty="0"/>
              <a:t>Big </a:t>
            </a:r>
            <a:r>
              <a:rPr sz="1800" spc="-30" dirty="0"/>
              <a:t>Ben </a:t>
            </a:r>
            <a:r>
              <a:rPr sz="1800" spc="-75" dirty="0"/>
              <a:t>is </a:t>
            </a:r>
            <a:r>
              <a:rPr sz="1800" spc="-45" dirty="0"/>
              <a:t>convinced </a:t>
            </a:r>
            <a:r>
              <a:rPr sz="1800" spc="-40" dirty="0"/>
              <a:t>that </a:t>
            </a:r>
            <a:r>
              <a:rPr sz="1800" spc="-70" dirty="0"/>
              <a:t>art </a:t>
            </a:r>
            <a:r>
              <a:rPr sz="1800" spc="-45" dirty="0"/>
              <a:t>can </a:t>
            </a:r>
            <a:r>
              <a:rPr sz="1800" spc="-50" dirty="0"/>
              <a:t>help </a:t>
            </a:r>
            <a:r>
              <a:rPr sz="1800" spc="-45" dirty="0"/>
              <a:t> people </a:t>
            </a:r>
            <a:r>
              <a:rPr sz="1800" spc="-35" dirty="0"/>
              <a:t>think</a:t>
            </a:r>
            <a:r>
              <a:rPr sz="1800" spc="-45" dirty="0"/>
              <a:t> </a:t>
            </a:r>
            <a:r>
              <a:rPr sz="1800" spc="-15" dirty="0"/>
              <a:t>and</a:t>
            </a:r>
            <a:r>
              <a:rPr sz="1800" spc="-45" dirty="0"/>
              <a:t> </a:t>
            </a:r>
            <a:r>
              <a:rPr sz="1800" spc="-95" dirty="0"/>
              <a:t>feel</a:t>
            </a:r>
            <a:r>
              <a:rPr sz="1800" spc="-45" dirty="0"/>
              <a:t> </a:t>
            </a:r>
            <a:r>
              <a:rPr sz="1800" spc="-60" dirty="0"/>
              <a:t>bette</a:t>
            </a:r>
            <a:r>
              <a:rPr sz="1800" spc="-275" dirty="0"/>
              <a:t>r</a:t>
            </a:r>
            <a:r>
              <a:rPr sz="1800" spc="-165" dirty="0"/>
              <a:t>.</a:t>
            </a:r>
            <a:endParaRPr sz="1800"/>
          </a:p>
        </p:txBody>
      </p:sp>
      <p:sp>
        <p:nvSpPr>
          <p:cNvPr id="6" name="object 6"/>
          <p:cNvSpPr/>
          <p:nvPr/>
        </p:nvSpPr>
        <p:spPr>
          <a:xfrm>
            <a:off x="1118661" y="1090849"/>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7" name="object 7"/>
          <p:cNvSpPr txBox="1"/>
          <p:nvPr/>
        </p:nvSpPr>
        <p:spPr>
          <a:xfrm>
            <a:off x="1359960" y="1133083"/>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a:t>
            </a:r>
            <a:r>
              <a:rPr sz="1800" b="1" spc="-80" dirty="0">
                <a:solidFill>
                  <a:srgbClr val="FFFFFF"/>
                </a:solidFill>
                <a:latin typeface="Trebuchet MS"/>
                <a:cs typeface="Trebuchet MS"/>
              </a:rPr>
              <a:t> </a:t>
            </a: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8" name="object 8"/>
          <p:cNvSpPr/>
          <p:nvPr/>
        </p:nvSpPr>
        <p:spPr>
          <a:xfrm>
            <a:off x="4894262" y="6833133"/>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5137340" y="0"/>
            <a:ext cx="4921059" cy="4114368"/>
          </a:xfrm>
          <a:prstGeom prst="rect">
            <a:avLst/>
          </a:prstGeom>
        </p:spPr>
      </p:pic>
      <p:sp>
        <p:nvSpPr>
          <p:cNvPr id="10" name="object 10"/>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5448578" y="1106705"/>
              <a:ext cx="3924300" cy="6253480"/>
            </a:xfrm>
            <a:custGeom>
              <a:avLst/>
              <a:gdLst/>
              <a:ahLst/>
              <a:cxnLst/>
              <a:rect l="l" t="t" r="r" b="b"/>
              <a:pathLst>
                <a:path w="3924300" h="6253480">
                  <a:moveTo>
                    <a:pt x="3473602" y="0"/>
                  </a:moveTo>
                  <a:lnTo>
                    <a:pt x="450494" y="0"/>
                  </a:lnTo>
                  <a:lnTo>
                    <a:pt x="401586" y="2656"/>
                  </a:lnTo>
                  <a:lnTo>
                    <a:pt x="354160" y="10438"/>
                  </a:lnTo>
                  <a:lnTo>
                    <a:pt x="308496" y="23066"/>
                  </a:lnTo>
                  <a:lnTo>
                    <a:pt x="264875" y="40258"/>
                  </a:lnTo>
                  <a:lnTo>
                    <a:pt x="223576" y="61736"/>
                  </a:lnTo>
                  <a:lnTo>
                    <a:pt x="184880" y="87218"/>
                  </a:lnTo>
                  <a:lnTo>
                    <a:pt x="149068" y="116425"/>
                  </a:lnTo>
                  <a:lnTo>
                    <a:pt x="116419" y="149075"/>
                  </a:lnTo>
                  <a:lnTo>
                    <a:pt x="87214" y="184888"/>
                  </a:lnTo>
                  <a:lnTo>
                    <a:pt x="61733" y="223585"/>
                  </a:lnTo>
                  <a:lnTo>
                    <a:pt x="40256" y="264885"/>
                  </a:lnTo>
                  <a:lnTo>
                    <a:pt x="23064" y="308507"/>
                  </a:lnTo>
                  <a:lnTo>
                    <a:pt x="10437" y="354172"/>
                  </a:lnTo>
                  <a:lnTo>
                    <a:pt x="2656" y="401599"/>
                  </a:lnTo>
                  <a:lnTo>
                    <a:pt x="0" y="450507"/>
                  </a:lnTo>
                  <a:lnTo>
                    <a:pt x="0" y="5802972"/>
                  </a:lnTo>
                  <a:lnTo>
                    <a:pt x="2656" y="5851878"/>
                  </a:lnTo>
                  <a:lnTo>
                    <a:pt x="10437" y="5899302"/>
                  </a:lnTo>
                  <a:lnTo>
                    <a:pt x="23064" y="5944965"/>
                  </a:lnTo>
                  <a:lnTo>
                    <a:pt x="40256" y="5988586"/>
                  </a:lnTo>
                  <a:lnTo>
                    <a:pt x="61733" y="6029885"/>
                  </a:lnTo>
                  <a:lnTo>
                    <a:pt x="87214" y="6068581"/>
                  </a:lnTo>
                  <a:lnTo>
                    <a:pt x="116419" y="6104394"/>
                  </a:lnTo>
                  <a:lnTo>
                    <a:pt x="149068" y="6137043"/>
                  </a:lnTo>
                  <a:lnTo>
                    <a:pt x="184880" y="6166249"/>
                  </a:lnTo>
                  <a:lnTo>
                    <a:pt x="223576" y="6191731"/>
                  </a:lnTo>
                  <a:lnTo>
                    <a:pt x="264875" y="6213208"/>
                  </a:lnTo>
                  <a:lnTo>
                    <a:pt x="308496" y="6230401"/>
                  </a:lnTo>
                  <a:lnTo>
                    <a:pt x="354160" y="6243028"/>
                  </a:lnTo>
                  <a:lnTo>
                    <a:pt x="401586" y="6250810"/>
                  </a:lnTo>
                  <a:lnTo>
                    <a:pt x="450494" y="6253467"/>
                  </a:lnTo>
                  <a:lnTo>
                    <a:pt x="3473602" y="6253467"/>
                  </a:lnTo>
                  <a:lnTo>
                    <a:pt x="3522510" y="6250810"/>
                  </a:lnTo>
                  <a:lnTo>
                    <a:pt x="3569936" y="6243028"/>
                  </a:lnTo>
                  <a:lnTo>
                    <a:pt x="3615600" y="6230401"/>
                  </a:lnTo>
                  <a:lnTo>
                    <a:pt x="3659221" y="6213208"/>
                  </a:lnTo>
                  <a:lnTo>
                    <a:pt x="3700520" y="6191731"/>
                  </a:lnTo>
                  <a:lnTo>
                    <a:pt x="3739216" y="6166249"/>
                  </a:lnTo>
                  <a:lnTo>
                    <a:pt x="3775028" y="6137043"/>
                  </a:lnTo>
                  <a:lnTo>
                    <a:pt x="3807677" y="6104394"/>
                  </a:lnTo>
                  <a:lnTo>
                    <a:pt x="3836882" y="6068581"/>
                  </a:lnTo>
                  <a:lnTo>
                    <a:pt x="3862363" y="6029885"/>
                  </a:lnTo>
                  <a:lnTo>
                    <a:pt x="3883840" y="5988586"/>
                  </a:lnTo>
                  <a:lnTo>
                    <a:pt x="3901031" y="5944965"/>
                  </a:lnTo>
                  <a:lnTo>
                    <a:pt x="3913658" y="5899302"/>
                  </a:lnTo>
                  <a:lnTo>
                    <a:pt x="3921440" y="5851878"/>
                  </a:lnTo>
                  <a:lnTo>
                    <a:pt x="3924096" y="5802972"/>
                  </a:lnTo>
                  <a:lnTo>
                    <a:pt x="3924096" y="450507"/>
                  </a:lnTo>
                  <a:lnTo>
                    <a:pt x="3921440" y="401599"/>
                  </a:lnTo>
                  <a:lnTo>
                    <a:pt x="3913658" y="354172"/>
                  </a:lnTo>
                  <a:lnTo>
                    <a:pt x="3901031" y="308507"/>
                  </a:lnTo>
                  <a:lnTo>
                    <a:pt x="3883840" y="264885"/>
                  </a:lnTo>
                  <a:lnTo>
                    <a:pt x="3862363" y="223585"/>
                  </a:lnTo>
                  <a:lnTo>
                    <a:pt x="3836882" y="184888"/>
                  </a:lnTo>
                  <a:lnTo>
                    <a:pt x="3807677" y="149075"/>
                  </a:lnTo>
                  <a:lnTo>
                    <a:pt x="3775028" y="116425"/>
                  </a:lnTo>
                  <a:lnTo>
                    <a:pt x="3739216" y="87218"/>
                  </a:lnTo>
                  <a:lnTo>
                    <a:pt x="3700520" y="61736"/>
                  </a:lnTo>
                  <a:lnTo>
                    <a:pt x="3659221" y="40258"/>
                  </a:lnTo>
                  <a:lnTo>
                    <a:pt x="3615600" y="23066"/>
                  </a:lnTo>
                  <a:lnTo>
                    <a:pt x="3569936" y="10438"/>
                  </a:lnTo>
                  <a:lnTo>
                    <a:pt x="3522510" y="2656"/>
                  </a:lnTo>
                  <a:lnTo>
                    <a:pt x="34736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5842000" y="1416050"/>
            <a:ext cx="3014345" cy="391160"/>
          </a:xfrm>
          <a:prstGeom prst="rect">
            <a:avLst/>
          </a:prstGeom>
        </p:spPr>
        <p:txBody>
          <a:bodyPr vert="horz" wrap="square" lIns="0" tIns="12700" rIns="0" bIns="0" rtlCol="0">
            <a:spAutoFit/>
          </a:bodyPr>
          <a:lstStyle/>
          <a:p>
            <a:pPr marL="12700">
              <a:lnSpc>
                <a:spcPct val="100000"/>
              </a:lnSpc>
              <a:spcBef>
                <a:spcPts val="100"/>
              </a:spcBef>
            </a:pPr>
            <a:r>
              <a:rPr sz="2400" b="0" spc="150" dirty="0">
                <a:solidFill>
                  <a:srgbClr val="1D1D1B"/>
                </a:solidFill>
                <a:latin typeface="Trebuchet MS"/>
                <a:cs typeface="Trebuchet MS"/>
              </a:rPr>
              <a:t>FESTIVAL</a:t>
            </a:r>
            <a:r>
              <a:rPr sz="2400" b="0" dirty="0">
                <a:solidFill>
                  <a:srgbClr val="1D1D1B"/>
                </a:solidFill>
                <a:latin typeface="Trebuchet MS"/>
                <a:cs typeface="Trebuchet MS"/>
              </a:rPr>
              <a:t> </a:t>
            </a:r>
            <a:r>
              <a:rPr sz="2400" b="0" spc="229" dirty="0">
                <a:solidFill>
                  <a:srgbClr val="1D1D1B"/>
                </a:solidFill>
                <a:latin typeface="Trebuchet MS"/>
                <a:cs typeface="Trebuchet MS"/>
              </a:rPr>
              <a:t>CHAHUTS</a:t>
            </a:r>
            <a:endParaRPr sz="2400">
              <a:latin typeface="Trebuchet MS"/>
              <a:cs typeface="Trebuchet MS"/>
            </a:endParaRPr>
          </a:p>
        </p:txBody>
      </p:sp>
      <p:sp>
        <p:nvSpPr>
          <p:cNvPr id="6" name="object 6"/>
          <p:cNvSpPr txBox="1"/>
          <p:nvPr/>
        </p:nvSpPr>
        <p:spPr>
          <a:xfrm>
            <a:off x="5842000" y="1979928"/>
            <a:ext cx="3237230" cy="5085715"/>
          </a:xfrm>
          <a:prstGeom prst="rect">
            <a:avLst/>
          </a:prstGeom>
        </p:spPr>
        <p:txBody>
          <a:bodyPr vert="horz" wrap="square" lIns="0" tIns="12700" rIns="0" bIns="0" rtlCol="0">
            <a:spAutoFit/>
          </a:bodyPr>
          <a:lstStyle/>
          <a:p>
            <a:pPr marL="12700" marR="125730">
              <a:lnSpc>
                <a:spcPct val="100000"/>
              </a:lnSpc>
              <a:spcBef>
                <a:spcPts val="100"/>
              </a:spcBef>
            </a:pPr>
            <a:r>
              <a:rPr sz="1800" b="1" i="1" spc="-90" dirty="0">
                <a:solidFill>
                  <a:srgbClr val="D21924"/>
                </a:solidFill>
                <a:latin typeface="Trebuchet MS"/>
                <a:cs typeface="Trebuchet MS"/>
              </a:rPr>
              <a:t>FESTI</a:t>
            </a:r>
            <a:r>
              <a:rPr sz="1800" b="1" i="1" spc="-160" dirty="0">
                <a:solidFill>
                  <a:srgbClr val="D21924"/>
                </a:solidFill>
                <a:latin typeface="Trebuchet MS"/>
                <a:cs typeface="Trebuchet MS"/>
              </a:rPr>
              <a:t>V</a:t>
            </a:r>
            <a:r>
              <a:rPr sz="1800" b="1" i="1" spc="50" dirty="0">
                <a:solidFill>
                  <a:srgbClr val="D21924"/>
                </a:solidFill>
                <a:latin typeface="Trebuchet MS"/>
                <a:cs typeface="Trebuchet MS"/>
              </a:rPr>
              <a:t>AL</a:t>
            </a:r>
            <a:r>
              <a:rPr sz="1800" b="1" i="1" spc="-55" dirty="0">
                <a:solidFill>
                  <a:srgbClr val="D21924"/>
                </a:solidFill>
                <a:latin typeface="Trebuchet MS"/>
                <a:cs typeface="Trebuchet MS"/>
              </a:rPr>
              <a:t> </a:t>
            </a:r>
            <a:r>
              <a:rPr sz="1800" b="1" i="1" spc="20" dirty="0">
                <a:solidFill>
                  <a:srgbClr val="D21924"/>
                </a:solidFill>
                <a:latin typeface="Trebuchet MS"/>
                <a:cs typeface="Trebuchet MS"/>
              </a:rPr>
              <a:t>CHAHUTS</a:t>
            </a:r>
            <a:r>
              <a:rPr sz="1800" b="1" i="1" spc="-55" dirty="0">
                <a:solidFill>
                  <a:srgbClr val="D21924"/>
                </a:solidFill>
                <a:latin typeface="Trebuchet MS"/>
                <a:cs typeface="Trebuchet MS"/>
              </a:rPr>
              <a:t> </a:t>
            </a:r>
            <a:r>
              <a:rPr sz="1800" b="1" i="1" spc="20" dirty="0">
                <a:solidFill>
                  <a:srgbClr val="D21924"/>
                </a:solidFill>
                <a:latin typeface="Trebuchet MS"/>
                <a:cs typeface="Trebuchet MS"/>
              </a:rPr>
              <a:t>was</a:t>
            </a:r>
            <a:r>
              <a:rPr sz="1800" b="1" i="1" spc="-55" dirty="0">
                <a:solidFill>
                  <a:srgbClr val="D21924"/>
                </a:solidFill>
                <a:latin typeface="Trebuchet MS"/>
                <a:cs typeface="Trebuchet MS"/>
              </a:rPr>
              <a:t> </a:t>
            </a:r>
            <a:r>
              <a:rPr sz="1800" b="1" i="1" spc="-60" dirty="0">
                <a:solidFill>
                  <a:srgbClr val="D21924"/>
                </a:solidFill>
                <a:latin typeface="Trebuchet MS"/>
                <a:cs typeface="Trebuchet MS"/>
              </a:rPr>
              <a:t>bo</a:t>
            </a:r>
            <a:r>
              <a:rPr sz="1800" b="1" i="1" spc="-30" dirty="0">
                <a:solidFill>
                  <a:srgbClr val="D21924"/>
                </a:solidFill>
                <a:latin typeface="Trebuchet MS"/>
                <a:cs typeface="Trebuchet MS"/>
              </a:rPr>
              <a:t>r</a:t>
            </a:r>
            <a:r>
              <a:rPr sz="1800" b="1" i="1" spc="45" dirty="0">
                <a:solidFill>
                  <a:srgbClr val="D21924"/>
                </a:solidFill>
                <a:latin typeface="Trebuchet MS"/>
                <a:cs typeface="Trebuchet MS"/>
              </a:rPr>
              <a:t>n  </a:t>
            </a:r>
            <a:r>
              <a:rPr sz="1800" b="1" i="1" spc="-20" dirty="0">
                <a:solidFill>
                  <a:srgbClr val="D21924"/>
                </a:solidFill>
                <a:latin typeface="Trebuchet MS"/>
                <a:cs typeface="Trebuchet MS"/>
              </a:rPr>
              <a:t>in</a:t>
            </a:r>
            <a:r>
              <a:rPr sz="1800" b="1" i="1" spc="-55" dirty="0">
                <a:solidFill>
                  <a:srgbClr val="D21924"/>
                </a:solidFill>
                <a:latin typeface="Trebuchet MS"/>
                <a:cs typeface="Trebuchet MS"/>
              </a:rPr>
              <a:t> </a:t>
            </a:r>
            <a:r>
              <a:rPr sz="1800" b="1" i="1" spc="-75" dirty="0">
                <a:solidFill>
                  <a:srgbClr val="D21924"/>
                </a:solidFill>
                <a:latin typeface="Trebuchet MS"/>
                <a:cs typeface="Trebuchet MS"/>
              </a:rPr>
              <a:t>1992</a:t>
            </a:r>
            <a:r>
              <a:rPr sz="1800" b="1" i="1" spc="-55" dirty="0">
                <a:solidFill>
                  <a:srgbClr val="D21924"/>
                </a:solidFill>
                <a:latin typeface="Trebuchet MS"/>
                <a:cs typeface="Trebuchet MS"/>
              </a:rPr>
              <a:t> </a:t>
            </a:r>
            <a:r>
              <a:rPr sz="1800" b="1" i="1" spc="-20" dirty="0">
                <a:solidFill>
                  <a:srgbClr val="D21924"/>
                </a:solidFill>
                <a:latin typeface="Trebuchet MS"/>
                <a:cs typeface="Trebuchet MS"/>
              </a:rPr>
              <a:t>in</a:t>
            </a:r>
            <a:r>
              <a:rPr sz="1800" b="1" i="1" spc="-55" dirty="0">
                <a:solidFill>
                  <a:srgbClr val="D21924"/>
                </a:solidFill>
                <a:latin typeface="Trebuchet MS"/>
                <a:cs typeface="Trebuchet MS"/>
              </a:rPr>
              <a:t> </a:t>
            </a:r>
            <a:r>
              <a:rPr sz="1800" b="1" i="1" spc="-70" dirty="0">
                <a:solidFill>
                  <a:srgbClr val="D21924"/>
                </a:solidFill>
                <a:latin typeface="Trebuchet MS"/>
                <a:cs typeface="Trebuchet MS"/>
              </a:rPr>
              <a:t>a</a:t>
            </a:r>
            <a:r>
              <a:rPr sz="1800" b="1" i="1" spc="-55" dirty="0">
                <a:solidFill>
                  <a:srgbClr val="D21924"/>
                </a:solidFill>
                <a:latin typeface="Trebuchet MS"/>
                <a:cs typeface="Trebuchet MS"/>
              </a:rPr>
              <a:t> </a:t>
            </a:r>
            <a:r>
              <a:rPr sz="1800" b="1" i="1" spc="-80" dirty="0">
                <a:solidFill>
                  <a:srgbClr val="D21924"/>
                </a:solidFill>
                <a:latin typeface="Trebuchet MS"/>
                <a:cs typeface="Trebuchet MS"/>
              </a:rPr>
              <a:t>district</a:t>
            </a:r>
            <a:r>
              <a:rPr sz="1800" b="1" i="1" spc="-55" dirty="0">
                <a:solidFill>
                  <a:srgbClr val="D21924"/>
                </a:solidFill>
                <a:latin typeface="Trebuchet MS"/>
                <a:cs typeface="Trebuchet MS"/>
              </a:rPr>
              <a:t> </a:t>
            </a:r>
            <a:r>
              <a:rPr sz="1800" b="1" i="1" dirty="0">
                <a:solidFill>
                  <a:srgbClr val="D21924"/>
                </a:solidFill>
                <a:latin typeface="Trebuchet MS"/>
                <a:cs typeface="Trebuchet MS"/>
              </a:rPr>
              <a:t>of</a:t>
            </a:r>
            <a:r>
              <a:rPr sz="1800" b="1" i="1" spc="-55" dirty="0">
                <a:solidFill>
                  <a:srgbClr val="D21924"/>
                </a:solidFill>
                <a:latin typeface="Trebuchet MS"/>
                <a:cs typeface="Trebuchet MS"/>
              </a:rPr>
              <a:t> </a:t>
            </a:r>
            <a:r>
              <a:rPr sz="1800" b="1" i="1" spc="-20" dirty="0">
                <a:solidFill>
                  <a:srgbClr val="D21924"/>
                </a:solidFill>
                <a:latin typeface="Trebuchet MS"/>
                <a:cs typeface="Trebuchet MS"/>
              </a:rPr>
              <a:t>Bor</a:t>
            </a:r>
            <a:r>
              <a:rPr sz="1800" b="1" i="1" spc="-70" dirty="0">
                <a:solidFill>
                  <a:srgbClr val="D21924"/>
                </a:solidFill>
                <a:latin typeface="Trebuchet MS"/>
                <a:cs typeface="Trebuchet MS"/>
              </a:rPr>
              <a:t>-  </a:t>
            </a:r>
            <a:r>
              <a:rPr sz="1800" b="1" i="1" spc="-40" dirty="0">
                <a:solidFill>
                  <a:srgbClr val="D21924"/>
                </a:solidFill>
                <a:latin typeface="Trebuchet MS"/>
                <a:cs typeface="Trebuchet MS"/>
              </a:rPr>
              <a:t>deaux </a:t>
            </a:r>
            <a:r>
              <a:rPr sz="1800" b="1" i="1" spc="-35" dirty="0">
                <a:solidFill>
                  <a:srgbClr val="D21924"/>
                </a:solidFill>
                <a:latin typeface="Trebuchet MS"/>
                <a:cs typeface="Trebuchet MS"/>
              </a:rPr>
              <a:t>that </a:t>
            </a:r>
            <a:r>
              <a:rPr sz="1800" b="1" i="1" spc="-60" dirty="0">
                <a:solidFill>
                  <a:srgbClr val="D21924"/>
                </a:solidFill>
                <a:latin typeface="Trebuchet MS"/>
                <a:cs typeface="Trebuchet MS"/>
              </a:rPr>
              <a:t>suffered </a:t>
            </a:r>
            <a:r>
              <a:rPr sz="1800" b="1" i="1" spc="-20" dirty="0">
                <a:solidFill>
                  <a:srgbClr val="D21924"/>
                </a:solidFill>
                <a:latin typeface="Trebuchet MS"/>
                <a:cs typeface="Trebuchet MS"/>
              </a:rPr>
              <a:t>from </a:t>
            </a:r>
            <a:r>
              <a:rPr sz="1800" b="1" i="1" spc="-70" dirty="0">
                <a:solidFill>
                  <a:srgbClr val="D21924"/>
                </a:solidFill>
                <a:latin typeface="Trebuchet MS"/>
                <a:cs typeface="Trebuchet MS"/>
              </a:rPr>
              <a:t>a </a:t>
            </a:r>
            <a:r>
              <a:rPr sz="1800" b="1" i="1" spc="-65" dirty="0">
                <a:solidFill>
                  <a:srgbClr val="D21924"/>
                </a:solidFill>
                <a:latin typeface="Trebuchet MS"/>
                <a:cs typeface="Trebuchet MS"/>
              </a:rPr>
              <a:t> </a:t>
            </a:r>
            <a:r>
              <a:rPr sz="1800" b="1" i="1" spc="-40" dirty="0">
                <a:solidFill>
                  <a:srgbClr val="D21924"/>
                </a:solidFill>
                <a:latin typeface="Trebuchet MS"/>
                <a:cs typeface="Trebuchet MS"/>
              </a:rPr>
              <a:t>negative</a:t>
            </a:r>
            <a:r>
              <a:rPr sz="1800" b="1" i="1" spc="-65" dirty="0">
                <a:solidFill>
                  <a:srgbClr val="D21924"/>
                </a:solidFill>
                <a:latin typeface="Trebuchet MS"/>
                <a:cs typeface="Trebuchet MS"/>
              </a:rPr>
              <a:t> </a:t>
            </a:r>
            <a:r>
              <a:rPr sz="1800" b="1" i="1" spc="-60" dirty="0">
                <a:solidFill>
                  <a:srgbClr val="D21924"/>
                </a:solidFill>
                <a:latin typeface="Trebuchet MS"/>
                <a:cs typeface="Trebuchet MS"/>
              </a:rPr>
              <a:t>external</a:t>
            </a:r>
            <a:r>
              <a:rPr sz="1800" b="1" i="1" spc="-65" dirty="0">
                <a:solidFill>
                  <a:srgbClr val="D21924"/>
                </a:solidFill>
                <a:latin typeface="Trebuchet MS"/>
                <a:cs typeface="Trebuchet MS"/>
              </a:rPr>
              <a:t> </a:t>
            </a:r>
            <a:r>
              <a:rPr sz="1800" b="1" i="1" spc="-55" dirty="0">
                <a:solidFill>
                  <a:srgbClr val="D21924"/>
                </a:solidFill>
                <a:latin typeface="Trebuchet MS"/>
                <a:cs typeface="Trebuchet MS"/>
              </a:rPr>
              <a:t>image.</a:t>
            </a:r>
            <a:endParaRPr sz="1800">
              <a:latin typeface="Trebuchet MS"/>
              <a:cs typeface="Trebuchet MS"/>
            </a:endParaRPr>
          </a:p>
          <a:p>
            <a:pPr marL="12700" marR="5080">
              <a:lnSpc>
                <a:spcPct val="100000"/>
              </a:lnSpc>
              <a:spcBef>
                <a:spcPts val="1200"/>
              </a:spcBef>
              <a:buChar char="•"/>
              <a:tabLst>
                <a:tab pos="191135" algn="l"/>
              </a:tabLst>
            </a:pPr>
            <a:r>
              <a:rPr sz="1800" spc="-70" dirty="0">
                <a:solidFill>
                  <a:srgbClr val="1D1D1B"/>
                </a:solidFill>
                <a:latin typeface="Trebuchet MS"/>
                <a:cs typeface="Trebuchet MS"/>
              </a:rPr>
              <a:t>The</a:t>
            </a:r>
            <a:r>
              <a:rPr sz="1800" spc="-50" dirty="0">
                <a:solidFill>
                  <a:srgbClr val="1D1D1B"/>
                </a:solidFill>
                <a:latin typeface="Trebuchet MS"/>
                <a:cs typeface="Trebuchet MS"/>
              </a:rPr>
              <a:t> </a:t>
            </a:r>
            <a:r>
              <a:rPr sz="1800" spc="-75" dirty="0">
                <a:solidFill>
                  <a:srgbClr val="1D1D1B"/>
                </a:solidFill>
                <a:latin typeface="Trebuchet MS"/>
                <a:cs typeface="Trebuchet MS"/>
              </a:rPr>
              <a:t>local</a:t>
            </a:r>
            <a:r>
              <a:rPr sz="1800" spc="-50" dirty="0">
                <a:solidFill>
                  <a:srgbClr val="1D1D1B"/>
                </a:solidFill>
                <a:latin typeface="Trebuchet MS"/>
                <a:cs typeface="Trebuchet MS"/>
              </a:rPr>
              <a:t> </a:t>
            </a:r>
            <a:r>
              <a:rPr sz="1800" spc="-70" dirty="0">
                <a:solidFill>
                  <a:srgbClr val="1D1D1B"/>
                </a:solidFill>
                <a:latin typeface="Trebuchet MS"/>
                <a:cs typeface="Trebuchet MS"/>
              </a:rPr>
              <a:t>cultural</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a:t>
            </a:r>
            <a:r>
              <a:rPr sz="1800" spc="-65" dirty="0">
                <a:solidFill>
                  <a:srgbClr val="1D1D1B"/>
                </a:solidFill>
                <a:latin typeface="Trebuchet MS"/>
                <a:cs typeface="Trebuchet MS"/>
              </a:rPr>
              <a:t>social </a:t>
            </a:r>
            <a:r>
              <a:rPr sz="1800" spc="-60" dirty="0">
                <a:solidFill>
                  <a:srgbClr val="1D1D1B"/>
                </a:solidFill>
                <a:latin typeface="Trebuchet MS"/>
                <a:cs typeface="Trebuchet MS"/>
              </a:rPr>
              <a:t> </a:t>
            </a:r>
            <a:r>
              <a:rPr sz="1800" spc="-40" dirty="0">
                <a:solidFill>
                  <a:srgbClr val="1D1D1B"/>
                </a:solidFill>
                <a:latin typeface="Trebuchet MS"/>
                <a:cs typeface="Trebuchet MS"/>
              </a:rPr>
              <a:t>associations</a:t>
            </a:r>
            <a:r>
              <a:rPr sz="1800" spc="-45" dirty="0">
                <a:solidFill>
                  <a:srgbClr val="1D1D1B"/>
                </a:solidFill>
                <a:latin typeface="Trebuchet MS"/>
                <a:cs typeface="Trebuchet MS"/>
              </a:rPr>
              <a:t> </a:t>
            </a:r>
            <a:r>
              <a:rPr sz="1800" spc="-20" dirty="0">
                <a:solidFill>
                  <a:srgbClr val="1D1D1B"/>
                </a:solidFill>
                <a:latin typeface="Trebuchet MS"/>
                <a:cs typeface="Trebuchet MS"/>
              </a:rPr>
              <a:t>wanted</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70" dirty="0">
                <a:solidFill>
                  <a:srgbClr val="1D1D1B"/>
                </a:solidFill>
                <a:latin typeface="Trebuchet MS"/>
                <a:cs typeface="Trebuchet MS"/>
              </a:rPr>
              <a:t>eate</a:t>
            </a:r>
            <a:r>
              <a:rPr sz="1800" spc="-45" dirty="0">
                <a:solidFill>
                  <a:srgbClr val="1D1D1B"/>
                </a:solidFill>
                <a:latin typeface="Trebuchet MS"/>
                <a:cs typeface="Trebuchet MS"/>
              </a:rPr>
              <a:t> </a:t>
            </a:r>
            <a:r>
              <a:rPr sz="1800" spc="-15" dirty="0">
                <a:solidFill>
                  <a:srgbClr val="1D1D1B"/>
                </a:solidFill>
                <a:latin typeface="Trebuchet MS"/>
                <a:cs typeface="Trebuchet MS"/>
              </a:rPr>
              <a:t>an  </a:t>
            </a:r>
            <a:r>
              <a:rPr sz="1800" spc="-60" dirty="0">
                <a:solidFill>
                  <a:srgbClr val="1D1D1B"/>
                </a:solidFill>
                <a:latin typeface="Trebuchet MS"/>
                <a:cs typeface="Trebuchet MS"/>
              </a:rPr>
              <a:t>event </a:t>
            </a:r>
            <a:r>
              <a:rPr sz="1800" spc="-40" dirty="0">
                <a:solidFill>
                  <a:srgbClr val="1D1D1B"/>
                </a:solidFill>
                <a:latin typeface="Trebuchet MS"/>
                <a:cs typeface="Trebuchet MS"/>
              </a:rPr>
              <a:t>that </a:t>
            </a:r>
            <a:r>
              <a:rPr sz="1800" spc="-5" dirty="0">
                <a:solidFill>
                  <a:srgbClr val="1D1D1B"/>
                </a:solidFill>
                <a:latin typeface="Trebuchet MS"/>
                <a:cs typeface="Trebuchet MS"/>
              </a:rPr>
              <a:t>would </a:t>
            </a:r>
            <a:r>
              <a:rPr sz="1800" spc="-35" dirty="0">
                <a:solidFill>
                  <a:srgbClr val="1D1D1B"/>
                </a:solidFill>
                <a:latin typeface="Trebuchet MS"/>
                <a:cs typeface="Trebuchet MS"/>
              </a:rPr>
              <a:t>make </a:t>
            </a:r>
            <a:r>
              <a:rPr sz="1800" spc="-45" dirty="0">
                <a:solidFill>
                  <a:srgbClr val="1D1D1B"/>
                </a:solidFill>
                <a:latin typeface="Trebuchet MS"/>
                <a:cs typeface="Trebuchet MS"/>
              </a:rPr>
              <a:t>the </a:t>
            </a:r>
            <a:r>
              <a:rPr sz="1800" spc="-55" dirty="0">
                <a:solidFill>
                  <a:srgbClr val="1D1D1B"/>
                </a:solidFill>
                <a:latin typeface="Trebuchet MS"/>
                <a:cs typeface="Trebuchet MS"/>
              </a:rPr>
              <a:t>in- </a:t>
            </a:r>
            <a:r>
              <a:rPr sz="1800" spc="-50" dirty="0">
                <a:solidFill>
                  <a:srgbClr val="1D1D1B"/>
                </a:solidFill>
                <a:latin typeface="Trebuchet MS"/>
                <a:cs typeface="Trebuchet MS"/>
              </a:rPr>
              <a:t> </a:t>
            </a:r>
            <a:r>
              <a:rPr sz="1800" spc="-40" dirty="0">
                <a:solidFill>
                  <a:srgbClr val="1D1D1B"/>
                </a:solidFill>
                <a:latin typeface="Trebuchet MS"/>
                <a:cs typeface="Trebuchet MS"/>
              </a:rPr>
              <a:t>habitants </a:t>
            </a:r>
            <a:r>
              <a:rPr sz="1800" spc="-15" dirty="0">
                <a:solidFill>
                  <a:srgbClr val="1D1D1B"/>
                </a:solidFill>
                <a:latin typeface="Trebuchet MS"/>
                <a:cs typeface="Trebuchet MS"/>
              </a:rPr>
              <a:t>proud and </a:t>
            </a:r>
            <a:r>
              <a:rPr sz="1800" spc="140" dirty="0">
                <a:solidFill>
                  <a:srgbClr val="1D1D1B"/>
                </a:solidFill>
                <a:latin typeface="Trebuchet MS"/>
                <a:cs typeface="Trebuchet MS"/>
              </a:rPr>
              <a:t>change </a:t>
            </a:r>
            <a:r>
              <a:rPr sz="1800" spc="145" dirty="0">
                <a:solidFill>
                  <a:srgbClr val="1D1D1B"/>
                </a:solidFill>
                <a:latin typeface="Trebuchet MS"/>
                <a:cs typeface="Trebuchet MS"/>
              </a:rPr>
              <a:t> </a:t>
            </a:r>
            <a:r>
              <a:rPr sz="1800" spc="125" dirty="0">
                <a:solidFill>
                  <a:srgbClr val="1D1D1B"/>
                </a:solidFill>
                <a:latin typeface="Trebuchet MS"/>
                <a:cs typeface="Trebuchet MS"/>
              </a:rPr>
              <a:t>the </a:t>
            </a:r>
            <a:r>
              <a:rPr sz="1800" spc="110" dirty="0">
                <a:solidFill>
                  <a:srgbClr val="1D1D1B"/>
                </a:solidFill>
                <a:latin typeface="Trebuchet MS"/>
                <a:cs typeface="Trebuchet MS"/>
              </a:rPr>
              <a:t>perception </a:t>
            </a:r>
            <a:r>
              <a:rPr sz="1800" spc="155" dirty="0">
                <a:solidFill>
                  <a:srgbClr val="1D1D1B"/>
                </a:solidFill>
                <a:latin typeface="Trebuchet MS"/>
                <a:cs typeface="Trebuchet MS"/>
              </a:rPr>
              <a:t>of </a:t>
            </a:r>
            <a:r>
              <a:rPr sz="1800" spc="125" dirty="0">
                <a:solidFill>
                  <a:srgbClr val="1D1D1B"/>
                </a:solidFill>
                <a:latin typeface="Trebuchet MS"/>
                <a:cs typeface="Trebuchet MS"/>
              </a:rPr>
              <a:t>the </a:t>
            </a:r>
            <a:r>
              <a:rPr sz="1800" spc="95" dirty="0">
                <a:solidFill>
                  <a:srgbClr val="1D1D1B"/>
                </a:solidFill>
                <a:latin typeface="Trebuchet MS"/>
                <a:cs typeface="Trebuchet MS"/>
              </a:rPr>
              <a:t>area </a:t>
            </a:r>
            <a:r>
              <a:rPr sz="1800" spc="100" dirty="0">
                <a:solidFill>
                  <a:srgbClr val="1D1D1B"/>
                </a:solidFill>
                <a:latin typeface="Trebuchet MS"/>
                <a:cs typeface="Trebuchet MS"/>
              </a:rPr>
              <a:t> </a:t>
            </a:r>
            <a:r>
              <a:rPr sz="1800" spc="-45" dirty="0">
                <a:solidFill>
                  <a:srgbClr val="1D1D1B"/>
                </a:solidFill>
                <a:latin typeface="Trebuchet MS"/>
                <a:cs typeface="Trebuchet MS"/>
              </a:rPr>
              <a:t>for the </a:t>
            </a:r>
            <a:r>
              <a:rPr sz="1800" spc="-40" dirty="0">
                <a:solidFill>
                  <a:srgbClr val="1D1D1B"/>
                </a:solidFill>
                <a:latin typeface="Trebuchet MS"/>
                <a:cs typeface="Trebuchet MS"/>
              </a:rPr>
              <a:t>other inhabitants </a:t>
            </a:r>
            <a:r>
              <a:rPr sz="1800" spc="-20" dirty="0">
                <a:solidFill>
                  <a:srgbClr val="1D1D1B"/>
                </a:solidFill>
                <a:latin typeface="Trebuchet MS"/>
                <a:cs typeface="Trebuchet MS"/>
              </a:rPr>
              <a:t>of </a:t>
            </a:r>
            <a:r>
              <a:rPr sz="1800" spc="-45" dirty="0">
                <a:solidFill>
                  <a:srgbClr val="1D1D1B"/>
                </a:solidFill>
                <a:latin typeface="Trebuchet MS"/>
                <a:cs typeface="Trebuchet MS"/>
              </a:rPr>
              <a:t>the </a:t>
            </a:r>
            <a:r>
              <a:rPr sz="1800" spc="-40" dirty="0">
                <a:solidFill>
                  <a:srgbClr val="1D1D1B"/>
                </a:solidFill>
                <a:latin typeface="Trebuchet MS"/>
                <a:cs typeface="Trebuchet MS"/>
              </a:rPr>
              <a:t> </a:t>
            </a:r>
            <a:r>
              <a:rPr sz="1800" spc="-135" dirty="0">
                <a:solidFill>
                  <a:srgbClr val="1D1D1B"/>
                </a:solidFill>
                <a:latin typeface="Trebuchet MS"/>
                <a:cs typeface="Trebuchet MS"/>
              </a:rPr>
              <a:t>city.</a:t>
            </a:r>
            <a:endParaRPr sz="1800">
              <a:latin typeface="Trebuchet MS"/>
              <a:cs typeface="Trebuchet MS"/>
            </a:endParaRPr>
          </a:p>
          <a:p>
            <a:pPr marL="12700" marR="21590">
              <a:lnSpc>
                <a:spcPct val="100000"/>
              </a:lnSpc>
              <a:spcBef>
                <a:spcPts val="1200"/>
              </a:spcBef>
              <a:buChar char="•"/>
              <a:tabLst>
                <a:tab pos="191135" algn="l"/>
              </a:tabLst>
            </a:pPr>
            <a:r>
              <a:rPr sz="1800" spc="-70" dirty="0">
                <a:solidFill>
                  <a:srgbClr val="1D1D1B"/>
                </a:solidFill>
                <a:latin typeface="Trebuchet MS"/>
                <a:cs typeface="Trebuchet MS"/>
              </a:rPr>
              <a:t>The</a:t>
            </a:r>
            <a:r>
              <a:rPr sz="1800" spc="-55" dirty="0">
                <a:solidFill>
                  <a:srgbClr val="1D1D1B"/>
                </a:solidFill>
                <a:latin typeface="Trebuchet MS"/>
                <a:cs typeface="Trebuchet MS"/>
              </a:rPr>
              <a:t> </a:t>
            </a:r>
            <a:r>
              <a:rPr sz="1800" spc="-30" dirty="0">
                <a:solidFill>
                  <a:srgbClr val="1D1D1B"/>
                </a:solidFill>
                <a:latin typeface="Trebuchet MS"/>
                <a:cs typeface="Trebuchet MS"/>
              </a:rPr>
              <a:t>hoped-for</a:t>
            </a:r>
            <a:r>
              <a:rPr sz="1800" spc="-50" dirty="0">
                <a:solidFill>
                  <a:srgbClr val="1D1D1B"/>
                </a:solidFill>
                <a:latin typeface="Trebuchet MS"/>
                <a:cs typeface="Trebuchet MS"/>
              </a:rPr>
              <a:t> </a:t>
            </a:r>
            <a:r>
              <a:rPr sz="1800" spc="-55" dirty="0">
                <a:solidFill>
                  <a:srgbClr val="1D1D1B"/>
                </a:solidFill>
                <a:latin typeface="Trebuchet MS"/>
                <a:cs typeface="Trebuchet MS"/>
              </a:rPr>
              <a:t>impact</a:t>
            </a:r>
            <a:r>
              <a:rPr sz="1800" spc="-50" dirty="0">
                <a:solidFill>
                  <a:srgbClr val="1D1D1B"/>
                </a:solidFill>
                <a:latin typeface="Trebuchet MS"/>
                <a:cs typeface="Trebuchet MS"/>
              </a:rPr>
              <a:t> </a:t>
            </a:r>
            <a:r>
              <a:rPr sz="1800" spc="-5" dirty="0">
                <a:solidFill>
                  <a:srgbClr val="1D1D1B"/>
                </a:solidFill>
                <a:latin typeface="Trebuchet MS"/>
                <a:cs typeface="Trebuchet MS"/>
              </a:rPr>
              <a:t>was</a:t>
            </a:r>
            <a:r>
              <a:rPr sz="1800" spc="-55" dirty="0">
                <a:solidFill>
                  <a:srgbClr val="1D1D1B"/>
                </a:solidFill>
                <a:latin typeface="Trebuchet MS"/>
                <a:cs typeface="Trebuchet MS"/>
              </a:rPr>
              <a:t> </a:t>
            </a:r>
            <a:r>
              <a:rPr sz="1800" spc="-45" dirty="0">
                <a:solidFill>
                  <a:srgbClr val="1D1D1B"/>
                </a:solidFill>
                <a:latin typeface="Trebuchet MS"/>
                <a:cs typeface="Trebuchet MS"/>
              </a:rPr>
              <a:t>also </a:t>
            </a:r>
            <a:r>
              <a:rPr sz="1800" spc="-525" dirty="0">
                <a:solidFill>
                  <a:srgbClr val="1D1D1B"/>
                </a:solidFill>
                <a:latin typeface="Trebuchet MS"/>
                <a:cs typeface="Trebuchet MS"/>
              </a:rPr>
              <a:t> </a:t>
            </a:r>
            <a:r>
              <a:rPr sz="1800" spc="-15" dirty="0">
                <a:solidFill>
                  <a:srgbClr val="1D1D1B"/>
                </a:solidFill>
                <a:latin typeface="Trebuchet MS"/>
                <a:cs typeface="Trebuchet MS"/>
              </a:rPr>
              <a:t>to </a:t>
            </a:r>
            <a:r>
              <a:rPr sz="1800" spc="-50" dirty="0">
                <a:solidFill>
                  <a:srgbClr val="1D1D1B"/>
                </a:solidFill>
                <a:latin typeface="Trebuchet MS"/>
                <a:cs typeface="Trebuchet MS"/>
              </a:rPr>
              <a:t>develop </a:t>
            </a:r>
            <a:r>
              <a:rPr sz="1800" spc="-15" dirty="0">
                <a:solidFill>
                  <a:srgbClr val="1D1D1B"/>
                </a:solidFill>
                <a:latin typeface="Trebuchet MS"/>
                <a:cs typeface="Trebuchet MS"/>
              </a:rPr>
              <a:t>an </a:t>
            </a:r>
            <a:r>
              <a:rPr sz="1800" spc="150" dirty="0">
                <a:solidFill>
                  <a:srgbClr val="1D1D1B"/>
                </a:solidFill>
                <a:latin typeface="Trebuchet MS"/>
                <a:cs typeface="Trebuchet MS"/>
              </a:rPr>
              <a:t>openness to </a:t>
            </a:r>
            <a:r>
              <a:rPr sz="1800" spc="155" dirty="0">
                <a:solidFill>
                  <a:srgbClr val="1D1D1B"/>
                </a:solidFill>
                <a:latin typeface="Trebuchet MS"/>
                <a:cs typeface="Trebuchet MS"/>
              </a:rPr>
              <a:t> </a:t>
            </a:r>
            <a:r>
              <a:rPr sz="1800" spc="125" dirty="0">
                <a:solidFill>
                  <a:srgbClr val="1D1D1B"/>
                </a:solidFill>
                <a:latin typeface="Trebuchet MS"/>
                <a:cs typeface="Trebuchet MS"/>
              </a:rPr>
              <a:t>the </a:t>
            </a:r>
            <a:r>
              <a:rPr sz="1800" spc="110" dirty="0">
                <a:solidFill>
                  <a:srgbClr val="1D1D1B"/>
                </a:solidFill>
                <a:latin typeface="Trebuchet MS"/>
                <a:cs typeface="Trebuchet MS"/>
              </a:rPr>
              <a:t>world, </a:t>
            </a:r>
            <a:r>
              <a:rPr sz="1800" spc="-15" dirty="0">
                <a:solidFill>
                  <a:srgbClr val="1D1D1B"/>
                </a:solidFill>
                <a:latin typeface="Trebuchet MS"/>
                <a:cs typeface="Trebuchet MS"/>
              </a:rPr>
              <a:t>and to </a:t>
            </a:r>
            <a:r>
              <a:rPr sz="1800" spc="-55" dirty="0">
                <a:solidFill>
                  <a:srgbClr val="1D1D1B"/>
                </a:solidFill>
                <a:latin typeface="Trebuchet MS"/>
                <a:cs typeface="Trebuchet MS"/>
              </a:rPr>
              <a:t>enable indi- </a:t>
            </a:r>
            <a:r>
              <a:rPr sz="1800" spc="-530" dirty="0">
                <a:solidFill>
                  <a:srgbClr val="1D1D1B"/>
                </a:solidFill>
                <a:latin typeface="Trebuchet MS"/>
                <a:cs typeface="Trebuchet MS"/>
              </a:rPr>
              <a:t> </a:t>
            </a:r>
            <a:r>
              <a:rPr sz="1800" spc="-60" dirty="0">
                <a:solidFill>
                  <a:srgbClr val="1D1D1B"/>
                </a:solidFill>
                <a:latin typeface="Trebuchet MS"/>
                <a:cs typeface="Trebuchet MS"/>
              </a:rPr>
              <a:t>vidual</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85" dirty="0">
                <a:solidFill>
                  <a:srgbClr val="1D1D1B"/>
                </a:solidFill>
                <a:latin typeface="Trebuchet MS"/>
                <a:cs typeface="Trebuchet MS"/>
              </a:rPr>
              <a:t>collective</a:t>
            </a:r>
            <a:r>
              <a:rPr sz="1800" spc="-45" dirty="0">
                <a:solidFill>
                  <a:srgbClr val="1D1D1B"/>
                </a:solidFill>
                <a:latin typeface="Trebuchet MS"/>
                <a:cs typeface="Trebuchet MS"/>
              </a:rPr>
              <a:t> emancipa</a:t>
            </a:r>
            <a:r>
              <a:rPr sz="1800" spc="-55" dirty="0">
                <a:solidFill>
                  <a:srgbClr val="1D1D1B"/>
                </a:solidFill>
                <a:latin typeface="Trebuchet MS"/>
                <a:cs typeface="Trebuchet MS"/>
              </a:rPr>
              <a:t>-  </a:t>
            </a:r>
            <a:r>
              <a:rPr sz="1800" spc="-60" dirty="0">
                <a:solidFill>
                  <a:srgbClr val="1D1D1B"/>
                </a:solidFill>
                <a:latin typeface="Trebuchet MS"/>
                <a:cs typeface="Trebuchet MS"/>
              </a:rPr>
              <a:t>tion.</a:t>
            </a:r>
            <a:endParaRPr sz="1800">
              <a:latin typeface="Trebuchet MS"/>
              <a:cs typeface="Trebuchet MS"/>
            </a:endParaRPr>
          </a:p>
          <a:p>
            <a:pPr marL="12700">
              <a:lnSpc>
                <a:spcPct val="100000"/>
              </a:lnSpc>
              <a:spcBef>
                <a:spcPts val="720"/>
              </a:spcBef>
            </a:pPr>
            <a:r>
              <a:rPr sz="1800" spc="130" dirty="0">
                <a:solidFill>
                  <a:srgbClr val="1D1D1B"/>
                </a:solidFill>
                <a:latin typeface="Trebuchet MS"/>
                <a:cs typeface="Trebuchet MS"/>
                <a:hlinkClick r:id="rId3"/>
              </a:rPr>
              <a:t>www.chahuts.net</a:t>
            </a:r>
            <a:endParaRPr sz="1800">
              <a:latin typeface="Trebuchet MS"/>
              <a:cs typeface="Trebuchet MS"/>
            </a:endParaRPr>
          </a:p>
        </p:txBody>
      </p:sp>
      <p:sp>
        <p:nvSpPr>
          <p:cNvPr id="7" name="object 7"/>
          <p:cNvSpPr/>
          <p:nvPr/>
        </p:nvSpPr>
        <p:spPr>
          <a:xfrm>
            <a:off x="3844023" y="1314576"/>
            <a:ext cx="1820545" cy="702310"/>
          </a:xfrm>
          <a:custGeom>
            <a:avLst/>
            <a:gdLst/>
            <a:ahLst/>
            <a:cxnLst/>
            <a:rect l="l" t="t" r="r" b="b"/>
            <a:pathLst>
              <a:path w="1820545" h="702310">
                <a:moveTo>
                  <a:pt x="1820252" y="367766"/>
                </a:moveTo>
                <a:lnTo>
                  <a:pt x="1802739" y="318998"/>
                </a:lnTo>
                <a:lnTo>
                  <a:pt x="1533004" y="22098"/>
                </a:lnTo>
                <a:lnTo>
                  <a:pt x="1486141" y="0"/>
                </a:lnTo>
                <a:lnTo>
                  <a:pt x="1460449" y="3721"/>
                </a:lnTo>
                <a:lnTo>
                  <a:pt x="1437360" y="17500"/>
                </a:lnTo>
                <a:lnTo>
                  <a:pt x="1419542" y="33705"/>
                </a:lnTo>
                <a:lnTo>
                  <a:pt x="1421206" y="82588"/>
                </a:lnTo>
                <a:lnTo>
                  <a:pt x="1418767" y="131864"/>
                </a:lnTo>
                <a:lnTo>
                  <a:pt x="219062" y="131876"/>
                </a:lnTo>
                <a:lnTo>
                  <a:pt x="168986" y="137693"/>
                </a:lnTo>
                <a:lnTo>
                  <a:pt x="122936" y="154228"/>
                </a:lnTo>
                <a:lnTo>
                  <a:pt x="82257" y="180162"/>
                </a:lnTo>
                <a:lnTo>
                  <a:pt x="48285" y="214134"/>
                </a:lnTo>
                <a:lnTo>
                  <a:pt x="22352" y="254825"/>
                </a:lnTo>
                <a:lnTo>
                  <a:pt x="5803" y="300875"/>
                </a:lnTo>
                <a:lnTo>
                  <a:pt x="0" y="350939"/>
                </a:lnTo>
                <a:lnTo>
                  <a:pt x="5803" y="401015"/>
                </a:lnTo>
                <a:lnTo>
                  <a:pt x="22352" y="447065"/>
                </a:lnTo>
                <a:lnTo>
                  <a:pt x="48285" y="487743"/>
                </a:lnTo>
                <a:lnTo>
                  <a:pt x="82257" y="521716"/>
                </a:lnTo>
                <a:lnTo>
                  <a:pt x="122936" y="547649"/>
                </a:lnTo>
                <a:lnTo>
                  <a:pt x="168986" y="564197"/>
                </a:lnTo>
                <a:lnTo>
                  <a:pt x="219062" y="570001"/>
                </a:lnTo>
                <a:lnTo>
                  <a:pt x="1388579" y="570001"/>
                </a:lnTo>
                <a:lnTo>
                  <a:pt x="1387944" y="612038"/>
                </a:lnTo>
                <a:lnTo>
                  <a:pt x="1386878" y="659168"/>
                </a:lnTo>
                <a:lnTo>
                  <a:pt x="1405610" y="679780"/>
                </a:lnTo>
                <a:lnTo>
                  <a:pt x="1427264" y="695706"/>
                </a:lnTo>
                <a:lnTo>
                  <a:pt x="1452473" y="701878"/>
                </a:lnTo>
                <a:lnTo>
                  <a:pt x="1478165" y="698157"/>
                </a:lnTo>
                <a:lnTo>
                  <a:pt x="1501241" y="684364"/>
                </a:lnTo>
                <a:lnTo>
                  <a:pt x="1798154" y="414642"/>
                </a:lnTo>
                <a:lnTo>
                  <a:pt x="1814080" y="392988"/>
                </a:lnTo>
                <a:lnTo>
                  <a:pt x="1820252" y="367766"/>
                </a:lnTo>
                <a:close/>
              </a:path>
            </a:pathLst>
          </a:custGeom>
          <a:solidFill>
            <a:srgbClr val="D21924"/>
          </a:solidFill>
        </p:spPr>
        <p:txBody>
          <a:bodyPr wrap="square" lIns="0" tIns="0" rIns="0" bIns="0" rtlCol="0"/>
          <a:lstStyle/>
          <a:p>
            <a:endParaRPr/>
          </a:p>
        </p:txBody>
      </p:sp>
      <p:sp>
        <p:nvSpPr>
          <p:cNvPr id="8" name="object 8"/>
          <p:cNvSpPr txBox="1"/>
          <p:nvPr/>
        </p:nvSpPr>
        <p:spPr>
          <a:xfrm>
            <a:off x="4034532" y="1501378"/>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a:solidFill>
                  <a:srgbClr val="FFFFFF"/>
                </a:solidFill>
                <a:latin typeface="Trebuchet MS"/>
                <a:cs typeface="Trebuchet MS"/>
              </a:rPr>
              <a:t>Study</a:t>
            </a:r>
            <a:r>
              <a:rPr sz="1800" b="1" spc="-75">
                <a:solidFill>
                  <a:srgbClr val="FFFFFF"/>
                </a:solidFill>
                <a:latin typeface="Trebuchet MS"/>
                <a:cs typeface="Trebuchet MS"/>
              </a:rPr>
              <a:t> </a:t>
            </a:r>
            <a:endParaRPr sz="1800">
              <a:latin typeface="Trebuchet MS"/>
              <a:cs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295030" y="0"/>
            <a:ext cx="5763895" cy="5747385"/>
          </a:xfrm>
          <a:custGeom>
            <a:avLst/>
            <a:gdLst/>
            <a:ahLst/>
            <a:cxnLst/>
            <a:rect l="l" t="t" r="r" b="b"/>
            <a:pathLst>
              <a:path w="5763895" h="5747385">
                <a:moveTo>
                  <a:pt x="5763369" y="0"/>
                </a:moveTo>
                <a:lnTo>
                  <a:pt x="165924" y="0"/>
                </a:lnTo>
                <a:lnTo>
                  <a:pt x="0" y="1355810"/>
                </a:lnTo>
                <a:lnTo>
                  <a:pt x="98398" y="2107392"/>
                </a:lnTo>
                <a:lnTo>
                  <a:pt x="610121" y="2437261"/>
                </a:lnTo>
                <a:lnTo>
                  <a:pt x="1675968" y="2594984"/>
                </a:lnTo>
                <a:lnTo>
                  <a:pt x="1958226" y="2628511"/>
                </a:lnTo>
                <a:lnTo>
                  <a:pt x="2146996" y="2654200"/>
                </a:lnTo>
                <a:lnTo>
                  <a:pt x="2262556" y="2671880"/>
                </a:lnTo>
                <a:lnTo>
                  <a:pt x="2370278" y="2690189"/>
                </a:lnTo>
                <a:lnTo>
                  <a:pt x="2421304" y="2699628"/>
                </a:lnTo>
                <a:lnTo>
                  <a:pt x="2470497" y="2709284"/>
                </a:lnTo>
                <a:lnTo>
                  <a:pt x="2517898" y="2719175"/>
                </a:lnTo>
                <a:lnTo>
                  <a:pt x="2563549" y="2729322"/>
                </a:lnTo>
                <a:lnTo>
                  <a:pt x="2607492" y="2739745"/>
                </a:lnTo>
                <a:lnTo>
                  <a:pt x="2649769" y="2750462"/>
                </a:lnTo>
                <a:lnTo>
                  <a:pt x="2690423" y="2761495"/>
                </a:lnTo>
                <a:lnTo>
                  <a:pt x="2729494" y="2772862"/>
                </a:lnTo>
                <a:lnTo>
                  <a:pt x="2767025" y="2784583"/>
                </a:lnTo>
                <a:lnTo>
                  <a:pt x="2837634" y="2809168"/>
                </a:lnTo>
                <a:lnTo>
                  <a:pt x="2902585" y="2835407"/>
                </a:lnTo>
                <a:lnTo>
                  <a:pt x="2962215" y="2863458"/>
                </a:lnTo>
                <a:lnTo>
                  <a:pt x="3016858" y="2893479"/>
                </a:lnTo>
                <a:lnTo>
                  <a:pt x="3066849" y="2925627"/>
                </a:lnTo>
                <a:lnTo>
                  <a:pt x="3112526" y="2960061"/>
                </a:lnTo>
                <a:lnTo>
                  <a:pt x="3154222" y="2996939"/>
                </a:lnTo>
                <a:lnTo>
                  <a:pt x="3192274" y="3036418"/>
                </a:lnTo>
                <a:lnTo>
                  <a:pt x="3227016" y="3078656"/>
                </a:lnTo>
                <a:lnTo>
                  <a:pt x="3258785" y="3123810"/>
                </a:lnTo>
                <a:lnTo>
                  <a:pt x="3287915" y="3172040"/>
                </a:lnTo>
                <a:lnTo>
                  <a:pt x="3314743" y="3223502"/>
                </a:lnTo>
                <a:lnTo>
                  <a:pt x="3339603" y="3278355"/>
                </a:lnTo>
                <a:lnTo>
                  <a:pt x="3362832" y="3336757"/>
                </a:lnTo>
                <a:lnTo>
                  <a:pt x="3384764" y="3398864"/>
                </a:lnTo>
                <a:lnTo>
                  <a:pt x="3405736" y="3464836"/>
                </a:lnTo>
                <a:lnTo>
                  <a:pt x="3426082" y="3534829"/>
                </a:lnTo>
                <a:lnTo>
                  <a:pt x="3446138" y="3609003"/>
                </a:lnTo>
                <a:lnTo>
                  <a:pt x="3456163" y="3647706"/>
                </a:lnTo>
                <a:lnTo>
                  <a:pt x="3466240" y="3687514"/>
                </a:lnTo>
                <a:lnTo>
                  <a:pt x="3476413" y="3728445"/>
                </a:lnTo>
                <a:lnTo>
                  <a:pt x="3486723" y="3770520"/>
                </a:lnTo>
                <a:lnTo>
                  <a:pt x="3497212" y="3813759"/>
                </a:lnTo>
                <a:lnTo>
                  <a:pt x="3530174" y="3950651"/>
                </a:lnTo>
                <a:lnTo>
                  <a:pt x="3541799" y="3998741"/>
                </a:lnTo>
                <a:lnTo>
                  <a:pt x="3553813" y="4048092"/>
                </a:lnTo>
                <a:lnTo>
                  <a:pt x="3566258" y="4098725"/>
                </a:lnTo>
                <a:lnTo>
                  <a:pt x="3579175" y="4150659"/>
                </a:lnTo>
                <a:lnTo>
                  <a:pt x="3592607" y="4203914"/>
                </a:lnTo>
                <a:lnTo>
                  <a:pt x="3606596" y="4258511"/>
                </a:lnTo>
                <a:lnTo>
                  <a:pt x="3621182" y="4314468"/>
                </a:lnTo>
                <a:lnTo>
                  <a:pt x="3636410" y="4371806"/>
                </a:lnTo>
                <a:lnTo>
                  <a:pt x="3652320" y="4430543"/>
                </a:lnTo>
                <a:lnTo>
                  <a:pt x="3668953" y="4490701"/>
                </a:lnTo>
                <a:lnTo>
                  <a:pt x="4214726" y="5317731"/>
                </a:lnTo>
                <a:lnTo>
                  <a:pt x="5006344" y="5673177"/>
                </a:lnTo>
                <a:lnTo>
                  <a:pt x="5719294" y="5747081"/>
                </a:lnTo>
                <a:lnTo>
                  <a:pt x="5763369" y="5744577"/>
                </a:lnTo>
                <a:lnTo>
                  <a:pt x="5763369" y="0"/>
                </a:lnTo>
                <a:close/>
              </a:path>
            </a:pathLst>
          </a:custGeom>
          <a:solidFill>
            <a:srgbClr val="EEEDF3"/>
          </a:solidFill>
        </p:spPr>
        <p:txBody>
          <a:bodyPr wrap="square" lIns="0" tIns="0" rIns="0" bIns="0" rtlCol="0"/>
          <a:lstStyle/>
          <a:p>
            <a:endParaRPr/>
          </a:p>
        </p:txBody>
      </p:sp>
      <p:pic>
        <p:nvPicPr>
          <p:cNvPr id="3" name="object 3"/>
          <p:cNvPicPr/>
          <p:nvPr/>
        </p:nvPicPr>
        <p:blipFill>
          <a:blip r:embed="rId2" cstate="print"/>
          <a:stretch>
            <a:fillRect/>
          </a:stretch>
        </p:blipFill>
        <p:spPr>
          <a:xfrm>
            <a:off x="3926070" y="5181510"/>
            <a:ext cx="72524" cy="155562"/>
          </a:xfrm>
          <a:prstGeom prst="rect">
            <a:avLst/>
          </a:prstGeom>
        </p:spPr>
      </p:pic>
      <p:pic>
        <p:nvPicPr>
          <p:cNvPr id="4" name="object 4"/>
          <p:cNvPicPr/>
          <p:nvPr/>
        </p:nvPicPr>
        <p:blipFill>
          <a:blip r:embed="rId3" cstate="print"/>
          <a:stretch>
            <a:fillRect/>
          </a:stretch>
        </p:blipFill>
        <p:spPr>
          <a:xfrm>
            <a:off x="2765081" y="5196522"/>
            <a:ext cx="74049" cy="155549"/>
          </a:xfrm>
          <a:prstGeom prst="rect">
            <a:avLst/>
          </a:prstGeom>
        </p:spPr>
      </p:pic>
      <p:pic>
        <p:nvPicPr>
          <p:cNvPr id="5" name="object 5"/>
          <p:cNvPicPr/>
          <p:nvPr/>
        </p:nvPicPr>
        <p:blipFill>
          <a:blip r:embed="rId4" cstate="print"/>
          <a:stretch>
            <a:fillRect/>
          </a:stretch>
        </p:blipFill>
        <p:spPr>
          <a:xfrm>
            <a:off x="3355466" y="7692517"/>
            <a:ext cx="119900" cy="79882"/>
          </a:xfrm>
          <a:prstGeom prst="rect">
            <a:avLst/>
          </a:prstGeom>
        </p:spPr>
      </p:pic>
      <p:grpSp>
        <p:nvGrpSpPr>
          <p:cNvPr id="6" name="object 6"/>
          <p:cNvGrpSpPr/>
          <p:nvPr/>
        </p:nvGrpSpPr>
        <p:grpSpPr>
          <a:xfrm>
            <a:off x="525468" y="4468293"/>
            <a:ext cx="3756025" cy="3304540"/>
            <a:chOff x="525468" y="4468293"/>
            <a:chExt cx="3756025" cy="3304540"/>
          </a:xfrm>
        </p:grpSpPr>
        <p:pic>
          <p:nvPicPr>
            <p:cNvPr id="7" name="object 7"/>
            <p:cNvPicPr/>
            <p:nvPr/>
          </p:nvPicPr>
          <p:blipFill>
            <a:blip r:embed="rId5" cstate="print"/>
            <a:stretch>
              <a:fillRect/>
            </a:stretch>
          </p:blipFill>
          <p:spPr>
            <a:xfrm>
              <a:off x="3763734" y="7683969"/>
              <a:ext cx="143027" cy="88430"/>
            </a:xfrm>
            <a:prstGeom prst="rect">
              <a:avLst/>
            </a:prstGeom>
          </p:spPr>
        </p:pic>
        <p:pic>
          <p:nvPicPr>
            <p:cNvPr id="8" name="object 8"/>
            <p:cNvPicPr/>
            <p:nvPr/>
          </p:nvPicPr>
          <p:blipFill>
            <a:blip r:embed="rId6" cstate="print"/>
            <a:stretch>
              <a:fillRect/>
            </a:stretch>
          </p:blipFill>
          <p:spPr>
            <a:xfrm>
              <a:off x="3441661" y="6528854"/>
              <a:ext cx="375411" cy="1184173"/>
            </a:xfrm>
            <a:prstGeom prst="rect">
              <a:avLst/>
            </a:prstGeom>
          </p:spPr>
        </p:pic>
        <p:pic>
          <p:nvPicPr>
            <p:cNvPr id="9" name="object 9"/>
            <p:cNvPicPr/>
            <p:nvPr/>
          </p:nvPicPr>
          <p:blipFill>
            <a:blip r:embed="rId7" cstate="print"/>
            <a:stretch>
              <a:fillRect/>
            </a:stretch>
          </p:blipFill>
          <p:spPr>
            <a:xfrm>
              <a:off x="1253938" y="5307076"/>
              <a:ext cx="2908690" cy="2413101"/>
            </a:xfrm>
            <a:prstGeom prst="rect">
              <a:avLst/>
            </a:prstGeom>
          </p:spPr>
        </p:pic>
        <p:sp>
          <p:nvSpPr>
            <p:cNvPr id="10" name="object 10"/>
            <p:cNvSpPr/>
            <p:nvPr/>
          </p:nvSpPr>
          <p:spPr>
            <a:xfrm>
              <a:off x="2513050" y="4468304"/>
              <a:ext cx="1768475" cy="814705"/>
            </a:xfrm>
            <a:custGeom>
              <a:avLst/>
              <a:gdLst/>
              <a:ahLst/>
              <a:cxnLst/>
              <a:rect l="l" t="t" r="r" b="b"/>
              <a:pathLst>
                <a:path w="1768475" h="814704">
                  <a:moveTo>
                    <a:pt x="1768386" y="175856"/>
                  </a:moveTo>
                  <a:lnTo>
                    <a:pt x="1701457" y="152552"/>
                  </a:lnTo>
                  <a:lnTo>
                    <a:pt x="1633664" y="130898"/>
                  </a:lnTo>
                  <a:lnTo>
                    <a:pt x="1586357" y="116840"/>
                  </a:lnTo>
                  <a:lnTo>
                    <a:pt x="1538643" y="103555"/>
                  </a:lnTo>
                  <a:lnTo>
                    <a:pt x="1490560" y="91046"/>
                  </a:lnTo>
                  <a:lnTo>
                    <a:pt x="1442085" y="79336"/>
                  </a:lnTo>
                  <a:lnTo>
                    <a:pt x="1393240" y="68402"/>
                  </a:lnTo>
                  <a:lnTo>
                    <a:pt x="1344041" y="58267"/>
                  </a:lnTo>
                  <a:lnTo>
                    <a:pt x="1294485" y="48933"/>
                  </a:lnTo>
                  <a:lnTo>
                    <a:pt x="1244587" y="40398"/>
                  </a:lnTo>
                  <a:lnTo>
                    <a:pt x="1194346" y="32664"/>
                  </a:lnTo>
                  <a:lnTo>
                    <a:pt x="1143787" y="25742"/>
                  </a:lnTo>
                  <a:lnTo>
                    <a:pt x="1092911" y="19634"/>
                  </a:lnTo>
                  <a:lnTo>
                    <a:pt x="1041717" y="14338"/>
                  </a:lnTo>
                  <a:lnTo>
                    <a:pt x="990231" y="9867"/>
                  </a:lnTo>
                  <a:lnTo>
                    <a:pt x="938441" y="6235"/>
                  </a:lnTo>
                  <a:lnTo>
                    <a:pt x="886383" y="3416"/>
                  </a:lnTo>
                  <a:lnTo>
                    <a:pt x="834047" y="1435"/>
                  </a:lnTo>
                  <a:lnTo>
                    <a:pt x="781443" y="292"/>
                  </a:lnTo>
                  <a:lnTo>
                    <a:pt x="728586" y="0"/>
                  </a:lnTo>
                  <a:lnTo>
                    <a:pt x="677760" y="292"/>
                  </a:lnTo>
                  <a:lnTo>
                    <a:pt x="626732" y="1358"/>
                  </a:lnTo>
                  <a:lnTo>
                    <a:pt x="575487" y="3225"/>
                  </a:lnTo>
                  <a:lnTo>
                    <a:pt x="524040" y="5867"/>
                  </a:lnTo>
                  <a:lnTo>
                    <a:pt x="472401" y="9309"/>
                  </a:lnTo>
                  <a:lnTo>
                    <a:pt x="420560" y="13538"/>
                  </a:lnTo>
                  <a:lnTo>
                    <a:pt x="368541" y="18580"/>
                  </a:lnTo>
                  <a:lnTo>
                    <a:pt x="316357" y="24409"/>
                  </a:lnTo>
                  <a:lnTo>
                    <a:pt x="263994" y="31051"/>
                  </a:lnTo>
                  <a:lnTo>
                    <a:pt x="211480" y="38506"/>
                  </a:lnTo>
                  <a:lnTo>
                    <a:pt x="158813" y="46774"/>
                  </a:lnTo>
                  <a:lnTo>
                    <a:pt x="106006" y="55854"/>
                  </a:lnTo>
                  <a:lnTo>
                    <a:pt x="53060" y="65760"/>
                  </a:lnTo>
                  <a:lnTo>
                    <a:pt x="0" y="76492"/>
                  </a:lnTo>
                  <a:lnTo>
                    <a:pt x="220230" y="813346"/>
                  </a:lnTo>
                  <a:lnTo>
                    <a:pt x="224777" y="812101"/>
                  </a:lnTo>
                  <a:lnTo>
                    <a:pt x="230352" y="814527"/>
                  </a:lnTo>
                  <a:lnTo>
                    <a:pt x="234886" y="813333"/>
                  </a:lnTo>
                  <a:lnTo>
                    <a:pt x="284378" y="800506"/>
                  </a:lnTo>
                  <a:lnTo>
                    <a:pt x="333806" y="788606"/>
                  </a:lnTo>
                  <a:lnTo>
                    <a:pt x="383146" y="777659"/>
                  </a:lnTo>
                  <a:lnTo>
                    <a:pt x="432384" y="767664"/>
                  </a:lnTo>
                  <a:lnTo>
                    <a:pt x="483222" y="758240"/>
                  </a:lnTo>
                  <a:lnTo>
                    <a:pt x="533946" y="749820"/>
                  </a:lnTo>
                  <a:lnTo>
                    <a:pt x="584517" y="742378"/>
                  </a:lnTo>
                  <a:lnTo>
                    <a:pt x="634936" y="735939"/>
                  </a:lnTo>
                  <a:lnTo>
                    <a:pt x="685177" y="730478"/>
                  </a:lnTo>
                  <a:lnTo>
                    <a:pt x="735253" y="725995"/>
                  </a:lnTo>
                  <a:lnTo>
                    <a:pt x="785126" y="722477"/>
                  </a:lnTo>
                  <a:lnTo>
                    <a:pt x="834796" y="719937"/>
                  </a:lnTo>
                  <a:lnTo>
                    <a:pt x="884250" y="718350"/>
                  </a:lnTo>
                  <a:lnTo>
                    <a:pt x="958773" y="718045"/>
                  </a:lnTo>
                  <a:lnTo>
                    <a:pt x="986663" y="718375"/>
                  </a:lnTo>
                  <a:lnTo>
                    <a:pt x="1039571" y="720026"/>
                  </a:lnTo>
                  <a:lnTo>
                    <a:pt x="1092174" y="722706"/>
                  </a:lnTo>
                  <a:lnTo>
                    <a:pt x="1144460" y="726427"/>
                  </a:lnTo>
                  <a:lnTo>
                    <a:pt x="1196390" y="731189"/>
                  </a:lnTo>
                  <a:lnTo>
                    <a:pt x="1247965" y="737031"/>
                  </a:lnTo>
                  <a:lnTo>
                    <a:pt x="1299019" y="744042"/>
                  </a:lnTo>
                  <a:lnTo>
                    <a:pt x="1349756" y="752221"/>
                  </a:lnTo>
                  <a:lnTo>
                    <a:pt x="1400086" y="761479"/>
                  </a:lnTo>
                  <a:lnTo>
                    <a:pt x="1449971" y="771829"/>
                  </a:lnTo>
                  <a:lnTo>
                    <a:pt x="1499412" y="783247"/>
                  </a:lnTo>
                  <a:lnTo>
                    <a:pt x="1548371" y="795743"/>
                  </a:lnTo>
                  <a:lnTo>
                    <a:pt x="1596859" y="809320"/>
                  </a:lnTo>
                  <a:lnTo>
                    <a:pt x="1596567" y="810641"/>
                  </a:lnTo>
                  <a:lnTo>
                    <a:pt x="1596885" y="809332"/>
                  </a:lnTo>
                  <a:lnTo>
                    <a:pt x="1610575" y="813346"/>
                  </a:lnTo>
                  <a:lnTo>
                    <a:pt x="1768386" y="175856"/>
                  </a:lnTo>
                  <a:close/>
                </a:path>
              </a:pathLst>
            </a:custGeom>
            <a:solidFill>
              <a:srgbClr val="D9D5D4"/>
            </a:solidFill>
          </p:spPr>
          <p:txBody>
            <a:bodyPr wrap="square" lIns="0" tIns="0" rIns="0" bIns="0" rtlCol="0"/>
            <a:lstStyle/>
            <a:p>
              <a:endParaRPr/>
            </a:p>
          </p:txBody>
        </p:sp>
        <p:sp>
          <p:nvSpPr>
            <p:cNvPr id="11" name="object 11"/>
            <p:cNvSpPr/>
            <p:nvPr/>
          </p:nvSpPr>
          <p:spPr>
            <a:xfrm>
              <a:off x="2945434" y="4599192"/>
              <a:ext cx="1336040" cy="682625"/>
            </a:xfrm>
            <a:custGeom>
              <a:avLst/>
              <a:gdLst/>
              <a:ahLst/>
              <a:cxnLst/>
              <a:rect l="l" t="t" r="r" b="b"/>
              <a:pathLst>
                <a:path w="1336039" h="682625">
                  <a:moveTo>
                    <a:pt x="1179515" y="677100"/>
                  </a:moveTo>
                  <a:lnTo>
                    <a:pt x="1164844" y="677100"/>
                  </a:lnTo>
                  <a:lnTo>
                    <a:pt x="1164511" y="678431"/>
                  </a:lnTo>
                  <a:lnTo>
                    <a:pt x="1173645" y="681062"/>
                  </a:lnTo>
                  <a:lnTo>
                    <a:pt x="1178191" y="682447"/>
                  </a:lnTo>
                  <a:lnTo>
                    <a:pt x="1179515" y="677100"/>
                  </a:lnTo>
                  <a:close/>
                </a:path>
                <a:path w="1336039" h="682625">
                  <a:moveTo>
                    <a:pt x="1164475" y="678421"/>
                  </a:moveTo>
                  <a:lnTo>
                    <a:pt x="1164183" y="679742"/>
                  </a:lnTo>
                  <a:lnTo>
                    <a:pt x="1164511" y="678431"/>
                  </a:lnTo>
                  <a:close/>
                </a:path>
                <a:path w="1336039" h="682625">
                  <a:moveTo>
                    <a:pt x="1201861" y="586828"/>
                  </a:moveTo>
                  <a:lnTo>
                    <a:pt x="501091" y="586828"/>
                  </a:lnTo>
                  <a:lnTo>
                    <a:pt x="554282" y="587478"/>
                  </a:lnTo>
                  <a:lnTo>
                    <a:pt x="607192" y="589134"/>
                  </a:lnTo>
                  <a:lnTo>
                    <a:pt x="659799" y="591811"/>
                  </a:lnTo>
                  <a:lnTo>
                    <a:pt x="712082" y="595527"/>
                  </a:lnTo>
                  <a:lnTo>
                    <a:pt x="764018" y="600298"/>
                  </a:lnTo>
                  <a:lnTo>
                    <a:pt x="815587" y="606141"/>
                  </a:lnTo>
                  <a:lnTo>
                    <a:pt x="866767" y="613072"/>
                  </a:lnTo>
                  <a:lnTo>
                    <a:pt x="917536" y="621106"/>
                  </a:lnTo>
                  <a:lnTo>
                    <a:pt x="967874" y="630262"/>
                  </a:lnTo>
                  <a:lnTo>
                    <a:pt x="1017758" y="640555"/>
                  </a:lnTo>
                  <a:lnTo>
                    <a:pt x="1067167" y="652001"/>
                  </a:lnTo>
                  <a:lnTo>
                    <a:pt x="1116080" y="664618"/>
                  </a:lnTo>
                  <a:lnTo>
                    <a:pt x="1164475" y="678421"/>
                  </a:lnTo>
                  <a:lnTo>
                    <a:pt x="1164844" y="677100"/>
                  </a:lnTo>
                  <a:lnTo>
                    <a:pt x="1179515" y="677100"/>
                  </a:lnTo>
                  <a:lnTo>
                    <a:pt x="1201861" y="586828"/>
                  </a:lnTo>
                  <a:close/>
                </a:path>
                <a:path w="1336039" h="682625">
                  <a:moveTo>
                    <a:pt x="697780" y="252226"/>
                  </a:moveTo>
                  <a:lnTo>
                    <a:pt x="653379" y="254157"/>
                  </a:lnTo>
                  <a:lnTo>
                    <a:pt x="608969" y="261669"/>
                  </a:lnTo>
                  <a:lnTo>
                    <a:pt x="565213" y="275926"/>
                  </a:lnTo>
                  <a:lnTo>
                    <a:pt x="522773" y="298088"/>
                  </a:lnTo>
                  <a:lnTo>
                    <a:pt x="482310" y="329318"/>
                  </a:lnTo>
                  <a:lnTo>
                    <a:pt x="406587" y="412310"/>
                  </a:lnTo>
                  <a:lnTo>
                    <a:pt x="366065" y="444040"/>
                  </a:lnTo>
                  <a:lnTo>
                    <a:pt x="323828" y="467543"/>
                  </a:lnTo>
                  <a:lnTo>
                    <a:pt x="280782" y="484398"/>
                  </a:lnTo>
                  <a:lnTo>
                    <a:pt x="237837" y="496183"/>
                  </a:lnTo>
                  <a:lnTo>
                    <a:pt x="195898" y="504476"/>
                  </a:lnTo>
                  <a:lnTo>
                    <a:pt x="118671" y="516897"/>
                  </a:lnTo>
                  <a:lnTo>
                    <a:pt x="85198" y="524182"/>
                  </a:lnTo>
                  <a:lnTo>
                    <a:pt x="33068" y="548791"/>
                  </a:lnTo>
                  <a:lnTo>
                    <a:pt x="6743" y="597306"/>
                  </a:lnTo>
                  <a:lnTo>
                    <a:pt x="3513" y="616230"/>
                  </a:lnTo>
                  <a:lnTo>
                    <a:pt x="444" y="633831"/>
                  </a:lnTo>
                  <a:lnTo>
                    <a:pt x="0" y="636765"/>
                  </a:lnTo>
                  <a:lnTo>
                    <a:pt x="50847" y="627344"/>
                  </a:lnTo>
                  <a:lnTo>
                    <a:pt x="101564" y="618921"/>
                  </a:lnTo>
                  <a:lnTo>
                    <a:pt x="152137" y="611490"/>
                  </a:lnTo>
                  <a:lnTo>
                    <a:pt x="202554" y="605047"/>
                  </a:lnTo>
                  <a:lnTo>
                    <a:pt x="252803" y="599586"/>
                  </a:lnTo>
                  <a:lnTo>
                    <a:pt x="302871" y="595101"/>
                  </a:lnTo>
                  <a:lnTo>
                    <a:pt x="352746" y="591588"/>
                  </a:lnTo>
                  <a:lnTo>
                    <a:pt x="402416" y="589042"/>
                  </a:lnTo>
                  <a:lnTo>
                    <a:pt x="451868" y="587457"/>
                  </a:lnTo>
                  <a:lnTo>
                    <a:pt x="501091" y="586828"/>
                  </a:lnTo>
                  <a:lnTo>
                    <a:pt x="1201861" y="586828"/>
                  </a:lnTo>
                  <a:lnTo>
                    <a:pt x="1273498" y="297446"/>
                  </a:lnTo>
                  <a:lnTo>
                    <a:pt x="952754" y="297446"/>
                  </a:lnTo>
                  <a:lnTo>
                    <a:pt x="926945" y="292825"/>
                  </a:lnTo>
                  <a:lnTo>
                    <a:pt x="896494" y="285654"/>
                  </a:lnTo>
                  <a:lnTo>
                    <a:pt x="862063" y="277097"/>
                  </a:lnTo>
                  <a:lnTo>
                    <a:pt x="824314" y="268313"/>
                  </a:lnTo>
                  <a:lnTo>
                    <a:pt x="783910" y="260466"/>
                  </a:lnTo>
                  <a:lnTo>
                    <a:pt x="741511" y="254717"/>
                  </a:lnTo>
                  <a:lnTo>
                    <a:pt x="697780" y="252226"/>
                  </a:lnTo>
                  <a:close/>
                </a:path>
                <a:path w="1336039" h="682625">
                  <a:moveTo>
                    <a:pt x="1201280" y="0"/>
                  </a:moveTo>
                  <a:lnTo>
                    <a:pt x="1170927" y="27939"/>
                  </a:lnTo>
                  <a:lnTo>
                    <a:pt x="1140886" y="72914"/>
                  </a:lnTo>
                  <a:lnTo>
                    <a:pt x="1114574" y="120151"/>
                  </a:lnTo>
                  <a:lnTo>
                    <a:pt x="1090521" y="166906"/>
                  </a:lnTo>
                  <a:lnTo>
                    <a:pt x="1067260" y="210437"/>
                  </a:lnTo>
                  <a:lnTo>
                    <a:pt x="1043321" y="248000"/>
                  </a:lnTo>
                  <a:lnTo>
                    <a:pt x="1017236" y="276851"/>
                  </a:lnTo>
                  <a:lnTo>
                    <a:pt x="987537" y="294248"/>
                  </a:lnTo>
                  <a:lnTo>
                    <a:pt x="952754" y="297446"/>
                  </a:lnTo>
                  <a:lnTo>
                    <a:pt x="1273498" y="297446"/>
                  </a:lnTo>
                  <a:lnTo>
                    <a:pt x="1336001" y="44957"/>
                  </a:lnTo>
                  <a:lnTo>
                    <a:pt x="1302659" y="33105"/>
                  </a:lnTo>
                  <a:lnTo>
                    <a:pt x="1269084" y="21655"/>
                  </a:lnTo>
                  <a:lnTo>
                    <a:pt x="1235287" y="10616"/>
                  </a:lnTo>
                  <a:lnTo>
                    <a:pt x="1201280" y="0"/>
                  </a:lnTo>
                  <a:close/>
                </a:path>
              </a:pathLst>
            </a:custGeom>
            <a:solidFill>
              <a:srgbClr val="D9D5D4">
                <a:alpha val="25000"/>
              </a:srgbClr>
            </a:solidFill>
          </p:spPr>
          <p:txBody>
            <a:bodyPr wrap="square" lIns="0" tIns="0" rIns="0" bIns="0" rtlCol="0"/>
            <a:lstStyle/>
            <a:p>
              <a:endParaRPr/>
            </a:p>
          </p:txBody>
        </p:sp>
        <p:sp>
          <p:nvSpPr>
            <p:cNvPr id="12" name="object 12"/>
            <p:cNvSpPr/>
            <p:nvPr/>
          </p:nvSpPr>
          <p:spPr>
            <a:xfrm>
              <a:off x="1821572" y="5789047"/>
              <a:ext cx="655320" cy="499109"/>
            </a:xfrm>
            <a:custGeom>
              <a:avLst/>
              <a:gdLst/>
              <a:ahLst/>
              <a:cxnLst/>
              <a:rect l="l" t="t" r="r" b="b"/>
              <a:pathLst>
                <a:path w="655319" h="499110">
                  <a:moveTo>
                    <a:pt x="246659" y="0"/>
                  </a:moveTo>
                  <a:lnTo>
                    <a:pt x="180352" y="9169"/>
                  </a:lnTo>
                  <a:lnTo>
                    <a:pt x="15802" y="313129"/>
                  </a:lnTo>
                  <a:lnTo>
                    <a:pt x="0" y="461986"/>
                  </a:lnTo>
                  <a:lnTo>
                    <a:pt x="168086" y="498521"/>
                  </a:lnTo>
                  <a:lnTo>
                    <a:pt x="555205" y="465518"/>
                  </a:lnTo>
                  <a:lnTo>
                    <a:pt x="623897" y="333918"/>
                  </a:lnTo>
                  <a:lnTo>
                    <a:pt x="654773" y="255109"/>
                  </a:lnTo>
                  <a:lnTo>
                    <a:pt x="655018" y="197643"/>
                  </a:lnTo>
                  <a:lnTo>
                    <a:pt x="631812" y="130073"/>
                  </a:lnTo>
                  <a:lnTo>
                    <a:pt x="579780" y="137286"/>
                  </a:lnTo>
                  <a:lnTo>
                    <a:pt x="541236" y="146870"/>
                  </a:lnTo>
                  <a:lnTo>
                    <a:pt x="504766" y="160135"/>
                  </a:lnTo>
                  <a:lnTo>
                    <a:pt x="459478" y="183317"/>
                  </a:lnTo>
                  <a:lnTo>
                    <a:pt x="437527" y="196430"/>
                  </a:lnTo>
                  <a:lnTo>
                    <a:pt x="401759" y="215981"/>
                  </a:lnTo>
                  <a:lnTo>
                    <a:pt x="361667" y="229871"/>
                  </a:lnTo>
                  <a:lnTo>
                    <a:pt x="321856" y="229961"/>
                  </a:lnTo>
                  <a:lnTo>
                    <a:pt x="286931" y="208114"/>
                  </a:lnTo>
                  <a:lnTo>
                    <a:pt x="264727" y="170837"/>
                  </a:lnTo>
                  <a:lnTo>
                    <a:pt x="254384" y="129043"/>
                  </a:lnTo>
                  <a:lnTo>
                    <a:pt x="251008" y="85237"/>
                  </a:lnTo>
                  <a:lnTo>
                    <a:pt x="249707" y="41922"/>
                  </a:lnTo>
                  <a:lnTo>
                    <a:pt x="246659" y="0"/>
                  </a:lnTo>
                  <a:close/>
                </a:path>
              </a:pathLst>
            </a:custGeom>
            <a:solidFill>
              <a:srgbClr val="D21924"/>
            </a:solidFill>
          </p:spPr>
          <p:txBody>
            <a:bodyPr wrap="square" lIns="0" tIns="0" rIns="0" bIns="0" rtlCol="0"/>
            <a:lstStyle/>
            <a:p>
              <a:endParaRPr/>
            </a:p>
          </p:txBody>
        </p:sp>
        <p:pic>
          <p:nvPicPr>
            <p:cNvPr id="13" name="object 13"/>
            <p:cNvPicPr/>
            <p:nvPr/>
          </p:nvPicPr>
          <p:blipFill>
            <a:blip r:embed="rId8" cstate="print"/>
            <a:stretch>
              <a:fillRect/>
            </a:stretch>
          </p:blipFill>
          <p:spPr>
            <a:xfrm>
              <a:off x="2900921" y="5722098"/>
              <a:ext cx="73475" cy="151003"/>
            </a:xfrm>
            <a:prstGeom prst="rect">
              <a:avLst/>
            </a:prstGeom>
          </p:spPr>
        </p:pic>
        <p:pic>
          <p:nvPicPr>
            <p:cNvPr id="14" name="object 14"/>
            <p:cNvPicPr/>
            <p:nvPr/>
          </p:nvPicPr>
          <p:blipFill>
            <a:blip r:embed="rId9" cstate="print"/>
            <a:stretch>
              <a:fillRect/>
            </a:stretch>
          </p:blipFill>
          <p:spPr>
            <a:xfrm>
              <a:off x="2313692" y="6547345"/>
              <a:ext cx="317722" cy="1201321"/>
            </a:xfrm>
            <a:prstGeom prst="rect">
              <a:avLst/>
            </a:prstGeom>
          </p:spPr>
        </p:pic>
        <p:pic>
          <p:nvPicPr>
            <p:cNvPr id="15" name="object 15"/>
            <p:cNvPicPr/>
            <p:nvPr/>
          </p:nvPicPr>
          <p:blipFill>
            <a:blip r:embed="rId10" cstate="print"/>
            <a:stretch>
              <a:fillRect/>
            </a:stretch>
          </p:blipFill>
          <p:spPr>
            <a:xfrm>
              <a:off x="1958083" y="6531229"/>
              <a:ext cx="552694" cy="1093529"/>
            </a:xfrm>
            <a:prstGeom prst="rect">
              <a:avLst/>
            </a:prstGeom>
          </p:spPr>
        </p:pic>
        <p:pic>
          <p:nvPicPr>
            <p:cNvPr id="16" name="object 16"/>
            <p:cNvPicPr/>
            <p:nvPr/>
          </p:nvPicPr>
          <p:blipFill>
            <a:blip r:embed="rId11" cstate="print"/>
            <a:stretch>
              <a:fillRect/>
            </a:stretch>
          </p:blipFill>
          <p:spPr>
            <a:xfrm>
              <a:off x="1968309" y="7585354"/>
              <a:ext cx="179400" cy="187045"/>
            </a:xfrm>
            <a:prstGeom prst="rect">
              <a:avLst/>
            </a:prstGeom>
          </p:spPr>
        </p:pic>
        <p:sp>
          <p:nvSpPr>
            <p:cNvPr id="17" name="object 17"/>
            <p:cNvSpPr/>
            <p:nvPr/>
          </p:nvSpPr>
          <p:spPr>
            <a:xfrm>
              <a:off x="1655095" y="5910149"/>
              <a:ext cx="1178560" cy="977900"/>
            </a:xfrm>
            <a:custGeom>
              <a:avLst/>
              <a:gdLst/>
              <a:ahLst/>
              <a:cxnLst/>
              <a:rect l="l" t="t" r="r" b="b"/>
              <a:pathLst>
                <a:path w="1178560" h="977900">
                  <a:moveTo>
                    <a:pt x="848131" y="0"/>
                  </a:moveTo>
                  <a:lnTo>
                    <a:pt x="798366" y="2651"/>
                  </a:lnTo>
                  <a:lnTo>
                    <a:pt x="743045" y="10999"/>
                  </a:lnTo>
                  <a:lnTo>
                    <a:pt x="688586" y="27559"/>
                  </a:lnTo>
                  <a:lnTo>
                    <a:pt x="641409" y="54846"/>
                  </a:lnTo>
                  <a:lnTo>
                    <a:pt x="607936" y="95376"/>
                  </a:lnTo>
                  <a:lnTo>
                    <a:pt x="598611" y="143025"/>
                  </a:lnTo>
                  <a:lnTo>
                    <a:pt x="600788" y="172430"/>
                  </a:lnTo>
                  <a:lnTo>
                    <a:pt x="602221" y="213219"/>
                  </a:lnTo>
                  <a:lnTo>
                    <a:pt x="600454" y="252758"/>
                  </a:lnTo>
                  <a:lnTo>
                    <a:pt x="588901" y="326601"/>
                  </a:lnTo>
                  <a:lnTo>
                    <a:pt x="558835" y="420630"/>
                  </a:lnTo>
                  <a:lnTo>
                    <a:pt x="534741" y="473073"/>
                  </a:lnTo>
                  <a:lnTo>
                    <a:pt x="510431" y="517636"/>
                  </a:lnTo>
                  <a:lnTo>
                    <a:pt x="488696" y="553859"/>
                  </a:lnTo>
                  <a:lnTo>
                    <a:pt x="460211" y="599748"/>
                  </a:lnTo>
                  <a:lnTo>
                    <a:pt x="431201" y="642672"/>
                  </a:lnTo>
                  <a:lnTo>
                    <a:pt x="400183" y="681219"/>
                  </a:lnTo>
                  <a:lnTo>
                    <a:pt x="365677" y="713979"/>
                  </a:lnTo>
                  <a:lnTo>
                    <a:pt x="326201" y="739538"/>
                  </a:lnTo>
                  <a:lnTo>
                    <a:pt x="280276" y="756487"/>
                  </a:lnTo>
                  <a:lnTo>
                    <a:pt x="236187" y="762815"/>
                  </a:lnTo>
                  <a:lnTo>
                    <a:pt x="195849" y="761361"/>
                  </a:lnTo>
                  <a:lnTo>
                    <a:pt x="160707" y="754959"/>
                  </a:lnTo>
                  <a:lnTo>
                    <a:pt x="132207" y="746442"/>
                  </a:lnTo>
                  <a:lnTo>
                    <a:pt x="76179" y="755663"/>
                  </a:lnTo>
                  <a:lnTo>
                    <a:pt x="33818" y="779120"/>
                  </a:lnTo>
                  <a:lnTo>
                    <a:pt x="7600" y="810676"/>
                  </a:lnTo>
                  <a:lnTo>
                    <a:pt x="0" y="844194"/>
                  </a:lnTo>
                  <a:lnTo>
                    <a:pt x="8337" y="869634"/>
                  </a:lnTo>
                  <a:lnTo>
                    <a:pt x="26912" y="891953"/>
                  </a:lnTo>
                  <a:lnTo>
                    <a:pt x="52158" y="908360"/>
                  </a:lnTo>
                  <a:lnTo>
                    <a:pt x="80505" y="916063"/>
                  </a:lnTo>
                  <a:lnTo>
                    <a:pt x="104820" y="913160"/>
                  </a:lnTo>
                  <a:lnTo>
                    <a:pt x="124215" y="903082"/>
                  </a:lnTo>
                  <a:lnTo>
                    <a:pt x="144034" y="890858"/>
                  </a:lnTo>
                  <a:lnTo>
                    <a:pt x="169621" y="881519"/>
                  </a:lnTo>
                  <a:lnTo>
                    <a:pt x="212576" y="884246"/>
                  </a:lnTo>
                  <a:lnTo>
                    <a:pt x="250383" y="904914"/>
                  </a:lnTo>
                  <a:lnTo>
                    <a:pt x="291643" y="932566"/>
                  </a:lnTo>
                  <a:lnTo>
                    <a:pt x="344957" y="956246"/>
                  </a:lnTo>
                  <a:lnTo>
                    <a:pt x="385104" y="962799"/>
                  </a:lnTo>
                  <a:lnTo>
                    <a:pt x="418188" y="959028"/>
                  </a:lnTo>
                  <a:lnTo>
                    <a:pt x="449248" y="949272"/>
                  </a:lnTo>
                  <a:lnTo>
                    <a:pt x="483320" y="937872"/>
                  </a:lnTo>
                  <a:lnTo>
                    <a:pt x="525444" y="929170"/>
                  </a:lnTo>
                  <a:lnTo>
                    <a:pt x="580656" y="927506"/>
                  </a:lnTo>
                  <a:lnTo>
                    <a:pt x="636950" y="935391"/>
                  </a:lnTo>
                  <a:lnTo>
                    <a:pt x="678572" y="948951"/>
                  </a:lnTo>
                  <a:lnTo>
                    <a:pt x="714612" y="963598"/>
                  </a:lnTo>
                  <a:lnTo>
                    <a:pt x="754161" y="974746"/>
                  </a:lnTo>
                  <a:lnTo>
                    <a:pt x="806310" y="977810"/>
                  </a:lnTo>
                  <a:lnTo>
                    <a:pt x="834985" y="975983"/>
                  </a:lnTo>
                  <a:lnTo>
                    <a:pt x="877233" y="969633"/>
                  </a:lnTo>
                  <a:lnTo>
                    <a:pt x="924625" y="955141"/>
                  </a:lnTo>
                  <a:lnTo>
                    <a:pt x="968730" y="928890"/>
                  </a:lnTo>
                  <a:lnTo>
                    <a:pt x="1004965" y="875580"/>
                  </a:lnTo>
                  <a:lnTo>
                    <a:pt x="1007309" y="848587"/>
                  </a:lnTo>
                  <a:lnTo>
                    <a:pt x="1003422" y="816411"/>
                  </a:lnTo>
                  <a:lnTo>
                    <a:pt x="996601" y="774755"/>
                  </a:lnTo>
                  <a:lnTo>
                    <a:pt x="990148" y="719324"/>
                  </a:lnTo>
                  <a:lnTo>
                    <a:pt x="987361" y="645820"/>
                  </a:lnTo>
                  <a:lnTo>
                    <a:pt x="987737" y="581625"/>
                  </a:lnTo>
                  <a:lnTo>
                    <a:pt x="989589" y="528706"/>
                  </a:lnTo>
                  <a:lnTo>
                    <a:pt x="994414" y="484168"/>
                  </a:lnTo>
                  <a:lnTo>
                    <a:pt x="1003709" y="445118"/>
                  </a:lnTo>
                  <a:lnTo>
                    <a:pt x="1018971" y="408660"/>
                  </a:lnTo>
                  <a:lnTo>
                    <a:pt x="1051440" y="351381"/>
                  </a:lnTo>
                  <a:lnTo>
                    <a:pt x="1063029" y="321179"/>
                  </a:lnTo>
                  <a:lnTo>
                    <a:pt x="1067079" y="285673"/>
                  </a:lnTo>
                  <a:lnTo>
                    <a:pt x="1063089" y="255557"/>
                  </a:lnTo>
                  <a:lnTo>
                    <a:pt x="1056060" y="232714"/>
                  </a:lnTo>
                  <a:lnTo>
                    <a:pt x="1051257" y="213471"/>
                  </a:lnTo>
                  <a:lnTo>
                    <a:pt x="1053947" y="194157"/>
                  </a:lnTo>
                  <a:lnTo>
                    <a:pt x="1081069" y="166486"/>
                  </a:lnTo>
                  <a:lnTo>
                    <a:pt x="1121471" y="153394"/>
                  </a:lnTo>
                  <a:lnTo>
                    <a:pt x="1159262" y="144606"/>
                  </a:lnTo>
                  <a:lnTo>
                    <a:pt x="1178547" y="129844"/>
                  </a:lnTo>
                  <a:lnTo>
                    <a:pt x="1154067" y="91849"/>
                  </a:lnTo>
                  <a:lnTo>
                    <a:pt x="1121670" y="69246"/>
                  </a:lnTo>
                  <a:lnTo>
                    <a:pt x="1078555" y="46920"/>
                  </a:lnTo>
                  <a:lnTo>
                    <a:pt x="1026762" y="26884"/>
                  </a:lnTo>
                  <a:lnTo>
                    <a:pt x="968333" y="11149"/>
                  </a:lnTo>
                  <a:lnTo>
                    <a:pt x="905306" y="1726"/>
                  </a:lnTo>
                  <a:lnTo>
                    <a:pt x="885917" y="530"/>
                  </a:lnTo>
                  <a:lnTo>
                    <a:pt x="848131" y="0"/>
                  </a:lnTo>
                  <a:close/>
                </a:path>
              </a:pathLst>
            </a:custGeom>
            <a:solidFill>
              <a:srgbClr val="D21924"/>
            </a:solidFill>
          </p:spPr>
          <p:txBody>
            <a:bodyPr wrap="square" lIns="0" tIns="0" rIns="0" bIns="0" rtlCol="0"/>
            <a:lstStyle/>
            <a:p>
              <a:endParaRPr/>
            </a:p>
          </p:txBody>
        </p:sp>
        <p:pic>
          <p:nvPicPr>
            <p:cNvPr id="18" name="object 18"/>
            <p:cNvPicPr/>
            <p:nvPr/>
          </p:nvPicPr>
          <p:blipFill>
            <a:blip r:embed="rId12" cstate="print"/>
            <a:stretch>
              <a:fillRect/>
            </a:stretch>
          </p:blipFill>
          <p:spPr>
            <a:xfrm>
              <a:off x="1655089" y="6270917"/>
              <a:ext cx="968870" cy="617042"/>
            </a:xfrm>
            <a:prstGeom prst="rect">
              <a:avLst/>
            </a:prstGeom>
          </p:spPr>
        </p:pic>
        <p:pic>
          <p:nvPicPr>
            <p:cNvPr id="19" name="object 19"/>
            <p:cNvPicPr/>
            <p:nvPr/>
          </p:nvPicPr>
          <p:blipFill>
            <a:blip r:embed="rId13" cstate="print"/>
            <a:stretch>
              <a:fillRect/>
            </a:stretch>
          </p:blipFill>
          <p:spPr>
            <a:xfrm>
              <a:off x="2023799" y="5679935"/>
              <a:ext cx="28952" cy="58771"/>
            </a:xfrm>
            <a:prstGeom prst="rect">
              <a:avLst/>
            </a:prstGeom>
          </p:spPr>
        </p:pic>
        <p:pic>
          <p:nvPicPr>
            <p:cNvPr id="20" name="object 20"/>
            <p:cNvPicPr/>
            <p:nvPr/>
          </p:nvPicPr>
          <p:blipFill>
            <a:blip r:embed="rId14" cstate="print"/>
            <a:stretch>
              <a:fillRect/>
            </a:stretch>
          </p:blipFill>
          <p:spPr>
            <a:xfrm>
              <a:off x="3058312" y="5442128"/>
              <a:ext cx="173609" cy="218846"/>
            </a:xfrm>
            <a:prstGeom prst="rect">
              <a:avLst/>
            </a:prstGeom>
          </p:spPr>
        </p:pic>
        <p:pic>
          <p:nvPicPr>
            <p:cNvPr id="21" name="object 21"/>
            <p:cNvPicPr/>
            <p:nvPr/>
          </p:nvPicPr>
          <p:blipFill>
            <a:blip r:embed="rId15" cstate="print"/>
            <a:stretch>
              <a:fillRect/>
            </a:stretch>
          </p:blipFill>
          <p:spPr>
            <a:xfrm>
              <a:off x="2838314" y="5348592"/>
              <a:ext cx="491123" cy="447230"/>
            </a:xfrm>
            <a:prstGeom prst="rect">
              <a:avLst/>
            </a:prstGeom>
          </p:spPr>
        </p:pic>
        <p:sp>
          <p:nvSpPr>
            <p:cNvPr id="22" name="object 22"/>
            <p:cNvSpPr/>
            <p:nvPr/>
          </p:nvSpPr>
          <p:spPr>
            <a:xfrm>
              <a:off x="1173450" y="4762143"/>
              <a:ext cx="867410" cy="368300"/>
            </a:xfrm>
            <a:custGeom>
              <a:avLst/>
              <a:gdLst/>
              <a:ahLst/>
              <a:cxnLst/>
              <a:rect l="l" t="t" r="r" b="b"/>
              <a:pathLst>
                <a:path w="867410" h="368300">
                  <a:moveTo>
                    <a:pt x="172832" y="0"/>
                  </a:moveTo>
                  <a:lnTo>
                    <a:pt x="129700" y="2324"/>
                  </a:lnTo>
                  <a:lnTo>
                    <a:pt x="86525" y="8263"/>
                  </a:lnTo>
                  <a:lnTo>
                    <a:pt x="43295" y="18334"/>
                  </a:lnTo>
                  <a:lnTo>
                    <a:pt x="0" y="33053"/>
                  </a:lnTo>
                  <a:lnTo>
                    <a:pt x="29656" y="61982"/>
                  </a:lnTo>
                  <a:lnTo>
                    <a:pt x="59283" y="93180"/>
                  </a:lnTo>
                  <a:lnTo>
                    <a:pt x="88911" y="126470"/>
                  </a:lnTo>
                  <a:lnTo>
                    <a:pt x="118567" y="161679"/>
                  </a:lnTo>
                  <a:lnTo>
                    <a:pt x="105092" y="179586"/>
                  </a:lnTo>
                  <a:lnTo>
                    <a:pt x="78795" y="216000"/>
                  </a:lnTo>
                  <a:lnTo>
                    <a:pt x="52546" y="253978"/>
                  </a:lnTo>
                  <a:lnTo>
                    <a:pt x="26296" y="293634"/>
                  </a:lnTo>
                  <a:lnTo>
                    <a:pt x="0" y="335085"/>
                  </a:lnTo>
                  <a:lnTo>
                    <a:pt x="43295" y="320365"/>
                  </a:lnTo>
                  <a:lnTo>
                    <a:pt x="86525" y="310294"/>
                  </a:lnTo>
                  <a:lnTo>
                    <a:pt x="129700" y="304355"/>
                  </a:lnTo>
                  <a:lnTo>
                    <a:pt x="172832" y="302031"/>
                  </a:lnTo>
                  <a:lnTo>
                    <a:pt x="215934" y="302806"/>
                  </a:lnTo>
                  <a:lnTo>
                    <a:pt x="259017" y="306163"/>
                  </a:lnTo>
                  <a:lnTo>
                    <a:pt x="302093" y="311585"/>
                  </a:lnTo>
                  <a:lnTo>
                    <a:pt x="345174" y="318558"/>
                  </a:lnTo>
                  <a:lnTo>
                    <a:pt x="388272" y="326563"/>
                  </a:lnTo>
                  <a:lnTo>
                    <a:pt x="474567" y="343606"/>
                  </a:lnTo>
                  <a:lnTo>
                    <a:pt x="517788" y="351611"/>
                  </a:lnTo>
                  <a:lnTo>
                    <a:pt x="561073" y="358584"/>
                  </a:lnTo>
                  <a:lnTo>
                    <a:pt x="604434" y="364007"/>
                  </a:lnTo>
                  <a:lnTo>
                    <a:pt x="647884" y="367364"/>
                  </a:lnTo>
                  <a:lnTo>
                    <a:pt x="691434" y="368138"/>
                  </a:lnTo>
                  <a:lnTo>
                    <a:pt x="735097" y="365814"/>
                  </a:lnTo>
                  <a:lnTo>
                    <a:pt x="778883" y="359875"/>
                  </a:lnTo>
                  <a:lnTo>
                    <a:pt x="822806" y="349804"/>
                  </a:lnTo>
                  <a:lnTo>
                    <a:pt x="866876" y="335085"/>
                  </a:lnTo>
                  <a:lnTo>
                    <a:pt x="866876" y="33053"/>
                  </a:lnTo>
                  <a:lnTo>
                    <a:pt x="822806" y="47772"/>
                  </a:lnTo>
                  <a:lnTo>
                    <a:pt x="778883" y="57844"/>
                  </a:lnTo>
                  <a:lnTo>
                    <a:pt x="735097" y="63783"/>
                  </a:lnTo>
                  <a:lnTo>
                    <a:pt x="691434" y="66107"/>
                  </a:lnTo>
                  <a:lnTo>
                    <a:pt x="647884" y="65332"/>
                  </a:lnTo>
                  <a:lnTo>
                    <a:pt x="604434" y="61975"/>
                  </a:lnTo>
                  <a:lnTo>
                    <a:pt x="561073" y="56552"/>
                  </a:lnTo>
                  <a:lnTo>
                    <a:pt x="517788" y="49580"/>
                  </a:lnTo>
                  <a:lnTo>
                    <a:pt x="474567" y="41575"/>
                  </a:lnTo>
                  <a:lnTo>
                    <a:pt x="388272" y="24532"/>
                  </a:lnTo>
                  <a:lnTo>
                    <a:pt x="345174" y="16526"/>
                  </a:lnTo>
                  <a:lnTo>
                    <a:pt x="302093" y="9554"/>
                  </a:lnTo>
                  <a:lnTo>
                    <a:pt x="259017" y="4131"/>
                  </a:lnTo>
                  <a:lnTo>
                    <a:pt x="215934" y="774"/>
                  </a:lnTo>
                  <a:lnTo>
                    <a:pt x="172832" y="0"/>
                  </a:lnTo>
                  <a:close/>
                </a:path>
              </a:pathLst>
            </a:custGeom>
            <a:solidFill>
              <a:srgbClr val="CECCCB"/>
            </a:solidFill>
          </p:spPr>
          <p:txBody>
            <a:bodyPr wrap="square" lIns="0" tIns="0" rIns="0" bIns="0" rtlCol="0"/>
            <a:lstStyle/>
            <a:p>
              <a:endParaRPr/>
            </a:p>
          </p:txBody>
        </p:sp>
        <p:sp>
          <p:nvSpPr>
            <p:cNvPr id="23" name="object 23"/>
            <p:cNvSpPr/>
            <p:nvPr/>
          </p:nvSpPr>
          <p:spPr>
            <a:xfrm>
              <a:off x="1173450" y="4797773"/>
              <a:ext cx="867410" cy="332740"/>
            </a:xfrm>
            <a:custGeom>
              <a:avLst/>
              <a:gdLst/>
              <a:ahLst/>
              <a:cxnLst/>
              <a:rect l="l" t="t" r="r" b="b"/>
              <a:pathLst>
                <a:path w="867410" h="332739">
                  <a:moveTo>
                    <a:pt x="866876" y="0"/>
                  </a:moveTo>
                  <a:lnTo>
                    <a:pt x="844007" y="10961"/>
                  </a:lnTo>
                  <a:lnTo>
                    <a:pt x="814862" y="33634"/>
                  </a:lnTo>
                  <a:lnTo>
                    <a:pt x="786686" y="71678"/>
                  </a:lnTo>
                  <a:lnTo>
                    <a:pt x="766724" y="128752"/>
                  </a:lnTo>
                  <a:lnTo>
                    <a:pt x="745942" y="187319"/>
                  </a:lnTo>
                  <a:lnTo>
                    <a:pt x="714211" y="227288"/>
                  </a:lnTo>
                  <a:lnTo>
                    <a:pt x="676857" y="249799"/>
                  </a:lnTo>
                  <a:lnTo>
                    <a:pt x="639204" y="255991"/>
                  </a:lnTo>
                  <a:lnTo>
                    <a:pt x="606577" y="247002"/>
                  </a:lnTo>
                  <a:lnTo>
                    <a:pt x="582739" y="227361"/>
                  </a:lnTo>
                  <a:lnTo>
                    <a:pt x="557049" y="200173"/>
                  </a:lnTo>
                  <a:lnTo>
                    <a:pt x="527302" y="172540"/>
                  </a:lnTo>
                  <a:lnTo>
                    <a:pt x="491293" y="151566"/>
                  </a:lnTo>
                  <a:lnTo>
                    <a:pt x="446816" y="144351"/>
                  </a:lnTo>
                  <a:lnTo>
                    <a:pt x="391668" y="158000"/>
                  </a:lnTo>
                  <a:lnTo>
                    <a:pt x="346282" y="170155"/>
                  </a:lnTo>
                  <a:lnTo>
                    <a:pt x="298024" y="171489"/>
                  </a:lnTo>
                  <a:lnTo>
                    <a:pt x="248343" y="165769"/>
                  </a:lnTo>
                  <a:lnTo>
                    <a:pt x="150510" y="148235"/>
                  </a:lnTo>
                  <a:lnTo>
                    <a:pt x="105257" y="143954"/>
                  </a:lnTo>
                  <a:lnTo>
                    <a:pt x="78934" y="180368"/>
                  </a:lnTo>
                  <a:lnTo>
                    <a:pt x="52628" y="218346"/>
                  </a:lnTo>
                  <a:lnTo>
                    <a:pt x="26322" y="258002"/>
                  </a:lnTo>
                  <a:lnTo>
                    <a:pt x="0" y="299453"/>
                  </a:lnTo>
                  <a:lnTo>
                    <a:pt x="43295" y="284734"/>
                  </a:lnTo>
                  <a:lnTo>
                    <a:pt x="86525" y="274663"/>
                  </a:lnTo>
                  <a:lnTo>
                    <a:pt x="129700" y="268723"/>
                  </a:lnTo>
                  <a:lnTo>
                    <a:pt x="172832" y="266399"/>
                  </a:lnTo>
                  <a:lnTo>
                    <a:pt x="215934" y="267174"/>
                  </a:lnTo>
                  <a:lnTo>
                    <a:pt x="259017" y="270531"/>
                  </a:lnTo>
                  <a:lnTo>
                    <a:pt x="302093" y="275954"/>
                  </a:lnTo>
                  <a:lnTo>
                    <a:pt x="345174" y="282926"/>
                  </a:lnTo>
                  <a:lnTo>
                    <a:pt x="388272" y="290931"/>
                  </a:lnTo>
                  <a:lnTo>
                    <a:pt x="474567" y="307974"/>
                  </a:lnTo>
                  <a:lnTo>
                    <a:pt x="517788" y="315980"/>
                  </a:lnTo>
                  <a:lnTo>
                    <a:pt x="561073" y="322952"/>
                  </a:lnTo>
                  <a:lnTo>
                    <a:pt x="604434" y="328375"/>
                  </a:lnTo>
                  <a:lnTo>
                    <a:pt x="647884" y="331732"/>
                  </a:lnTo>
                  <a:lnTo>
                    <a:pt x="691434" y="332507"/>
                  </a:lnTo>
                  <a:lnTo>
                    <a:pt x="735097" y="330182"/>
                  </a:lnTo>
                  <a:lnTo>
                    <a:pt x="778883" y="324243"/>
                  </a:lnTo>
                  <a:lnTo>
                    <a:pt x="822806" y="314172"/>
                  </a:lnTo>
                  <a:lnTo>
                    <a:pt x="866876" y="299453"/>
                  </a:lnTo>
                  <a:lnTo>
                    <a:pt x="866876" y="0"/>
                  </a:lnTo>
                  <a:close/>
                </a:path>
              </a:pathLst>
            </a:custGeom>
            <a:solidFill>
              <a:srgbClr val="C3C2C1">
                <a:alpha val="29998"/>
              </a:srgbClr>
            </a:solidFill>
          </p:spPr>
          <p:txBody>
            <a:bodyPr wrap="square" lIns="0" tIns="0" rIns="0" bIns="0" rtlCol="0"/>
            <a:lstStyle/>
            <a:p>
              <a:endParaRPr/>
            </a:p>
          </p:txBody>
        </p:sp>
        <p:sp>
          <p:nvSpPr>
            <p:cNvPr id="24" name="object 24"/>
            <p:cNvSpPr/>
            <p:nvPr/>
          </p:nvSpPr>
          <p:spPr>
            <a:xfrm>
              <a:off x="2030072" y="4793707"/>
              <a:ext cx="19685" cy="1016000"/>
            </a:xfrm>
            <a:custGeom>
              <a:avLst/>
              <a:gdLst/>
              <a:ahLst/>
              <a:cxnLst/>
              <a:rect l="l" t="t" r="r" b="b"/>
              <a:pathLst>
                <a:path w="19685" h="1016000">
                  <a:moveTo>
                    <a:pt x="15074" y="0"/>
                  </a:moveTo>
                  <a:lnTo>
                    <a:pt x="4356" y="0"/>
                  </a:lnTo>
                  <a:lnTo>
                    <a:pt x="0" y="4343"/>
                  </a:lnTo>
                  <a:lnTo>
                    <a:pt x="0" y="1011593"/>
                  </a:lnTo>
                  <a:lnTo>
                    <a:pt x="4356" y="1015936"/>
                  </a:lnTo>
                  <a:lnTo>
                    <a:pt x="9715" y="1015936"/>
                  </a:lnTo>
                  <a:lnTo>
                    <a:pt x="15074" y="1015936"/>
                  </a:lnTo>
                  <a:lnTo>
                    <a:pt x="19430" y="1011593"/>
                  </a:lnTo>
                  <a:lnTo>
                    <a:pt x="19430" y="4343"/>
                  </a:lnTo>
                  <a:lnTo>
                    <a:pt x="15074" y="0"/>
                  </a:lnTo>
                  <a:close/>
                </a:path>
              </a:pathLst>
            </a:custGeom>
            <a:solidFill>
              <a:srgbClr val="787878"/>
            </a:solidFill>
          </p:spPr>
          <p:txBody>
            <a:bodyPr wrap="square" lIns="0" tIns="0" rIns="0" bIns="0" rtlCol="0"/>
            <a:lstStyle/>
            <a:p>
              <a:endParaRPr/>
            </a:p>
          </p:txBody>
        </p:sp>
        <p:pic>
          <p:nvPicPr>
            <p:cNvPr id="25" name="object 25"/>
            <p:cNvPicPr/>
            <p:nvPr/>
          </p:nvPicPr>
          <p:blipFill>
            <a:blip r:embed="rId16" cstate="print"/>
            <a:stretch>
              <a:fillRect/>
            </a:stretch>
          </p:blipFill>
          <p:spPr>
            <a:xfrm>
              <a:off x="2030251" y="5673483"/>
              <a:ext cx="28927" cy="58782"/>
            </a:xfrm>
            <a:prstGeom prst="rect">
              <a:avLst/>
            </a:prstGeom>
          </p:spPr>
        </p:pic>
        <p:sp>
          <p:nvSpPr>
            <p:cNvPr id="26" name="object 26"/>
            <p:cNvSpPr/>
            <p:nvPr/>
          </p:nvSpPr>
          <p:spPr>
            <a:xfrm>
              <a:off x="2633235" y="5842812"/>
              <a:ext cx="464820" cy="581025"/>
            </a:xfrm>
            <a:custGeom>
              <a:avLst/>
              <a:gdLst/>
              <a:ahLst/>
              <a:cxnLst/>
              <a:rect l="l" t="t" r="r" b="b"/>
              <a:pathLst>
                <a:path w="464819" h="581025">
                  <a:moveTo>
                    <a:pt x="340144" y="0"/>
                  </a:moveTo>
                  <a:lnTo>
                    <a:pt x="284568" y="7251"/>
                  </a:lnTo>
                  <a:lnTo>
                    <a:pt x="318222" y="183848"/>
                  </a:lnTo>
                  <a:lnTo>
                    <a:pt x="330815" y="272165"/>
                  </a:lnTo>
                  <a:lnTo>
                    <a:pt x="323588" y="298711"/>
                  </a:lnTo>
                  <a:lnTo>
                    <a:pt x="297776" y="289991"/>
                  </a:lnTo>
                  <a:lnTo>
                    <a:pt x="277949" y="272348"/>
                  </a:lnTo>
                  <a:lnTo>
                    <a:pt x="256877" y="242726"/>
                  </a:lnTo>
                  <a:lnTo>
                    <a:pt x="232727" y="206047"/>
                  </a:lnTo>
                  <a:lnTo>
                    <a:pt x="203663" y="167231"/>
                  </a:lnTo>
                  <a:lnTo>
                    <a:pt x="167851" y="131198"/>
                  </a:lnTo>
                  <a:lnTo>
                    <a:pt x="123456" y="102867"/>
                  </a:lnTo>
                  <a:lnTo>
                    <a:pt x="68643" y="87160"/>
                  </a:lnTo>
                  <a:lnTo>
                    <a:pt x="0" y="76314"/>
                  </a:lnTo>
                  <a:lnTo>
                    <a:pt x="73456" y="418388"/>
                  </a:lnTo>
                  <a:lnTo>
                    <a:pt x="297693" y="542632"/>
                  </a:lnTo>
                  <a:lnTo>
                    <a:pt x="413169" y="580851"/>
                  </a:lnTo>
                  <a:lnTo>
                    <a:pt x="456540" y="530172"/>
                  </a:lnTo>
                  <a:lnTo>
                    <a:pt x="464464" y="387718"/>
                  </a:lnTo>
                  <a:lnTo>
                    <a:pt x="446394" y="220661"/>
                  </a:lnTo>
                  <a:lnTo>
                    <a:pt x="403509" y="99213"/>
                  </a:lnTo>
                  <a:lnTo>
                    <a:pt x="360020" y="25089"/>
                  </a:lnTo>
                  <a:lnTo>
                    <a:pt x="340144" y="0"/>
                  </a:lnTo>
                  <a:close/>
                </a:path>
              </a:pathLst>
            </a:custGeom>
            <a:solidFill>
              <a:srgbClr val="D21924"/>
            </a:solidFill>
          </p:spPr>
          <p:txBody>
            <a:bodyPr wrap="square" lIns="0" tIns="0" rIns="0" bIns="0" rtlCol="0"/>
            <a:lstStyle/>
            <a:p>
              <a:endParaRPr/>
            </a:p>
          </p:txBody>
        </p:sp>
        <p:pic>
          <p:nvPicPr>
            <p:cNvPr id="27" name="object 27"/>
            <p:cNvPicPr/>
            <p:nvPr/>
          </p:nvPicPr>
          <p:blipFill>
            <a:blip r:embed="rId17" cstate="print"/>
            <a:stretch>
              <a:fillRect/>
            </a:stretch>
          </p:blipFill>
          <p:spPr>
            <a:xfrm>
              <a:off x="2439834" y="5765177"/>
              <a:ext cx="262039" cy="198812"/>
            </a:xfrm>
            <a:prstGeom prst="rect">
              <a:avLst/>
            </a:prstGeom>
          </p:spPr>
        </p:pic>
        <p:pic>
          <p:nvPicPr>
            <p:cNvPr id="28" name="object 28"/>
            <p:cNvPicPr/>
            <p:nvPr/>
          </p:nvPicPr>
          <p:blipFill>
            <a:blip r:embed="rId18" cstate="print"/>
            <a:stretch>
              <a:fillRect/>
            </a:stretch>
          </p:blipFill>
          <p:spPr>
            <a:xfrm>
              <a:off x="970443" y="6044590"/>
              <a:ext cx="477458" cy="596290"/>
            </a:xfrm>
            <a:prstGeom prst="rect">
              <a:avLst/>
            </a:prstGeom>
          </p:spPr>
        </p:pic>
        <p:pic>
          <p:nvPicPr>
            <p:cNvPr id="29" name="object 29"/>
            <p:cNvPicPr/>
            <p:nvPr/>
          </p:nvPicPr>
          <p:blipFill>
            <a:blip r:embed="rId19" cstate="print"/>
            <a:stretch>
              <a:fillRect/>
            </a:stretch>
          </p:blipFill>
          <p:spPr>
            <a:xfrm>
              <a:off x="1639517" y="5565101"/>
              <a:ext cx="655006" cy="845248"/>
            </a:xfrm>
            <a:prstGeom prst="rect">
              <a:avLst/>
            </a:prstGeom>
          </p:spPr>
        </p:pic>
        <p:pic>
          <p:nvPicPr>
            <p:cNvPr id="30" name="object 30"/>
            <p:cNvPicPr/>
            <p:nvPr/>
          </p:nvPicPr>
          <p:blipFill>
            <a:blip r:embed="rId20" cstate="print"/>
            <a:stretch>
              <a:fillRect/>
            </a:stretch>
          </p:blipFill>
          <p:spPr>
            <a:xfrm>
              <a:off x="2170366" y="7712405"/>
              <a:ext cx="99002" cy="59994"/>
            </a:xfrm>
            <a:prstGeom prst="rect">
              <a:avLst/>
            </a:prstGeom>
          </p:spPr>
        </p:pic>
        <p:pic>
          <p:nvPicPr>
            <p:cNvPr id="31" name="object 31"/>
            <p:cNvPicPr/>
            <p:nvPr/>
          </p:nvPicPr>
          <p:blipFill>
            <a:blip r:embed="rId21" cstate="print"/>
            <a:stretch>
              <a:fillRect/>
            </a:stretch>
          </p:blipFill>
          <p:spPr>
            <a:xfrm>
              <a:off x="1331379" y="6652539"/>
              <a:ext cx="805510" cy="1119860"/>
            </a:xfrm>
            <a:prstGeom prst="rect">
              <a:avLst/>
            </a:prstGeom>
          </p:spPr>
        </p:pic>
        <p:pic>
          <p:nvPicPr>
            <p:cNvPr id="32" name="object 32"/>
            <p:cNvPicPr/>
            <p:nvPr/>
          </p:nvPicPr>
          <p:blipFill>
            <a:blip r:embed="rId22" cstate="print"/>
            <a:stretch>
              <a:fillRect/>
            </a:stretch>
          </p:blipFill>
          <p:spPr>
            <a:xfrm>
              <a:off x="525468" y="5926848"/>
              <a:ext cx="1286392" cy="1772546"/>
            </a:xfrm>
            <a:prstGeom prst="rect">
              <a:avLst/>
            </a:prstGeom>
          </p:spPr>
        </p:pic>
        <p:pic>
          <p:nvPicPr>
            <p:cNvPr id="33" name="object 33"/>
            <p:cNvPicPr/>
            <p:nvPr/>
          </p:nvPicPr>
          <p:blipFill>
            <a:blip r:embed="rId23" cstate="print"/>
            <a:stretch>
              <a:fillRect/>
            </a:stretch>
          </p:blipFill>
          <p:spPr>
            <a:xfrm>
              <a:off x="1482420" y="5815990"/>
              <a:ext cx="167128" cy="180909"/>
            </a:xfrm>
            <a:prstGeom prst="rect">
              <a:avLst/>
            </a:prstGeom>
          </p:spPr>
        </p:pic>
        <p:pic>
          <p:nvPicPr>
            <p:cNvPr id="34" name="object 34"/>
            <p:cNvPicPr/>
            <p:nvPr/>
          </p:nvPicPr>
          <p:blipFill>
            <a:blip r:embed="rId24" cstate="print"/>
            <a:stretch>
              <a:fillRect/>
            </a:stretch>
          </p:blipFill>
          <p:spPr>
            <a:xfrm>
              <a:off x="972693" y="6277432"/>
              <a:ext cx="834004" cy="781924"/>
            </a:xfrm>
            <a:prstGeom prst="rect">
              <a:avLst/>
            </a:prstGeom>
          </p:spPr>
        </p:pic>
        <p:pic>
          <p:nvPicPr>
            <p:cNvPr id="35" name="object 35"/>
            <p:cNvPicPr/>
            <p:nvPr/>
          </p:nvPicPr>
          <p:blipFill>
            <a:blip r:embed="rId25" cstate="print"/>
            <a:stretch>
              <a:fillRect/>
            </a:stretch>
          </p:blipFill>
          <p:spPr>
            <a:xfrm>
              <a:off x="1030846" y="6151880"/>
              <a:ext cx="103680" cy="110439"/>
            </a:xfrm>
            <a:prstGeom prst="rect">
              <a:avLst/>
            </a:prstGeom>
          </p:spPr>
        </p:pic>
        <p:pic>
          <p:nvPicPr>
            <p:cNvPr id="36" name="object 36"/>
            <p:cNvPicPr/>
            <p:nvPr/>
          </p:nvPicPr>
          <p:blipFill>
            <a:blip r:embed="rId26" cstate="print"/>
            <a:stretch>
              <a:fillRect/>
            </a:stretch>
          </p:blipFill>
          <p:spPr>
            <a:xfrm>
              <a:off x="834174" y="6166167"/>
              <a:ext cx="1033017" cy="656323"/>
            </a:xfrm>
            <a:prstGeom prst="rect">
              <a:avLst/>
            </a:prstGeom>
          </p:spPr>
        </p:pic>
        <p:pic>
          <p:nvPicPr>
            <p:cNvPr id="37" name="object 37"/>
            <p:cNvPicPr/>
            <p:nvPr/>
          </p:nvPicPr>
          <p:blipFill>
            <a:blip r:embed="rId27" cstate="print"/>
            <a:stretch>
              <a:fillRect/>
            </a:stretch>
          </p:blipFill>
          <p:spPr>
            <a:xfrm>
              <a:off x="965352" y="6151879"/>
              <a:ext cx="901839" cy="669366"/>
            </a:xfrm>
            <a:prstGeom prst="rect">
              <a:avLst/>
            </a:prstGeom>
          </p:spPr>
        </p:pic>
      </p:grpSp>
      <p:pic>
        <p:nvPicPr>
          <p:cNvPr id="38" name="object 38"/>
          <p:cNvPicPr/>
          <p:nvPr/>
        </p:nvPicPr>
        <p:blipFill>
          <a:blip r:embed="rId28" cstate="print"/>
          <a:stretch>
            <a:fillRect/>
          </a:stretch>
        </p:blipFill>
        <p:spPr>
          <a:xfrm>
            <a:off x="4523803" y="7707477"/>
            <a:ext cx="86055" cy="64922"/>
          </a:xfrm>
          <a:prstGeom prst="rect">
            <a:avLst/>
          </a:prstGeom>
        </p:spPr>
      </p:pic>
      <p:grpSp>
        <p:nvGrpSpPr>
          <p:cNvPr id="39" name="object 39"/>
          <p:cNvGrpSpPr/>
          <p:nvPr/>
        </p:nvGrpSpPr>
        <p:grpSpPr>
          <a:xfrm>
            <a:off x="3688359" y="5617413"/>
            <a:ext cx="1572260" cy="2155190"/>
            <a:chOff x="3688359" y="5617413"/>
            <a:chExt cx="1572260" cy="2155190"/>
          </a:xfrm>
        </p:grpSpPr>
        <p:pic>
          <p:nvPicPr>
            <p:cNvPr id="40" name="object 40"/>
            <p:cNvPicPr/>
            <p:nvPr/>
          </p:nvPicPr>
          <p:blipFill>
            <a:blip r:embed="rId29" cstate="print"/>
            <a:stretch>
              <a:fillRect/>
            </a:stretch>
          </p:blipFill>
          <p:spPr>
            <a:xfrm>
              <a:off x="4060431" y="7648321"/>
              <a:ext cx="94208" cy="124079"/>
            </a:xfrm>
            <a:prstGeom prst="rect">
              <a:avLst/>
            </a:prstGeom>
          </p:spPr>
        </p:pic>
        <p:pic>
          <p:nvPicPr>
            <p:cNvPr id="41" name="object 41"/>
            <p:cNvPicPr/>
            <p:nvPr/>
          </p:nvPicPr>
          <p:blipFill>
            <a:blip r:embed="rId30" cstate="print"/>
            <a:stretch>
              <a:fillRect/>
            </a:stretch>
          </p:blipFill>
          <p:spPr>
            <a:xfrm>
              <a:off x="3688359" y="5617413"/>
              <a:ext cx="1265072" cy="2115146"/>
            </a:xfrm>
            <a:prstGeom prst="rect">
              <a:avLst/>
            </a:prstGeom>
          </p:spPr>
        </p:pic>
        <p:pic>
          <p:nvPicPr>
            <p:cNvPr id="42" name="object 42"/>
            <p:cNvPicPr/>
            <p:nvPr/>
          </p:nvPicPr>
          <p:blipFill>
            <a:blip r:embed="rId31" cstate="print"/>
            <a:stretch>
              <a:fillRect/>
            </a:stretch>
          </p:blipFill>
          <p:spPr>
            <a:xfrm>
              <a:off x="4089057" y="6059347"/>
              <a:ext cx="1171524" cy="718134"/>
            </a:xfrm>
            <a:prstGeom prst="rect">
              <a:avLst/>
            </a:prstGeom>
          </p:spPr>
        </p:pic>
        <p:pic>
          <p:nvPicPr>
            <p:cNvPr id="43" name="object 43"/>
            <p:cNvPicPr/>
            <p:nvPr/>
          </p:nvPicPr>
          <p:blipFill>
            <a:blip r:embed="rId32" cstate="print"/>
            <a:stretch>
              <a:fillRect/>
            </a:stretch>
          </p:blipFill>
          <p:spPr>
            <a:xfrm>
              <a:off x="4234388" y="6053328"/>
              <a:ext cx="1026192" cy="722788"/>
            </a:xfrm>
            <a:prstGeom prst="rect">
              <a:avLst/>
            </a:prstGeom>
          </p:spPr>
        </p:pic>
      </p:grpSp>
      <p:grpSp>
        <p:nvGrpSpPr>
          <p:cNvPr id="44" name="object 44"/>
          <p:cNvGrpSpPr/>
          <p:nvPr/>
        </p:nvGrpSpPr>
        <p:grpSpPr>
          <a:xfrm>
            <a:off x="2488306" y="6922210"/>
            <a:ext cx="776605" cy="850265"/>
            <a:chOff x="2488306" y="6922210"/>
            <a:chExt cx="776605" cy="850265"/>
          </a:xfrm>
        </p:grpSpPr>
        <p:pic>
          <p:nvPicPr>
            <p:cNvPr id="45" name="object 45"/>
            <p:cNvPicPr/>
            <p:nvPr/>
          </p:nvPicPr>
          <p:blipFill>
            <a:blip r:embed="rId33" cstate="print"/>
            <a:stretch>
              <a:fillRect/>
            </a:stretch>
          </p:blipFill>
          <p:spPr>
            <a:xfrm>
              <a:off x="2488306" y="6922210"/>
              <a:ext cx="776497" cy="850188"/>
            </a:xfrm>
            <a:prstGeom prst="rect">
              <a:avLst/>
            </a:prstGeom>
          </p:spPr>
        </p:pic>
        <p:sp>
          <p:nvSpPr>
            <p:cNvPr id="46" name="object 46"/>
            <p:cNvSpPr/>
            <p:nvPr/>
          </p:nvSpPr>
          <p:spPr>
            <a:xfrm>
              <a:off x="2730242" y="7080747"/>
              <a:ext cx="219075" cy="691515"/>
            </a:xfrm>
            <a:custGeom>
              <a:avLst/>
              <a:gdLst/>
              <a:ahLst/>
              <a:cxnLst/>
              <a:rect l="l" t="t" r="r" b="b"/>
              <a:pathLst>
                <a:path w="219075" h="691515">
                  <a:moveTo>
                    <a:pt x="3149" y="0"/>
                  </a:moveTo>
                  <a:lnTo>
                    <a:pt x="14778" y="47343"/>
                  </a:lnTo>
                  <a:lnTo>
                    <a:pt x="30984" y="95076"/>
                  </a:lnTo>
                  <a:lnTo>
                    <a:pt x="51375" y="151119"/>
                  </a:lnTo>
                  <a:lnTo>
                    <a:pt x="74681" y="209433"/>
                  </a:lnTo>
                  <a:lnTo>
                    <a:pt x="99631" y="263982"/>
                  </a:lnTo>
                  <a:lnTo>
                    <a:pt x="117388" y="302235"/>
                  </a:lnTo>
                  <a:lnTo>
                    <a:pt x="135780" y="347127"/>
                  </a:lnTo>
                  <a:lnTo>
                    <a:pt x="154015" y="396799"/>
                  </a:lnTo>
                  <a:lnTo>
                    <a:pt x="171299" y="449396"/>
                  </a:lnTo>
                  <a:lnTo>
                    <a:pt x="186838" y="503061"/>
                  </a:lnTo>
                  <a:lnTo>
                    <a:pt x="199840" y="555937"/>
                  </a:lnTo>
                  <a:lnTo>
                    <a:pt x="209510" y="606166"/>
                  </a:lnTo>
                  <a:lnTo>
                    <a:pt x="215056" y="651893"/>
                  </a:lnTo>
                  <a:lnTo>
                    <a:pt x="215684" y="691260"/>
                  </a:lnTo>
                  <a:lnTo>
                    <a:pt x="218960" y="691451"/>
                  </a:lnTo>
                  <a:lnTo>
                    <a:pt x="218336" y="651897"/>
                  </a:lnTo>
                  <a:lnTo>
                    <a:pt x="212778" y="605968"/>
                  </a:lnTo>
                  <a:lnTo>
                    <a:pt x="203081" y="555529"/>
                  </a:lnTo>
                  <a:lnTo>
                    <a:pt x="190043" y="502443"/>
                  </a:lnTo>
                  <a:lnTo>
                    <a:pt x="174458" y="448572"/>
                  </a:lnTo>
                  <a:lnTo>
                    <a:pt x="157123" y="395780"/>
                  </a:lnTo>
                  <a:lnTo>
                    <a:pt x="138834" y="345930"/>
                  </a:lnTo>
                  <a:lnTo>
                    <a:pt x="120387" y="300885"/>
                  </a:lnTo>
                  <a:lnTo>
                    <a:pt x="102577" y="262508"/>
                  </a:lnTo>
                  <a:lnTo>
                    <a:pt x="77686" y="208086"/>
                  </a:lnTo>
                  <a:lnTo>
                    <a:pt x="54431" y="149893"/>
                  </a:lnTo>
                  <a:lnTo>
                    <a:pt x="34080" y="93959"/>
                  </a:lnTo>
                  <a:lnTo>
                    <a:pt x="17903" y="46312"/>
                  </a:lnTo>
                  <a:lnTo>
                    <a:pt x="3149" y="0"/>
                  </a:lnTo>
                  <a:close/>
                </a:path>
              </a:pathLst>
            </a:custGeom>
            <a:solidFill>
              <a:srgbClr val="FFFFFF">
                <a:alpha val="50000"/>
              </a:srgbClr>
            </a:solidFill>
          </p:spPr>
          <p:txBody>
            <a:bodyPr wrap="square" lIns="0" tIns="0" rIns="0" bIns="0" rtlCol="0"/>
            <a:lstStyle/>
            <a:p>
              <a:endParaRPr/>
            </a:p>
          </p:txBody>
        </p:sp>
        <p:pic>
          <p:nvPicPr>
            <p:cNvPr id="47" name="object 47"/>
            <p:cNvPicPr/>
            <p:nvPr/>
          </p:nvPicPr>
          <p:blipFill>
            <a:blip r:embed="rId34" cstate="print"/>
            <a:stretch>
              <a:fillRect/>
            </a:stretch>
          </p:blipFill>
          <p:spPr>
            <a:xfrm>
              <a:off x="2765513" y="7225842"/>
              <a:ext cx="418621" cy="546557"/>
            </a:xfrm>
            <a:prstGeom prst="rect">
              <a:avLst/>
            </a:prstGeom>
          </p:spPr>
        </p:pic>
      </p:grpSp>
      <p:sp>
        <p:nvSpPr>
          <p:cNvPr id="48" name="object 48"/>
          <p:cNvSpPr/>
          <p:nvPr/>
        </p:nvSpPr>
        <p:spPr>
          <a:xfrm>
            <a:off x="5302157" y="947329"/>
            <a:ext cx="4032250" cy="3695700"/>
          </a:xfrm>
          <a:custGeom>
            <a:avLst/>
            <a:gdLst/>
            <a:ahLst/>
            <a:cxnLst/>
            <a:rect l="l" t="t" r="r" b="b"/>
            <a:pathLst>
              <a:path w="4032250" h="3695700">
                <a:moveTo>
                  <a:pt x="3680841" y="0"/>
                </a:moveTo>
                <a:lnTo>
                  <a:pt x="351027" y="0"/>
                </a:lnTo>
                <a:lnTo>
                  <a:pt x="303564" y="3219"/>
                </a:lnTo>
                <a:lnTo>
                  <a:pt x="257989" y="12593"/>
                </a:lnTo>
                <a:lnTo>
                  <a:pt x="214730" y="27696"/>
                </a:lnTo>
                <a:lnTo>
                  <a:pt x="174213" y="48100"/>
                </a:lnTo>
                <a:lnTo>
                  <a:pt x="136866" y="73379"/>
                </a:lnTo>
                <a:lnTo>
                  <a:pt x="103114" y="103108"/>
                </a:lnTo>
                <a:lnTo>
                  <a:pt x="73384" y="136858"/>
                </a:lnTo>
                <a:lnTo>
                  <a:pt x="48103" y="174204"/>
                </a:lnTo>
                <a:lnTo>
                  <a:pt x="27698" y="214719"/>
                </a:lnTo>
                <a:lnTo>
                  <a:pt x="12594" y="257977"/>
                </a:lnTo>
                <a:lnTo>
                  <a:pt x="3219" y="303551"/>
                </a:lnTo>
                <a:lnTo>
                  <a:pt x="0" y="351015"/>
                </a:lnTo>
                <a:lnTo>
                  <a:pt x="0" y="3344138"/>
                </a:lnTo>
                <a:lnTo>
                  <a:pt x="3219" y="3391602"/>
                </a:lnTo>
                <a:lnTo>
                  <a:pt x="12594" y="3437177"/>
                </a:lnTo>
                <a:lnTo>
                  <a:pt x="27698" y="3480436"/>
                </a:lnTo>
                <a:lnTo>
                  <a:pt x="48103" y="3520952"/>
                </a:lnTo>
                <a:lnTo>
                  <a:pt x="73384" y="3558300"/>
                </a:lnTo>
                <a:lnTo>
                  <a:pt x="103114" y="3592052"/>
                </a:lnTo>
                <a:lnTo>
                  <a:pt x="136866" y="3621781"/>
                </a:lnTo>
                <a:lnTo>
                  <a:pt x="174213" y="3647062"/>
                </a:lnTo>
                <a:lnTo>
                  <a:pt x="214730" y="3667468"/>
                </a:lnTo>
                <a:lnTo>
                  <a:pt x="257989" y="3682571"/>
                </a:lnTo>
                <a:lnTo>
                  <a:pt x="303564" y="3691946"/>
                </a:lnTo>
                <a:lnTo>
                  <a:pt x="351027" y="3695166"/>
                </a:lnTo>
                <a:lnTo>
                  <a:pt x="3680841" y="3695166"/>
                </a:lnTo>
                <a:lnTo>
                  <a:pt x="3728304" y="3691946"/>
                </a:lnTo>
                <a:lnTo>
                  <a:pt x="3773879" y="3682571"/>
                </a:lnTo>
                <a:lnTo>
                  <a:pt x="3817138" y="3667468"/>
                </a:lnTo>
                <a:lnTo>
                  <a:pt x="3857655" y="3647062"/>
                </a:lnTo>
                <a:lnTo>
                  <a:pt x="3895002" y="3621781"/>
                </a:lnTo>
                <a:lnTo>
                  <a:pt x="3928754" y="3592052"/>
                </a:lnTo>
                <a:lnTo>
                  <a:pt x="3958484" y="3558300"/>
                </a:lnTo>
                <a:lnTo>
                  <a:pt x="3983765" y="3520952"/>
                </a:lnTo>
                <a:lnTo>
                  <a:pt x="4004170" y="3480436"/>
                </a:lnTo>
                <a:lnTo>
                  <a:pt x="4019274" y="3437177"/>
                </a:lnTo>
                <a:lnTo>
                  <a:pt x="4028649" y="3391602"/>
                </a:lnTo>
                <a:lnTo>
                  <a:pt x="4031868" y="3344138"/>
                </a:lnTo>
                <a:lnTo>
                  <a:pt x="4031868" y="351015"/>
                </a:lnTo>
                <a:lnTo>
                  <a:pt x="4028649" y="303551"/>
                </a:lnTo>
                <a:lnTo>
                  <a:pt x="4019274" y="257977"/>
                </a:lnTo>
                <a:lnTo>
                  <a:pt x="4004170" y="214719"/>
                </a:lnTo>
                <a:lnTo>
                  <a:pt x="3983765" y="174204"/>
                </a:lnTo>
                <a:lnTo>
                  <a:pt x="3958484" y="136858"/>
                </a:lnTo>
                <a:lnTo>
                  <a:pt x="3928754" y="103108"/>
                </a:lnTo>
                <a:lnTo>
                  <a:pt x="3895002" y="73379"/>
                </a:lnTo>
                <a:lnTo>
                  <a:pt x="3857655" y="48100"/>
                </a:lnTo>
                <a:lnTo>
                  <a:pt x="3817138" y="27696"/>
                </a:lnTo>
                <a:lnTo>
                  <a:pt x="3773879" y="12593"/>
                </a:lnTo>
                <a:lnTo>
                  <a:pt x="3728304" y="3219"/>
                </a:lnTo>
                <a:lnTo>
                  <a:pt x="3680841" y="0"/>
                </a:lnTo>
                <a:close/>
              </a:path>
            </a:pathLst>
          </a:custGeom>
          <a:solidFill>
            <a:srgbClr val="D21924"/>
          </a:solidFill>
        </p:spPr>
        <p:txBody>
          <a:bodyPr wrap="square" lIns="0" tIns="0" rIns="0" bIns="0" rtlCol="0"/>
          <a:lstStyle/>
          <a:p>
            <a:endParaRPr/>
          </a:p>
        </p:txBody>
      </p:sp>
      <p:sp>
        <p:nvSpPr>
          <p:cNvPr id="49" name="object 49"/>
          <p:cNvSpPr txBox="1"/>
          <p:nvPr/>
        </p:nvSpPr>
        <p:spPr>
          <a:xfrm>
            <a:off x="1219200" y="1645443"/>
            <a:ext cx="3688079" cy="3211195"/>
          </a:xfrm>
          <a:prstGeom prst="rect">
            <a:avLst/>
          </a:prstGeom>
        </p:spPr>
        <p:txBody>
          <a:bodyPr vert="horz" wrap="square" lIns="0" tIns="12700" rIns="0" bIns="0" rtlCol="0">
            <a:spAutoFit/>
          </a:bodyPr>
          <a:lstStyle/>
          <a:p>
            <a:pPr marL="12700">
              <a:lnSpc>
                <a:spcPct val="100000"/>
              </a:lnSpc>
              <a:spcBef>
                <a:spcPts val="100"/>
              </a:spcBef>
            </a:pPr>
            <a:r>
              <a:rPr sz="2400" spc="150" dirty="0">
                <a:solidFill>
                  <a:srgbClr val="1D1D1B"/>
                </a:solidFill>
                <a:latin typeface="Trebuchet MS"/>
                <a:cs typeface="Trebuchet MS"/>
              </a:rPr>
              <a:t>FESTIVAL</a:t>
            </a:r>
            <a:r>
              <a:rPr sz="2400" spc="15" dirty="0">
                <a:solidFill>
                  <a:srgbClr val="1D1D1B"/>
                </a:solidFill>
                <a:latin typeface="Trebuchet MS"/>
                <a:cs typeface="Trebuchet MS"/>
              </a:rPr>
              <a:t> </a:t>
            </a:r>
            <a:r>
              <a:rPr sz="2400" spc="229" dirty="0">
                <a:solidFill>
                  <a:srgbClr val="1D1D1B"/>
                </a:solidFill>
                <a:latin typeface="Trebuchet MS"/>
                <a:cs typeface="Trebuchet MS"/>
              </a:rPr>
              <a:t>CHAHUTS</a:t>
            </a:r>
            <a:endParaRPr sz="2400" dirty="0">
              <a:latin typeface="Trebuchet MS"/>
              <a:cs typeface="Trebuchet MS"/>
            </a:endParaRPr>
          </a:p>
          <a:p>
            <a:pPr marL="12700" marR="36830">
              <a:lnSpc>
                <a:spcPct val="100000"/>
              </a:lnSpc>
              <a:spcBef>
                <a:spcPts val="1560"/>
              </a:spcBef>
            </a:pPr>
            <a:r>
              <a:rPr sz="1800" spc="130" dirty="0">
                <a:solidFill>
                  <a:srgbClr val="1D1D1B"/>
                </a:solidFill>
                <a:latin typeface="Trebuchet MS"/>
                <a:cs typeface="Trebuchet MS"/>
              </a:rPr>
              <a:t>Storytelling </a:t>
            </a:r>
            <a:r>
              <a:rPr sz="1800" spc="-5" dirty="0">
                <a:solidFill>
                  <a:srgbClr val="1D1D1B"/>
                </a:solidFill>
                <a:latin typeface="Trebuchet MS"/>
                <a:cs typeface="Trebuchet MS"/>
              </a:rPr>
              <a:t>was </a:t>
            </a:r>
            <a:r>
              <a:rPr sz="1800" spc="-45" dirty="0">
                <a:solidFill>
                  <a:srgbClr val="1D1D1B"/>
                </a:solidFill>
                <a:latin typeface="Trebuchet MS"/>
                <a:cs typeface="Trebuchet MS"/>
              </a:rPr>
              <a:t>the </a:t>
            </a:r>
            <a:r>
              <a:rPr sz="1800" spc="-75" dirty="0">
                <a:solidFill>
                  <a:srgbClr val="1D1D1B"/>
                </a:solidFill>
                <a:latin typeface="Trebuchet MS"/>
                <a:cs typeface="Trebuchet MS"/>
              </a:rPr>
              <a:t>first axis </a:t>
            </a:r>
            <a:r>
              <a:rPr sz="1800" spc="-20" dirty="0">
                <a:solidFill>
                  <a:srgbClr val="1D1D1B"/>
                </a:solidFill>
                <a:latin typeface="Trebuchet MS"/>
                <a:cs typeface="Trebuchet MS"/>
              </a:rPr>
              <a:t>of </a:t>
            </a:r>
            <a:r>
              <a:rPr sz="1800" spc="-15" dirty="0">
                <a:solidFill>
                  <a:srgbClr val="1D1D1B"/>
                </a:solidFill>
                <a:latin typeface="Trebuchet MS"/>
                <a:cs typeface="Trebuchet MS"/>
              </a:rPr>
              <a:t> </a:t>
            </a:r>
            <a:r>
              <a:rPr sz="1800" spc="-45" dirty="0">
                <a:solidFill>
                  <a:srgbClr val="1D1D1B"/>
                </a:solidFill>
                <a:latin typeface="Trebuchet MS"/>
                <a:cs typeface="Trebuchet MS"/>
              </a:rPr>
              <a:t>the </a:t>
            </a:r>
            <a:r>
              <a:rPr sz="1800" spc="-90" dirty="0">
                <a:solidFill>
                  <a:srgbClr val="1D1D1B"/>
                </a:solidFill>
                <a:latin typeface="Trebuchet MS"/>
                <a:cs typeface="Trebuchet MS"/>
              </a:rPr>
              <a:t>festival,</a:t>
            </a:r>
            <a:r>
              <a:rPr sz="1800" spc="-45" dirty="0">
                <a:solidFill>
                  <a:srgbClr val="1D1D1B"/>
                </a:solidFill>
                <a:latin typeface="Trebuchet MS"/>
                <a:cs typeface="Trebuchet MS"/>
              </a:rPr>
              <a:t> </a:t>
            </a:r>
            <a:r>
              <a:rPr sz="1800" spc="-25" dirty="0">
                <a:solidFill>
                  <a:srgbClr val="1D1D1B"/>
                </a:solidFill>
                <a:latin typeface="Trebuchet MS"/>
                <a:cs typeface="Trebuchet MS"/>
              </a:rPr>
              <a:t>which</a:t>
            </a:r>
            <a:r>
              <a:rPr sz="1800" spc="-45" dirty="0">
                <a:solidFill>
                  <a:srgbClr val="1D1D1B"/>
                </a:solidFill>
                <a:latin typeface="Trebuchet MS"/>
                <a:cs typeface="Trebuchet MS"/>
              </a:rPr>
              <a:t> </a:t>
            </a:r>
            <a:r>
              <a:rPr sz="1800" spc="-50" dirty="0">
                <a:solidFill>
                  <a:srgbClr val="1D1D1B"/>
                </a:solidFill>
                <a:latin typeface="Trebuchet MS"/>
                <a:cs typeface="Trebuchet MS"/>
              </a:rPr>
              <a:t>gradually</a:t>
            </a:r>
            <a:r>
              <a:rPr sz="1800" spc="-45" dirty="0">
                <a:solidFill>
                  <a:srgbClr val="1D1D1B"/>
                </a:solidFill>
                <a:latin typeface="Trebuchet MS"/>
                <a:cs typeface="Trebuchet MS"/>
              </a:rPr>
              <a:t> </a:t>
            </a:r>
            <a:r>
              <a:rPr sz="1800" spc="-40" dirty="0">
                <a:solidFill>
                  <a:srgbClr val="1D1D1B"/>
                </a:solidFill>
                <a:latin typeface="Trebuchet MS"/>
                <a:cs typeface="Trebuchet MS"/>
              </a:rPr>
              <a:t>expand</a:t>
            </a:r>
            <a:r>
              <a:rPr sz="1800" spc="-55" dirty="0">
                <a:solidFill>
                  <a:srgbClr val="1D1D1B"/>
                </a:solidFill>
                <a:latin typeface="Trebuchet MS"/>
                <a:cs typeface="Trebuchet MS"/>
              </a:rPr>
              <a:t>-  </a:t>
            </a:r>
            <a:r>
              <a:rPr sz="1800" spc="-45" dirty="0">
                <a:solidFill>
                  <a:srgbClr val="1D1D1B"/>
                </a:solidFill>
                <a:latin typeface="Trebuchet MS"/>
                <a:cs typeface="Trebuchet MS"/>
              </a:rPr>
              <a:t>ed </a:t>
            </a:r>
            <a:r>
              <a:rPr sz="1800" spc="-15" dirty="0">
                <a:solidFill>
                  <a:srgbClr val="1D1D1B"/>
                </a:solidFill>
                <a:latin typeface="Trebuchet MS"/>
                <a:cs typeface="Trebuchet MS"/>
              </a:rPr>
              <a:t>to </a:t>
            </a:r>
            <a:r>
              <a:rPr sz="1800" spc="-60" dirty="0">
                <a:solidFill>
                  <a:srgbClr val="1D1D1B"/>
                </a:solidFill>
                <a:latin typeface="Trebuchet MS"/>
                <a:cs typeface="Trebuchet MS"/>
              </a:rPr>
              <a:t>include </a:t>
            </a:r>
            <a:r>
              <a:rPr sz="1800" spc="-45" dirty="0">
                <a:solidFill>
                  <a:srgbClr val="1D1D1B"/>
                </a:solidFill>
                <a:latin typeface="Trebuchet MS"/>
                <a:cs typeface="Trebuchet MS"/>
              </a:rPr>
              <a:t>the </a:t>
            </a:r>
            <a:r>
              <a:rPr sz="1800" spc="-60" dirty="0">
                <a:solidFill>
                  <a:srgbClr val="1D1D1B"/>
                </a:solidFill>
                <a:latin typeface="Trebuchet MS"/>
                <a:cs typeface="Trebuchet MS"/>
              </a:rPr>
              <a:t>arts </a:t>
            </a:r>
            <a:r>
              <a:rPr sz="1800" spc="-20" dirty="0">
                <a:solidFill>
                  <a:srgbClr val="1D1D1B"/>
                </a:solidFill>
                <a:latin typeface="Trebuchet MS"/>
                <a:cs typeface="Trebuchet MS"/>
              </a:rPr>
              <a:t>of </a:t>
            </a:r>
            <a:r>
              <a:rPr sz="1800" spc="-45" dirty="0">
                <a:solidFill>
                  <a:srgbClr val="1D1D1B"/>
                </a:solidFill>
                <a:latin typeface="Trebuchet MS"/>
                <a:cs typeface="Trebuchet MS"/>
              </a:rPr>
              <a:t>speech </a:t>
            </a:r>
            <a:r>
              <a:rPr sz="1800" spc="-25" dirty="0">
                <a:solidFill>
                  <a:srgbClr val="1D1D1B"/>
                </a:solidFill>
                <a:latin typeface="Trebuchet MS"/>
                <a:cs typeface="Trebuchet MS"/>
              </a:rPr>
              <a:t>with </a:t>
            </a:r>
            <a:r>
              <a:rPr sz="1800" spc="-530" dirty="0">
                <a:solidFill>
                  <a:srgbClr val="1D1D1B"/>
                </a:solidFill>
                <a:latin typeface="Trebuchet MS"/>
                <a:cs typeface="Trebuchet MS"/>
              </a:rPr>
              <a:t> </a:t>
            </a:r>
            <a:r>
              <a:rPr sz="1800" spc="-75" dirty="0">
                <a:solidFill>
                  <a:srgbClr val="1D1D1B"/>
                </a:solidFill>
                <a:latin typeface="Trebuchet MS"/>
                <a:cs typeface="Trebuchet MS"/>
              </a:rPr>
              <a:t>street</a:t>
            </a:r>
            <a:r>
              <a:rPr sz="1800" spc="-45" dirty="0">
                <a:solidFill>
                  <a:srgbClr val="1D1D1B"/>
                </a:solidFill>
                <a:latin typeface="Trebuchet MS"/>
                <a:cs typeface="Trebuchet MS"/>
              </a:rPr>
              <a:t> </a:t>
            </a:r>
            <a:r>
              <a:rPr sz="1800" spc="-80" dirty="0">
                <a:solidFill>
                  <a:srgbClr val="1D1D1B"/>
                </a:solidFill>
                <a:latin typeface="Trebuchet MS"/>
                <a:cs typeface="Trebuchet MS"/>
              </a:rPr>
              <a:t>artists,</a:t>
            </a:r>
            <a:r>
              <a:rPr sz="1800" spc="-40" dirty="0">
                <a:solidFill>
                  <a:srgbClr val="1D1D1B"/>
                </a:solidFill>
                <a:latin typeface="Trebuchet MS"/>
                <a:cs typeface="Trebuchet MS"/>
              </a:rPr>
              <a:t> </a:t>
            </a:r>
            <a:r>
              <a:rPr sz="1800" spc="-50" dirty="0">
                <a:solidFill>
                  <a:srgbClr val="1D1D1B"/>
                </a:solidFill>
                <a:latin typeface="Trebuchet MS"/>
                <a:cs typeface="Trebuchet MS"/>
              </a:rPr>
              <a:t>comedians,</a:t>
            </a:r>
            <a:r>
              <a:rPr sz="1800" spc="-40" dirty="0">
                <a:solidFill>
                  <a:srgbClr val="1D1D1B"/>
                </a:solidFill>
                <a:latin typeface="Trebuchet MS"/>
                <a:cs typeface="Trebuchet MS"/>
              </a:rPr>
              <a:t> </a:t>
            </a:r>
            <a:r>
              <a:rPr sz="1800" spc="-65" dirty="0">
                <a:solidFill>
                  <a:srgbClr val="1D1D1B"/>
                </a:solidFill>
                <a:latin typeface="Trebuchet MS"/>
                <a:cs typeface="Trebuchet MS"/>
              </a:rPr>
              <a:t>performers, </a:t>
            </a:r>
            <a:r>
              <a:rPr sz="1800" spc="-525" dirty="0">
                <a:solidFill>
                  <a:srgbClr val="1D1D1B"/>
                </a:solidFill>
                <a:latin typeface="Trebuchet MS"/>
                <a:cs typeface="Trebuchet MS"/>
              </a:rPr>
              <a:t> </a:t>
            </a:r>
            <a:r>
              <a:rPr sz="1800" spc="-75" dirty="0">
                <a:solidFill>
                  <a:srgbClr val="1D1D1B"/>
                </a:solidFill>
                <a:latin typeface="Trebuchet MS"/>
                <a:cs typeface="Trebuchet MS"/>
              </a:rPr>
              <a:t>street</a:t>
            </a:r>
            <a:r>
              <a:rPr sz="1800" spc="-50" dirty="0">
                <a:solidFill>
                  <a:srgbClr val="1D1D1B"/>
                </a:solidFill>
                <a:latin typeface="Trebuchet MS"/>
                <a:cs typeface="Trebuchet MS"/>
              </a:rPr>
              <a:t> </a:t>
            </a:r>
            <a:r>
              <a:rPr sz="1800" spc="-95" dirty="0">
                <a:solidFill>
                  <a:srgbClr val="1D1D1B"/>
                </a:solidFill>
                <a:latin typeface="Trebuchet MS"/>
                <a:cs typeface="Trebuchet MS"/>
              </a:rPr>
              <a:t>artists...</a:t>
            </a:r>
            <a:endParaRPr sz="1800" dirty="0">
              <a:latin typeface="Trebuchet MS"/>
              <a:cs typeface="Trebuchet MS"/>
            </a:endParaRPr>
          </a:p>
          <a:p>
            <a:pPr marL="12700" marR="5080">
              <a:lnSpc>
                <a:spcPct val="100000"/>
              </a:lnSpc>
              <a:spcBef>
                <a:spcPts val="1200"/>
              </a:spcBef>
            </a:pPr>
            <a:r>
              <a:rPr sz="1800" spc="-75" dirty="0">
                <a:solidFill>
                  <a:srgbClr val="1D1D1B"/>
                </a:solidFill>
                <a:latin typeface="Trebuchet MS"/>
                <a:cs typeface="Trebuchet MS"/>
              </a:rPr>
              <a:t>For </a:t>
            </a:r>
            <a:r>
              <a:rPr sz="1800" spc="-20" dirty="0">
                <a:solidFill>
                  <a:srgbClr val="1D1D1B"/>
                </a:solidFill>
                <a:latin typeface="Trebuchet MS"/>
                <a:cs typeface="Trebuchet MS"/>
              </a:rPr>
              <a:t>Chahuts, </a:t>
            </a:r>
            <a:r>
              <a:rPr sz="1800" spc="-45" dirty="0">
                <a:solidFill>
                  <a:srgbClr val="1D1D1B"/>
                </a:solidFill>
                <a:latin typeface="Trebuchet MS"/>
                <a:cs typeface="Trebuchet MS"/>
              </a:rPr>
              <a:t>the </a:t>
            </a:r>
            <a:r>
              <a:rPr sz="1800" spc="-70" dirty="0">
                <a:solidFill>
                  <a:srgbClr val="1D1D1B"/>
                </a:solidFill>
                <a:latin typeface="Trebuchet MS"/>
                <a:cs typeface="Trebuchet MS"/>
              </a:rPr>
              <a:t>art </a:t>
            </a:r>
            <a:r>
              <a:rPr sz="1800" spc="-20" dirty="0">
                <a:solidFill>
                  <a:srgbClr val="1D1D1B"/>
                </a:solidFill>
                <a:latin typeface="Trebuchet MS"/>
                <a:cs typeface="Trebuchet MS"/>
              </a:rPr>
              <a:t>of </a:t>
            </a:r>
            <a:r>
              <a:rPr sz="1800" spc="-45" dirty="0">
                <a:solidFill>
                  <a:srgbClr val="1D1D1B"/>
                </a:solidFill>
                <a:latin typeface="Trebuchet MS"/>
                <a:cs typeface="Trebuchet MS"/>
              </a:rPr>
              <a:t>speech </a:t>
            </a:r>
            <a:r>
              <a:rPr sz="1800" spc="-40" dirty="0">
                <a:solidFill>
                  <a:srgbClr val="1D1D1B"/>
                </a:solidFill>
                <a:latin typeface="Trebuchet MS"/>
                <a:cs typeface="Trebuchet MS"/>
              </a:rPr>
              <a:t> </a:t>
            </a:r>
            <a:r>
              <a:rPr sz="1800" spc="-50" dirty="0">
                <a:solidFill>
                  <a:srgbClr val="1D1D1B"/>
                </a:solidFill>
                <a:latin typeface="Trebuchet MS"/>
                <a:cs typeface="Trebuchet MS"/>
              </a:rPr>
              <a:t>means, </a:t>
            </a:r>
            <a:r>
              <a:rPr sz="1800" spc="-55" dirty="0">
                <a:solidFill>
                  <a:srgbClr val="1D1D1B"/>
                </a:solidFill>
                <a:latin typeface="Trebuchet MS"/>
                <a:cs typeface="Trebuchet MS"/>
              </a:rPr>
              <a:t>at </a:t>
            </a:r>
            <a:r>
              <a:rPr sz="1800" spc="-45" dirty="0">
                <a:solidFill>
                  <a:srgbClr val="1D1D1B"/>
                </a:solidFill>
                <a:latin typeface="Trebuchet MS"/>
                <a:cs typeface="Trebuchet MS"/>
              </a:rPr>
              <a:t>the </a:t>
            </a:r>
            <a:r>
              <a:rPr sz="1800" spc="-20" dirty="0">
                <a:solidFill>
                  <a:srgbClr val="1D1D1B"/>
                </a:solidFill>
                <a:latin typeface="Trebuchet MS"/>
                <a:cs typeface="Trebuchet MS"/>
              </a:rPr>
              <a:t>edge of </a:t>
            </a:r>
            <a:r>
              <a:rPr sz="1800" spc="-45" dirty="0">
                <a:solidFill>
                  <a:srgbClr val="1D1D1B"/>
                </a:solidFill>
                <a:latin typeface="Trebuchet MS"/>
                <a:cs typeface="Trebuchet MS"/>
              </a:rPr>
              <a:t>the </a:t>
            </a:r>
            <a:r>
              <a:rPr sz="1800" spc="-70" dirty="0">
                <a:solidFill>
                  <a:srgbClr val="1D1D1B"/>
                </a:solidFill>
                <a:latin typeface="Trebuchet MS"/>
                <a:cs typeface="Trebuchet MS"/>
              </a:rPr>
              <a:t>cultural </a:t>
            </a:r>
            <a:r>
              <a:rPr sz="1800" spc="-65"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a:t>
            </a:r>
            <a:r>
              <a:rPr sz="1800" spc="-65" dirty="0">
                <a:solidFill>
                  <a:srgbClr val="1D1D1B"/>
                </a:solidFill>
                <a:latin typeface="Trebuchet MS"/>
                <a:cs typeface="Trebuchet MS"/>
              </a:rPr>
              <a:t>social</a:t>
            </a:r>
            <a:r>
              <a:rPr sz="1800" spc="-50" dirty="0">
                <a:solidFill>
                  <a:srgbClr val="1D1D1B"/>
                </a:solidFill>
                <a:latin typeface="Trebuchet MS"/>
                <a:cs typeface="Trebuchet MS"/>
              </a:rPr>
              <a:t> </a:t>
            </a:r>
            <a:r>
              <a:rPr sz="1800" spc="-85" dirty="0">
                <a:solidFill>
                  <a:srgbClr val="1D1D1B"/>
                </a:solidFill>
                <a:latin typeface="Trebuchet MS"/>
                <a:cs typeface="Trebuchet MS"/>
              </a:rPr>
              <a:t>fields,</a:t>
            </a:r>
            <a:r>
              <a:rPr sz="1800" spc="-50"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70" dirty="0">
                <a:solidFill>
                  <a:srgbClr val="1D1D1B"/>
                </a:solidFill>
                <a:latin typeface="Trebuchet MS"/>
                <a:cs typeface="Trebuchet MS"/>
              </a:rPr>
              <a:t>art</a:t>
            </a:r>
            <a:r>
              <a:rPr sz="1800" spc="-50"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60" dirty="0">
                <a:solidFill>
                  <a:srgbClr val="1D1D1B"/>
                </a:solidFill>
                <a:latin typeface="Trebuchet MS"/>
                <a:cs typeface="Trebuchet MS"/>
              </a:rPr>
              <a:t>circulating </a:t>
            </a:r>
            <a:r>
              <a:rPr sz="1800" spc="-530" dirty="0">
                <a:solidFill>
                  <a:srgbClr val="1D1D1B"/>
                </a:solidFill>
                <a:latin typeface="Trebuchet MS"/>
                <a:cs typeface="Trebuchet MS"/>
              </a:rPr>
              <a:t> </a:t>
            </a:r>
            <a:r>
              <a:rPr sz="1800" spc="-65" dirty="0">
                <a:solidFill>
                  <a:srgbClr val="1D1D1B"/>
                </a:solidFill>
                <a:latin typeface="Trebuchet MS"/>
                <a:cs typeface="Trebuchet MS"/>
              </a:rPr>
              <a:t>speech,</a:t>
            </a:r>
            <a:r>
              <a:rPr sz="1800" spc="-45" dirty="0">
                <a:solidFill>
                  <a:srgbClr val="1D1D1B"/>
                </a:solidFill>
                <a:latin typeface="Trebuchet MS"/>
                <a:cs typeface="Trebuchet MS"/>
              </a:rPr>
              <a:t> the </a:t>
            </a:r>
            <a:r>
              <a:rPr sz="1800" spc="-70" dirty="0">
                <a:solidFill>
                  <a:srgbClr val="1D1D1B"/>
                </a:solidFill>
                <a:latin typeface="Trebuchet MS"/>
                <a:cs typeface="Trebuchet MS"/>
              </a:rPr>
              <a:t>art</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listening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114" dirty="0">
                <a:solidFill>
                  <a:srgbClr val="1D1D1B"/>
                </a:solidFill>
                <a:latin typeface="Trebuchet MS"/>
                <a:cs typeface="Trebuchet MS"/>
              </a:rPr>
              <a:t>it,</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endParaRPr sz="1800" dirty="0">
              <a:latin typeface="Trebuchet MS"/>
              <a:cs typeface="Trebuchet MS"/>
            </a:endParaRPr>
          </a:p>
        </p:txBody>
      </p:sp>
      <p:sp>
        <p:nvSpPr>
          <p:cNvPr id="50" name="object 50"/>
          <p:cNvSpPr txBox="1"/>
          <p:nvPr/>
        </p:nvSpPr>
        <p:spPr>
          <a:xfrm>
            <a:off x="1219200" y="4830684"/>
            <a:ext cx="2890520" cy="299720"/>
          </a:xfrm>
          <a:prstGeom prst="rect">
            <a:avLst/>
          </a:prstGeom>
        </p:spPr>
        <p:txBody>
          <a:bodyPr vert="horz" wrap="square" lIns="0" tIns="12700" rIns="0" bIns="0" rtlCol="0">
            <a:spAutoFit/>
          </a:bodyPr>
          <a:lstStyle/>
          <a:p>
            <a:pPr marL="12700">
              <a:lnSpc>
                <a:spcPct val="100000"/>
              </a:lnSpc>
              <a:spcBef>
                <a:spcPts val="100"/>
              </a:spcBef>
            </a:pPr>
            <a:r>
              <a:rPr sz="1800" spc="-15" dirty="0">
                <a:solidFill>
                  <a:srgbClr val="1D1D1B"/>
                </a:solidFill>
                <a:latin typeface="Trebuchet MS"/>
                <a:cs typeface="Trebuchet MS"/>
              </a:rPr>
              <a:t>highlighting</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35" dirty="0">
                <a:solidFill>
                  <a:srgbClr val="1D1D1B"/>
                </a:solidFill>
                <a:latin typeface="Trebuchet MS"/>
                <a:cs typeface="Trebuchet MS"/>
              </a:rPr>
              <a:t>or</a:t>
            </a:r>
            <a:r>
              <a:rPr sz="1800" spc="-45" dirty="0">
                <a:solidFill>
                  <a:srgbClr val="1D1D1B"/>
                </a:solidFill>
                <a:latin typeface="Trebuchet MS"/>
                <a:cs typeface="Trebuchet MS"/>
              </a:rPr>
              <a:t> </a:t>
            </a:r>
            <a:r>
              <a:rPr sz="1800" spc="-40" dirty="0">
                <a:solidFill>
                  <a:srgbClr val="1D1D1B"/>
                </a:solidFill>
                <a:latin typeface="Trebuchet MS"/>
                <a:cs typeface="Trebuchet MS"/>
              </a:rPr>
              <a:t>analysing</a:t>
            </a:r>
            <a:r>
              <a:rPr sz="1800" spc="-45" dirty="0">
                <a:solidFill>
                  <a:srgbClr val="1D1D1B"/>
                </a:solidFill>
                <a:latin typeface="Trebuchet MS"/>
                <a:cs typeface="Trebuchet MS"/>
              </a:rPr>
              <a:t> </a:t>
            </a:r>
            <a:r>
              <a:rPr sz="1800" spc="-114" dirty="0">
                <a:solidFill>
                  <a:srgbClr val="1D1D1B"/>
                </a:solidFill>
                <a:latin typeface="Trebuchet MS"/>
                <a:cs typeface="Trebuchet MS"/>
              </a:rPr>
              <a:t>it.</a:t>
            </a:r>
            <a:endParaRPr sz="1800">
              <a:latin typeface="Trebuchet MS"/>
              <a:cs typeface="Trebuchet MS"/>
            </a:endParaRPr>
          </a:p>
        </p:txBody>
      </p:sp>
      <p:sp>
        <p:nvSpPr>
          <p:cNvPr id="51" name="object 51"/>
          <p:cNvSpPr txBox="1"/>
          <p:nvPr/>
        </p:nvSpPr>
        <p:spPr>
          <a:xfrm>
            <a:off x="5790902" y="1228501"/>
            <a:ext cx="3181985" cy="3042920"/>
          </a:xfrm>
          <a:prstGeom prst="rect">
            <a:avLst/>
          </a:prstGeom>
        </p:spPr>
        <p:txBody>
          <a:bodyPr vert="horz" wrap="square" lIns="0" tIns="12700" rIns="0" bIns="0" rtlCol="0">
            <a:spAutoFit/>
          </a:bodyPr>
          <a:lstStyle/>
          <a:p>
            <a:pPr marL="12700" marR="5080">
              <a:lnSpc>
                <a:spcPct val="100000"/>
              </a:lnSpc>
              <a:spcBef>
                <a:spcPts val="100"/>
              </a:spcBef>
            </a:pPr>
            <a:r>
              <a:rPr sz="1800" spc="-70" dirty="0">
                <a:solidFill>
                  <a:srgbClr val="FFFFFF"/>
                </a:solidFill>
                <a:latin typeface="Trebuchet MS"/>
                <a:cs typeface="Trebuchet MS"/>
              </a:rPr>
              <a:t>The </a:t>
            </a:r>
            <a:r>
              <a:rPr sz="1800" spc="-75" dirty="0">
                <a:solidFill>
                  <a:srgbClr val="FFFFFF"/>
                </a:solidFill>
                <a:latin typeface="Trebuchet MS"/>
                <a:cs typeface="Trebuchet MS"/>
              </a:rPr>
              <a:t>ethical </a:t>
            </a:r>
            <a:r>
              <a:rPr sz="1800" spc="-30" dirty="0">
                <a:solidFill>
                  <a:srgbClr val="FFFFFF"/>
                </a:solidFill>
                <a:latin typeface="Trebuchet MS"/>
                <a:cs typeface="Trebuchet MS"/>
              </a:rPr>
              <a:t>position </a:t>
            </a:r>
            <a:r>
              <a:rPr sz="1800" spc="-20" dirty="0">
                <a:solidFill>
                  <a:srgbClr val="FFFFFF"/>
                </a:solidFill>
                <a:latin typeface="Trebuchet MS"/>
                <a:cs typeface="Trebuchet MS"/>
              </a:rPr>
              <a:t>of </a:t>
            </a:r>
            <a:r>
              <a:rPr sz="1800" spc="-45" dirty="0">
                <a:solidFill>
                  <a:srgbClr val="FFFFFF"/>
                </a:solidFill>
                <a:latin typeface="Trebuchet MS"/>
                <a:cs typeface="Trebuchet MS"/>
              </a:rPr>
              <a:t>the </a:t>
            </a:r>
            <a:r>
              <a:rPr sz="1800" spc="-70" dirty="0">
                <a:solidFill>
                  <a:srgbClr val="FFFFFF"/>
                </a:solidFill>
                <a:latin typeface="Trebuchet MS"/>
                <a:cs typeface="Trebuchet MS"/>
              </a:rPr>
              <a:t>festi- </a:t>
            </a:r>
            <a:r>
              <a:rPr sz="1800" spc="-530" dirty="0">
                <a:solidFill>
                  <a:srgbClr val="FFFFFF"/>
                </a:solidFill>
                <a:latin typeface="Trebuchet MS"/>
                <a:cs typeface="Trebuchet MS"/>
              </a:rPr>
              <a:t> </a:t>
            </a:r>
            <a:r>
              <a:rPr sz="1800" spc="-90" dirty="0">
                <a:solidFill>
                  <a:srgbClr val="FFFFFF"/>
                </a:solidFill>
                <a:latin typeface="Trebuchet MS"/>
                <a:cs typeface="Trebuchet MS"/>
              </a:rPr>
              <a:t>val</a:t>
            </a:r>
            <a:r>
              <a:rPr sz="1800" spc="-45" dirty="0">
                <a:solidFill>
                  <a:srgbClr val="FFFFFF"/>
                </a:solidFill>
                <a:latin typeface="Trebuchet MS"/>
                <a:cs typeface="Trebuchet MS"/>
              </a:rPr>
              <a:t> </a:t>
            </a:r>
            <a:r>
              <a:rPr sz="1800" spc="-75" dirty="0">
                <a:solidFill>
                  <a:srgbClr val="FFFFFF"/>
                </a:solidFill>
                <a:latin typeface="Trebuchet MS"/>
                <a:cs typeface="Trebuchet MS"/>
              </a:rPr>
              <a:t>is</a:t>
            </a:r>
            <a:r>
              <a:rPr sz="1800" spc="-45" dirty="0">
                <a:solidFill>
                  <a:srgbClr val="FFFFFF"/>
                </a:solidFill>
                <a:latin typeface="Trebuchet MS"/>
                <a:cs typeface="Trebuchet MS"/>
              </a:rPr>
              <a:t> </a:t>
            </a:r>
            <a:r>
              <a:rPr sz="1800" spc="-15" dirty="0">
                <a:solidFill>
                  <a:srgbClr val="FFFFFF"/>
                </a:solidFill>
                <a:latin typeface="Trebuchet MS"/>
                <a:cs typeface="Trebuchet MS"/>
              </a:rPr>
              <a:t>to</a:t>
            </a:r>
            <a:r>
              <a:rPr sz="1800" spc="-45" dirty="0">
                <a:solidFill>
                  <a:srgbClr val="FFFFFF"/>
                </a:solidFill>
                <a:latin typeface="Trebuchet MS"/>
                <a:cs typeface="Trebuchet MS"/>
              </a:rPr>
              <a:t> </a:t>
            </a:r>
            <a:r>
              <a:rPr sz="1800" spc="-60" dirty="0">
                <a:solidFill>
                  <a:srgbClr val="FFFFFF"/>
                </a:solidFill>
                <a:latin typeface="Trebuchet MS"/>
                <a:cs typeface="Trebuchet MS"/>
              </a:rPr>
              <a:t>include</a:t>
            </a:r>
            <a:r>
              <a:rPr sz="1800" spc="-45" dirty="0">
                <a:solidFill>
                  <a:srgbClr val="FFFFFF"/>
                </a:solidFill>
                <a:latin typeface="Trebuchet MS"/>
                <a:cs typeface="Trebuchet MS"/>
              </a:rPr>
              <a:t> </a:t>
            </a:r>
            <a:r>
              <a:rPr sz="1800" spc="-70" dirty="0">
                <a:solidFill>
                  <a:srgbClr val="FFFFFF"/>
                </a:solidFill>
                <a:latin typeface="Trebuchet MS"/>
                <a:cs typeface="Trebuchet MS"/>
              </a:rPr>
              <a:t>everyone.</a:t>
            </a:r>
            <a:r>
              <a:rPr sz="1800" spc="-45" dirty="0">
                <a:solidFill>
                  <a:srgbClr val="FFFFFF"/>
                </a:solidFill>
                <a:latin typeface="Trebuchet MS"/>
                <a:cs typeface="Trebuchet MS"/>
              </a:rPr>
              <a:t> </a:t>
            </a:r>
            <a:r>
              <a:rPr sz="1800" spc="-60" dirty="0">
                <a:solidFill>
                  <a:srgbClr val="FFFFFF"/>
                </a:solidFill>
                <a:latin typeface="Trebuchet MS"/>
                <a:cs typeface="Trebuchet MS"/>
              </a:rPr>
              <a:t>The  </a:t>
            </a:r>
            <a:r>
              <a:rPr sz="1800" spc="-80" dirty="0">
                <a:solidFill>
                  <a:srgbClr val="FFFFFF"/>
                </a:solidFill>
                <a:latin typeface="Trebuchet MS"/>
                <a:cs typeface="Trebuchet MS"/>
              </a:rPr>
              <a:t>festival </a:t>
            </a:r>
            <a:r>
              <a:rPr sz="1800" spc="-75" dirty="0">
                <a:solidFill>
                  <a:srgbClr val="FFFFFF"/>
                </a:solidFill>
                <a:latin typeface="Trebuchet MS"/>
                <a:cs typeface="Trebuchet MS"/>
              </a:rPr>
              <a:t>is </a:t>
            </a:r>
            <a:r>
              <a:rPr sz="1800" spc="-45" dirty="0">
                <a:solidFill>
                  <a:srgbClr val="FFFFFF"/>
                </a:solidFill>
                <a:latin typeface="Trebuchet MS"/>
                <a:cs typeface="Trebuchet MS"/>
              </a:rPr>
              <a:t>also </a:t>
            </a:r>
            <a:r>
              <a:rPr sz="1800" spc="-15" dirty="0">
                <a:solidFill>
                  <a:srgbClr val="FFFFFF"/>
                </a:solidFill>
                <a:latin typeface="Trebuchet MS"/>
                <a:cs typeface="Trebuchet MS"/>
              </a:rPr>
              <a:t>an </a:t>
            </a:r>
            <a:r>
              <a:rPr sz="1800" spc="-30" dirty="0">
                <a:solidFill>
                  <a:srgbClr val="FFFFFF"/>
                </a:solidFill>
                <a:latin typeface="Trebuchet MS"/>
                <a:cs typeface="Trebuchet MS"/>
              </a:rPr>
              <a:t>opportunity </a:t>
            </a:r>
            <a:r>
              <a:rPr sz="1800" spc="-15" dirty="0">
                <a:solidFill>
                  <a:srgbClr val="FFFFFF"/>
                </a:solidFill>
                <a:latin typeface="Trebuchet MS"/>
                <a:cs typeface="Trebuchet MS"/>
              </a:rPr>
              <a:t>to </a:t>
            </a:r>
            <a:r>
              <a:rPr sz="1800" spc="-530" dirty="0">
                <a:solidFill>
                  <a:srgbClr val="FFFFFF"/>
                </a:solidFill>
                <a:latin typeface="Trebuchet MS"/>
                <a:cs typeface="Trebuchet MS"/>
              </a:rPr>
              <a:t> </a:t>
            </a:r>
            <a:r>
              <a:rPr sz="1800" spc="-20" dirty="0">
                <a:solidFill>
                  <a:srgbClr val="FFFFFF"/>
                </a:solidFill>
                <a:latin typeface="Trebuchet MS"/>
                <a:cs typeface="Trebuchet MS"/>
              </a:rPr>
              <a:t>highlight</a:t>
            </a:r>
            <a:r>
              <a:rPr sz="1800" spc="-45" dirty="0">
                <a:solidFill>
                  <a:srgbClr val="FFFFFF"/>
                </a:solidFill>
                <a:latin typeface="Trebuchet MS"/>
                <a:cs typeface="Trebuchet MS"/>
              </a:rPr>
              <a:t> </a:t>
            </a:r>
            <a:r>
              <a:rPr sz="1800" spc="-105" dirty="0">
                <a:solidFill>
                  <a:srgbClr val="FFFFFF"/>
                </a:solidFill>
                <a:latin typeface="Trebuchet MS"/>
                <a:cs typeface="Trebuchet MS"/>
              </a:rPr>
              <a:t>all</a:t>
            </a:r>
            <a:r>
              <a:rPr sz="1800" spc="-45" dirty="0">
                <a:solidFill>
                  <a:srgbClr val="FFFFFF"/>
                </a:solidFill>
                <a:latin typeface="Trebuchet MS"/>
                <a:cs typeface="Trebuchet MS"/>
              </a:rPr>
              <a:t> </a:t>
            </a:r>
            <a:r>
              <a:rPr sz="1800" spc="-80" dirty="0">
                <a:solidFill>
                  <a:srgbClr val="FFFFFF"/>
                </a:solidFill>
                <a:latin typeface="Trebuchet MS"/>
                <a:cs typeface="Trebuchet MS"/>
              </a:rPr>
              <a:t>year</a:t>
            </a:r>
            <a:r>
              <a:rPr sz="1800" spc="-45" dirty="0">
                <a:solidFill>
                  <a:srgbClr val="FFFFFF"/>
                </a:solidFill>
                <a:latin typeface="Trebuchet MS"/>
                <a:cs typeface="Trebuchet MS"/>
              </a:rPr>
              <a:t> </a:t>
            </a:r>
            <a:r>
              <a:rPr sz="1800" dirty="0">
                <a:solidFill>
                  <a:srgbClr val="FFFFFF"/>
                </a:solidFill>
                <a:latin typeface="Trebuchet MS"/>
                <a:cs typeface="Trebuchet MS"/>
              </a:rPr>
              <a:t>long</a:t>
            </a:r>
            <a:r>
              <a:rPr sz="1800" spc="-45" dirty="0">
                <a:solidFill>
                  <a:srgbClr val="FFFFFF"/>
                </a:solidFill>
                <a:latin typeface="Trebuchet MS"/>
                <a:cs typeface="Trebuchet MS"/>
              </a:rPr>
              <a:t> </a:t>
            </a:r>
            <a:r>
              <a:rPr sz="1800" spc="-65" dirty="0">
                <a:solidFill>
                  <a:srgbClr val="FFFFFF"/>
                </a:solidFill>
                <a:latin typeface="Trebuchet MS"/>
                <a:cs typeface="Trebuchet MS"/>
              </a:rPr>
              <a:t>pr</a:t>
            </a:r>
            <a:r>
              <a:rPr sz="1800" spc="-95" dirty="0">
                <a:solidFill>
                  <a:srgbClr val="FFFFFF"/>
                </a:solidFill>
                <a:latin typeface="Trebuchet MS"/>
                <a:cs typeface="Trebuchet MS"/>
              </a:rPr>
              <a:t>oject</a:t>
            </a:r>
            <a:r>
              <a:rPr sz="1800" spc="-45" dirty="0">
                <a:solidFill>
                  <a:srgbClr val="FFFFFF"/>
                </a:solidFill>
                <a:latin typeface="Trebuchet MS"/>
                <a:cs typeface="Trebuchet MS"/>
              </a:rPr>
              <a:t> </a:t>
            </a:r>
            <a:r>
              <a:rPr sz="1800" spc="-145" dirty="0">
                <a:solidFill>
                  <a:srgbClr val="FFFFFF"/>
                </a:solidFill>
                <a:latin typeface="Trebuchet MS"/>
                <a:cs typeface="Trebuchet MS"/>
              </a:rPr>
              <a:t>,  </a:t>
            </a:r>
            <a:r>
              <a:rPr sz="1800" spc="-85" dirty="0">
                <a:solidFill>
                  <a:srgbClr val="FFFFFF"/>
                </a:solidFill>
                <a:latin typeface="Trebuchet MS"/>
                <a:cs typeface="Trebuchet MS"/>
              </a:rPr>
              <a:t>called</a:t>
            </a:r>
            <a:r>
              <a:rPr sz="1800" spc="-45" dirty="0">
                <a:solidFill>
                  <a:srgbClr val="FFFFFF"/>
                </a:solidFill>
                <a:latin typeface="Trebuchet MS"/>
                <a:cs typeface="Trebuchet MS"/>
              </a:rPr>
              <a:t> </a:t>
            </a:r>
            <a:r>
              <a:rPr sz="1800" spc="55" dirty="0">
                <a:solidFill>
                  <a:srgbClr val="FFFFFF"/>
                </a:solidFill>
                <a:latin typeface="Trebuchet MS"/>
                <a:cs typeface="Trebuchet MS"/>
              </a:rPr>
              <a:t>“</a:t>
            </a:r>
            <a:r>
              <a:rPr sz="1800" spc="114" dirty="0">
                <a:solidFill>
                  <a:srgbClr val="FFFFFF"/>
                </a:solidFill>
                <a:latin typeface="Trebuchet MS"/>
                <a:cs typeface="Trebuchet MS"/>
              </a:rPr>
              <a:t>Chahuts’</a:t>
            </a:r>
            <a:r>
              <a:rPr sz="1800" spc="30" dirty="0">
                <a:solidFill>
                  <a:srgbClr val="FFFFFF"/>
                </a:solidFill>
                <a:latin typeface="Trebuchet MS"/>
                <a:cs typeface="Trebuchet MS"/>
              </a:rPr>
              <a:t> </a:t>
            </a:r>
            <a:r>
              <a:rPr sz="1800" spc="114" dirty="0">
                <a:solidFill>
                  <a:srgbClr val="FFFFFF"/>
                </a:solidFill>
                <a:latin typeface="Trebuchet MS"/>
                <a:cs typeface="Trebuchet MS"/>
              </a:rPr>
              <a:t>Fabriques</a:t>
            </a:r>
            <a:r>
              <a:rPr sz="1800" spc="-45" dirty="0">
                <a:solidFill>
                  <a:srgbClr val="FFFFFF"/>
                </a:solidFill>
                <a:latin typeface="Trebuchet MS"/>
                <a:cs typeface="Trebuchet MS"/>
              </a:rPr>
              <a:t>”.  In </a:t>
            </a:r>
            <a:r>
              <a:rPr sz="1800" spc="-40">
                <a:solidFill>
                  <a:srgbClr val="FFFFFF"/>
                </a:solidFill>
                <a:latin typeface="Trebuchet MS"/>
                <a:cs typeface="Trebuchet MS"/>
              </a:rPr>
              <a:t>that </a:t>
            </a:r>
            <a:r>
              <a:rPr sz="1800" spc="-50">
                <a:solidFill>
                  <a:srgbClr val="FFFFFF"/>
                </a:solidFill>
                <a:latin typeface="Trebuchet MS"/>
                <a:cs typeface="Trebuchet MS"/>
              </a:rPr>
              <a:t>occasion</a:t>
            </a:r>
            <a:r>
              <a:rPr sz="1800" spc="-50" dirty="0">
                <a:solidFill>
                  <a:srgbClr val="FFFFFF"/>
                </a:solidFill>
                <a:latin typeface="Trebuchet MS"/>
                <a:cs typeface="Trebuchet MS"/>
              </a:rPr>
              <a:t>, </a:t>
            </a:r>
            <a:r>
              <a:rPr sz="1800" spc="-65" dirty="0">
                <a:solidFill>
                  <a:srgbClr val="FFFFFF"/>
                </a:solidFill>
                <a:latin typeface="Trebuchet MS"/>
                <a:cs typeface="Trebuchet MS"/>
              </a:rPr>
              <a:t>artists </a:t>
            </a:r>
            <a:r>
              <a:rPr sz="1800" spc="-60" dirty="0">
                <a:solidFill>
                  <a:srgbClr val="FFFFFF"/>
                </a:solidFill>
                <a:latin typeface="Trebuchet MS"/>
                <a:cs typeface="Trebuchet MS"/>
              </a:rPr>
              <a:t>benefit </a:t>
            </a:r>
            <a:r>
              <a:rPr sz="1800" spc="-55" dirty="0">
                <a:solidFill>
                  <a:srgbClr val="FFFFFF"/>
                </a:solidFill>
                <a:latin typeface="Trebuchet MS"/>
                <a:cs typeface="Trebuchet MS"/>
              </a:rPr>
              <a:t> </a:t>
            </a:r>
            <a:r>
              <a:rPr sz="1800" spc="-40" dirty="0">
                <a:solidFill>
                  <a:srgbClr val="FFFFFF"/>
                </a:solidFill>
                <a:latin typeface="Trebuchet MS"/>
                <a:cs typeface="Trebuchet MS"/>
              </a:rPr>
              <a:t>from</a:t>
            </a:r>
            <a:r>
              <a:rPr sz="1800" spc="-50" dirty="0">
                <a:solidFill>
                  <a:srgbClr val="FFFFFF"/>
                </a:solidFill>
                <a:latin typeface="Trebuchet MS"/>
                <a:cs typeface="Trebuchet MS"/>
              </a:rPr>
              <a:t> </a:t>
            </a:r>
            <a:r>
              <a:rPr sz="1800" spc="-70" dirty="0">
                <a:solidFill>
                  <a:srgbClr val="FFFFFF"/>
                </a:solidFill>
                <a:latin typeface="Trebuchet MS"/>
                <a:cs typeface="Trebuchet MS"/>
              </a:rPr>
              <a:t>immersive</a:t>
            </a:r>
            <a:r>
              <a:rPr sz="1800" spc="-45" dirty="0">
                <a:solidFill>
                  <a:srgbClr val="FFFFFF"/>
                </a:solidFill>
                <a:latin typeface="Trebuchet MS"/>
                <a:cs typeface="Trebuchet MS"/>
              </a:rPr>
              <a:t> </a:t>
            </a:r>
            <a:r>
              <a:rPr sz="1800" spc="-70" dirty="0">
                <a:solidFill>
                  <a:srgbClr val="FFFFFF"/>
                </a:solidFill>
                <a:latin typeface="Trebuchet MS"/>
                <a:cs typeface="Trebuchet MS"/>
              </a:rPr>
              <a:t>residencies</a:t>
            </a:r>
            <a:r>
              <a:rPr sz="1800" spc="-45" dirty="0">
                <a:solidFill>
                  <a:srgbClr val="FFFFFF"/>
                </a:solidFill>
                <a:latin typeface="Trebuchet MS"/>
                <a:cs typeface="Trebuchet MS"/>
              </a:rPr>
              <a:t> </a:t>
            </a:r>
            <a:r>
              <a:rPr sz="1800" spc="-15" dirty="0">
                <a:solidFill>
                  <a:srgbClr val="FFFFFF"/>
                </a:solidFill>
                <a:latin typeface="Trebuchet MS"/>
                <a:cs typeface="Trebuchet MS"/>
              </a:rPr>
              <a:t>to </a:t>
            </a:r>
            <a:r>
              <a:rPr sz="1800" spc="-10" dirty="0">
                <a:solidFill>
                  <a:srgbClr val="FFFFFF"/>
                </a:solidFill>
                <a:latin typeface="Trebuchet MS"/>
                <a:cs typeface="Trebuchet MS"/>
              </a:rPr>
              <a:t> </a:t>
            </a:r>
            <a:r>
              <a:rPr sz="1800" spc="-20" dirty="0">
                <a:solidFill>
                  <a:srgbClr val="FFFFFF"/>
                </a:solidFill>
                <a:latin typeface="Trebuchet MS"/>
                <a:cs typeface="Trebuchet MS"/>
              </a:rPr>
              <a:t>get</a:t>
            </a:r>
            <a:r>
              <a:rPr sz="1800" spc="-60" dirty="0">
                <a:solidFill>
                  <a:srgbClr val="FFFFFF"/>
                </a:solidFill>
                <a:latin typeface="Trebuchet MS"/>
                <a:cs typeface="Trebuchet MS"/>
              </a:rPr>
              <a:t> </a:t>
            </a:r>
            <a:r>
              <a:rPr sz="1800" spc="-15" dirty="0">
                <a:solidFill>
                  <a:srgbClr val="FFFFFF"/>
                </a:solidFill>
                <a:latin typeface="Trebuchet MS"/>
                <a:cs typeface="Trebuchet MS"/>
              </a:rPr>
              <a:t>to</a:t>
            </a:r>
            <a:r>
              <a:rPr sz="1800" spc="-55" dirty="0">
                <a:solidFill>
                  <a:srgbClr val="FFFFFF"/>
                </a:solidFill>
                <a:latin typeface="Trebuchet MS"/>
                <a:cs typeface="Trebuchet MS"/>
              </a:rPr>
              <a:t> </a:t>
            </a:r>
            <a:r>
              <a:rPr sz="1800" spc="25" dirty="0">
                <a:solidFill>
                  <a:srgbClr val="FFFFFF"/>
                </a:solidFill>
                <a:latin typeface="Trebuchet MS"/>
                <a:cs typeface="Trebuchet MS"/>
              </a:rPr>
              <a:t>know</a:t>
            </a:r>
            <a:r>
              <a:rPr sz="1800" spc="-55" dirty="0">
                <a:solidFill>
                  <a:srgbClr val="FFFFFF"/>
                </a:solidFill>
                <a:latin typeface="Trebuchet MS"/>
                <a:cs typeface="Trebuchet MS"/>
              </a:rPr>
              <a:t> </a:t>
            </a:r>
            <a:r>
              <a:rPr sz="1800" spc="-15" dirty="0">
                <a:solidFill>
                  <a:srgbClr val="FFFFFF"/>
                </a:solidFill>
                <a:latin typeface="Trebuchet MS"/>
                <a:cs typeface="Trebuchet MS"/>
              </a:rPr>
              <a:t>and</a:t>
            </a:r>
            <a:r>
              <a:rPr sz="1800" spc="-55" dirty="0">
                <a:solidFill>
                  <a:srgbClr val="FFFFFF"/>
                </a:solidFill>
                <a:latin typeface="Trebuchet MS"/>
                <a:cs typeface="Trebuchet MS"/>
              </a:rPr>
              <a:t> </a:t>
            </a:r>
            <a:r>
              <a:rPr sz="1800" spc="-35" dirty="0">
                <a:solidFill>
                  <a:srgbClr val="FFFFFF"/>
                </a:solidFill>
                <a:latin typeface="Trebuchet MS"/>
                <a:cs typeface="Trebuchet MS"/>
              </a:rPr>
              <a:t>exchange</a:t>
            </a:r>
            <a:r>
              <a:rPr sz="1800" spc="-55" dirty="0">
                <a:solidFill>
                  <a:srgbClr val="FFFFFF"/>
                </a:solidFill>
                <a:latin typeface="Trebuchet MS"/>
                <a:cs typeface="Trebuchet MS"/>
              </a:rPr>
              <a:t> </a:t>
            </a:r>
            <a:r>
              <a:rPr sz="1800" spc="-25" dirty="0">
                <a:solidFill>
                  <a:srgbClr val="FFFFFF"/>
                </a:solidFill>
                <a:latin typeface="Trebuchet MS"/>
                <a:cs typeface="Trebuchet MS"/>
              </a:rPr>
              <a:t>with </a:t>
            </a:r>
            <a:r>
              <a:rPr sz="1800" spc="-530" dirty="0">
                <a:solidFill>
                  <a:srgbClr val="FFFFFF"/>
                </a:solidFill>
                <a:latin typeface="Trebuchet MS"/>
                <a:cs typeface="Trebuchet MS"/>
              </a:rPr>
              <a:t> </a:t>
            </a:r>
            <a:r>
              <a:rPr sz="1800" spc="-45" dirty="0">
                <a:solidFill>
                  <a:srgbClr val="FFFFFF"/>
                </a:solidFill>
                <a:latin typeface="Trebuchet MS"/>
                <a:cs typeface="Trebuchet MS"/>
              </a:rPr>
              <a:t>the </a:t>
            </a:r>
            <a:r>
              <a:rPr sz="1800" spc="-40" dirty="0">
                <a:solidFill>
                  <a:srgbClr val="FFFFFF"/>
                </a:solidFill>
                <a:latin typeface="Trebuchet MS"/>
                <a:cs typeface="Trebuchet MS"/>
              </a:rPr>
              <a:t>inhabitants </a:t>
            </a:r>
            <a:r>
              <a:rPr sz="1800" spc="-15" dirty="0">
                <a:solidFill>
                  <a:srgbClr val="FFFFFF"/>
                </a:solidFill>
                <a:latin typeface="Trebuchet MS"/>
                <a:cs typeface="Trebuchet MS"/>
              </a:rPr>
              <a:t>and </a:t>
            </a:r>
            <a:r>
              <a:rPr sz="1800" spc="-45" dirty="0">
                <a:solidFill>
                  <a:srgbClr val="FFFFFF"/>
                </a:solidFill>
                <a:latin typeface="Trebuchet MS"/>
                <a:cs typeface="Trebuchet MS"/>
              </a:rPr>
              <a:t>the </a:t>
            </a:r>
            <a:r>
              <a:rPr sz="1800" spc="-25" dirty="0">
                <a:solidFill>
                  <a:srgbClr val="FFFFFF"/>
                </a:solidFill>
                <a:latin typeface="Trebuchet MS"/>
                <a:cs typeface="Trebuchet MS"/>
              </a:rPr>
              <a:t>neigh- </a:t>
            </a:r>
            <a:r>
              <a:rPr sz="1800" spc="-20" dirty="0">
                <a:solidFill>
                  <a:srgbClr val="FFFFFF"/>
                </a:solidFill>
                <a:latin typeface="Trebuchet MS"/>
                <a:cs typeface="Trebuchet MS"/>
              </a:rPr>
              <a:t> </a:t>
            </a:r>
            <a:r>
              <a:rPr sz="1800" dirty="0">
                <a:solidFill>
                  <a:srgbClr val="FFFFFF"/>
                </a:solidFill>
                <a:latin typeface="Trebuchet MS"/>
                <a:cs typeface="Trebuchet MS"/>
              </a:rPr>
              <a:t>bourhood </a:t>
            </a:r>
            <a:r>
              <a:rPr sz="1800" spc="-15" dirty="0">
                <a:solidFill>
                  <a:srgbClr val="FFFFFF"/>
                </a:solidFill>
                <a:latin typeface="Trebuchet MS"/>
                <a:cs typeface="Trebuchet MS"/>
              </a:rPr>
              <a:t>and to </a:t>
            </a:r>
            <a:r>
              <a:rPr sz="1800" spc="-45" dirty="0">
                <a:solidFill>
                  <a:srgbClr val="FFFFFF"/>
                </a:solidFill>
                <a:latin typeface="Trebuchet MS"/>
                <a:cs typeface="Trebuchet MS"/>
              </a:rPr>
              <a:t>find </a:t>
            </a:r>
            <a:r>
              <a:rPr sz="1800" spc="-5" dirty="0">
                <a:solidFill>
                  <a:srgbClr val="FFFFFF"/>
                </a:solidFill>
                <a:latin typeface="Trebuchet MS"/>
                <a:cs typeface="Trebuchet MS"/>
              </a:rPr>
              <a:t>out </a:t>
            </a:r>
            <a:r>
              <a:rPr sz="1800" spc="-10" dirty="0">
                <a:solidFill>
                  <a:srgbClr val="FFFFFF"/>
                </a:solidFill>
                <a:latin typeface="Trebuchet MS"/>
                <a:cs typeface="Trebuchet MS"/>
              </a:rPr>
              <a:t>what </a:t>
            </a:r>
            <a:r>
              <a:rPr sz="1800" spc="-530" dirty="0">
                <a:solidFill>
                  <a:srgbClr val="FFFFFF"/>
                </a:solidFill>
                <a:latin typeface="Trebuchet MS"/>
                <a:cs typeface="Trebuchet MS"/>
              </a:rPr>
              <a:t> </a:t>
            </a:r>
            <a:r>
              <a:rPr sz="1800" spc="-45" dirty="0">
                <a:solidFill>
                  <a:srgbClr val="FFFFFF"/>
                </a:solidFill>
                <a:latin typeface="Trebuchet MS"/>
                <a:cs typeface="Trebuchet MS"/>
              </a:rPr>
              <a:t>the</a:t>
            </a:r>
            <a:r>
              <a:rPr sz="1800" spc="-50" dirty="0">
                <a:solidFill>
                  <a:srgbClr val="FFFFFF"/>
                </a:solidFill>
                <a:latin typeface="Trebuchet MS"/>
                <a:cs typeface="Trebuchet MS"/>
              </a:rPr>
              <a:t> </a:t>
            </a:r>
            <a:r>
              <a:rPr sz="1800" spc="-45" dirty="0">
                <a:solidFill>
                  <a:srgbClr val="FFFFFF"/>
                </a:solidFill>
                <a:latin typeface="Trebuchet MS"/>
                <a:cs typeface="Trebuchet MS"/>
              </a:rPr>
              <a:t>people</a:t>
            </a:r>
            <a:r>
              <a:rPr sz="1800" spc="-50" dirty="0">
                <a:solidFill>
                  <a:srgbClr val="FFFFFF"/>
                </a:solidFill>
                <a:latin typeface="Trebuchet MS"/>
                <a:cs typeface="Trebuchet MS"/>
              </a:rPr>
              <a:t> </a:t>
            </a:r>
            <a:r>
              <a:rPr sz="1800" spc="-40" dirty="0">
                <a:solidFill>
                  <a:srgbClr val="FFFFFF"/>
                </a:solidFill>
                <a:latin typeface="Trebuchet MS"/>
                <a:cs typeface="Trebuchet MS"/>
              </a:rPr>
              <a:t>want.</a:t>
            </a:r>
            <a:endParaRPr sz="1800">
              <a:latin typeface="Trebuchet MS"/>
              <a:cs typeface="Trebuchet MS"/>
            </a:endParaRPr>
          </a:p>
        </p:txBody>
      </p:sp>
      <p:sp>
        <p:nvSpPr>
          <p:cNvPr id="52" name="object 52"/>
          <p:cNvSpPr txBox="1"/>
          <p:nvPr/>
        </p:nvSpPr>
        <p:spPr>
          <a:xfrm>
            <a:off x="6122329" y="5492836"/>
            <a:ext cx="3224530" cy="1122680"/>
          </a:xfrm>
          <a:prstGeom prst="rect">
            <a:avLst/>
          </a:prstGeom>
        </p:spPr>
        <p:txBody>
          <a:bodyPr vert="horz" wrap="square" lIns="0" tIns="12700" rIns="0" bIns="0" rtlCol="0">
            <a:spAutoFit/>
          </a:bodyPr>
          <a:lstStyle/>
          <a:p>
            <a:pPr marL="12700" marR="5080" indent="86995" algn="just">
              <a:lnSpc>
                <a:spcPct val="100000"/>
              </a:lnSpc>
              <a:spcBef>
                <a:spcPts val="100"/>
              </a:spcBef>
            </a:pPr>
            <a:r>
              <a:rPr sz="1800" spc="-45" dirty="0">
                <a:solidFill>
                  <a:srgbClr val="1D1D1B"/>
                </a:solidFill>
                <a:latin typeface="Trebuchet MS"/>
                <a:cs typeface="Trebuchet MS"/>
              </a:rPr>
              <a:t>In </a:t>
            </a:r>
            <a:r>
              <a:rPr sz="1800" spc="-70" dirty="0">
                <a:solidFill>
                  <a:srgbClr val="1D1D1B"/>
                </a:solidFill>
                <a:latin typeface="Trebuchet MS"/>
                <a:cs typeface="Trebuchet MS"/>
              </a:rPr>
              <a:t>thirty</a:t>
            </a:r>
            <a:r>
              <a:rPr sz="1800" spc="-45" dirty="0">
                <a:solidFill>
                  <a:srgbClr val="1D1D1B"/>
                </a:solidFill>
                <a:latin typeface="Trebuchet MS"/>
                <a:cs typeface="Trebuchet MS"/>
              </a:rPr>
              <a:t> </a:t>
            </a:r>
            <a:r>
              <a:rPr sz="1800" spc="-85" dirty="0">
                <a:solidFill>
                  <a:srgbClr val="1D1D1B"/>
                </a:solidFill>
                <a:latin typeface="Trebuchet MS"/>
                <a:cs typeface="Trebuchet MS"/>
              </a:rPr>
              <a:t>years,</a:t>
            </a:r>
            <a:r>
              <a:rPr sz="1800" spc="-45" dirty="0">
                <a:solidFill>
                  <a:srgbClr val="1D1D1B"/>
                </a:solidFill>
                <a:latin typeface="Trebuchet MS"/>
                <a:cs typeface="Trebuchet MS"/>
              </a:rPr>
              <a:t> the </a:t>
            </a:r>
            <a:r>
              <a:rPr sz="1800" spc="-30" dirty="0">
                <a:solidFill>
                  <a:srgbClr val="1D1D1B"/>
                </a:solidFill>
                <a:latin typeface="Trebuchet MS"/>
                <a:cs typeface="Trebuchet MS"/>
              </a:rPr>
              <a:t>image</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this  </a:t>
            </a:r>
            <a:r>
              <a:rPr sz="1800" spc="-75" dirty="0">
                <a:solidFill>
                  <a:srgbClr val="1D1D1B"/>
                </a:solidFill>
                <a:latin typeface="Trebuchet MS"/>
                <a:cs typeface="Trebuchet MS"/>
              </a:rPr>
              <a:t>district</a:t>
            </a:r>
            <a:r>
              <a:rPr sz="1800" spc="-60" dirty="0">
                <a:solidFill>
                  <a:srgbClr val="1D1D1B"/>
                </a:solidFill>
                <a:latin typeface="Trebuchet MS"/>
                <a:cs typeface="Trebuchet MS"/>
              </a:rPr>
              <a:t> </a:t>
            </a:r>
            <a:r>
              <a:rPr sz="1800" spc="-20" dirty="0">
                <a:solidFill>
                  <a:srgbClr val="1D1D1B"/>
                </a:solidFill>
                <a:latin typeface="Trebuchet MS"/>
                <a:cs typeface="Trebuchet MS"/>
              </a:rPr>
              <a:t>of</a:t>
            </a:r>
            <a:r>
              <a:rPr sz="1800" spc="-55" dirty="0">
                <a:solidFill>
                  <a:srgbClr val="1D1D1B"/>
                </a:solidFill>
                <a:latin typeface="Trebuchet MS"/>
                <a:cs typeface="Trebuchet MS"/>
              </a:rPr>
              <a:t> </a:t>
            </a:r>
            <a:r>
              <a:rPr sz="1800" spc="-40" dirty="0">
                <a:solidFill>
                  <a:srgbClr val="1D1D1B"/>
                </a:solidFill>
                <a:latin typeface="Trebuchet MS"/>
                <a:cs typeface="Trebuchet MS"/>
              </a:rPr>
              <a:t>Bordeaux</a:t>
            </a:r>
            <a:r>
              <a:rPr sz="1800" spc="-60" dirty="0">
                <a:solidFill>
                  <a:srgbClr val="1D1D1B"/>
                </a:solidFill>
                <a:latin typeface="Trebuchet MS"/>
                <a:cs typeface="Trebuchet MS"/>
              </a:rPr>
              <a:t> </a:t>
            </a:r>
            <a:r>
              <a:rPr sz="1800" spc="-20" dirty="0">
                <a:solidFill>
                  <a:srgbClr val="1D1D1B"/>
                </a:solidFill>
                <a:latin typeface="Trebuchet MS"/>
                <a:cs typeface="Trebuchet MS"/>
              </a:rPr>
              <a:t>has</a:t>
            </a:r>
            <a:r>
              <a:rPr sz="1800" spc="-55" dirty="0">
                <a:solidFill>
                  <a:srgbClr val="1D1D1B"/>
                </a:solidFill>
                <a:latin typeface="Trebuchet MS"/>
                <a:cs typeface="Trebuchet MS"/>
              </a:rPr>
              <a:t> </a:t>
            </a:r>
            <a:r>
              <a:rPr sz="1800" spc="-15" dirty="0">
                <a:solidFill>
                  <a:srgbClr val="1D1D1B"/>
                </a:solidFill>
                <a:latin typeface="Trebuchet MS"/>
                <a:cs typeface="Trebuchet MS"/>
              </a:rPr>
              <a:t>changed </a:t>
            </a:r>
            <a:r>
              <a:rPr sz="1800" spc="-530" dirty="0">
                <a:solidFill>
                  <a:srgbClr val="1D1D1B"/>
                </a:solidFill>
                <a:latin typeface="Trebuchet MS"/>
                <a:cs typeface="Trebuchet MS"/>
              </a:rPr>
              <a:t> </a:t>
            </a:r>
            <a:r>
              <a:rPr sz="1800" spc="-70" dirty="0">
                <a:solidFill>
                  <a:srgbClr val="1D1D1B"/>
                </a:solidFill>
                <a:latin typeface="Trebuchet MS"/>
                <a:cs typeface="Trebuchet MS"/>
              </a:rPr>
              <a:t>positively</a:t>
            </a:r>
            <a:r>
              <a:rPr sz="1800" spc="-55"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a:t>
            </a:r>
            <a:r>
              <a:rPr sz="1800" spc="5" dirty="0">
                <a:solidFill>
                  <a:srgbClr val="1D1D1B"/>
                </a:solidFill>
                <a:latin typeface="Trebuchet MS"/>
                <a:cs typeface="Trebuchet MS"/>
              </a:rPr>
              <a:t>Chahuts</a:t>
            </a:r>
            <a:r>
              <a:rPr sz="1800" spc="-50" dirty="0">
                <a:solidFill>
                  <a:srgbClr val="1D1D1B"/>
                </a:solidFill>
                <a:latin typeface="Trebuchet MS"/>
                <a:cs typeface="Trebuchet MS"/>
              </a:rPr>
              <a:t> </a:t>
            </a:r>
            <a:r>
              <a:rPr sz="1800" spc="-75" dirty="0">
                <a:solidFill>
                  <a:srgbClr val="1D1D1B"/>
                </a:solidFill>
                <a:latin typeface="Trebuchet MS"/>
                <a:cs typeface="Trebuchet MS"/>
              </a:rPr>
              <a:t>is</a:t>
            </a:r>
            <a:r>
              <a:rPr sz="1800" spc="-50" dirty="0">
                <a:solidFill>
                  <a:srgbClr val="1D1D1B"/>
                </a:solidFill>
                <a:latin typeface="Trebuchet MS"/>
                <a:cs typeface="Trebuchet MS"/>
              </a:rPr>
              <a:t> </a:t>
            </a:r>
            <a:r>
              <a:rPr sz="1800" spc="-10" dirty="0">
                <a:solidFill>
                  <a:srgbClr val="1D1D1B"/>
                </a:solidFill>
                <a:latin typeface="Trebuchet MS"/>
                <a:cs typeface="Trebuchet MS"/>
              </a:rPr>
              <a:t>one</a:t>
            </a:r>
            <a:r>
              <a:rPr sz="1800" spc="-50" dirty="0">
                <a:solidFill>
                  <a:srgbClr val="1D1D1B"/>
                </a:solidFill>
                <a:latin typeface="Trebuchet MS"/>
                <a:cs typeface="Trebuchet MS"/>
              </a:rPr>
              <a:t> </a:t>
            </a:r>
            <a:r>
              <a:rPr sz="1800" spc="-20" dirty="0">
                <a:solidFill>
                  <a:srgbClr val="1D1D1B"/>
                </a:solidFill>
                <a:latin typeface="Trebuchet MS"/>
                <a:cs typeface="Trebuchet MS"/>
              </a:rPr>
              <a:t>of</a:t>
            </a:r>
            <a:endParaRPr sz="1800">
              <a:latin typeface="Trebuchet MS"/>
              <a:cs typeface="Trebuchet MS"/>
            </a:endParaRPr>
          </a:p>
          <a:p>
            <a:pPr marL="1236345" algn="just">
              <a:lnSpc>
                <a:spcPct val="100000"/>
              </a:lnSpc>
            </a:pPr>
            <a:r>
              <a:rPr sz="1800" spc="-45" dirty="0">
                <a:solidFill>
                  <a:srgbClr val="1D1D1B"/>
                </a:solidFill>
                <a:latin typeface="Trebuchet MS"/>
                <a:cs typeface="Trebuchet MS"/>
              </a:rPr>
              <a:t>the</a:t>
            </a:r>
            <a:r>
              <a:rPr sz="1800" spc="-70" dirty="0">
                <a:solidFill>
                  <a:srgbClr val="1D1D1B"/>
                </a:solidFill>
                <a:latin typeface="Trebuchet MS"/>
                <a:cs typeface="Trebuchet MS"/>
              </a:rPr>
              <a:t> </a:t>
            </a:r>
            <a:r>
              <a:rPr sz="1800" spc="-65" dirty="0">
                <a:solidFill>
                  <a:srgbClr val="1D1D1B"/>
                </a:solidFill>
                <a:latin typeface="Trebuchet MS"/>
                <a:cs typeface="Trebuchet MS"/>
              </a:rPr>
              <a:t>historical </a:t>
            </a:r>
            <a:r>
              <a:rPr sz="1800" spc="-70" dirty="0">
                <a:solidFill>
                  <a:srgbClr val="1D1D1B"/>
                </a:solidFill>
                <a:latin typeface="Trebuchet MS"/>
                <a:cs typeface="Trebuchet MS"/>
              </a:rPr>
              <a:t>actors.</a:t>
            </a:r>
            <a:endParaRPr sz="1800">
              <a:latin typeface="Trebuchet MS"/>
              <a:cs typeface="Trebuchet MS"/>
            </a:endParaRPr>
          </a:p>
        </p:txBody>
      </p:sp>
      <p:sp>
        <p:nvSpPr>
          <p:cNvPr id="53" name="object 53"/>
          <p:cNvSpPr/>
          <p:nvPr/>
        </p:nvSpPr>
        <p:spPr>
          <a:xfrm>
            <a:off x="1231901" y="977524"/>
            <a:ext cx="2193925" cy="438150"/>
          </a:xfrm>
          <a:custGeom>
            <a:avLst/>
            <a:gdLst/>
            <a:ahLst/>
            <a:cxnLst/>
            <a:rect l="l" t="t" r="r" b="b"/>
            <a:pathLst>
              <a:path w="2193925" h="438150">
                <a:moveTo>
                  <a:pt x="1974481"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974481" y="438124"/>
                </a:lnTo>
                <a:lnTo>
                  <a:pt x="2024553" y="432312"/>
                </a:lnTo>
                <a:lnTo>
                  <a:pt x="2070601" y="415771"/>
                </a:lnTo>
                <a:lnTo>
                  <a:pt x="2111284" y="389841"/>
                </a:lnTo>
                <a:lnTo>
                  <a:pt x="2145261" y="355864"/>
                </a:lnTo>
                <a:lnTo>
                  <a:pt x="2171190" y="315181"/>
                </a:lnTo>
                <a:lnTo>
                  <a:pt x="2187732" y="269133"/>
                </a:lnTo>
                <a:lnTo>
                  <a:pt x="2193544" y="219062"/>
                </a:lnTo>
                <a:lnTo>
                  <a:pt x="2187732" y="168990"/>
                </a:lnTo>
                <a:lnTo>
                  <a:pt x="2171190" y="122942"/>
                </a:lnTo>
                <a:lnTo>
                  <a:pt x="2145261" y="82259"/>
                </a:lnTo>
                <a:lnTo>
                  <a:pt x="2111284" y="48282"/>
                </a:lnTo>
                <a:lnTo>
                  <a:pt x="2070601" y="22353"/>
                </a:lnTo>
                <a:lnTo>
                  <a:pt x="2024553" y="5811"/>
                </a:lnTo>
                <a:lnTo>
                  <a:pt x="1974481" y="0"/>
                </a:lnTo>
                <a:close/>
              </a:path>
            </a:pathLst>
          </a:custGeom>
          <a:solidFill>
            <a:srgbClr val="D21924"/>
          </a:solidFill>
        </p:spPr>
        <p:txBody>
          <a:bodyPr wrap="square" lIns="0" tIns="0" rIns="0" bIns="0" rtlCol="0"/>
          <a:lstStyle/>
          <a:p>
            <a:endParaRPr/>
          </a:p>
        </p:txBody>
      </p:sp>
      <p:sp>
        <p:nvSpPr>
          <p:cNvPr id="54" name="object 54"/>
          <p:cNvSpPr txBox="1"/>
          <p:nvPr/>
        </p:nvSpPr>
        <p:spPr>
          <a:xfrm>
            <a:off x="1473200" y="1019757"/>
            <a:ext cx="1813560"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cont.</a:t>
            </a:r>
            <a:r>
              <a:rPr sz="1800" b="1" spc="-80" dirty="0">
                <a:solidFill>
                  <a:srgbClr val="FFFFFF"/>
                </a:solidFill>
                <a:latin typeface="Trebuchet MS"/>
                <a:cs typeface="Trebuchet MS"/>
              </a:rPr>
              <a:t> </a:t>
            </a:r>
            <a:r>
              <a:rPr sz="1800" b="1" spc="5" dirty="0">
                <a:solidFill>
                  <a:srgbClr val="FFFFFF"/>
                </a:solidFill>
                <a:latin typeface="Trebuchet MS"/>
                <a:cs typeface="Trebuchet MS"/>
              </a:rPr>
              <a:t>Case</a:t>
            </a:r>
            <a:r>
              <a:rPr sz="1800" b="1" spc="-75" dirty="0">
                <a:solidFill>
                  <a:srgbClr val="FFFFFF"/>
                </a:solidFill>
                <a:latin typeface="Trebuchet MS"/>
                <a:cs typeface="Trebuchet MS"/>
              </a:rPr>
              <a:t> </a:t>
            </a:r>
            <a:r>
              <a:rPr sz="1800" b="1" spc="45" dirty="0">
                <a:solidFill>
                  <a:srgbClr val="FFFFFF"/>
                </a:solidFill>
                <a:latin typeface="Trebuchet MS"/>
                <a:cs typeface="Trebuchet MS"/>
              </a:rPr>
              <a:t>Study</a:t>
            </a:r>
            <a:endParaRPr sz="1800">
              <a:latin typeface="Trebuchet MS"/>
              <a:cs typeface="Trebuchet MS"/>
            </a:endParaRPr>
          </a:p>
        </p:txBody>
      </p:sp>
      <p:sp>
        <p:nvSpPr>
          <p:cNvPr id="55" name="object 55"/>
          <p:cNvSpPr/>
          <p:nvPr/>
        </p:nvSpPr>
        <p:spPr>
          <a:xfrm>
            <a:off x="9140355" y="6766471"/>
            <a:ext cx="193675" cy="193675"/>
          </a:xfrm>
          <a:custGeom>
            <a:avLst/>
            <a:gdLst/>
            <a:ahLst/>
            <a:cxnLst/>
            <a:rect l="l" t="t" r="r" b="b"/>
            <a:pathLst>
              <a:path w="193675" h="193675">
                <a:moveTo>
                  <a:pt x="193662" y="0"/>
                </a:moveTo>
                <a:lnTo>
                  <a:pt x="0" y="0"/>
                </a:lnTo>
                <a:lnTo>
                  <a:pt x="0" y="193662"/>
                </a:lnTo>
                <a:lnTo>
                  <a:pt x="193662" y="193662"/>
                </a:lnTo>
                <a:lnTo>
                  <a:pt x="193662" y="0"/>
                </a:lnTo>
                <a:close/>
              </a:path>
            </a:pathLst>
          </a:custGeom>
          <a:solidFill>
            <a:srgbClr val="D21924"/>
          </a:solid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35393" y="0"/>
            <a:ext cx="9323070" cy="4555490"/>
            <a:chOff x="735393" y="0"/>
            <a:chExt cx="9323070" cy="4555490"/>
          </a:xfrm>
        </p:grpSpPr>
        <p:pic>
          <p:nvPicPr>
            <p:cNvPr id="3" name="object 3"/>
            <p:cNvPicPr/>
            <p:nvPr/>
          </p:nvPicPr>
          <p:blipFill>
            <a:blip r:embed="rId2" cstate="print"/>
            <a:stretch>
              <a:fillRect/>
            </a:stretch>
          </p:blipFill>
          <p:spPr>
            <a:xfrm>
              <a:off x="6474828" y="0"/>
              <a:ext cx="3583571" cy="4555045"/>
            </a:xfrm>
            <a:prstGeom prst="rect">
              <a:avLst/>
            </a:prstGeom>
          </p:spPr>
        </p:pic>
        <p:pic>
          <p:nvPicPr>
            <p:cNvPr id="4" name="object 4"/>
            <p:cNvPicPr/>
            <p:nvPr/>
          </p:nvPicPr>
          <p:blipFill>
            <a:blip r:embed="rId3" cstate="print"/>
            <a:stretch>
              <a:fillRect/>
            </a:stretch>
          </p:blipFill>
          <p:spPr>
            <a:xfrm>
              <a:off x="735393" y="12064"/>
              <a:ext cx="6391935" cy="4063999"/>
            </a:xfrm>
            <a:prstGeom prst="rect">
              <a:avLst/>
            </a:prstGeom>
          </p:spPr>
        </p:pic>
      </p:grpSp>
      <p:sp>
        <p:nvSpPr>
          <p:cNvPr id="5" name="object 5"/>
          <p:cNvSpPr txBox="1"/>
          <p:nvPr/>
        </p:nvSpPr>
        <p:spPr>
          <a:xfrm>
            <a:off x="1179028" y="3974753"/>
            <a:ext cx="2132330" cy="756920"/>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1D1D1B"/>
                </a:solidFill>
                <a:latin typeface="Trebuchet MS"/>
                <a:cs typeface="Trebuchet MS"/>
              </a:rPr>
              <a:t>Ted</a:t>
            </a:r>
            <a:r>
              <a:rPr sz="2400" dirty="0">
                <a:solidFill>
                  <a:srgbClr val="1D1D1B"/>
                </a:solidFill>
                <a:latin typeface="Trebuchet MS"/>
                <a:cs typeface="Trebuchet MS"/>
              </a:rPr>
              <a:t> </a:t>
            </a:r>
            <a:r>
              <a:rPr sz="2400" spc="60" dirty="0">
                <a:solidFill>
                  <a:srgbClr val="1D1D1B"/>
                </a:solidFill>
                <a:latin typeface="Trebuchet MS"/>
                <a:cs typeface="Trebuchet MS"/>
              </a:rPr>
              <a:t>Talk</a:t>
            </a:r>
            <a:endParaRPr sz="2400">
              <a:latin typeface="Trebuchet MS"/>
              <a:cs typeface="Trebuchet MS"/>
            </a:endParaRPr>
          </a:p>
          <a:p>
            <a:pPr marL="12700">
              <a:lnSpc>
                <a:spcPct val="100000"/>
              </a:lnSpc>
            </a:pPr>
            <a:r>
              <a:rPr sz="2400" spc="170" dirty="0">
                <a:solidFill>
                  <a:srgbClr val="1D1D1B"/>
                </a:solidFill>
                <a:latin typeface="Trebuchet MS"/>
                <a:cs typeface="Trebuchet MS"/>
              </a:rPr>
              <a:t>for</a:t>
            </a:r>
            <a:r>
              <a:rPr sz="2400" spc="10" dirty="0">
                <a:solidFill>
                  <a:srgbClr val="1D1D1B"/>
                </a:solidFill>
                <a:latin typeface="Trebuchet MS"/>
                <a:cs typeface="Trebuchet MS"/>
              </a:rPr>
              <a:t> </a:t>
            </a:r>
            <a:r>
              <a:rPr sz="2400" spc="140" dirty="0">
                <a:solidFill>
                  <a:srgbClr val="1D1D1B"/>
                </a:solidFill>
                <a:latin typeface="Trebuchet MS"/>
                <a:cs typeface="Trebuchet MS"/>
              </a:rPr>
              <a:t>Street</a:t>
            </a:r>
            <a:r>
              <a:rPr sz="2400" spc="10" dirty="0">
                <a:solidFill>
                  <a:srgbClr val="1D1D1B"/>
                </a:solidFill>
                <a:latin typeface="Trebuchet MS"/>
                <a:cs typeface="Trebuchet MS"/>
              </a:rPr>
              <a:t> </a:t>
            </a:r>
            <a:r>
              <a:rPr sz="2400" spc="215" dirty="0">
                <a:solidFill>
                  <a:srgbClr val="1D1D1B"/>
                </a:solidFill>
                <a:latin typeface="Trebuchet MS"/>
                <a:cs typeface="Trebuchet MS"/>
              </a:rPr>
              <a:t>Art</a:t>
            </a:r>
            <a:endParaRPr sz="2400">
              <a:latin typeface="Trebuchet MS"/>
              <a:cs typeface="Trebuchet MS"/>
            </a:endParaRPr>
          </a:p>
        </p:txBody>
      </p:sp>
      <p:sp>
        <p:nvSpPr>
          <p:cNvPr id="6" name="object 6"/>
          <p:cNvSpPr txBox="1"/>
          <p:nvPr/>
        </p:nvSpPr>
        <p:spPr>
          <a:xfrm>
            <a:off x="1179028" y="5056795"/>
            <a:ext cx="3665220" cy="848360"/>
          </a:xfrm>
          <a:prstGeom prst="rect">
            <a:avLst/>
          </a:prstGeom>
        </p:spPr>
        <p:txBody>
          <a:bodyPr vert="horz" wrap="square" lIns="0" tIns="12700" rIns="0" bIns="0" rtlCol="0">
            <a:spAutoFit/>
          </a:bodyPr>
          <a:lstStyle/>
          <a:p>
            <a:pPr marL="12700" marR="5080" algn="just">
              <a:lnSpc>
                <a:spcPct val="100000"/>
              </a:lnSpc>
              <a:spcBef>
                <a:spcPts val="100"/>
              </a:spcBef>
            </a:pPr>
            <a:r>
              <a:rPr sz="1800" spc="-40" dirty="0">
                <a:solidFill>
                  <a:srgbClr val="1D1D1B"/>
                </a:solidFill>
                <a:latin typeface="Trebuchet MS"/>
                <a:cs typeface="Trebuchet MS"/>
              </a:rPr>
              <a:t>Artist </a:t>
            </a:r>
            <a:r>
              <a:rPr sz="1800" spc="-5" dirty="0">
                <a:solidFill>
                  <a:srgbClr val="1D1D1B"/>
                </a:solidFill>
                <a:latin typeface="Trebuchet MS"/>
                <a:cs typeface="Trebuchet MS"/>
              </a:rPr>
              <a:t>using </a:t>
            </a:r>
            <a:r>
              <a:rPr sz="1800" spc="-60" dirty="0">
                <a:solidFill>
                  <a:srgbClr val="1D1D1B"/>
                </a:solidFill>
                <a:latin typeface="Trebuchet MS"/>
                <a:cs typeface="Trebuchet MS"/>
              </a:rPr>
              <a:t>calligraphy </a:t>
            </a:r>
            <a:r>
              <a:rPr sz="1800" spc="-15" dirty="0">
                <a:solidFill>
                  <a:srgbClr val="1D1D1B"/>
                </a:solidFill>
                <a:latin typeface="Trebuchet MS"/>
                <a:cs typeface="Trebuchet MS"/>
              </a:rPr>
              <a:t>and </a:t>
            </a:r>
            <a:r>
              <a:rPr sz="1800" spc="-60" dirty="0">
                <a:solidFill>
                  <a:srgbClr val="1D1D1B"/>
                </a:solidFill>
                <a:latin typeface="Trebuchet MS"/>
                <a:cs typeface="Trebuchet MS"/>
              </a:rPr>
              <a:t>grafitti </a:t>
            </a:r>
            <a:r>
              <a:rPr sz="1800" spc="-50" dirty="0">
                <a:solidFill>
                  <a:srgbClr val="1D1D1B"/>
                </a:solidFill>
                <a:latin typeface="Trebuchet MS"/>
                <a:cs typeface="Trebuchet MS"/>
              </a:rPr>
              <a:t>in </a:t>
            </a:r>
            <a:r>
              <a:rPr sz="1800" spc="-530" dirty="0">
                <a:solidFill>
                  <a:srgbClr val="1D1D1B"/>
                </a:solidFill>
                <a:latin typeface="Trebuchet MS"/>
                <a:cs typeface="Trebuchet MS"/>
              </a:rPr>
              <a:t> </a:t>
            </a:r>
            <a:r>
              <a:rPr sz="1800" spc="-25" dirty="0">
                <a:solidFill>
                  <a:srgbClr val="1D1D1B"/>
                </a:solidFill>
                <a:latin typeface="Trebuchet MS"/>
                <a:cs typeface="Trebuchet MS"/>
              </a:rPr>
              <a:t>urban</a:t>
            </a:r>
            <a:r>
              <a:rPr sz="1800" spc="-50" dirty="0">
                <a:solidFill>
                  <a:srgbClr val="1D1D1B"/>
                </a:solidFill>
                <a:latin typeface="Trebuchet MS"/>
                <a:cs typeface="Trebuchet MS"/>
              </a:rPr>
              <a:t> </a:t>
            </a:r>
            <a:r>
              <a:rPr sz="1800" spc="-60" dirty="0">
                <a:solidFill>
                  <a:srgbClr val="1D1D1B"/>
                </a:solidFill>
                <a:latin typeface="Trebuchet MS"/>
                <a:cs typeface="Trebuchet MS"/>
              </a:rPr>
              <a:t>walls</a:t>
            </a:r>
            <a:r>
              <a:rPr sz="1800" spc="-50"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25" dirty="0">
                <a:solidFill>
                  <a:srgbClr val="1D1D1B"/>
                </a:solidFill>
                <a:latin typeface="Trebuchet MS"/>
                <a:cs typeface="Trebuchet MS"/>
              </a:rPr>
              <a:t>send</a:t>
            </a:r>
            <a:r>
              <a:rPr sz="1800" spc="-50" dirty="0">
                <a:solidFill>
                  <a:srgbClr val="1D1D1B"/>
                </a:solidFill>
                <a:latin typeface="Trebuchet MS"/>
                <a:cs typeface="Trebuchet MS"/>
              </a:rPr>
              <a:t> </a:t>
            </a:r>
            <a:r>
              <a:rPr sz="1800" spc="-25" dirty="0">
                <a:solidFill>
                  <a:srgbClr val="1D1D1B"/>
                </a:solidFill>
                <a:latin typeface="Trebuchet MS"/>
                <a:cs typeface="Trebuchet MS"/>
              </a:rPr>
              <a:t>message</a:t>
            </a:r>
            <a:r>
              <a:rPr sz="1800" spc="-50" dirty="0">
                <a:solidFill>
                  <a:srgbClr val="1D1D1B"/>
                </a:solidFill>
                <a:latin typeface="Trebuchet MS"/>
                <a:cs typeface="Trebuchet MS"/>
              </a:rPr>
              <a:t> </a:t>
            </a:r>
            <a:r>
              <a:rPr sz="1800" spc="-20" dirty="0">
                <a:solidFill>
                  <a:srgbClr val="1D1D1B"/>
                </a:solidFill>
                <a:latin typeface="Trebuchet MS"/>
                <a:cs typeface="Trebuchet MS"/>
              </a:rPr>
              <a:t>of</a:t>
            </a:r>
            <a:r>
              <a:rPr sz="1800" spc="-50" dirty="0">
                <a:solidFill>
                  <a:srgbClr val="1D1D1B"/>
                </a:solidFill>
                <a:latin typeface="Trebuchet MS"/>
                <a:cs typeface="Trebuchet MS"/>
              </a:rPr>
              <a:t> </a:t>
            </a:r>
            <a:r>
              <a:rPr sz="1800" spc="-10" dirty="0">
                <a:solidFill>
                  <a:srgbClr val="1D1D1B"/>
                </a:solidFill>
                <a:latin typeface="Trebuchet MS"/>
                <a:cs typeface="Trebuchet MS"/>
              </a:rPr>
              <a:t>hope </a:t>
            </a:r>
            <a:r>
              <a:rPr sz="1800" spc="-530"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a:t>
            </a:r>
            <a:r>
              <a:rPr sz="1800" spc="-80" dirty="0">
                <a:solidFill>
                  <a:srgbClr val="1D1D1B"/>
                </a:solidFill>
                <a:latin typeface="Trebuchet MS"/>
                <a:cs typeface="Trebuchet MS"/>
              </a:rPr>
              <a:t>peace.</a:t>
            </a:r>
            <a:endParaRPr sz="1800" dirty="0">
              <a:latin typeface="Trebuchet MS"/>
              <a:cs typeface="Trebuchet MS"/>
            </a:endParaRPr>
          </a:p>
        </p:txBody>
      </p:sp>
      <p:sp>
        <p:nvSpPr>
          <p:cNvPr id="7" name="object 7"/>
          <p:cNvSpPr txBox="1"/>
          <p:nvPr/>
        </p:nvSpPr>
        <p:spPr>
          <a:xfrm>
            <a:off x="1179028" y="6154075"/>
            <a:ext cx="3170555" cy="84836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1D1D1B"/>
                </a:solidFill>
                <a:latin typeface="Trebuchet MS"/>
                <a:cs typeface="Trebuchet MS"/>
                <a:hlinkClick r:id="rId4"/>
              </a:rPr>
              <a:t>www.ted.com/talks/el_- </a:t>
            </a:r>
            <a:r>
              <a:rPr sz="1800" b="1" dirty="0">
                <a:solidFill>
                  <a:srgbClr val="1D1D1B"/>
                </a:solidFill>
                <a:latin typeface="Trebuchet MS"/>
                <a:cs typeface="Trebuchet MS"/>
              </a:rPr>
              <a:t> </a:t>
            </a:r>
            <a:r>
              <a:rPr sz="1800" b="1" spc="-25" dirty="0">
                <a:solidFill>
                  <a:srgbClr val="1D1D1B"/>
                </a:solidFill>
                <a:latin typeface="Trebuchet MS"/>
                <a:cs typeface="Trebuchet MS"/>
              </a:rPr>
              <a:t>seed_st</a:t>
            </a:r>
            <a:r>
              <a:rPr sz="1800" b="1" spc="-40" dirty="0">
                <a:solidFill>
                  <a:srgbClr val="1D1D1B"/>
                </a:solidFill>
                <a:latin typeface="Trebuchet MS"/>
                <a:cs typeface="Trebuchet MS"/>
              </a:rPr>
              <a:t>r</a:t>
            </a:r>
            <a:r>
              <a:rPr sz="1800" b="1" spc="-20" dirty="0">
                <a:solidFill>
                  <a:srgbClr val="1D1D1B"/>
                </a:solidFill>
                <a:latin typeface="Trebuchet MS"/>
                <a:cs typeface="Trebuchet MS"/>
              </a:rPr>
              <a:t>eet_art_with_a_mes</a:t>
            </a:r>
            <a:r>
              <a:rPr sz="1800" b="1" spc="-55" dirty="0">
                <a:solidFill>
                  <a:srgbClr val="1D1D1B"/>
                </a:solidFill>
                <a:latin typeface="Trebuchet MS"/>
                <a:cs typeface="Trebuchet MS"/>
              </a:rPr>
              <a:t>-  </a:t>
            </a:r>
            <a:r>
              <a:rPr sz="1800" b="1" spc="-5" dirty="0">
                <a:solidFill>
                  <a:srgbClr val="1D1D1B"/>
                </a:solidFill>
                <a:latin typeface="Trebuchet MS"/>
                <a:cs typeface="Trebuchet MS"/>
              </a:rPr>
              <a:t>sage_of_hope_and_peace</a:t>
            </a:r>
            <a:endParaRPr sz="1800">
              <a:latin typeface="Trebuchet MS"/>
              <a:cs typeface="Trebuchet MS"/>
            </a:endParaRPr>
          </a:p>
        </p:txBody>
      </p:sp>
      <p:sp>
        <p:nvSpPr>
          <p:cNvPr id="8" name="object 8"/>
          <p:cNvSpPr/>
          <p:nvPr/>
        </p:nvSpPr>
        <p:spPr>
          <a:xfrm>
            <a:off x="1191727" y="3233802"/>
            <a:ext cx="1814830" cy="438150"/>
          </a:xfrm>
          <a:custGeom>
            <a:avLst/>
            <a:gdLst/>
            <a:ahLst/>
            <a:cxnLst/>
            <a:rect l="l" t="t" r="r" b="b"/>
            <a:pathLst>
              <a:path w="1814830" h="438150">
                <a:moveTo>
                  <a:pt x="1615440" y="0"/>
                </a:moveTo>
                <a:lnTo>
                  <a:pt x="199250" y="0"/>
                </a:lnTo>
                <a:lnTo>
                  <a:pt x="153707" y="5286"/>
                </a:lnTo>
                <a:lnTo>
                  <a:pt x="111823" y="20331"/>
                </a:lnTo>
                <a:lnTo>
                  <a:pt x="74820" y="43916"/>
                </a:lnTo>
                <a:lnTo>
                  <a:pt x="43916" y="74820"/>
                </a:lnTo>
                <a:lnTo>
                  <a:pt x="20331" y="111823"/>
                </a:lnTo>
                <a:lnTo>
                  <a:pt x="5286" y="153707"/>
                </a:lnTo>
                <a:lnTo>
                  <a:pt x="0" y="199250"/>
                </a:lnTo>
                <a:lnTo>
                  <a:pt x="0" y="238874"/>
                </a:lnTo>
                <a:lnTo>
                  <a:pt x="5286" y="284417"/>
                </a:lnTo>
                <a:lnTo>
                  <a:pt x="20331" y="326300"/>
                </a:lnTo>
                <a:lnTo>
                  <a:pt x="43916" y="363304"/>
                </a:lnTo>
                <a:lnTo>
                  <a:pt x="74820" y="394208"/>
                </a:lnTo>
                <a:lnTo>
                  <a:pt x="111823" y="417793"/>
                </a:lnTo>
                <a:lnTo>
                  <a:pt x="153707" y="432838"/>
                </a:lnTo>
                <a:lnTo>
                  <a:pt x="199250" y="438124"/>
                </a:lnTo>
                <a:lnTo>
                  <a:pt x="1615440" y="438124"/>
                </a:lnTo>
                <a:lnTo>
                  <a:pt x="1660983" y="432838"/>
                </a:lnTo>
                <a:lnTo>
                  <a:pt x="1702866" y="417793"/>
                </a:lnTo>
                <a:lnTo>
                  <a:pt x="1739870" y="394208"/>
                </a:lnTo>
                <a:lnTo>
                  <a:pt x="1770774" y="363304"/>
                </a:lnTo>
                <a:lnTo>
                  <a:pt x="1794358" y="326300"/>
                </a:lnTo>
                <a:lnTo>
                  <a:pt x="1809404" y="284417"/>
                </a:lnTo>
                <a:lnTo>
                  <a:pt x="1814690" y="238874"/>
                </a:lnTo>
                <a:lnTo>
                  <a:pt x="1814690" y="199250"/>
                </a:lnTo>
                <a:lnTo>
                  <a:pt x="1809404" y="153707"/>
                </a:lnTo>
                <a:lnTo>
                  <a:pt x="1794358" y="111823"/>
                </a:lnTo>
                <a:lnTo>
                  <a:pt x="1770774" y="74820"/>
                </a:lnTo>
                <a:lnTo>
                  <a:pt x="1739870" y="43916"/>
                </a:lnTo>
                <a:lnTo>
                  <a:pt x="1702866" y="20331"/>
                </a:lnTo>
                <a:lnTo>
                  <a:pt x="1660983" y="5286"/>
                </a:lnTo>
                <a:lnTo>
                  <a:pt x="1615440" y="0"/>
                </a:lnTo>
                <a:close/>
              </a:path>
            </a:pathLst>
          </a:custGeom>
          <a:solidFill>
            <a:srgbClr val="D21924"/>
          </a:solidFill>
        </p:spPr>
        <p:txBody>
          <a:bodyPr wrap="square" lIns="0" tIns="0" rIns="0" bIns="0" rtlCol="0"/>
          <a:lstStyle/>
          <a:p>
            <a:endParaRPr/>
          </a:p>
        </p:txBody>
      </p:sp>
      <p:sp>
        <p:nvSpPr>
          <p:cNvPr id="9" name="object 9"/>
          <p:cNvSpPr txBox="1"/>
          <p:nvPr/>
        </p:nvSpPr>
        <p:spPr>
          <a:xfrm>
            <a:off x="1420322" y="3276036"/>
            <a:ext cx="1403350" cy="299720"/>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Trebuchet MS"/>
                <a:cs typeface="Trebuchet MS"/>
              </a:rPr>
              <a:t>Case</a:t>
            </a:r>
            <a:r>
              <a:rPr sz="1800" b="1" spc="-80" dirty="0">
                <a:solidFill>
                  <a:srgbClr val="FFFFFF"/>
                </a:solidFill>
                <a:latin typeface="Trebuchet MS"/>
                <a:cs typeface="Trebuchet MS"/>
              </a:rPr>
              <a:t> </a:t>
            </a:r>
            <a:r>
              <a:rPr sz="1800" b="1" spc="45" dirty="0">
                <a:solidFill>
                  <a:srgbClr val="FFFFFF"/>
                </a:solidFill>
                <a:latin typeface="Trebuchet MS"/>
                <a:cs typeface="Trebuchet MS"/>
              </a:rPr>
              <a:t>Study</a:t>
            </a:r>
            <a:r>
              <a:rPr sz="1800" b="1" spc="-75" dirty="0">
                <a:solidFill>
                  <a:srgbClr val="FFFFFF"/>
                </a:solidFill>
                <a:latin typeface="Trebuchet MS"/>
                <a:cs typeface="Trebuchet MS"/>
              </a:rPr>
              <a:t> </a:t>
            </a:r>
            <a:r>
              <a:rPr sz="1800" b="1" spc="-55" dirty="0">
                <a:solidFill>
                  <a:srgbClr val="FFFFFF"/>
                </a:solidFill>
                <a:latin typeface="Trebuchet MS"/>
                <a:cs typeface="Trebuchet MS"/>
              </a:rPr>
              <a:t>3</a:t>
            </a:r>
            <a:endParaRPr sz="1800">
              <a:latin typeface="Trebuchet MS"/>
              <a:cs typeface="Trebuchet MS"/>
            </a:endParaRPr>
          </a:p>
        </p:txBody>
      </p:sp>
      <p:sp>
        <p:nvSpPr>
          <p:cNvPr id="10" name="object 10"/>
          <p:cNvSpPr txBox="1"/>
          <p:nvPr/>
        </p:nvSpPr>
        <p:spPr>
          <a:xfrm>
            <a:off x="6937126" y="5054544"/>
            <a:ext cx="2565400" cy="1945639"/>
          </a:xfrm>
          <a:prstGeom prst="rect">
            <a:avLst/>
          </a:prstGeom>
        </p:spPr>
        <p:txBody>
          <a:bodyPr vert="horz" wrap="square" lIns="0" tIns="12700" rIns="0" bIns="0" rtlCol="0">
            <a:spAutoFit/>
          </a:bodyPr>
          <a:lstStyle/>
          <a:p>
            <a:pPr marL="35560" marR="5080" indent="-23495" algn="r">
              <a:lnSpc>
                <a:spcPct val="100000"/>
              </a:lnSpc>
              <a:spcBef>
                <a:spcPts val="100"/>
              </a:spcBef>
            </a:pPr>
            <a:r>
              <a:rPr sz="1800" b="1" i="1" spc="-165" dirty="0">
                <a:solidFill>
                  <a:srgbClr val="D21924"/>
                </a:solidFill>
                <a:latin typeface="Trebuchet MS"/>
                <a:cs typeface="Trebuchet MS"/>
              </a:rPr>
              <a:t>F</a:t>
            </a:r>
            <a:r>
              <a:rPr sz="1800" b="1" i="1" spc="-150" dirty="0">
                <a:solidFill>
                  <a:srgbClr val="D21924"/>
                </a:solidFill>
                <a:latin typeface="Trebuchet MS"/>
                <a:cs typeface="Trebuchet MS"/>
              </a:rPr>
              <a:t>r</a:t>
            </a:r>
            <a:r>
              <a:rPr sz="1800" b="1" i="1" spc="-30" dirty="0">
                <a:solidFill>
                  <a:srgbClr val="D21924"/>
                </a:solidFill>
                <a:latin typeface="Trebuchet MS"/>
                <a:cs typeface="Trebuchet MS"/>
              </a:rPr>
              <a:t>ench-</a:t>
            </a:r>
            <a:r>
              <a:rPr sz="1800" b="1" i="1" spc="-405" dirty="0">
                <a:solidFill>
                  <a:srgbClr val="D21924"/>
                </a:solidFill>
                <a:latin typeface="Trebuchet MS"/>
                <a:cs typeface="Trebuchet MS"/>
              </a:rPr>
              <a:t>T</a:t>
            </a:r>
            <a:r>
              <a:rPr sz="1800" b="1" i="1" spc="-15" dirty="0">
                <a:solidFill>
                  <a:srgbClr val="D21924"/>
                </a:solidFill>
                <a:latin typeface="Trebuchet MS"/>
                <a:cs typeface="Trebuchet MS"/>
              </a:rPr>
              <a:t>unisian</a:t>
            </a:r>
            <a:r>
              <a:rPr sz="1800" b="1" i="1" spc="-55" dirty="0">
                <a:solidFill>
                  <a:srgbClr val="D21924"/>
                </a:solidFill>
                <a:latin typeface="Trebuchet MS"/>
                <a:cs typeface="Trebuchet MS"/>
              </a:rPr>
              <a:t> </a:t>
            </a:r>
            <a:r>
              <a:rPr sz="1800" b="1" i="1" spc="-75" dirty="0">
                <a:solidFill>
                  <a:srgbClr val="D21924"/>
                </a:solidFill>
                <a:latin typeface="Trebuchet MS"/>
                <a:cs typeface="Trebuchet MS"/>
              </a:rPr>
              <a:t>artist</a:t>
            </a:r>
            <a:r>
              <a:rPr sz="1800" b="1" i="1" spc="-55" dirty="0">
                <a:solidFill>
                  <a:srgbClr val="D21924"/>
                </a:solidFill>
                <a:latin typeface="Trebuchet MS"/>
                <a:cs typeface="Trebuchet MS"/>
              </a:rPr>
              <a:t> </a:t>
            </a:r>
            <a:r>
              <a:rPr sz="1800" b="1" i="1" spc="-60" dirty="0">
                <a:solidFill>
                  <a:srgbClr val="D21924"/>
                </a:solidFill>
                <a:latin typeface="Trebuchet MS"/>
                <a:cs typeface="Trebuchet MS"/>
              </a:rPr>
              <a:t>eL  </a:t>
            </a:r>
            <a:r>
              <a:rPr sz="1800" b="1" i="1" spc="-40" dirty="0">
                <a:solidFill>
                  <a:srgbClr val="D21924"/>
                </a:solidFill>
                <a:latin typeface="Trebuchet MS"/>
                <a:cs typeface="Trebuchet MS"/>
              </a:rPr>
              <a:t>Seed </a:t>
            </a:r>
            <a:r>
              <a:rPr sz="1800" b="1" i="1" spc="-50" dirty="0">
                <a:solidFill>
                  <a:srgbClr val="D21924"/>
                </a:solidFill>
                <a:latin typeface="Trebuchet MS"/>
                <a:cs typeface="Trebuchet MS"/>
              </a:rPr>
              <a:t>blends </a:t>
            </a:r>
            <a:r>
              <a:rPr sz="1800" b="1" i="1" spc="-30" dirty="0">
                <a:solidFill>
                  <a:srgbClr val="D21924"/>
                </a:solidFill>
                <a:latin typeface="Trebuchet MS"/>
                <a:cs typeface="Trebuchet MS"/>
              </a:rPr>
              <a:t>the </a:t>
            </a:r>
            <a:r>
              <a:rPr sz="1800" b="1" i="1" spc="-55" dirty="0">
                <a:solidFill>
                  <a:srgbClr val="D21924"/>
                </a:solidFill>
                <a:latin typeface="Trebuchet MS"/>
                <a:cs typeface="Trebuchet MS"/>
              </a:rPr>
              <a:t>historic </a:t>
            </a:r>
            <a:r>
              <a:rPr sz="1800" b="1" i="1" spc="-530" dirty="0">
                <a:solidFill>
                  <a:srgbClr val="D21924"/>
                </a:solidFill>
                <a:latin typeface="Trebuchet MS"/>
                <a:cs typeface="Trebuchet MS"/>
              </a:rPr>
              <a:t> </a:t>
            </a:r>
            <a:r>
              <a:rPr sz="1800" b="1" i="1" spc="-85" dirty="0">
                <a:solidFill>
                  <a:srgbClr val="D21924"/>
                </a:solidFill>
                <a:latin typeface="Trebuchet MS"/>
                <a:cs typeface="Trebuchet MS"/>
              </a:rPr>
              <a:t>art</a:t>
            </a:r>
            <a:r>
              <a:rPr sz="1800" b="1" i="1" spc="-55" dirty="0">
                <a:solidFill>
                  <a:srgbClr val="D21924"/>
                </a:solidFill>
                <a:latin typeface="Trebuchet MS"/>
                <a:cs typeface="Trebuchet MS"/>
              </a:rPr>
              <a:t> </a:t>
            </a:r>
            <a:r>
              <a:rPr sz="1800" b="1" i="1" dirty="0">
                <a:solidFill>
                  <a:srgbClr val="D21924"/>
                </a:solidFill>
                <a:latin typeface="Trebuchet MS"/>
                <a:cs typeface="Trebuchet MS"/>
              </a:rPr>
              <a:t>of</a:t>
            </a:r>
            <a:r>
              <a:rPr sz="1800" b="1" i="1" spc="-55" dirty="0">
                <a:solidFill>
                  <a:srgbClr val="D21924"/>
                </a:solidFill>
                <a:latin typeface="Trebuchet MS"/>
                <a:cs typeface="Trebuchet MS"/>
              </a:rPr>
              <a:t> Arabic </a:t>
            </a:r>
            <a:r>
              <a:rPr sz="1800" b="1" i="1" spc="-60" dirty="0">
                <a:solidFill>
                  <a:srgbClr val="D21924"/>
                </a:solidFill>
                <a:latin typeface="Trebuchet MS"/>
                <a:cs typeface="Trebuchet MS"/>
              </a:rPr>
              <a:t>calligraphy  </a:t>
            </a:r>
            <a:r>
              <a:rPr sz="1800" b="1" i="1" spc="20" dirty="0">
                <a:solidFill>
                  <a:srgbClr val="D21924"/>
                </a:solidFill>
                <a:latin typeface="Trebuchet MS"/>
                <a:cs typeface="Trebuchet MS"/>
              </a:rPr>
              <a:t>with </a:t>
            </a:r>
            <a:r>
              <a:rPr sz="1800" b="1" i="1" spc="-65" dirty="0">
                <a:solidFill>
                  <a:srgbClr val="D21924"/>
                </a:solidFill>
                <a:latin typeface="Trebuchet MS"/>
                <a:cs typeface="Trebuchet MS"/>
              </a:rPr>
              <a:t>graffti </a:t>
            </a:r>
            <a:r>
              <a:rPr sz="1800" b="1" i="1" spc="-5" dirty="0">
                <a:solidFill>
                  <a:srgbClr val="D21924"/>
                </a:solidFill>
                <a:latin typeface="Trebuchet MS"/>
                <a:cs typeface="Trebuchet MS"/>
              </a:rPr>
              <a:t>to </a:t>
            </a:r>
            <a:r>
              <a:rPr sz="1800" b="1" i="1" spc="-65" dirty="0">
                <a:solidFill>
                  <a:srgbClr val="D21924"/>
                </a:solidFill>
                <a:latin typeface="Trebuchet MS"/>
                <a:cs typeface="Trebuchet MS"/>
              </a:rPr>
              <a:t>portray </a:t>
            </a:r>
            <a:r>
              <a:rPr sz="1800" b="1" i="1" spc="-60" dirty="0">
                <a:solidFill>
                  <a:srgbClr val="D21924"/>
                </a:solidFill>
                <a:latin typeface="Trebuchet MS"/>
                <a:cs typeface="Trebuchet MS"/>
              </a:rPr>
              <a:t> </a:t>
            </a:r>
            <a:r>
              <a:rPr sz="1800" b="1" i="1" spc="-35" dirty="0">
                <a:solidFill>
                  <a:srgbClr val="D21924"/>
                </a:solidFill>
                <a:latin typeface="Trebuchet MS"/>
                <a:cs typeface="Trebuchet MS"/>
              </a:rPr>
              <a:t>messages </a:t>
            </a:r>
            <a:r>
              <a:rPr sz="1800" b="1" i="1" dirty="0">
                <a:solidFill>
                  <a:srgbClr val="D21924"/>
                </a:solidFill>
                <a:latin typeface="Trebuchet MS"/>
                <a:cs typeface="Trebuchet MS"/>
              </a:rPr>
              <a:t>of </a:t>
            </a:r>
            <a:r>
              <a:rPr sz="1800" b="1" i="1" spc="-85" dirty="0">
                <a:solidFill>
                  <a:srgbClr val="D21924"/>
                </a:solidFill>
                <a:latin typeface="Trebuchet MS"/>
                <a:cs typeface="Trebuchet MS"/>
              </a:rPr>
              <a:t>beauty, </a:t>
            </a:r>
            <a:r>
              <a:rPr sz="1800" b="1" i="1" spc="-80" dirty="0">
                <a:solidFill>
                  <a:srgbClr val="D21924"/>
                </a:solidFill>
                <a:latin typeface="Trebuchet MS"/>
                <a:cs typeface="Trebuchet MS"/>
              </a:rPr>
              <a:t> </a:t>
            </a:r>
            <a:r>
              <a:rPr sz="1800" b="1" i="1" spc="-60" dirty="0">
                <a:solidFill>
                  <a:srgbClr val="D21924"/>
                </a:solidFill>
                <a:latin typeface="Trebuchet MS"/>
                <a:cs typeface="Trebuchet MS"/>
              </a:rPr>
              <a:t>poetry</a:t>
            </a:r>
            <a:r>
              <a:rPr sz="1800" b="1" i="1" spc="-55" dirty="0">
                <a:solidFill>
                  <a:srgbClr val="D21924"/>
                </a:solidFill>
                <a:latin typeface="Trebuchet MS"/>
                <a:cs typeface="Trebuchet MS"/>
              </a:rPr>
              <a:t> </a:t>
            </a:r>
            <a:r>
              <a:rPr sz="1800" b="1" i="1" spc="-25" dirty="0">
                <a:solidFill>
                  <a:srgbClr val="D21924"/>
                </a:solidFill>
                <a:latin typeface="Trebuchet MS"/>
                <a:cs typeface="Trebuchet MS"/>
              </a:rPr>
              <a:t>and</a:t>
            </a:r>
            <a:r>
              <a:rPr sz="1800" b="1" i="1" spc="-55" dirty="0">
                <a:solidFill>
                  <a:srgbClr val="D21924"/>
                </a:solidFill>
                <a:latin typeface="Trebuchet MS"/>
                <a:cs typeface="Trebuchet MS"/>
              </a:rPr>
              <a:t> </a:t>
            </a:r>
            <a:r>
              <a:rPr sz="1800" b="1" i="1" spc="-90" dirty="0">
                <a:solidFill>
                  <a:srgbClr val="D21924"/>
                </a:solidFill>
                <a:latin typeface="Trebuchet MS"/>
                <a:cs typeface="Trebuchet MS"/>
              </a:rPr>
              <a:t>peace</a:t>
            </a:r>
            <a:r>
              <a:rPr sz="1800" b="1" i="1" spc="-55" dirty="0">
                <a:solidFill>
                  <a:srgbClr val="D21924"/>
                </a:solidFill>
                <a:latin typeface="Trebuchet MS"/>
                <a:cs typeface="Trebuchet MS"/>
              </a:rPr>
              <a:t> </a:t>
            </a:r>
            <a:r>
              <a:rPr sz="1800" b="1" i="1" spc="-105" dirty="0">
                <a:solidFill>
                  <a:srgbClr val="D21924"/>
                </a:solidFill>
                <a:latin typeface="Trebuchet MS"/>
                <a:cs typeface="Trebuchet MS"/>
              </a:rPr>
              <a:t>ac</a:t>
            </a:r>
            <a:r>
              <a:rPr sz="1800" b="1" i="1" spc="-110" dirty="0">
                <a:solidFill>
                  <a:srgbClr val="D21924"/>
                </a:solidFill>
                <a:latin typeface="Trebuchet MS"/>
                <a:cs typeface="Trebuchet MS"/>
              </a:rPr>
              <a:t>r</a:t>
            </a:r>
            <a:r>
              <a:rPr sz="1800" b="1" i="1" spc="-15" dirty="0">
                <a:solidFill>
                  <a:srgbClr val="D21924"/>
                </a:solidFill>
                <a:latin typeface="Trebuchet MS"/>
                <a:cs typeface="Trebuchet MS"/>
              </a:rPr>
              <a:t>oss</a:t>
            </a:r>
            <a:endParaRPr sz="1800" dirty="0">
              <a:latin typeface="Trebuchet MS"/>
              <a:cs typeface="Trebuchet MS"/>
            </a:endParaRPr>
          </a:p>
          <a:p>
            <a:pPr marR="5080" algn="r">
              <a:lnSpc>
                <a:spcPct val="100000"/>
              </a:lnSpc>
            </a:pPr>
            <a:r>
              <a:rPr sz="1800" b="1" i="1" spc="-85" dirty="0">
                <a:solidFill>
                  <a:srgbClr val="D21924"/>
                </a:solidFill>
                <a:latin typeface="Trebuchet MS"/>
                <a:cs typeface="Trebuchet MS"/>
              </a:rPr>
              <a:t>all</a:t>
            </a:r>
            <a:r>
              <a:rPr sz="1800" b="1" i="1" spc="-55" dirty="0">
                <a:solidFill>
                  <a:srgbClr val="D21924"/>
                </a:solidFill>
                <a:latin typeface="Trebuchet MS"/>
                <a:cs typeface="Trebuchet MS"/>
              </a:rPr>
              <a:t> </a:t>
            </a:r>
            <a:r>
              <a:rPr sz="1800" b="1" i="1" spc="-35" dirty="0">
                <a:solidFill>
                  <a:srgbClr val="D21924"/>
                </a:solidFill>
                <a:latin typeface="Trebuchet MS"/>
                <a:cs typeface="Trebuchet MS"/>
              </a:rPr>
              <a:t>continents.</a:t>
            </a: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1049248"/>
            </a:xfrm>
            <a:prstGeom prst="rect">
              <a:avLst/>
            </a:prstGeom>
          </p:spPr>
        </p:pic>
        <p:pic>
          <p:nvPicPr>
            <p:cNvPr id="4" name="object 4"/>
            <p:cNvPicPr/>
            <p:nvPr/>
          </p:nvPicPr>
          <p:blipFill>
            <a:blip r:embed="rId3" cstate="print"/>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4403725" cy="2037080"/>
          </a:xfrm>
          <a:prstGeom prst="rect">
            <a:avLst/>
          </a:prstGeom>
        </p:spPr>
        <p:txBody>
          <a:bodyPr vert="horz" wrap="square" lIns="0" tIns="195580" rIns="0" bIns="0" rtlCol="0">
            <a:spAutoFit/>
          </a:bodyPr>
          <a:lstStyle/>
          <a:p>
            <a:pPr marL="12700" marR="5080">
              <a:lnSpc>
                <a:spcPts val="7200"/>
              </a:lnSpc>
              <a:spcBef>
                <a:spcPts val="1540"/>
              </a:spcBef>
            </a:pPr>
            <a:r>
              <a:rPr sz="7200" b="0" spc="535" dirty="0">
                <a:solidFill>
                  <a:srgbClr val="1D1D1B"/>
                </a:solidFill>
                <a:latin typeface="Trebuchet MS"/>
                <a:cs typeface="Trebuchet MS"/>
              </a:rPr>
              <a:t>Learning </a:t>
            </a:r>
            <a:r>
              <a:rPr sz="7200" b="0" spc="-2155" dirty="0">
                <a:solidFill>
                  <a:srgbClr val="1D1D1B"/>
                </a:solidFill>
                <a:latin typeface="Trebuchet MS"/>
                <a:cs typeface="Trebuchet MS"/>
              </a:rPr>
              <a:t> </a:t>
            </a:r>
            <a:r>
              <a:rPr sz="7200" b="0" spc="440" dirty="0">
                <a:solidFill>
                  <a:srgbClr val="1D1D1B"/>
                </a:solidFill>
                <a:latin typeface="Trebuchet MS"/>
                <a:cs typeface="Trebuchet MS"/>
              </a:rPr>
              <a:t>Activities</a:t>
            </a:r>
            <a:endParaRPr sz="720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print"/>
            <a:stretch>
              <a:fillRect/>
            </a:stretch>
          </p:blipFill>
          <p:spPr>
            <a:xfrm>
              <a:off x="267581" y="2788594"/>
              <a:ext cx="5355330" cy="4983805"/>
            </a:xfrm>
            <a:prstGeom prst="rect">
              <a:avLst/>
            </a:prstGeom>
          </p:spPr>
        </p:pic>
        <p:sp>
          <p:nvSpPr>
            <p:cNvPr id="9" name="object 9"/>
            <p:cNvSpPr/>
            <p:nvPr/>
          </p:nvSpPr>
          <p:spPr>
            <a:xfrm>
              <a:off x="369177" y="2890197"/>
              <a:ext cx="4973320" cy="4882515"/>
            </a:xfrm>
            <a:custGeom>
              <a:avLst/>
              <a:gdLst/>
              <a:ahLst/>
              <a:cxnLst/>
              <a:rect l="l" t="t" r="r" b="b"/>
              <a:pathLst>
                <a:path w="4973320" h="48825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621219" y="4882202"/>
                  </a:lnTo>
                  <a:lnTo>
                    <a:pt x="3038222" y="4882202"/>
                  </a:lnTo>
                  <a:lnTo>
                    <a:pt x="3470402" y="4776876"/>
                  </a:lnTo>
                  <a:lnTo>
                    <a:pt x="3464921" y="4442383"/>
                  </a:lnTo>
                  <a:close/>
                </a:path>
                <a:path w="4973320" h="48825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562493" y="4801819"/>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882515">
                  <a:moveTo>
                    <a:pt x="4468519" y="3958234"/>
                  </a:moveTo>
                  <a:lnTo>
                    <a:pt x="3897579" y="3958234"/>
                  </a:lnTo>
                  <a:lnTo>
                    <a:pt x="4371822" y="4117238"/>
                  </a:lnTo>
                  <a:lnTo>
                    <a:pt x="4468519" y="3958234"/>
                  </a:lnTo>
                  <a:close/>
                </a:path>
                <a:path w="4973320" h="48825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8825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882515">
                  <a:moveTo>
                    <a:pt x="4776965" y="1502384"/>
                  </a:moveTo>
                  <a:lnTo>
                    <a:pt x="4277017" y="1510525"/>
                  </a:lnTo>
                  <a:lnTo>
                    <a:pt x="4778948" y="1510525"/>
                  </a:lnTo>
                  <a:lnTo>
                    <a:pt x="4776965" y="1502384"/>
                  </a:lnTo>
                  <a:close/>
                </a:path>
                <a:path w="4973320" h="48825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882515">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3083" y="3032960"/>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250379" y="3056879"/>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sz="2100" b="1" spc="-65" dirty="0">
                <a:solidFill>
                  <a:srgbClr val="EEEDF3"/>
                </a:solidFill>
                <a:latin typeface="Trebuchet MS"/>
                <a:cs typeface="Trebuchet MS"/>
              </a:rPr>
              <a:t>1</a:t>
            </a:r>
            <a:r>
              <a:rPr sz="2100" b="1" spc="-60" dirty="0">
                <a:solidFill>
                  <a:srgbClr val="EEEDF3"/>
                </a:solidFill>
                <a:latin typeface="Trebuchet MS"/>
                <a:cs typeface="Trebuchet MS"/>
              </a:rPr>
              <a:t> </a:t>
            </a:r>
            <a:r>
              <a:rPr sz="2100" spc="-45" dirty="0">
                <a:solidFill>
                  <a:srgbClr val="EEEDF3"/>
                </a:solidFill>
                <a:latin typeface="Trebuchet MS"/>
                <a:cs typeface="Trebuchet MS"/>
              </a:rPr>
              <a:t>Introduction</a:t>
            </a:r>
            <a:endParaRPr sz="210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What</a:t>
            </a:r>
            <a:r>
              <a:rPr sz="2100" b="1" i="1" spc="-65" dirty="0">
                <a:solidFill>
                  <a:srgbClr val="1D1D1B"/>
                </a:solidFill>
                <a:latin typeface="Trebuchet MS"/>
                <a:cs typeface="Trebuchet MS"/>
              </a:rPr>
              <a:t> </a:t>
            </a:r>
            <a:r>
              <a:rPr sz="2100" b="1" i="1" spc="-85" dirty="0">
                <a:solidFill>
                  <a:srgbClr val="1D1D1B"/>
                </a:solidFill>
                <a:latin typeface="Trebuchet MS"/>
                <a:cs typeface="Trebuchet MS"/>
              </a:rPr>
              <a:t>is</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st</a:t>
            </a:r>
            <a:r>
              <a:rPr sz="2100" b="1" i="1" spc="-110" dirty="0">
                <a:solidFill>
                  <a:srgbClr val="1D1D1B"/>
                </a:solidFill>
                <a:latin typeface="Trebuchet MS"/>
                <a:cs typeface="Trebuchet MS"/>
              </a:rPr>
              <a:t>r</a:t>
            </a:r>
            <a:r>
              <a:rPr sz="2100" b="1" i="1" spc="-90" dirty="0">
                <a:solidFill>
                  <a:srgbClr val="1D1D1B"/>
                </a:solidFill>
                <a:latin typeface="Trebuchet MS"/>
                <a:cs typeface="Trebuchet MS"/>
              </a:rPr>
              <a:t>eet</a:t>
            </a:r>
            <a:r>
              <a:rPr sz="2100" b="1" i="1" spc="-65" dirty="0">
                <a:solidFill>
                  <a:srgbClr val="1D1D1B"/>
                </a:solidFill>
                <a:latin typeface="Trebuchet MS"/>
                <a:cs typeface="Trebuchet MS"/>
              </a:rPr>
              <a:t> </a:t>
            </a:r>
            <a:r>
              <a:rPr sz="2100" b="1" i="1" spc="-45" dirty="0">
                <a:solidFill>
                  <a:srgbClr val="1D1D1B"/>
                </a:solidFill>
                <a:latin typeface="Trebuchet MS"/>
                <a:cs typeface="Trebuchet MS"/>
              </a:rPr>
              <a:t>cultu</a:t>
            </a:r>
            <a:r>
              <a:rPr sz="2100" b="1" i="1" spc="-65" dirty="0">
                <a:solidFill>
                  <a:srgbClr val="1D1D1B"/>
                </a:solidFill>
                <a:latin typeface="Trebuchet MS"/>
                <a:cs typeface="Trebuchet MS"/>
              </a:rPr>
              <a:t>r</a:t>
            </a:r>
            <a:r>
              <a:rPr sz="2100" b="1" i="1" spc="-100" dirty="0">
                <a:solidFill>
                  <a:srgbClr val="1D1D1B"/>
                </a:solidFill>
                <a:latin typeface="Trebuchet MS"/>
                <a:cs typeface="Trebuchet MS"/>
              </a:rPr>
              <a:t>e</a:t>
            </a:r>
            <a:r>
              <a:rPr sz="2100" b="1" i="1" spc="-65" dirty="0">
                <a:solidFill>
                  <a:srgbClr val="1D1D1B"/>
                </a:solidFill>
                <a:latin typeface="Trebuchet MS"/>
                <a:cs typeface="Trebuchet MS"/>
              </a:rPr>
              <a:t> </a:t>
            </a:r>
            <a:r>
              <a:rPr sz="2100" b="1" i="1" spc="-25" dirty="0">
                <a:solidFill>
                  <a:srgbClr val="1D1D1B"/>
                </a:solidFill>
                <a:latin typeface="Trebuchet MS"/>
                <a:cs typeface="Trebuchet MS"/>
              </a:rPr>
              <a:t>and</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how  </a:t>
            </a:r>
            <a:r>
              <a:rPr sz="2100" b="1" i="1" spc="-40" dirty="0">
                <a:solidFill>
                  <a:srgbClr val="1D1D1B"/>
                </a:solidFill>
                <a:latin typeface="Trebuchet MS"/>
                <a:cs typeface="Trebuchet MS"/>
              </a:rPr>
              <a:t>does</a:t>
            </a:r>
            <a:r>
              <a:rPr sz="2100" b="1" i="1" spc="-65" dirty="0">
                <a:solidFill>
                  <a:srgbClr val="1D1D1B"/>
                </a:solidFill>
                <a:latin typeface="Trebuchet MS"/>
                <a:cs typeface="Trebuchet MS"/>
              </a:rPr>
              <a:t> </a:t>
            </a:r>
            <a:r>
              <a:rPr sz="2100" b="1" i="1" spc="-95" dirty="0">
                <a:solidFill>
                  <a:srgbClr val="1D1D1B"/>
                </a:solidFill>
                <a:latin typeface="Trebuchet MS"/>
                <a:cs typeface="Trebuchet MS"/>
              </a:rPr>
              <a:t>it</a:t>
            </a:r>
            <a:r>
              <a:rPr sz="2100" b="1" i="1" spc="-65" dirty="0">
                <a:solidFill>
                  <a:srgbClr val="1D1D1B"/>
                </a:solidFill>
                <a:latin typeface="Trebuchet MS"/>
                <a:cs typeface="Trebuchet MS"/>
              </a:rPr>
              <a:t> </a:t>
            </a:r>
            <a:r>
              <a:rPr sz="2100" b="1" i="1" spc="-160" dirty="0">
                <a:solidFill>
                  <a:srgbClr val="1D1D1B"/>
                </a:solidFill>
                <a:latin typeface="Trebuchet MS"/>
                <a:cs typeface="Trebuchet MS"/>
              </a:rPr>
              <a:t>r</a:t>
            </a:r>
            <a:r>
              <a:rPr sz="2100" b="1" i="1" spc="-90" dirty="0">
                <a:solidFill>
                  <a:srgbClr val="1D1D1B"/>
                </a:solidFill>
                <a:latin typeface="Trebuchet MS"/>
                <a:cs typeface="Trebuchet MS"/>
              </a:rPr>
              <a:t>elate</a:t>
            </a:r>
            <a:r>
              <a:rPr sz="2100" b="1" i="1" spc="-65" dirty="0">
                <a:solidFill>
                  <a:srgbClr val="1D1D1B"/>
                </a:solidFill>
                <a:latin typeface="Trebuchet MS"/>
                <a:cs typeface="Trebuchet MS"/>
              </a:rPr>
              <a:t> </a:t>
            </a:r>
            <a:r>
              <a:rPr sz="2100" b="1" i="1" spc="-5" dirty="0">
                <a:solidFill>
                  <a:srgbClr val="1D1D1B"/>
                </a:solidFill>
                <a:latin typeface="Trebuchet MS"/>
                <a:cs typeface="Trebuchet MS"/>
              </a:rPr>
              <a:t>to</a:t>
            </a:r>
            <a:r>
              <a:rPr sz="2100" b="1" i="1" spc="-65" dirty="0">
                <a:solidFill>
                  <a:srgbClr val="1D1D1B"/>
                </a:solidFill>
                <a:latin typeface="Trebuchet MS"/>
                <a:cs typeface="Trebuchet MS"/>
              </a:rPr>
              <a:t> </a:t>
            </a:r>
            <a:r>
              <a:rPr sz="2100" b="1" i="1" spc="-50" dirty="0">
                <a:solidFill>
                  <a:srgbClr val="1D1D1B"/>
                </a:solidFill>
                <a:latin typeface="Trebuchet MS"/>
                <a:cs typeface="Trebuchet MS"/>
              </a:rPr>
              <a:t>opportunities</a:t>
            </a:r>
            <a:r>
              <a:rPr sz="2100" b="1" i="1" spc="-65" dirty="0">
                <a:solidFill>
                  <a:srgbClr val="1D1D1B"/>
                </a:solidFill>
                <a:latin typeface="Trebuchet MS"/>
                <a:cs typeface="Trebuchet MS"/>
              </a:rPr>
              <a:t> </a:t>
            </a:r>
            <a:r>
              <a:rPr sz="2100" b="1" i="1" spc="-40" dirty="0">
                <a:solidFill>
                  <a:srgbClr val="1D1D1B"/>
                </a:solidFill>
                <a:latin typeface="Trebuchet MS"/>
                <a:cs typeface="Trebuchet MS"/>
              </a:rPr>
              <a:t>for  </a:t>
            </a:r>
            <a:r>
              <a:rPr sz="2100" b="1" i="1" spc="-50" dirty="0">
                <a:solidFill>
                  <a:srgbClr val="1D1D1B"/>
                </a:solidFill>
                <a:latin typeface="Trebuchet MS"/>
                <a:cs typeface="Trebuchet MS"/>
              </a:rPr>
              <a:t>entrepreneurship?</a:t>
            </a:r>
            <a:endParaRPr sz="2100">
              <a:latin typeface="Trebuchet MS"/>
              <a:cs typeface="Trebuchet MS"/>
            </a:endParaRPr>
          </a:p>
        </p:txBody>
      </p:sp>
      <p:sp>
        <p:nvSpPr>
          <p:cNvPr id="12" name="object 12"/>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print"/>
          <a:stretch>
            <a:fillRect/>
          </a:stretch>
        </p:blipFill>
        <p:spPr>
          <a:xfrm>
            <a:off x="4892275" y="5546293"/>
            <a:ext cx="4740998" cy="2226106"/>
          </a:xfrm>
          <a:prstGeom prst="rect">
            <a:avLst/>
          </a:prstGeom>
        </p:spPr>
      </p:pic>
      <p:sp>
        <p:nvSpPr>
          <p:cNvPr id="4" name="object 4"/>
          <p:cNvSpPr/>
          <p:nvPr/>
        </p:nvSpPr>
        <p:spPr>
          <a:xfrm>
            <a:off x="8786533" y="1104899"/>
            <a:ext cx="589915" cy="262890"/>
          </a:xfrm>
          <a:custGeom>
            <a:avLst/>
            <a:gdLst/>
            <a:ahLst/>
            <a:cxnLst/>
            <a:rect l="l" t="t" r="r" b="b"/>
            <a:pathLst>
              <a:path w="589915" h="262890">
                <a:moveTo>
                  <a:pt x="589305" y="0"/>
                </a:moveTo>
                <a:lnTo>
                  <a:pt x="0" y="0"/>
                </a:lnTo>
                <a:lnTo>
                  <a:pt x="0" y="11430"/>
                </a:lnTo>
                <a:lnTo>
                  <a:pt x="0" y="250190"/>
                </a:lnTo>
                <a:lnTo>
                  <a:pt x="0" y="262890"/>
                </a:lnTo>
                <a:lnTo>
                  <a:pt x="589305" y="262890"/>
                </a:lnTo>
                <a:lnTo>
                  <a:pt x="589305" y="250444"/>
                </a:lnTo>
                <a:lnTo>
                  <a:pt x="589305" y="250190"/>
                </a:lnTo>
                <a:lnTo>
                  <a:pt x="589305" y="11696"/>
                </a:lnTo>
                <a:lnTo>
                  <a:pt x="577049" y="11696"/>
                </a:lnTo>
                <a:lnTo>
                  <a:pt x="577049" y="250190"/>
                </a:lnTo>
                <a:lnTo>
                  <a:pt x="12255" y="250190"/>
                </a:lnTo>
                <a:lnTo>
                  <a:pt x="12255" y="11430"/>
                </a:lnTo>
                <a:lnTo>
                  <a:pt x="589305" y="11430"/>
                </a:lnTo>
                <a:lnTo>
                  <a:pt x="589305" y="0"/>
                </a:lnTo>
                <a:close/>
              </a:path>
            </a:pathLst>
          </a:custGeom>
          <a:solidFill>
            <a:srgbClr val="D21924"/>
          </a:solidFill>
        </p:spPr>
        <p:txBody>
          <a:bodyPr wrap="square" lIns="0" tIns="0" rIns="0" bIns="0" rtlCol="0"/>
          <a:lstStyle/>
          <a:p>
            <a:endParaRPr/>
          </a:p>
        </p:txBody>
      </p:sp>
      <p:sp>
        <p:nvSpPr>
          <p:cNvPr id="5" name="object 5"/>
          <p:cNvSpPr/>
          <p:nvPr/>
        </p:nvSpPr>
        <p:spPr>
          <a:xfrm>
            <a:off x="8403145" y="1356359"/>
            <a:ext cx="589915" cy="262890"/>
          </a:xfrm>
          <a:custGeom>
            <a:avLst/>
            <a:gdLst/>
            <a:ahLst/>
            <a:cxnLst/>
            <a:rect l="l" t="t" r="r" b="b"/>
            <a:pathLst>
              <a:path w="589915" h="262890">
                <a:moveTo>
                  <a:pt x="589318" y="0"/>
                </a:moveTo>
                <a:lnTo>
                  <a:pt x="0" y="0"/>
                </a:lnTo>
                <a:lnTo>
                  <a:pt x="0" y="11430"/>
                </a:lnTo>
                <a:lnTo>
                  <a:pt x="0" y="250190"/>
                </a:lnTo>
                <a:lnTo>
                  <a:pt x="0" y="262890"/>
                </a:lnTo>
                <a:lnTo>
                  <a:pt x="589318" y="262890"/>
                </a:lnTo>
                <a:lnTo>
                  <a:pt x="589318" y="250748"/>
                </a:lnTo>
                <a:lnTo>
                  <a:pt x="589318" y="250190"/>
                </a:lnTo>
                <a:lnTo>
                  <a:pt x="589318" y="11988"/>
                </a:lnTo>
                <a:lnTo>
                  <a:pt x="577062" y="11988"/>
                </a:lnTo>
                <a:lnTo>
                  <a:pt x="577062" y="250190"/>
                </a:lnTo>
                <a:lnTo>
                  <a:pt x="12268" y="250190"/>
                </a:lnTo>
                <a:lnTo>
                  <a:pt x="12268" y="11430"/>
                </a:lnTo>
                <a:lnTo>
                  <a:pt x="589318" y="11430"/>
                </a:lnTo>
                <a:lnTo>
                  <a:pt x="589318"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5022093" y="3580881"/>
            <a:ext cx="4578350" cy="4191635"/>
            <a:chOff x="5022093" y="3580881"/>
            <a:chExt cx="4578350" cy="4191635"/>
          </a:xfrm>
        </p:grpSpPr>
        <p:pic>
          <p:nvPicPr>
            <p:cNvPr id="7" name="object 7"/>
            <p:cNvPicPr/>
            <p:nvPr/>
          </p:nvPicPr>
          <p:blipFill>
            <a:blip r:embed="rId3" cstate="print"/>
            <a:stretch>
              <a:fillRect/>
            </a:stretch>
          </p:blipFill>
          <p:spPr>
            <a:xfrm>
              <a:off x="5949682" y="5232599"/>
              <a:ext cx="167978" cy="167978"/>
            </a:xfrm>
            <a:prstGeom prst="rect">
              <a:avLst/>
            </a:prstGeom>
          </p:spPr>
        </p:pic>
        <p:pic>
          <p:nvPicPr>
            <p:cNvPr id="8" name="object 8"/>
            <p:cNvPicPr/>
            <p:nvPr/>
          </p:nvPicPr>
          <p:blipFill>
            <a:blip r:embed="rId4" cstate="print"/>
            <a:stretch>
              <a:fillRect/>
            </a:stretch>
          </p:blipFill>
          <p:spPr>
            <a:xfrm>
              <a:off x="6063325" y="5436682"/>
              <a:ext cx="95148" cy="94475"/>
            </a:xfrm>
            <a:prstGeom prst="rect">
              <a:avLst/>
            </a:prstGeom>
          </p:spPr>
        </p:pic>
        <p:pic>
          <p:nvPicPr>
            <p:cNvPr id="9" name="object 9"/>
            <p:cNvPicPr/>
            <p:nvPr/>
          </p:nvPicPr>
          <p:blipFill>
            <a:blip r:embed="rId5" cstate="print"/>
            <a:stretch>
              <a:fillRect/>
            </a:stretch>
          </p:blipFill>
          <p:spPr>
            <a:xfrm>
              <a:off x="5022093" y="3580881"/>
              <a:ext cx="4577761" cy="4191518"/>
            </a:xfrm>
            <a:prstGeom prst="rect">
              <a:avLst/>
            </a:prstGeom>
          </p:spPr>
        </p:pic>
        <p:sp>
          <p:nvSpPr>
            <p:cNvPr id="10" name="object 10"/>
            <p:cNvSpPr/>
            <p:nvPr/>
          </p:nvSpPr>
          <p:spPr>
            <a:xfrm>
              <a:off x="5486725" y="4550261"/>
              <a:ext cx="672465" cy="672465"/>
            </a:xfrm>
            <a:custGeom>
              <a:avLst/>
              <a:gdLst/>
              <a:ahLst/>
              <a:cxnLst/>
              <a:rect l="l" t="t" r="r" b="b"/>
              <a:pathLst>
                <a:path w="672464" h="672464">
                  <a:moveTo>
                    <a:pt x="352625" y="0"/>
                  </a:moveTo>
                  <a:lnTo>
                    <a:pt x="307938" y="725"/>
                  </a:lnTo>
                  <a:lnTo>
                    <a:pt x="264472" y="7250"/>
                  </a:lnTo>
                  <a:lnTo>
                    <a:pt x="222694" y="19254"/>
                  </a:lnTo>
                  <a:lnTo>
                    <a:pt x="183072" y="36416"/>
                  </a:lnTo>
                  <a:lnTo>
                    <a:pt x="146074" y="58417"/>
                  </a:lnTo>
                  <a:lnTo>
                    <a:pt x="112168" y="84936"/>
                  </a:lnTo>
                  <a:lnTo>
                    <a:pt x="81822" y="115653"/>
                  </a:lnTo>
                  <a:lnTo>
                    <a:pt x="55504" y="150249"/>
                  </a:lnTo>
                  <a:lnTo>
                    <a:pt x="33681" y="188401"/>
                  </a:lnTo>
                  <a:lnTo>
                    <a:pt x="16821" y="229792"/>
                  </a:lnTo>
                  <a:lnTo>
                    <a:pt x="5393" y="274100"/>
                  </a:lnTo>
                  <a:lnTo>
                    <a:pt x="0" y="319539"/>
                  </a:lnTo>
                  <a:lnTo>
                    <a:pt x="725" y="364226"/>
                  </a:lnTo>
                  <a:lnTo>
                    <a:pt x="7250" y="407692"/>
                  </a:lnTo>
                  <a:lnTo>
                    <a:pt x="19254" y="449470"/>
                  </a:lnTo>
                  <a:lnTo>
                    <a:pt x="36416" y="489092"/>
                  </a:lnTo>
                  <a:lnTo>
                    <a:pt x="58417" y="526090"/>
                  </a:lnTo>
                  <a:lnTo>
                    <a:pt x="84936" y="559996"/>
                  </a:lnTo>
                  <a:lnTo>
                    <a:pt x="115653" y="590342"/>
                  </a:lnTo>
                  <a:lnTo>
                    <a:pt x="150249" y="616660"/>
                  </a:lnTo>
                  <a:lnTo>
                    <a:pt x="188401" y="638483"/>
                  </a:lnTo>
                  <a:lnTo>
                    <a:pt x="229792" y="655343"/>
                  </a:lnTo>
                  <a:lnTo>
                    <a:pt x="274100" y="666771"/>
                  </a:lnTo>
                  <a:lnTo>
                    <a:pt x="319539" y="672164"/>
                  </a:lnTo>
                  <a:lnTo>
                    <a:pt x="364226" y="671439"/>
                  </a:lnTo>
                  <a:lnTo>
                    <a:pt x="407692" y="664914"/>
                  </a:lnTo>
                  <a:lnTo>
                    <a:pt x="449470" y="652910"/>
                  </a:lnTo>
                  <a:lnTo>
                    <a:pt x="489092" y="635748"/>
                  </a:lnTo>
                  <a:lnTo>
                    <a:pt x="526090" y="613747"/>
                  </a:lnTo>
                  <a:lnTo>
                    <a:pt x="559996" y="587228"/>
                  </a:lnTo>
                  <a:lnTo>
                    <a:pt x="590342" y="556510"/>
                  </a:lnTo>
                  <a:lnTo>
                    <a:pt x="616660" y="521915"/>
                  </a:lnTo>
                  <a:lnTo>
                    <a:pt x="638483" y="483762"/>
                  </a:lnTo>
                  <a:lnTo>
                    <a:pt x="655343" y="442372"/>
                  </a:lnTo>
                  <a:lnTo>
                    <a:pt x="666771" y="398064"/>
                  </a:lnTo>
                  <a:lnTo>
                    <a:pt x="672162" y="352625"/>
                  </a:lnTo>
                  <a:lnTo>
                    <a:pt x="671434" y="307938"/>
                  </a:lnTo>
                  <a:lnTo>
                    <a:pt x="664908" y="264472"/>
                  </a:lnTo>
                  <a:lnTo>
                    <a:pt x="652904" y="222694"/>
                  </a:lnTo>
                  <a:lnTo>
                    <a:pt x="635742" y="183072"/>
                  </a:lnTo>
                  <a:lnTo>
                    <a:pt x="613742" y="146074"/>
                  </a:lnTo>
                  <a:lnTo>
                    <a:pt x="587224" y="112168"/>
                  </a:lnTo>
                  <a:lnTo>
                    <a:pt x="556508" y="81822"/>
                  </a:lnTo>
                  <a:lnTo>
                    <a:pt x="521913" y="55504"/>
                  </a:lnTo>
                  <a:lnTo>
                    <a:pt x="483761" y="33681"/>
                  </a:lnTo>
                  <a:lnTo>
                    <a:pt x="442372" y="16821"/>
                  </a:lnTo>
                  <a:lnTo>
                    <a:pt x="398064" y="5393"/>
                  </a:lnTo>
                  <a:lnTo>
                    <a:pt x="352625"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print"/>
            <a:stretch>
              <a:fillRect/>
            </a:stretch>
          </p:blipFill>
          <p:spPr>
            <a:xfrm>
              <a:off x="5651221" y="4843950"/>
              <a:ext cx="84785" cy="84785"/>
            </a:xfrm>
            <a:prstGeom prst="rect">
              <a:avLst/>
            </a:prstGeom>
          </p:spPr>
        </p:pic>
        <p:pic>
          <p:nvPicPr>
            <p:cNvPr id="12" name="object 12"/>
            <p:cNvPicPr/>
            <p:nvPr/>
          </p:nvPicPr>
          <p:blipFill>
            <a:blip r:embed="rId7" cstate="print"/>
            <a:stretch>
              <a:fillRect/>
            </a:stretch>
          </p:blipFill>
          <p:spPr>
            <a:xfrm>
              <a:off x="5780410" y="4843950"/>
              <a:ext cx="84785" cy="84785"/>
            </a:xfrm>
            <a:prstGeom prst="rect">
              <a:avLst/>
            </a:prstGeom>
          </p:spPr>
        </p:pic>
        <p:pic>
          <p:nvPicPr>
            <p:cNvPr id="13" name="object 13"/>
            <p:cNvPicPr/>
            <p:nvPr/>
          </p:nvPicPr>
          <p:blipFill>
            <a:blip r:embed="rId7" cstate="print"/>
            <a:stretch>
              <a:fillRect/>
            </a:stretch>
          </p:blipFill>
          <p:spPr>
            <a:xfrm>
              <a:off x="5909599" y="4843950"/>
              <a:ext cx="84785" cy="84785"/>
            </a:xfrm>
            <a:prstGeom prst="rect">
              <a:avLst/>
            </a:prstGeom>
          </p:spPr>
        </p:pic>
      </p:grpSp>
      <p:sp>
        <p:nvSpPr>
          <p:cNvPr id="14" name="object 14"/>
          <p:cNvSpPr txBox="1">
            <a:spLocks noGrp="1"/>
          </p:cNvSpPr>
          <p:nvPr>
            <p:ph type="title"/>
          </p:nvPr>
        </p:nvSpPr>
        <p:spPr>
          <a:xfrm>
            <a:off x="1344066" y="1898017"/>
            <a:ext cx="3307079" cy="391160"/>
          </a:xfrm>
          <a:prstGeom prst="rect">
            <a:avLst/>
          </a:prstGeom>
        </p:spPr>
        <p:txBody>
          <a:bodyPr vert="horz" wrap="square" lIns="0" tIns="12700" rIns="0" bIns="0" rtlCol="0">
            <a:spAutoFit/>
          </a:bodyPr>
          <a:lstStyle/>
          <a:p>
            <a:pPr marL="12700">
              <a:lnSpc>
                <a:spcPct val="100000"/>
              </a:lnSpc>
              <a:spcBef>
                <a:spcPts val="100"/>
              </a:spcBef>
            </a:pPr>
            <a:r>
              <a:rPr sz="2400" b="0" spc="15" dirty="0">
                <a:solidFill>
                  <a:srgbClr val="1D1D1B"/>
                </a:solidFill>
                <a:latin typeface="Trebuchet MS"/>
                <a:cs typeface="Trebuchet MS"/>
              </a:rPr>
              <a:t>1.</a:t>
            </a:r>
            <a:r>
              <a:rPr sz="2400" b="0" spc="25" dirty="0">
                <a:solidFill>
                  <a:srgbClr val="1D1D1B"/>
                </a:solidFill>
                <a:latin typeface="Trebuchet MS"/>
                <a:cs typeface="Trebuchet MS"/>
              </a:rPr>
              <a:t> </a:t>
            </a:r>
            <a:r>
              <a:rPr sz="2400" b="0" spc="185" dirty="0">
                <a:solidFill>
                  <a:srgbClr val="1D1D1B"/>
                </a:solidFill>
                <a:latin typeface="Trebuchet MS"/>
                <a:cs typeface="Trebuchet MS"/>
              </a:rPr>
              <a:t>Building</a:t>
            </a:r>
            <a:r>
              <a:rPr sz="2400" b="0" spc="25" dirty="0">
                <a:solidFill>
                  <a:srgbClr val="1D1D1B"/>
                </a:solidFill>
                <a:latin typeface="Trebuchet MS"/>
                <a:cs typeface="Trebuchet MS"/>
              </a:rPr>
              <a:t> </a:t>
            </a:r>
            <a:r>
              <a:rPr sz="2400" b="0" spc="180" dirty="0">
                <a:solidFill>
                  <a:srgbClr val="1D1D1B"/>
                </a:solidFill>
                <a:latin typeface="Trebuchet MS"/>
                <a:cs typeface="Trebuchet MS"/>
              </a:rPr>
              <a:t>from</a:t>
            </a:r>
            <a:r>
              <a:rPr sz="2400" b="0" spc="20" dirty="0">
                <a:solidFill>
                  <a:srgbClr val="1D1D1B"/>
                </a:solidFill>
                <a:latin typeface="Trebuchet MS"/>
                <a:cs typeface="Trebuchet MS"/>
              </a:rPr>
              <a:t> </a:t>
            </a:r>
            <a:r>
              <a:rPr sz="2400" b="0" spc="105" dirty="0">
                <a:solidFill>
                  <a:srgbClr val="1D1D1B"/>
                </a:solidFill>
                <a:latin typeface="Trebuchet MS"/>
                <a:cs typeface="Trebuchet MS"/>
              </a:rPr>
              <a:t>clips</a:t>
            </a:r>
            <a:endParaRPr sz="2400">
              <a:latin typeface="Trebuchet MS"/>
              <a:cs typeface="Trebuchet MS"/>
            </a:endParaRPr>
          </a:p>
        </p:txBody>
      </p:sp>
      <p:sp>
        <p:nvSpPr>
          <p:cNvPr id="15" name="object 15"/>
          <p:cNvSpPr txBox="1">
            <a:spLocks noGrp="1"/>
          </p:cNvSpPr>
          <p:nvPr>
            <p:ph sz="half" idx="2"/>
          </p:nvPr>
        </p:nvSpPr>
        <p:spPr>
          <a:prstGeom prst="rect">
            <a:avLst/>
          </a:prstGeom>
        </p:spPr>
        <p:txBody>
          <a:bodyPr vert="horz" wrap="square" lIns="0" tIns="12700" rIns="0" bIns="0" rtlCol="0">
            <a:spAutoFit/>
          </a:bodyPr>
          <a:lstStyle/>
          <a:p>
            <a:pPr marL="12700" marR="118745">
              <a:lnSpc>
                <a:spcPct val="100000"/>
              </a:lnSpc>
              <a:spcBef>
                <a:spcPts val="100"/>
              </a:spcBef>
              <a:tabLst>
                <a:tab pos="2374900" algn="l"/>
              </a:tabLst>
            </a:pPr>
            <a:r>
              <a:rPr spc="-65" dirty="0"/>
              <a:t>Participants</a:t>
            </a:r>
            <a:r>
              <a:rPr spc="-45" dirty="0"/>
              <a:t> </a:t>
            </a:r>
            <a:r>
              <a:rPr spc="-20" dirty="0"/>
              <a:t>should</a:t>
            </a:r>
            <a:r>
              <a:rPr spc="-45" dirty="0"/>
              <a:t> </a:t>
            </a:r>
            <a:r>
              <a:rPr spc="-35" dirty="0"/>
              <a:t>use</a:t>
            </a:r>
            <a:r>
              <a:rPr dirty="0"/>
              <a:t>	</a:t>
            </a:r>
            <a:r>
              <a:rPr spc="-45" dirty="0"/>
              <a:t>the </a:t>
            </a:r>
            <a:r>
              <a:rPr spc="-75" dirty="0"/>
              <a:t>clips</a:t>
            </a:r>
            <a:r>
              <a:rPr spc="-45" dirty="0"/>
              <a:t> </a:t>
            </a:r>
            <a:r>
              <a:rPr spc="-85" dirty="0"/>
              <a:t>f</a:t>
            </a:r>
            <a:r>
              <a:rPr spc="-110" dirty="0"/>
              <a:t>r</a:t>
            </a:r>
            <a:r>
              <a:rPr spc="10" dirty="0"/>
              <a:t>om  </a:t>
            </a:r>
            <a:r>
              <a:rPr spc="-30" dirty="0"/>
              <a:t>newspapers </a:t>
            </a:r>
            <a:r>
              <a:rPr spc="-15" dirty="0"/>
              <a:t>to </a:t>
            </a:r>
            <a:r>
              <a:rPr spc="-50" dirty="0"/>
              <a:t>build </a:t>
            </a:r>
            <a:r>
              <a:rPr spc="-15" dirty="0"/>
              <a:t>an </a:t>
            </a:r>
            <a:r>
              <a:rPr spc="-60" dirty="0"/>
              <a:t>advertisement </a:t>
            </a:r>
            <a:r>
              <a:rPr spc="-55" dirty="0"/>
              <a:t> </a:t>
            </a:r>
            <a:r>
              <a:rPr spc="-15" dirty="0"/>
              <a:t>about</a:t>
            </a:r>
            <a:r>
              <a:rPr spc="-50" dirty="0"/>
              <a:t> </a:t>
            </a:r>
            <a:r>
              <a:rPr spc="-70" dirty="0"/>
              <a:t>their</a:t>
            </a:r>
            <a:r>
              <a:rPr spc="-45" dirty="0"/>
              <a:t> </a:t>
            </a:r>
            <a:r>
              <a:rPr spc="-50" dirty="0"/>
              <a:t>dream business.</a:t>
            </a:r>
            <a:r>
              <a:rPr spc="-45" dirty="0"/>
              <a:t> </a:t>
            </a:r>
            <a:r>
              <a:rPr spc="-70" dirty="0"/>
              <a:t>The</a:t>
            </a:r>
            <a:r>
              <a:rPr spc="-50" dirty="0"/>
              <a:t> </a:t>
            </a:r>
            <a:r>
              <a:rPr spc="-65" dirty="0"/>
              <a:t>adver- </a:t>
            </a:r>
            <a:r>
              <a:rPr spc="-525" dirty="0"/>
              <a:t> </a:t>
            </a:r>
            <a:r>
              <a:rPr spc="-55" dirty="0"/>
              <a:t>tisement </a:t>
            </a:r>
            <a:r>
              <a:rPr spc="-20" dirty="0"/>
              <a:t>should </a:t>
            </a:r>
            <a:r>
              <a:rPr spc="-45" dirty="0"/>
              <a:t>be </a:t>
            </a:r>
            <a:r>
              <a:rPr spc="-15" dirty="0"/>
              <a:t>about </a:t>
            </a:r>
            <a:r>
              <a:rPr spc="-50" dirty="0"/>
              <a:t>a </a:t>
            </a:r>
            <a:r>
              <a:rPr spc="-35" dirty="0"/>
              <a:t>business </a:t>
            </a:r>
            <a:r>
              <a:rPr spc="-30" dirty="0"/>
              <a:t> </a:t>
            </a:r>
            <a:r>
              <a:rPr spc="-80" dirty="0"/>
              <a:t>related</a:t>
            </a:r>
            <a:r>
              <a:rPr spc="-50" dirty="0"/>
              <a:t> </a:t>
            </a:r>
            <a:r>
              <a:rPr spc="-15" dirty="0"/>
              <a:t>to</a:t>
            </a:r>
            <a:r>
              <a:rPr spc="-45" dirty="0"/>
              <a:t> </a:t>
            </a:r>
            <a:r>
              <a:rPr spc="-75" dirty="0"/>
              <a:t>street</a:t>
            </a:r>
            <a:r>
              <a:rPr spc="-45" dirty="0"/>
              <a:t> </a:t>
            </a:r>
            <a:r>
              <a:rPr spc="-80" dirty="0"/>
              <a:t>culture.</a:t>
            </a:r>
            <a:r>
              <a:rPr spc="-45" dirty="0"/>
              <a:t> </a:t>
            </a:r>
            <a:r>
              <a:rPr spc="-65" dirty="0"/>
              <a:t>Participants </a:t>
            </a:r>
            <a:r>
              <a:rPr spc="-60" dirty="0"/>
              <a:t> </a:t>
            </a:r>
            <a:r>
              <a:rPr spc="-20" dirty="0"/>
              <a:t>should </a:t>
            </a:r>
            <a:r>
              <a:rPr spc="-5" dirty="0"/>
              <a:t>not </a:t>
            </a:r>
            <a:r>
              <a:rPr spc="-60" dirty="0"/>
              <a:t>write </a:t>
            </a:r>
            <a:r>
              <a:rPr spc="-50" dirty="0"/>
              <a:t>additional </a:t>
            </a:r>
            <a:r>
              <a:rPr spc="-15" dirty="0"/>
              <a:t>words </a:t>
            </a:r>
            <a:r>
              <a:rPr spc="25" dirty="0"/>
              <a:t>on </a:t>
            </a:r>
            <a:r>
              <a:rPr spc="30" dirty="0"/>
              <a:t> </a:t>
            </a:r>
            <a:r>
              <a:rPr spc="-45" dirty="0"/>
              <a:t>the</a:t>
            </a:r>
            <a:r>
              <a:rPr spc="-50" dirty="0"/>
              <a:t> </a:t>
            </a:r>
            <a:r>
              <a:rPr spc="-90" dirty="0"/>
              <a:t>clips.</a:t>
            </a:r>
          </a:p>
          <a:p>
            <a:pPr>
              <a:lnSpc>
                <a:spcPct val="100000"/>
              </a:lnSpc>
              <a:spcBef>
                <a:spcPts val="15"/>
              </a:spcBef>
            </a:pPr>
            <a:endParaRPr sz="1950"/>
          </a:p>
          <a:p>
            <a:pPr marL="12700">
              <a:lnSpc>
                <a:spcPct val="100000"/>
              </a:lnSpc>
            </a:pPr>
            <a:r>
              <a:rPr sz="2400" spc="15" dirty="0"/>
              <a:t>2.</a:t>
            </a:r>
            <a:r>
              <a:rPr sz="2400" dirty="0"/>
              <a:t> </a:t>
            </a:r>
            <a:r>
              <a:rPr sz="2400" spc="215" dirty="0"/>
              <a:t>Photography</a:t>
            </a:r>
            <a:endParaRPr sz="2400"/>
          </a:p>
          <a:p>
            <a:pPr marL="12700" marR="5080">
              <a:lnSpc>
                <a:spcPct val="100000"/>
              </a:lnSpc>
              <a:spcBef>
                <a:spcPts val="840"/>
              </a:spcBef>
            </a:pPr>
            <a:r>
              <a:rPr spc="-65" dirty="0"/>
              <a:t>Participants </a:t>
            </a:r>
            <a:r>
              <a:rPr spc="-20" dirty="0"/>
              <a:t>should </a:t>
            </a:r>
            <a:r>
              <a:rPr spc="-5" dirty="0"/>
              <a:t>photograph </a:t>
            </a:r>
            <a:r>
              <a:rPr spc="-50" dirty="0"/>
              <a:t>a </a:t>
            </a:r>
            <a:r>
              <a:rPr spc="-65" dirty="0"/>
              <a:t>places </a:t>
            </a:r>
            <a:r>
              <a:rPr spc="-530" dirty="0"/>
              <a:t> </a:t>
            </a:r>
            <a:r>
              <a:rPr spc="-50" dirty="0"/>
              <a:t>in </a:t>
            </a:r>
            <a:r>
              <a:rPr spc="-25" dirty="0"/>
              <a:t>urban </a:t>
            </a:r>
            <a:r>
              <a:rPr spc="-55" dirty="0"/>
              <a:t>environment, </a:t>
            </a:r>
            <a:r>
              <a:rPr spc="-45" dirty="0"/>
              <a:t>where </a:t>
            </a:r>
            <a:r>
              <a:rPr spc="-55" dirty="0"/>
              <a:t>they </a:t>
            </a:r>
            <a:r>
              <a:rPr spc="-50" dirty="0"/>
              <a:t> </a:t>
            </a:r>
            <a:r>
              <a:rPr spc="-5" dirty="0"/>
              <a:t>would</a:t>
            </a:r>
            <a:r>
              <a:rPr spc="-50" dirty="0"/>
              <a:t> </a:t>
            </a:r>
            <a:r>
              <a:rPr spc="-85" dirty="0"/>
              <a:t>like</a:t>
            </a:r>
            <a:r>
              <a:rPr spc="-45" dirty="0"/>
              <a:t> </a:t>
            </a:r>
            <a:r>
              <a:rPr spc="-15" dirty="0"/>
              <a:t>to</a:t>
            </a:r>
            <a:r>
              <a:rPr spc="-50" dirty="0"/>
              <a:t> </a:t>
            </a:r>
            <a:r>
              <a:rPr spc="-65" dirty="0"/>
              <a:t>start</a:t>
            </a:r>
            <a:r>
              <a:rPr spc="-45" dirty="0"/>
              <a:t> </a:t>
            </a:r>
            <a:r>
              <a:rPr spc="-70" dirty="0"/>
              <a:t>their</a:t>
            </a:r>
            <a:r>
              <a:rPr spc="-45" dirty="0"/>
              <a:t> </a:t>
            </a:r>
            <a:r>
              <a:rPr spc="-50" dirty="0"/>
              <a:t>dream business. </a:t>
            </a:r>
            <a:r>
              <a:rPr spc="-525" dirty="0"/>
              <a:t> </a:t>
            </a:r>
            <a:r>
              <a:rPr spc="-65" dirty="0"/>
              <a:t>Participants </a:t>
            </a:r>
            <a:r>
              <a:rPr spc="-45" dirty="0"/>
              <a:t>can </a:t>
            </a:r>
            <a:r>
              <a:rPr spc="-20" dirty="0"/>
              <a:t>choose </a:t>
            </a:r>
            <a:r>
              <a:rPr spc="-45" dirty="0"/>
              <a:t>the theme </a:t>
            </a:r>
            <a:r>
              <a:rPr spc="-20" dirty="0"/>
              <a:t>of </a:t>
            </a:r>
            <a:r>
              <a:rPr spc="-15" dirty="0"/>
              <a:t> </a:t>
            </a:r>
            <a:r>
              <a:rPr spc="-70" dirty="0"/>
              <a:t>their</a:t>
            </a:r>
            <a:r>
              <a:rPr spc="-45" dirty="0"/>
              <a:t> </a:t>
            </a:r>
            <a:r>
              <a:rPr spc="-50" dirty="0"/>
              <a:t>business,</a:t>
            </a:r>
            <a:r>
              <a:rPr spc="-45" dirty="0"/>
              <a:t> </a:t>
            </a:r>
            <a:r>
              <a:rPr spc="-20" dirty="0"/>
              <a:t>but</a:t>
            </a:r>
            <a:r>
              <a:rPr spc="-45" dirty="0"/>
              <a:t> </a:t>
            </a:r>
            <a:r>
              <a:rPr spc="-90" dirty="0"/>
              <a:t>it</a:t>
            </a:r>
            <a:r>
              <a:rPr spc="-45" dirty="0"/>
              <a:t> </a:t>
            </a:r>
            <a:r>
              <a:rPr spc="-20" dirty="0"/>
              <a:t>should</a:t>
            </a:r>
            <a:r>
              <a:rPr spc="-40" dirty="0"/>
              <a:t> </a:t>
            </a:r>
            <a:r>
              <a:rPr spc="-45" dirty="0"/>
              <a:t>be </a:t>
            </a:r>
            <a:r>
              <a:rPr spc="-35" dirty="0"/>
              <a:t>within </a:t>
            </a:r>
            <a:r>
              <a:rPr spc="-30" dirty="0"/>
              <a:t> </a:t>
            </a:r>
            <a:r>
              <a:rPr spc="-75" dirty="0"/>
              <a:t>street</a:t>
            </a:r>
            <a:r>
              <a:rPr spc="-50" dirty="0"/>
              <a:t> </a:t>
            </a:r>
            <a:r>
              <a:rPr spc="-65" dirty="0"/>
              <a:t>culture</a:t>
            </a:r>
            <a:r>
              <a:rPr spc="-50" dirty="0"/>
              <a:t> </a:t>
            </a:r>
            <a:r>
              <a:rPr spc="-95" dirty="0"/>
              <a:t>sector.</a:t>
            </a: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598072" y="1167686"/>
            <a:ext cx="99123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Exersices</a:t>
            </a:r>
            <a:endParaRPr sz="1800">
              <a:latin typeface="Trebuchet MS"/>
              <a:cs typeface="Trebuchet MS"/>
            </a:endParaRPr>
          </a:p>
        </p:txBody>
      </p:sp>
      <p:sp>
        <p:nvSpPr>
          <p:cNvPr id="18" name="object 18"/>
          <p:cNvSpPr txBox="1"/>
          <p:nvPr/>
        </p:nvSpPr>
        <p:spPr>
          <a:xfrm>
            <a:off x="5792570" y="1744041"/>
            <a:ext cx="3652520" cy="2286000"/>
          </a:xfrm>
          <a:prstGeom prst="rect">
            <a:avLst/>
          </a:prstGeom>
        </p:spPr>
        <p:txBody>
          <a:bodyPr vert="horz" wrap="square" lIns="0" tIns="154940" rIns="0" bIns="0" rtlCol="0">
            <a:spAutoFit/>
          </a:bodyPr>
          <a:lstStyle/>
          <a:p>
            <a:pPr marL="12700">
              <a:lnSpc>
                <a:spcPct val="100000"/>
              </a:lnSpc>
              <a:spcBef>
                <a:spcPts val="1220"/>
              </a:spcBef>
            </a:pPr>
            <a:r>
              <a:rPr sz="2400" spc="15" dirty="0">
                <a:solidFill>
                  <a:srgbClr val="1D1D1B"/>
                </a:solidFill>
                <a:latin typeface="Trebuchet MS"/>
                <a:cs typeface="Trebuchet MS"/>
              </a:rPr>
              <a:t>3.</a:t>
            </a:r>
            <a:r>
              <a:rPr sz="2400" spc="20" dirty="0">
                <a:solidFill>
                  <a:srgbClr val="1D1D1B"/>
                </a:solidFill>
                <a:latin typeface="Trebuchet MS"/>
                <a:cs typeface="Trebuchet MS"/>
              </a:rPr>
              <a:t> </a:t>
            </a:r>
            <a:r>
              <a:rPr sz="2400" spc="180" dirty="0">
                <a:solidFill>
                  <a:srgbClr val="1D1D1B"/>
                </a:solidFill>
                <a:latin typeface="Trebuchet MS"/>
                <a:cs typeface="Trebuchet MS"/>
              </a:rPr>
              <a:t>Wikipedia</a:t>
            </a:r>
            <a:r>
              <a:rPr sz="2400" spc="25" dirty="0">
                <a:solidFill>
                  <a:srgbClr val="1D1D1B"/>
                </a:solidFill>
                <a:latin typeface="Trebuchet MS"/>
                <a:cs typeface="Trebuchet MS"/>
              </a:rPr>
              <a:t> </a:t>
            </a:r>
            <a:r>
              <a:rPr sz="2400" spc="204" dirty="0">
                <a:solidFill>
                  <a:srgbClr val="1D1D1B"/>
                </a:solidFill>
                <a:latin typeface="Trebuchet MS"/>
                <a:cs typeface="Trebuchet MS"/>
              </a:rPr>
              <a:t>Note</a:t>
            </a:r>
            <a:endParaRPr sz="2400">
              <a:latin typeface="Trebuchet MS"/>
              <a:cs typeface="Trebuchet MS"/>
            </a:endParaRPr>
          </a:p>
          <a:p>
            <a:pPr marL="12700" marR="5080">
              <a:lnSpc>
                <a:spcPct val="100000"/>
              </a:lnSpc>
              <a:spcBef>
                <a:spcPts val="840"/>
              </a:spcBef>
            </a:pPr>
            <a:r>
              <a:rPr sz="1800" spc="-65" dirty="0">
                <a:solidFill>
                  <a:srgbClr val="1D1D1B"/>
                </a:solidFill>
                <a:latin typeface="Trebuchet MS"/>
                <a:cs typeface="Trebuchet MS"/>
              </a:rPr>
              <a:t>Participants</a:t>
            </a:r>
            <a:r>
              <a:rPr sz="1800" spc="-50" dirty="0">
                <a:solidFill>
                  <a:srgbClr val="1D1D1B"/>
                </a:solidFill>
                <a:latin typeface="Trebuchet MS"/>
                <a:cs typeface="Trebuchet MS"/>
              </a:rPr>
              <a:t> </a:t>
            </a:r>
            <a:r>
              <a:rPr sz="1800" spc="-85" dirty="0">
                <a:solidFill>
                  <a:srgbClr val="1D1D1B"/>
                </a:solidFill>
                <a:latin typeface="Trebuchet MS"/>
                <a:cs typeface="Trebuchet MS"/>
              </a:rPr>
              <a:t>are</a:t>
            </a:r>
            <a:r>
              <a:rPr sz="1800" spc="-50" dirty="0">
                <a:solidFill>
                  <a:srgbClr val="1D1D1B"/>
                </a:solidFill>
                <a:latin typeface="Trebuchet MS"/>
                <a:cs typeface="Trebuchet MS"/>
              </a:rPr>
              <a:t> </a:t>
            </a:r>
            <a:r>
              <a:rPr sz="1800" spc="-35" dirty="0">
                <a:solidFill>
                  <a:srgbClr val="1D1D1B"/>
                </a:solidFill>
                <a:latin typeface="Trebuchet MS"/>
                <a:cs typeface="Trebuchet MS"/>
              </a:rPr>
              <a:t>asked</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85" dirty="0">
                <a:solidFill>
                  <a:srgbClr val="1D1D1B"/>
                </a:solidFill>
                <a:latin typeface="Trebuchet MS"/>
                <a:cs typeface="Trebuchet MS"/>
              </a:rPr>
              <a:t>create</a:t>
            </a:r>
            <a:r>
              <a:rPr sz="1800" spc="-45" dirty="0">
                <a:solidFill>
                  <a:srgbClr val="1D1D1B"/>
                </a:solidFill>
                <a:latin typeface="Trebuchet MS"/>
                <a:cs typeface="Trebuchet MS"/>
              </a:rPr>
              <a:t>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sz="1800" spc="-25" dirty="0">
                <a:solidFill>
                  <a:srgbClr val="1D1D1B"/>
                </a:solidFill>
                <a:latin typeface="Trebuchet MS"/>
                <a:cs typeface="Trebuchet MS"/>
              </a:rPr>
              <a:t>note</a:t>
            </a:r>
            <a:r>
              <a:rPr sz="1800" spc="-45" dirty="0">
                <a:solidFill>
                  <a:srgbClr val="1D1D1B"/>
                </a:solidFill>
                <a:latin typeface="Trebuchet MS"/>
                <a:cs typeface="Trebuchet MS"/>
              </a:rPr>
              <a:t> </a:t>
            </a:r>
            <a:r>
              <a:rPr sz="1800" spc="-15" dirty="0">
                <a:solidFill>
                  <a:srgbClr val="1D1D1B"/>
                </a:solidFill>
                <a:latin typeface="Trebuchet MS"/>
                <a:cs typeface="Trebuchet MS"/>
              </a:rPr>
              <a:t>about</a:t>
            </a:r>
            <a:r>
              <a:rPr sz="1800" spc="-45" dirty="0">
                <a:solidFill>
                  <a:srgbClr val="1D1D1B"/>
                </a:solidFill>
                <a:latin typeface="Trebuchet MS"/>
                <a:cs typeface="Trebuchet MS"/>
              </a:rPr>
              <a:t> </a:t>
            </a:r>
            <a:r>
              <a:rPr sz="1800" spc="-70" dirty="0">
                <a:solidFill>
                  <a:srgbClr val="1D1D1B"/>
                </a:solidFill>
                <a:latin typeface="Trebuchet MS"/>
                <a:cs typeface="Trebuchet MS"/>
              </a:rPr>
              <a:t>themselves,</a:t>
            </a:r>
            <a:r>
              <a:rPr sz="1800" spc="-45" dirty="0">
                <a:solidFill>
                  <a:srgbClr val="1D1D1B"/>
                </a:solidFill>
                <a:latin typeface="Trebuchet MS"/>
                <a:cs typeface="Trebuchet MS"/>
              </a:rPr>
              <a:t> </a:t>
            </a:r>
            <a:r>
              <a:rPr sz="1800" spc="-50" dirty="0">
                <a:solidFill>
                  <a:srgbClr val="1D1D1B"/>
                </a:solidFill>
                <a:latin typeface="Trebuchet MS"/>
                <a:cs typeface="Trebuchet MS"/>
              </a:rPr>
              <a:t>this</a:t>
            </a:r>
            <a:r>
              <a:rPr sz="1800" spc="-40" dirty="0">
                <a:solidFill>
                  <a:srgbClr val="1D1D1B"/>
                </a:solidFill>
                <a:latin typeface="Trebuchet MS"/>
                <a:cs typeface="Trebuchet MS"/>
              </a:rPr>
              <a:t> </a:t>
            </a:r>
            <a:r>
              <a:rPr sz="1800" spc="-25" dirty="0">
                <a:solidFill>
                  <a:srgbClr val="1D1D1B"/>
                </a:solidFill>
                <a:latin typeface="Trebuchet MS"/>
                <a:cs typeface="Trebuchet MS"/>
              </a:rPr>
              <a:t>note</a:t>
            </a:r>
            <a:r>
              <a:rPr sz="1800" spc="-45" dirty="0">
                <a:solidFill>
                  <a:srgbClr val="1D1D1B"/>
                </a:solidFill>
                <a:latin typeface="Trebuchet MS"/>
                <a:cs typeface="Trebuchet MS"/>
              </a:rPr>
              <a:t> can </a:t>
            </a:r>
            <a:r>
              <a:rPr sz="1800" spc="-530" dirty="0">
                <a:solidFill>
                  <a:srgbClr val="1D1D1B"/>
                </a:solidFill>
                <a:latin typeface="Trebuchet MS"/>
                <a:cs typeface="Trebuchet MS"/>
              </a:rPr>
              <a:t> </a:t>
            </a:r>
            <a:r>
              <a:rPr sz="1800" spc="-85" dirty="0">
                <a:solidFill>
                  <a:srgbClr val="1D1D1B"/>
                </a:solidFill>
                <a:latin typeface="Trebuchet MS"/>
                <a:cs typeface="Trebuchet MS"/>
              </a:rPr>
              <a:t>later </a:t>
            </a:r>
            <a:r>
              <a:rPr sz="1800" spc="-45" dirty="0">
                <a:solidFill>
                  <a:srgbClr val="1D1D1B"/>
                </a:solidFill>
                <a:latin typeface="Trebuchet MS"/>
                <a:cs typeface="Trebuchet MS"/>
              </a:rPr>
              <a:t>be </a:t>
            </a:r>
            <a:r>
              <a:rPr sz="1800" spc="-30" dirty="0">
                <a:solidFill>
                  <a:srgbClr val="1D1D1B"/>
                </a:solidFill>
                <a:latin typeface="Trebuchet MS"/>
                <a:cs typeface="Trebuchet MS"/>
              </a:rPr>
              <a:t>added </a:t>
            </a:r>
            <a:r>
              <a:rPr sz="1800" spc="-15" dirty="0">
                <a:solidFill>
                  <a:srgbClr val="1D1D1B"/>
                </a:solidFill>
                <a:latin typeface="Trebuchet MS"/>
                <a:cs typeface="Trebuchet MS"/>
              </a:rPr>
              <a:t>to </a:t>
            </a:r>
            <a:r>
              <a:rPr sz="1800" spc="-50" dirty="0">
                <a:solidFill>
                  <a:srgbClr val="1D1D1B"/>
                </a:solidFill>
                <a:latin typeface="Trebuchet MS"/>
                <a:cs typeface="Trebuchet MS"/>
              </a:rPr>
              <a:t>Wikipedia. </a:t>
            </a:r>
            <a:r>
              <a:rPr sz="1800" spc="-45" dirty="0">
                <a:solidFill>
                  <a:srgbClr val="1D1D1B"/>
                </a:solidFill>
                <a:latin typeface="Trebuchet MS"/>
                <a:cs typeface="Trebuchet MS"/>
              </a:rPr>
              <a:t>In </a:t>
            </a:r>
            <a:r>
              <a:rPr sz="1800" spc="-50" dirty="0">
                <a:solidFill>
                  <a:srgbClr val="1D1D1B"/>
                </a:solidFill>
                <a:latin typeface="Trebuchet MS"/>
                <a:cs typeface="Trebuchet MS"/>
              </a:rPr>
              <a:t>this </a:t>
            </a:r>
            <a:r>
              <a:rPr sz="1800" spc="-45" dirty="0">
                <a:solidFill>
                  <a:srgbClr val="1D1D1B"/>
                </a:solidFill>
                <a:latin typeface="Trebuchet MS"/>
                <a:cs typeface="Trebuchet MS"/>
              </a:rPr>
              <a:t> </a:t>
            </a:r>
            <a:r>
              <a:rPr sz="1800" spc="-100" dirty="0">
                <a:solidFill>
                  <a:srgbClr val="1D1D1B"/>
                </a:solidFill>
                <a:latin typeface="Trebuchet MS"/>
                <a:cs typeface="Trebuchet MS"/>
              </a:rPr>
              <a:t>exe</a:t>
            </a:r>
            <a:r>
              <a:rPr sz="1800" spc="-95" dirty="0">
                <a:solidFill>
                  <a:srgbClr val="1D1D1B"/>
                </a:solidFill>
                <a:latin typeface="Trebuchet MS"/>
                <a:cs typeface="Trebuchet MS"/>
              </a:rPr>
              <a:t>r</a:t>
            </a:r>
            <a:r>
              <a:rPr sz="1800" spc="-80" dirty="0">
                <a:solidFill>
                  <a:srgbClr val="1D1D1B"/>
                </a:solidFill>
                <a:latin typeface="Trebuchet MS"/>
                <a:cs typeface="Trebuchet MS"/>
              </a:rPr>
              <a:t>cise</a:t>
            </a:r>
            <a:r>
              <a:rPr sz="1800" spc="-45" dirty="0">
                <a:solidFill>
                  <a:srgbClr val="1D1D1B"/>
                </a:solidFill>
                <a:latin typeface="Trebuchet MS"/>
                <a:cs typeface="Trebuchet MS"/>
              </a:rPr>
              <a:t> </a:t>
            </a:r>
            <a:r>
              <a:rPr sz="1800" spc="-55" dirty="0">
                <a:solidFill>
                  <a:srgbClr val="1D1D1B"/>
                </a:solidFill>
                <a:latin typeface="Trebuchet MS"/>
                <a:cs typeface="Trebuchet MS"/>
              </a:rPr>
              <a:t>participants</a:t>
            </a:r>
            <a:r>
              <a:rPr sz="1800" spc="-45" dirty="0">
                <a:solidFill>
                  <a:srgbClr val="1D1D1B"/>
                </a:solidFill>
                <a:latin typeface="Trebuchet MS"/>
                <a:cs typeface="Trebuchet MS"/>
              </a:rPr>
              <a:t> </a:t>
            </a:r>
            <a:r>
              <a:rPr sz="1800" spc="-40" dirty="0">
                <a:solidFill>
                  <a:srgbClr val="1D1D1B"/>
                </a:solidFill>
                <a:latin typeface="Trebuchet MS"/>
                <a:cs typeface="Trebuchet MS"/>
              </a:rPr>
              <a:t>need</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60" dirty="0">
                <a:solidFill>
                  <a:srgbClr val="1D1D1B"/>
                </a:solidFill>
                <a:latin typeface="Trebuchet MS"/>
                <a:cs typeface="Trebuchet MS"/>
              </a:rPr>
              <a:t>eate  </a:t>
            </a:r>
            <a:r>
              <a:rPr sz="1800" spc="-35" dirty="0">
                <a:solidFill>
                  <a:srgbClr val="1D1D1B"/>
                </a:solidFill>
                <a:latin typeface="Trebuchet MS"/>
                <a:cs typeface="Trebuchet MS"/>
              </a:rPr>
              <a:t>autobiographical </a:t>
            </a:r>
            <a:r>
              <a:rPr sz="1800" spc="-40" dirty="0">
                <a:solidFill>
                  <a:srgbClr val="1D1D1B"/>
                </a:solidFill>
                <a:latin typeface="Trebuchet MS"/>
                <a:cs typeface="Trebuchet MS"/>
              </a:rPr>
              <a:t>page, that </a:t>
            </a:r>
            <a:r>
              <a:rPr sz="1800" spc="-75" dirty="0">
                <a:solidFill>
                  <a:srgbClr val="1D1D1B"/>
                </a:solidFill>
                <a:latin typeface="Trebuchet MS"/>
                <a:cs typeface="Trebuchet MS"/>
              </a:rPr>
              <a:t>is </a:t>
            </a:r>
            <a:r>
              <a:rPr sz="1800" spc="-45" dirty="0">
                <a:solidFill>
                  <a:srgbClr val="1D1D1B"/>
                </a:solidFill>
                <a:latin typeface="Trebuchet MS"/>
                <a:cs typeface="Trebuchet MS"/>
              </a:rPr>
              <a:t>also </a:t>
            </a:r>
            <a:r>
              <a:rPr sz="1800" spc="-40" dirty="0">
                <a:solidFill>
                  <a:srgbClr val="1D1D1B"/>
                </a:solidFill>
                <a:latin typeface="Trebuchet MS"/>
                <a:cs typeface="Trebuchet MS"/>
              </a:rPr>
              <a:t> </a:t>
            </a:r>
            <a:r>
              <a:rPr sz="1800" spc="-50" dirty="0">
                <a:solidFill>
                  <a:srgbClr val="1D1D1B"/>
                </a:solidFill>
                <a:latin typeface="Trebuchet MS"/>
                <a:cs typeface="Trebuchet MS"/>
              </a:rPr>
              <a:t>written in</a:t>
            </a:r>
            <a:r>
              <a:rPr sz="1800" spc="-45" dirty="0">
                <a:solidFill>
                  <a:srgbClr val="1D1D1B"/>
                </a:solidFill>
                <a:latin typeface="Trebuchet MS"/>
                <a:cs typeface="Trebuchet MS"/>
              </a:rPr>
              <a:t> </a:t>
            </a:r>
            <a:r>
              <a:rPr sz="1800" spc="-55" dirty="0">
                <a:solidFill>
                  <a:srgbClr val="1D1D1B"/>
                </a:solidFill>
                <a:latin typeface="Trebuchet MS"/>
                <a:cs typeface="Trebuchet MS"/>
              </a:rPr>
              <a:t>innovative</a:t>
            </a:r>
            <a:r>
              <a:rPr sz="1800" spc="-50" dirty="0">
                <a:solidFill>
                  <a:srgbClr val="1D1D1B"/>
                </a:solidFill>
                <a:latin typeface="Trebuchet MS"/>
                <a:cs typeface="Trebuchet MS"/>
              </a:rPr>
              <a:t> </a:t>
            </a:r>
            <a:r>
              <a:rPr sz="1800" spc="-100" dirty="0">
                <a:solidFill>
                  <a:srgbClr val="1D1D1B"/>
                </a:solidFill>
                <a:latin typeface="Trebuchet MS"/>
                <a:cs typeface="Trebuchet MS"/>
              </a:rPr>
              <a:t>way.</a:t>
            </a:r>
            <a:endParaRPr sz="1800">
              <a:latin typeface="Trebuchet MS"/>
              <a:cs typeface="Trebuchet MS"/>
            </a:endParaRPr>
          </a:p>
        </p:txBody>
      </p:sp>
      <p:sp>
        <p:nvSpPr>
          <p:cNvPr id="19" name="object 19"/>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101108"/>
            <a:ext cx="10058400" cy="4671695"/>
            <a:chOff x="0" y="3101108"/>
            <a:chExt cx="10058400" cy="4671695"/>
          </a:xfrm>
        </p:grpSpPr>
        <p:sp>
          <p:nvSpPr>
            <p:cNvPr id="5" name="object 5"/>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print"/>
            <a:stretch>
              <a:fillRect/>
            </a:stretch>
          </p:blipFill>
          <p:spPr>
            <a:xfrm>
              <a:off x="2860994" y="3140214"/>
              <a:ext cx="7197405" cy="4632185"/>
            </a:xfrm>
            <a:prstGeom prst="rect">
              <a:avLst/>
            </a:prstGeom>
          </p:spPr>
        </p:pic>
        <p:sp>
          <p:nvSpPr>
            <p:cNvPr id="7" name="object 7"/>
            <p:cNvSpPr/>
            <p:nvPr/>
          </p:nvSpPr>
          <p:spPr>
            <a:xfrm>
              <a:off x="1133783" y="3101108"/>
              <a:ext cx="3568700" cy="438150"/>
            </a:xfrm>
            <a:custGeom>
              <a:avLst/>
              <a:gdLst/>
              <a:ahLst/>
              <a:cxnLst/>
              <a:rect l="l" t="t" r="r" b="b"/>
              <a:pathLst>
                <a:path w="3568700" h="438150">
                  <a:moveTo>
                    <a:pt x="3349637"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3349637" y="438124"/>
                  </a:lnTo>
                  <a:lnTo>
                    <a:pt x="3399709" y="432312"/>
                  </a:lnTo>
                  <a:lnTo>
                    <a:pt x="3445757" y="415771"/>
                  </a:lnTo>
                  <a:lnTo>
                    <a:pt x="3486440" y="389841"/>
                  </a:lnTo>
                  <a:lnTo>
                    <a:pt x="3520417" y="355864"/>
                  </a:lnTo>
                  <a:lnTo>
                    <a:pt x="3546346" y="315181"/>
                  </a:lnTo>
                  <a:lnTo>
                    <a:pt x="3562888" y="269133"/>
                  </a:lnTo>
                  <a:lnTo>
                    <a:pt x="3568700" y="219062"/>
                  </a:lnTo>
                  <a:lnTo>
                    <a:pt x="3562888" y="168990"/>
                  </a:lnTo>
                  <a:lnTo>
                    <a:pt x="3546346" y="122942"/>
                  </a:lnTo>
                  <a:lnTo>
                    <a:pt x="3520417" y="82259"/>
                  </a:lnTo>
                  <a:lnTo>
                    <a:pt x="3486440" y="48282"/>
                  </a:lnTo>
                  <a:lnTo>
                    <a:pt x="3445757" y="22353"/>
                  </a:lnTo>
                  <a:lnTo>
                    <a:pt x="3399709" y="5811"/>
                  </a:lnTo>
                  <a:lnTo>
                    <a:pt x="3349637"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044872" y="1163785"/>
            <a:ext cx="6790690" cy="1701800"/>
          </a:xfrm>
          <a:prstGeom prst="rect">
            <a:avLst/>
          </a:prstGeom>
        </p:spPr>
        <p:txBody>
          <a:bodyPr vert="horz" wrap="square" lIns="0" tIns="165100" rIns="0" bIns="0" rtlCol="0">
            <a:spAutoFit/>
          </a:bodyPr>
          <a:lstStyle/>
          <a:p>
            <a:pPr marL="12700" marR="5080">
              <a:lnSpc>
                <a:spcPts val="6000"/>
              </a:lnSpc>
              <a:spcBef>
                <a:spcPts val="1300"/>
              </a:spcBef>
            </a:pPr>
            <a:r>
              <a:rPr sz="6000" b="0" spc="375" dirty="0">
                <a:solidFill>
                  <a:srgbClr val="1D1D1B"/>
                </a:solidFill>
                <a:latin typeface="Trebuchet MS"/>
                <a:cs typeface="Trebuchet MS"/>
              </a:rPr>
              <a:t>Self</a:t>
            </a:r>
            <a:r>
              <a:rPr sz="6000" b="0" spc="60" dirty="0">
                <a:solidFill>
                  <a:srgbClr val="1D1D1B"/>
                </a:solidFill>
                <a:latin typeface="Trebuchet MS"/>
                <a:cs typeface="Trebuchet MS"/>
              </a:rPr>
              <a:t> </a:t>
            </a:r>
            <a:r>
              <a:rPr sz="6000" b="0" spc="40" dirty="0">
                <a:solidFill>
                  <a:srgbClr val="1D1D1B"/>
                </a:solidFill>
                <a:latin typeface="Trebuchet MS"/>
                <a:cs typeface="Trebuchet MS"/>
              </a:rPr>
              <a:t>-</a:t>
            </a:r>
            <a:r>
              <a:rPr sz="6000" b="0" spc="65" dirty="0">
                <a:solidFill>
                  <a:srgbClr val="1D1D1B"/>
                </a:solidFill>
                <a:latin typeface="Trebuchet MS"/>
                <a:cs typeface="Trebuchet MS"/>
              </a:rPr>
              <a:t> </a:t>
            </a:r>
            <a:r>
              <a:rPr sz="6000" b="0" spc="509" dirty="0">
                <a:solidFill>
                  <a:srgbClr val="1D1D1B"/>
                </a:solidFill>
                <a:latin typeface="Trebuchet MS"/>
                <a:cs typeface="Trebuchet MS"/>
              </a:rPr>
              <a:t>Assessment </a:t>
            </a:r>
            <a:r>
              <a:rPr sz="6000" b="0" spc="-1800" dirty="0">
                <a:solidFill>
                  <a:srgbClr val="1D1D1B"/>
                </a:solidFill>
                <a:latin typeface="Trebuchet MS"/>
                <a:cs typeface="Trebuchet MS"/>
              </a:rPr>
              <a:t> </a:t>
            </a:r>
            <a:r>
              <a:rPr sz="6000" b="0" spc="290" dirty="0">
                <a:solidFill>
                  <a:srgbClr val="1D1D1B"/>
                </a:solidFill>
                <a:latin typeface="Trebuchet MS"/>
                <a:cs typeface="Trebuchet MS"/>
              </a:rPr>
              <a:t>Exercise</a:t>
            </a:r>
            <a:endParaRPr sz="6000">
              <a:latin typeface="Trebuchet MS"/>
              <a:cs typeface="Trebuchet MS"/>
            </a:endParaRPr>
          </a:p>
        </p:txBody>
      </p:sp>
      <p:sp>
        <p:nvSpPr>
          <p:cNvPr id="9" name="object 9"/>
          <p:cNvSpPr txBox="1"/>
          <p:nvPr/>
        </p:nvSpPr>
        <p:spPr>
          <a:xfrm>
            <a:off x="1121072" y="3125030"/>
            <a:ext cx="4098925" cy="1412240"/>
          </a:xfrm>
          <a:prstGeom prst="rect">
            <a:avLst/>
          </a:prstGeom>
        </p:spPr>
        <p:txBody>
          <a:bodyPr vert="horz" wrap="square" lIns="0" tIns="12700" rIns="0" bIns="0" rtlCol="0">
            <a:spAutoFit/>
          </a:bodyPr>
          <a:lstStyle/>
          <a:p>
            <a:pPr marL="160655">
              <a:lnSpc>
                <a:spcPct val="100000"/>
              </a:lnSpc>
              <a:spcBef>
                <a:spcPts val="100"/>
              </a:spcBef>
            </a:pPr>
            <a:r>
              <a:rPr sz="2100" b="1" spc="15" dirty="0">
                <a:solidFill>
                  <a:srgbClr val="EEEDF3"/>
                </a:solidFill>
                <a:latin typeface="Trebuchet MS"/>
                <a:cs typeface="Trebuchet MS"/>
              </a:rPr>
              <a:t>for</a:t>
            </a:r>
            <a:r>
              <a:rPr sz="2100" b="1" spc="-65" dirty="0">
                <a:solidFill>
                  <a:srgbClr val="EEEDF3"/>
                </a:solidFill>
                <a:latin typeface="Trebuchet MS"/>
                <a:cs typeface="Trebuchet MS"/>
              </a:rPr>
              <a:t> </a:t>
            </a:r>
            <a:r>
              <a:rPr sz="2100" b="1" spc="114" dirty="0">
                <a:solidFill>
                  <a:srgbClr val="EEEDF3"/>
                </a:solidFill>
                <a:latin typeface="Trebuchet MS"/>
                <a:cs typeface="Trebuchet MS"/>
              </a:rPr>
              <a:t>MODULE</a:t>
            </a:r>
            <a:r>
              <a:rPr sz="2100" b="1" spc="-60" dirty="0">
                <a:solidFill>
                  <a:srgbClr val="EEEDF3"/>
                </a:solidFill>
                <a:latin typeface="Trebuchet MS"/>
                <a:cs typeface="Trebuchet MS"/>
              </a:rPr>
              <a:t> </a:t>
            </a:r>
            <a:r>
              <a:rPr sz="2100" b="1" spc="-65" dirty="0">
                <a:solidFill>
                  <a:srgbClr val="EEEDF3"/>
                </a:solidFill>
                <a:latin typeface="Trebuchet MS"/>
                <a:cs typeface="Trebuchet MS"/>
              </a:rPr>
              <a:t>1</a:t>
            </a:r>
            <a:r>
              <a:rPr sz="2100" b="1" spc="-60" dirty="0">
                <a:solidFill>
                  <a:srgbClr val="EEEDF3"/>
                </a:solidFill>
                <a:latin typeface="Trebuchet MS"/>
                <a:cs typeface="Trebuchet MS"/>
              </a:rPr>
              <a:t> </a:t>
            </a:r>
            <a:r>
              <a:rPr sz="2100" spc="-45" dirty="0">
                <a:solidFill>
                  <a:srgbClr val="EEEDF3"/>
                </a:solidFill>
                <a:latin typeface="Trebuchet MS"/>
                <a:cs typeface="Trebuchet MS"/>
              </a:rPr>
              <a:t>Introduction</a:t>
            </a:r>
            <a:endParaRPr sz="2100">
              <a:latin typeface="Trebuchet MS"/>
              <a:cs typeface="Trebuchet MS"/>
            </a:endParaRPr>
          </a:p>
          <a:p>
            <a:pPr marL="12700" marR="5080">
              <a:lnSpc>
                <a:spcPts val="2100"/>
              </a:lnSpc>
              <a:spcBef>
                <a:spcPts val="2100"/>
              </a:spcBef>
            </a:pPr>
            <a:r>
              <a:rPr sz="2100" b="1" i="1" spc="10" dirty="0">
                <a:solidFill>
                  <a:srgbClr val="1D1D1B"/>
                </a:solidFill>
                <a:latin typeface="Trebuchet MS"/>
                <a:cs typeface="Trebuchet MS"/>
              </a:rPr>
              <a:t>What</a:t>
            </a:r>
            <a:r>
              <a:rPr sz="2100" b="1" i="1" spc="-65" dirty="0">
                <a:solidFill>
                  <a:srgbClr val="1D1D1B"/>
                </a:solidFill>
                <a:latin typeface="Trebuchet MS"/>
                <a:cs typeface="Trebuchet MS"/>
              </a:rPr>
              <a:t> </a:t>
            </a:r>
            <a:r>
              <a:rPr sz="2100" b="1" i="1" spc="-85" dirty="0">
                <a:solidFill>
                  <a:srgbClr val="1D1D1B"/>
                </a:solidFill>
                <a:latin typeface="Trebuchet MS"/>
                <a:cs typeface="Trebuchet MS"/>
              </a:rPr>
              <a:t>is</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st</a:t>
            </a:r>
            <a:r>
              <a:rPr sz="2100" b="1" i="1" spc="-110" dirty="0">
                <a:solidFill>
                  <a:srgbClr val="1D1D1B"/>
                </a:solidFill>
                <a:latin typeface="Trebuchet MS"/>
                <a:cs typeface="Trebuchet MS"/>
              </a:rPr>
              <a:t>r</a:t>
            </a:r>
            <a:r>
              <a:rPr sz="2100" b="1" i="1" spc="-90" dirty="0">
                <a:solidFill>
                  <a:srgbClr val="1D1D1B"/>
                </a:solidFill>
                <a:latin typeface="Trebuchet MS"/>
                <a:cs typeface="Trebuchet MS"/>
              </a:rPr>
              <a:t>eet</a:t>
            </a:r>
            <a:r>
              <a:rPr sz="2100" b="1" i="1" spc="-65" dirty="0">
                <a:solidFill>
                  <a:srgbClr val="1D1D1B"/>
                </a:solidFill>
                <a:latin typeface="Trebuchet MS"/>
                <a:cs typeface="Trebuchet MS"/>
              </a:rPr>
              <a:t> </a:t>
            </a:r>
            <a:r>
              <a:rPr sz="2100" b="1" i="1" spc="-45" dirty="0">
                <a:solidFill>
                  <a:srgbClr val="1D1D1B"/>
                </a:solidFill>
                <a:latin typeface="Trebuchet MS"/>
                <a:cs typeface="Trebuchet MS"/>
              </a:rPr>
              <a:t>cultu</a:t>
            </a:r>
            <a:r>
              <a:rPr sz="2100" b="1" i="1" spc="-65" dirty="0">
                <a:solidFill>
                  <a:srgbClr val="1D1D1B"/>
                </a:solidFill>
                <a:latin typeface="Trebuchet MS"/>
                <a:cs typeface="Trebuchet MS"/>
              </a:rPr>
              <a:t>r</a:t>
            </a:r>
            <a:r>
              <a:rPr sz="2100" b="1" i="1" spc="-100" dirty="0">
                <a:solidFill>
                  <a:srgbClr val="1D1D1B"/>
                </a:solidFill>
                <a:latin typeface="Trebuchet MS"/>
                <a:cs typeface="Trebuchet MS"/>
              </a:rPr>
              <a:t>e</a:t>
            </a:r>
            <a:r>
              <a:rPr sz="2100" b="1" i="1" spc="-65" dirty="0">
                <a:solidFill>
                  <a:srgbClr val="1D1D1B"/>
                </a:solidFill>
                <a:latin typeface="Trebuchet MS"/>
                <a:cs typeface="Trebuchet MS"/>
              </a:rPr>
              <a:t> </a:t>
            </a:r>
            <a:r>
              <a:rPr sz="2100" b="1" i="1" spc="-25" dirty="0">
                <a:solidFill>
                  <a:srgbClr val="1D1D1B"/>
                </a:solidFill>
                <a:latin typeface="Trebuchet MS"/>
                <a:cs typeface="Trebuchet MS"/>
              </a:rPr>
              <a:t>and</a:t>
            </a:r>
            <a:r>
              <a:rPr sz="2100" b="1" i="1" spc="-65" dirty="0">
                <a:solidFill>
                  <a:srgbClr val="1D1D1B"/>
                </a:solidFill>
                <a:latin typeface="Trebuchet MS"/>
                <a:cs typeface="Trebuchet MS"/>
              </a:rPr>
              <a:t> </a:t>
            </a:r>
            <a:r>
              <a:rPr sz="2100" b="1" i="1" spc="90" dirty="0">
                <a:solidFill>
                  <a:srgbClr val="1D1D1B"/>
                </a:solidFill>
                <a:latin typeface="Trebuchet MS"/>
                <a:cs typeface="Trebuchet MS"/>
              </a:rPr>
              <a:t>how  </a:t>
            </a:r>
            <a:r>
              <a:rPr sz="2100" b="1" i="1" spc="-40" dirty="0">
                <a:solidFill>
                  <a:srgbClr val="1D1D1B"/>
                </a:solidFill>
                <a:latin typeface="Trebuchet MS"/>
                <a:cs typeface="Trebuchet MS"/>
              </a:rPr>
              <a:t>does</a:t>
            </a:r>
            <a:r>
              <a:rPr sz="2100" b="1" i="1" spc="-65" dirty="0">
                <a:solidFill>
                  <a:srgbClr val="1D1D1B"/>
                </a:solidFill>
                <a:latin typeface="Trebuchet MS"/>
                <a:cs typeface="Trebuchet MS"/>
              </a:rPr>
              <a:t> </a:t>
            </a:r>
            <a:r>
              <a:rPr sz="2100" b="1" i="1" spc="-95" dirty="0">
                <a:solidFill>
                  <a:srgbClr val="1D1D1B"/>
                </a:solidFill>
                <a:latin typeface="Trebuchet MS"/>
                <a:cs typeface="Trebuchet MS"/>
              </a:rPr>
              <a:t>it</a:t>
            </a:r>
            <a:r>
              <a:rPr sz="2100" b="1" i="1" spc="-65" dirty="0">
                <a:solidFill>
                  <a:srgbClr val="1D1D1B"/>
                </a:solidFill>
                <a:latin typeface="Trebuchet MS"/>
                <a:cs typeface="Trebuchet MS"/>
              </a:rPr>
              <a:t> </a:t>
            </a:r>
            <a:r>
              <a:rPr sz="2100" b="1" i="1" spc="-160" dirty="0">
                <a:solidFill>
                  <a:srgbClr val="1D1D1B"/>
                </a:solidFill>
                <a:latin typeface="Trebuchet MS"/>
                <a:cs typeface="Trebuchet MS"/>
              </a:rPr>
              <a:t>r</a:t>
            </a:r>
            <a:r>
              <a:rPr sz="2100" b="1" i="1" spc="-90" dirty="0">
                <a:solidFill>
                  <a:srgbClr val="1D1D1B"/>
                </a:solidFill>
                <a:latin typeface="Trebuchet MS"/>
                <a:cs typeface="Trebuchet MS"/>
              </a:rPr>
              <a:t>elate</a:t>
            </a:r>
            <a:r>
              <a:rPr sz="2100" b="1" i="1" spc="-65" dirty="0">
                <a:solidFill>
                  <a:srgbClr val="1D1D1B"/>
                </a:solidFill>
                <a:latin typeface="Trebuchet MS"/>
                <a:cs typeface="Trebuchet MS"/>
              </a:rPr>
              <a:t> </a:t>
            </a:r>
            <a:r>
              <a:rPr sz="2100" b="1" i="1" spc="-5" dirty="0">
                <a:solidFill>
                  <a:srgbClr val="1D1D1B"/>
                </a:solidFill>
                <a:latin typeface="Trebuchet MS"/>
                <a:cs typeface="Trebuchet MS"/>
              </a:rPr>
              <a:t>to</a:t>
            </a:r>
            <a:r>
              <a:rPr sz="2100" b="1" i="1" spc="-65" dirty="0">
                <a:solidFill>
                  <a:srgbClr val="1D1D1B"/>
                </a:solidFill>
                <a:latin typeface="Trebuchet MS"/>
                <a:cs typeface="Trebuchet MS"/>
              </a:rPr>
              <a:t> </a:t>
            </a:r>
            <a:r>
              <a:rPr sz="2100" b="1" i="1" spc="-50" dirty="0">
                <a:solidFill>
                  <a:srgbClr val="1D1D1B"/>
                </a:solidFill>
                <a:latin typeface="Trebuchet MS"/>
                <a:cs typeface="Trebuchet MS"/>
              </a:rPr>
              <a:t>opportunities</a:t>
            </a:r>
            <a:r>
              <a:rPr sz="2100" b="1" i="1" spc="-65" dirty="0">
                <a:solidFill>
                  <a:srgbClr val="1D1D1B"/>
                </a:solidFill>
                <a:latin typeface="Trebuchet MS"/>
                <a:cs typeface="Trebuchet MS"/>
              </a:rPr>
              <a:t> </a:t>
            </a:r>
            <a:r>
              <a:rPr sz="2100" b="1" i="1" spc="-40" dirty="0">
                <a:solidFill>
                  <a:srgbClr val="1D1D1B"/>
                </a:solidFill>
                <a:latin typeface="Trebuchet MS"/>
                <a:cs typeface="Trebuchet MS"/>
              </a:rPr>
              <a:t>for  </a:t>
            </a:r>
            <a:r>
              <a:rPr sz="2100" b="1" i="1" spc="-50" dirty="0">
                <a:solidFill>
                  <a:srgbClr val="1D1D1B"/>
                </a:solidFill>
                <a:latin typeface="Trebuchet MS"/>
                <a:cs typeface="Trebuchet MS"/>
              </a:rPr>
              <a:t>entrepreneurship?</a:t>
            </a:r>
            <a:endParaRPr sz="210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print"/>
            <a:stretch>
              <a:fillRect/>
            </a:stretch>
          </p:blipFill>
          <p:spPr>
            <a:xfrm>
              <a:off x="7019111" y="5866447"/>
              <a:ext cx="1503172" cy="1424305"/>
            </a:xfrm>
            <a:prstGeom prst="rect">
              <a:avLst/>
            </a:prstGeom>
          </p:spPr>
        </p:pic>
        <p:pic>
          <p:nvPicPr>
            <p:cNvPr id="5" name="object 5"/>
            <p:cNvPicPr/>
            <p:nvPr/>
          </p:nvPicPr>
          <p:blipFill>
            <a:blip r:embed="rId3" cstate="print"/>
            <a:stretch>
              <a:fillRect/>
            </a:stretch>
          </p:blipFill>
          <p:spPr>
            <a:xfrm>
              <a:off x="5785983" y="1130317"/>
              <a:ext cx="3983688" cy="5063960"/>
            </a:xfrm>
            <a:prstGeom prst="rect">
              <a:avLst/>
            </a:prstGeom>
          </p:spPr>
        </p:pic>
        <p:pic>
          <p:nvPicPr>
            <p:cNvPr id="6" name="object 6"/>
            <p:cNvPicPr/>
            <p:nvPr/>
          </p:nvPicPr>
          <p:blipFill>
            <a:blip r:embed="rId4" cstate="print"/>
            <a:stretch>
              <a:fillRect/>
            </a:stretch>
          </p:blipFill>
          <p:spPr>
            <a:xfrm>
              <a:off x="6434785" y="2388247"/>
              <a:ext cx="1273454" cy="1272705"/>
            </a:xfrm>
            <a:prstGeom prst="rect">
              <a:avLst/>
            </a:prstGeom>
          </p:spPr>
        </p:pic>
        <p:sp>
          <p:nvSpPr>
            <p:cNvPr id="7" name="object 7"/>
            <p:cNvSpPr/>
            <p:nvPr/>
          </p:nvSpPr>
          <p:spPr>
            <a:xfrm>
              <a:off x="6706679" y="1631124"/>
              <a:ext cx="2117725" cy="1759585"/>
            </a:xfrm>
            <a:custGeom>
              <a:avLst/>
              <a:gdLst/>
              <a:ahLst/>
              <a:cxnLst/>
              <a:rect l="l" t="t" r="r" b="b"/>
              <a:pathLst>
                <a:path w="2117725" h="1759585">
                  <a:moveTo>
                    <a:pt x="506260" y="1405661"/>
                  </a:moveTo>
                  <a:lnTo>
                    <a:pt x="506056" y="1378026"/>
                  </a:lnTo>
                  <a:lnTo>
                    <a:pt x="500430" y="1350975"/>
                  </a:lnTo>
                  <a:lnTo>
                    <a:pt x="489470" y="1325168"/>
                  </a:lnTo>
                  <a:lnTo>
                    <a:pt x="480377" y="1311783"/>
                  </a:lnTo>
                  <a:lnTo>
                    <a:pt x="480377" y="1403362"/>
                  </a:lnTo>
                  <a:lnTo>
                    <a:pt x="476072" y="1425854"/>
                  </a:lnTo>
                  <a:lnTo>
                    <a:pt x="455117" y="1465986"/>
                  </a:lnTo>
                  <a:lnTo>
                    <a:pt x="420331" y="1494929"/>
                  </a:lnTo>
                  <a:lnTo>
                    <a:pt x="377139" y="1508493"/>
                  </a:lnTo>
                  <a:lnTo>
                    <a:pt x="354571" y="1508658"/>
                  </a:lnTo>
                  <a:lnTo>
                    <a:pt x="332079" y="1504353"/>
                  </a:lnTo>
                  <a:lnTo>
                    <a:pt x="291960" y="1483398"/>
                  </a:lnTo>
                  <a:lnTo>
                    <a:pt x="263004" y="1448612"/>
                  </a:lnTo>
                  <a:lnTo>
                    <a:pt x="249504" y="1405661"/>
                  </a:lnTo>
                  <a:lnTo>
                    <a:pt x="249275" y="1382852"/>
                  </a:lnTo>
                  <a:lnTo>
                    <a:pt x="253593" y="1360360"/>
                  </a:lnTo>
                  <a:lnTo>
                    <a:pt x="274535" y="1320241"/>
                  </a:lnTo>
                  <a:lnTo>
                    <a:pt x="309333" y="1291297"/>
                  </a:lnTo>
                  <a:lnTo>
                    <a:pt x="350380" y="1277975"/>
                  </a:lnTo>
                  <a:lnTo>
                    <a:pt x="364680" y="1277086"/>
                  </a:lnTo>
                  <a:lnTo>
                    <a:pt x="372935" y="1277378"/>
                  </a:lnTo>
                  <a:lnTo>
                    <a:pt x="418820" y="1290434"/>
                  </a:lnTo>
                  <a:lnTo>
                    <a:pt x="453783" y="1318653"/>
                  </a:lnTo>
                  <a:lnTo>
                    <a:pt x="475602" y="1358696"/>
                  </a:lnTo>
                  <a:lnTo>
                    <a:pt x="480377" y="1403362"/>
                  </a:lnTo>
                  <a:lnTo>
                    <a:pt x="480377" y="1311783"/>
                  </a:lnTo>
                  <a:lnTo>
                    <a:pt x="454025" y="1282585"/>
                  </a:lnTo>
                  <a:lnTo>
                    <a:pt x="404926" y="1256931"/>
                  </a:lnTo>
                  <a:lnTo>
                    <a:pt x="377380" y="1251661"/>
                  </a:lnTo>
                  <a:lnTo>
                    <a:pt x="349745" y="1251877"/>
                  </a:lnTo>
                  <a:lnTo>
                    <a:pt x="296887" y="1268463"/>
                  </a:lnTo>
                  <a:lnTo>
                    <a:pt x="254304" y="1303896"/>
                  </a:lnTo>
                  <a:lnTo>
                    <a:pt x="228663" y="1353019"/>
                  </a:lnTo>
                  <a:lnTo>
                    <a:pt x="223380" y="1380566"/>
                  </a:lnTo>
                  <a:lnTo>
                    <a:pt x="223596" y="1408188"/>
                  </a:lnTo>
                  <a:lnTo>
                    <a:pt x="240195" y="1461046"/>
                  </a:lnTo>
                  <a:lnTo>
                    <a:pt x="275628" y="1503629"/>
                  </a:lnTo>
                  <a:lnTo>
                    <a:pt x="324739" y="1529283"/>
                  </a:lnTo>
                  <a:lnTo>
                    <a:pt x="365023" y="1535125"/>
                  </a:lnTo>
                  <a:lnTo>
                    <a:pt x="382511" y="1534033"/>
                  </a:lnTo>
                  <a:lnTo>
                    <a:pt x="399745" y="1530756"/>
                  </a:lnTo>
                  <a:lnTo>
                    <a:pt x="416547" y="1525320"/>
                  </a:lnTo>
                  <a:lnTo>
                    <a:pt x="432765" y="1517751"/>
                  </a:lnTo>
                  <a:lnTo>
                    <a:pt x="446151" y="1508658"/>
                  </a:lnTo>
                  <a:lnTo>
                    <a:pt x="455968" y="1502003"/>
                  </a:lnTo>
                  <a:lnTo>
                    <a:pt x="475348" y="1482318"/>
                  </a:lnTo>
                  <a:lnTo>
                    <a:pt x="490499" y="1459204"/>
                  </a:lnTo>
                  <a:lnTo>
                    <a:pt x="501002" y="1433207"/>
                  </a:lnTo>
                  <a:lnTo>
                    <a:pt x="506260" y="1405661"/>
                  </a:lnTo>
                  <a:close/>
                </a:path>
                <a:path w="2117725" h="1759585">
                  <a:moveTo>
                    <a:pt x="726960" y="1395780"/>
                  </a:moveTo>
                  <a:lnTo>
                    <a:pt x="724128" y="1350695"/>
                  </a:lnTo>
                  <a:lnTo>
                    <a:pt x="715467" y="1305344"/>
                  </a:lnTo>
                  <a:lnTo>
                    <a:pt x="700049" y="1258671"/>
                  </a:lnTo>
                  <a:lnTo>
                    <a:pt x="678611" y="1214729"/>
                  </a:lnTo>
                  <a:lnTo>
                    <a:pt x="651510" y="1174127"/>
                  </a:lnTo>
                  <a:lnTo>
                    <a:pt x="619074" y="1137424"/>
                  </a:lnTo>
                  <a:lnTo>
                    <a:pt x="600824" y="1155928"/>
                  </a:lnTo>
                  <a:lnTo>
                    <a:pt x="630923" y="1189990"/>
                  </a:lnTo>
                  <a:lnTo>
                    <a:pt x="656082" y="1227683"/>
                  </a:lnTo>
                  <a:lnTo>
                    <a:pt x="675970" y="1268488"/>
                  </a:lnTo>
                  <a:lnTo>
                    <a:pt x="690295" y="1311821"/>
                  </a:lnTo>
                  <a:lnTo>
                    <a:pt x="698347" y="1353934"/>
                  </a:lnTo>
                  <a:lnTo>
                    <a:pt x="700976" y="1395793"/>
                  </a:lnTo>
                  <a:lnTo>
                    <a:pt x="697293" y="1445310"/>
                  </a:lnTo>
                  <a:lnTo>
                    <a:pt x="686523" y="1493164"/>
                  </a:lnTo>
                  <a:lnTo>
                    <a:pt x="669086" y="1538655"/>
                  </a:lnTo>
                  <a:lnTo>
                    <a:pt x="645388" y="1581086"/>
                  </a:lnTo>
                  <a:lnTo>
                    <a:pt x="615835" y="1619758"/>
                  </a:lnTo>
                  <a:lnTo>
                    <a:pt x="580872" y="1653959"/>
                  </a:lnTo>
                  <a:lnTo>
                    <a:pt x="540893" y="1682978"/>
                  </a:lnTo>
                  <a:lnTo>
                    <a:pt x="496303" y="1706130"/>
                  </a:lnTo>
                  <a:lnTo>
                    <a:pt x="447548" y="1722691"/>
                  </a:lnTo>
                  <a:lnTo>
                    <a:pt x="402488" y="1731098"/>
                  </a:lnTo>
                  <a:lnTo>
                    <a:pt x="357759" y="1733321"/>
                  </a:lnTo>
                  <a:lnTo>
                    <a:pt x="313829" y="1729663"/>
                  </a:lnTo>
                  <a:lnTo>
                    <a:pt x="271221" y="1720405"/>
                  </a:lnTo>
                  <a:lnTo>
                    <a:pt x="230416" y="1705851"/>
                  </a:lnTo>
                  <a:lnTo>
                    <a:pt x="191909" y="1686280"/>
                  </a:lnTo>
                  <a:lnTo>
                    <a:pt x="156184" y="1661985"/>
                  </a:lnTo>
                  <a:lnTo>
                    <a:pt x="123748" y="1633270"/>
                  </a:lnTo>
                  <a:lnTo>
                    <a:pt x="95072" y="1600415"/>
                  </a:lnTo>
                  <a:lnTo>
                    <a:pt x="70675" y="1563712"/>
                  </a:lnTo>
                  <a:lnTo>
                    <a:pt x="51041" y="1523466"/>
                  </a:lnTo>
                  <a:lnTo>
                    <a:pt x="36664" y="1479943"/>
                  </a:lnTo>
                  <a:lnTo>
                    <a:pt x="28270" y="1434947"/>
                  </a:lnTo>
                  <a:lnTo>
                    <a:pt x="26035" y="1390281"/>
                  </a:lnTo>
                  <a:lnTo>
                    <a:pt x="29679" y="1346415"/>
                  </a:lnTo>
                  <a:lnTo>
                    <a:pt x="38900" y="1303845"/>
                  </a:lnTo>
                  <a:lnTo>
                    <a:pt x="53416" y="1263078"/>
                  </a:lnTo>
                  <a:lnTo>
                    <a:pt x="72923" y="1224597"/>
                  </a:lnTo>
                  <a:lnTo>
                    <a:pt x="97142" y="1188897"/>
                  </a:lnTo>
                  <a:lnTo>
                    <a:pt x="125793" y="1156462"/>
                  </a:lnTo>
                  <a:lnTo>
                    <a:pt x="158559" y="1127785"/>
                  </a:lnTo>
                  <a:lnTo>
                    <a:pt x="195173" y="1103363"/>
                  </a:lnTo>
                  <a:lnTo>
                    <a:pt x="235331" y="1083691"/>
                  </a:lnTo>
                  <a:lnTo>
                    <a:pt x="278752" y="1069238"/>
                  </a:lnTo>
                  <a:lnTo>
                    <a:pt x="332651" y="1059802"/>
                  </a:lnTo>
                  <a:lnTo>
                    <a:pt x="350520" y="1058608"/>
                  </a:lnTo>
                  <a:lnTo>
                    <a:pt x="349491" y="1032637"/>
                  </a:lnTo>
                  <a:lnTo>
                    <a:pt x="296849" y="1038593"/>
                  </a:lnTo>
                  <a:lnTo>
                    <a:pt x="225488" y="1059624"/>
                  </a:lnTo>
                  <a:lnTo>
                    <a:pt x="181635" y="1081163"/>
                  </a:lnTo>
                  <a:lnTo>
                    <a:pt x="141732" y="1107935"/>
                  </a:lnTo>
                  <a:lnTo>
                    <a:pt x="106083" y="1139418"/>
                  </a:lnTo>
                  <a:lnTo>
                    <a:pt x="75018" y="1175042"/>
                  </a:lnTo>
                  <a:lnTo>
                    <a:pt x="48882" y="1214259"/>
                  </a:lnTo>
                  <a:lnTo>
                    <a:pt x="27978" y="1256512"/>
                  </a:lnTo>
                  <a:lnTo>
                    <a:pt x="12649" y="1301254"/>
                  </a:lnTo>
                  <a:lnTo>
                    <a:pt x="3213" y="1347927"/>
                  </a:lnTo>
                  <a:lnTo>
                    <a:pt x="0" y="1395984"/>
                  </a:lnTo>
                  <a:lnTo>
                    <a:pt x="698" y="1418475"/>
                  </a:lnTo>
                  <a:lnTo>
                    <a:pt x="6426" y="1463751"/>
                  </a:lnTo>
                  <a:lnTo>
                    <a:pt x="27228" y="1533880"/>
                  </a:lnTo>
                  <a:lnTo>
                    <a:pt x="48755" y="1577733"/>
                  </a:lnTo>
                  <a:lnTo>
                    <a:pt x="75526" y="1617637"/>
                  </a:lnTo>
                  <a:lnTo>
                    <a:pt x="107010" y="1653286"/>
                  </a:lnTo>
                  <a:lnTo>
                    <a:pt x="142621" y="1684337"/>
                  </a:lnTo>
                  <a:lnTo>
                    <a:pt x="181825" y="1710486"/>
                  </a:lnTo>
                  <a:lnTo>
                    <a:pt x="224078" y="1731391"/>
                  </a:lnTo>
                  <a:lnTo>
                    <a:pt x="268808" y="1746719"/>
                  </a:lnTo>
                  <a:lnTo>
                    <a:pt x="315480" y="1756156"/>
                  </a:lnTo>
                  <a:lnTo>
                    <a:pt x="363537" y="1759369"/>
                  </a:lnTo>
                  <a:lnTo>
                    <a:pt x="386029" y="1758670"/>
                  </a:lnTo>
                  <a:lnTo>
                    <a:pt x="431317" y="1752955"/>
                  </a:lnTo>
                  <a:lnTo>
                    <a:pt x="501472" y="1732153"/>
                  </a:lnTo>
                  <a:lnTo>
                    <a:pt x="545325" y="1710613"/>
                  </a:lnTo>
                  <a:lnTo>
                    <a:pt x="585241" y="1683842"/>
                  </a:lnTo>
                  <a:lnTo>
                    <a:pt x="620890" y="1652358"/>
                  </a:lnTo>
                  <a:lnTo>
                    <a:pt x="651941" y="1616735"/>
                  </a:lnTo>
                  <a:lnTo>
                    <a:pt x="678091" y="1577517"/>
                  </a:lnTo>
                  <a:lnTo>
                    <a:pt x="698982" y="1535264"/>
                  </a:lnTo>
                  <a:lnTo>
                    <a:pt x="714311" y="1490522"/>
                  </a:lnTo>
                  <a:lnTo>
                    <a:pt x="723747" y="1443850"/>
                  </a:lnTo>
                  <a:lnTo>
                    <a:pt x="726960" y="1395780"/>
                  </a:lnTo>
                  <a:close/>
                </a:path>
                <a:path w="2117725" h="1759585">
                  <a:moveTo>
                    <a:pt x="914869" y="541883"/>
                  </a:moveTo>
                  <a:lnTo>
                    <a:pt x="911440" y="537603"/>
                  </a:lnTo>
                  <a:lnTo>
                    <a:pt x="901928" y="536562"/>
                  </a:lnTo>
                  <a:lnTo>
                    <a:pt x="897648" y="539978"/>
                  </a:lnTo>
                  <a:lnTo>
                    <a:pt x="894346" y="578192"/>
                  </a:lnTo>
                  <a:lnTo>
                    <a:pt x="893406" y="611784"/>
                  </a:lnTo>
                  <a:lnTo>
                    <a:pt x="893445" y="620077"/>
                  </a:lnTo>
                  <a:lnTo>
                    <a:pt x="897331" y="623912"/>
                  </a:lnTo>
                  <a:lnTo>
                    <a:pt x="902144" y="623912"/>
                  </a:lnTo>
                  <a:lnTo>
                    <a:pt x="906932" y="623874"/>
                  </a:lnTo>
                  <a:lnTo>
                    <a:pt x="910678" y="620077"/>
                  </a:lnTo>
                  <a:lnTo>
                    <a:pt x="910729" y="611784"/>
                  </a:lnTo>
                  <a:lnTo>
                    <a:pt x="910958" y="595490"/>
                  </a:lnTo>
                  <a:lnTo>
                    <a:pt x="911644" y="579158"/>
                  </a:lnTo>
                  <a:lnTo>
                    <a:pt x="912774" y="562864"/>
                  </a:lnTo>
                  <a:lnTo>
                    <a:pt x="914336" y="546646"/>
                  </a:lnTo>
                  <a:lnTo>
                    <a:pt x="914869" y="541883"/>
                  </a:lnTo>
                  <a:close/>
                </a:path>
                <a:path w="2117725" h="1759585">
                  <a:moveTo>
                    <a:pt x="940384" y="797102"/>
                  </a:moveTo>
                  <a:lnTo>
                    <a:pt x="927671" y="752348"/>
                  </a:lnTo>
                  <a:lnTo>
                    <a:pt x="920953" y="721347"/>
                  </a:lnTo>
                  <a:lnTo>
                    <a:pt x="916393" y="718261"/>
                  </a:lnTo>
                  <a:lnTo>
                    <a:pt x="907008" y="720140"/>
                  </a:lnTo>
                  <a:lnTo>
                    <a:pt x="903947" y="724700"/>
                  </a:lnTo>
                  <a:lnTo>
                    <a:pt x="904875" y="729399"/>
                  </a:lnTo>
                  <a:lnTo>
                    <a:pt x="914273" y="769912"/>
                  </a:lnTo>
                  <a:lnTo>
                    <a:pt x="927011" y="803833"/>
                  </a:lnTo>
                  <a:lnTo>
                    <a:pt x="931557" y="803833"/>
                  </a:lnTo>
                  <a:lnTo>
                    <a:pt x="932434" y="803706"/>
                  </a:lnTo>
                  <a:lnTo>
                    <a:pt x="937869" y="801979"/>
                  </a:lnTo>
                  <a:lnTo>
                    <a:pt x="940384" y="797102"/>
                  </a:lnTo>
                  <a:close/>
                </a:path>
                <a:path w="2117725" h="1759585">
                  <a:moveTo>
                    <a:pt x="962875" y="368846"/>
                  </a:moveTo>
                  <a:lnTo>
                    <a:pt x="960882" y="363740"/>
                  </a:lnTo>
                  <a:lnTo>
                    <a:pt x="956500" y="361810"/>
                  </a:lnTo>
                  <a:lnTo>
                    <a:pt x="952119" y="359930"/>
                  </a:lnTo>
                  <a:lnTo>
                    <a:pt x="947013" y="361886"/>
                  </a:lnTo>
                  <a:lnTo>
                    <a:pt x="931824" y="399008"/>
                  </a:lnTo>
                  <a:lnTo>
                    <a:pt x="919035" y="437019"/>
                  </a:lnTo>
                  <a:lnTo>
                    <a:pt x="921600" y="441871"/>
                  </a:lnTo>
                  <a:lnTo>
                    <a:pt x="927023" y="443547"/>
                  </a:lnTo>
                  <a:lnTo>
                    <a:pt x="927887" y="443661"/>
                  </a:lnTo>
                  <a:lnTo>
                    <a:pt x="932434" y="443661"/>
                  </a:lnTo>
                  <a:lnTo>
                    <a:pt x="935850" y="441274"/>
                  </a:lnTo>
                  <a:lnTo>
                    <a:pt x="937006" y="437540"/>
                  </a:lnTo>
                  <a:lnTo>
                    <a:pt x="942289" y="421233"/>
                  </a:lnTo>
                  <a:lnTo>
                    <a:pt x="948055" y="405041"/>
                  </a:lnTo>
                  <a:lnTo>
                    <a:pt x="954278" y="389026"/>
                  </a:lnTo>
                  <a:lnTo>
                    <a:pt x="960945" y="373227"/>
                  </a:lnTo>
                  <a:lnTo>
                    <a:pt x="962875" y="368846"/>
                  </a:lnTo>
                  <a:close/>
                </a:path>
                <a:path w="2117725" h="1759585">
                  <a:moveTo>
                    <a:pt x="1002068" y="928776"/>
                  </a:moveTo>
                  <a:lnTo>
                    <a:pt x="995108" y="917397"/>
                  </a:lnTo>
                  <a:lnTo>
                    <a:pt x="990777" y="910005"/>
                  </a:lnTo>
                  <a:lnTo>
                    <a:pt x="986548" y="902589"/>
                  </a:lnTo>
                  <a:lnTo>
                    <a:pt x="980198" y="890943"/>
                  </a:lnTo>
                  <a:lnTo>
                    <a:pt x="974953" y="889342"/>
                  </a:lnTo>
                  <a:lnTo>
                    <a:pt x="966520" y="893914"/>
                  </a:lnTo>
                  <a:lnTo>
                    <a:pt x="964958" y="899160"/>
                  </a:lnTo>
                  <a:lnTo>
                    <a:pt x="971423" y="911034"/>
                  </a:lnTo>
                  <a:lnTo>
                    <a:pt x="975766" y="918679"/>
                  </a:lnTo>
                  <a:lnTo>
                    <a:pt x="980236" y="926274"/>
                  </a:lnTo>
                  <a:lnTo>
                    <a:pt x="986447" y="936447"/>
                  </a:lnTo>
                  <a:lnTo>
                    <a:pt x="989279" y="937907"/>
                  </a:lnTo>
                  <a:lnTo>
                    <a:pt x="992187" y="937907"/>
                  </a:lnTo>
                  <a:lnTo>
                    <a:pt x="993736" y="937907"/>
                  </a:lnTo>
                  <a:lnTo>
                    <a:pt x="995311" y="937488"/>
                  </a:lnTo>
                  <a:lnTo>
                    <a:pt x="1000798" y="934097"/>
                  </a:lnTo>
                  <a:lnTo>
                    <a:pt x="1002068" y="928776"/>
                  </a:lnTo>
                  <a:close/>
                </a:path>
                <a:path w="2117725" h="1759585">
                  <a:moveTo>
                    <a:pt x="1060145" y="217944"/>
                  </a:moveTo>
                  <a:lnTo>
                    <a:pt x="1059764" y="212471"/>
                  </a:lnTo>
                  <a:lnTo>
                    <a:pt x="1052537" y="206184"/>
                  </a:lnTo>
                  <a:lnTo>
                    <a:pt x="1047064" y="206565"/>
                  </a:lnTo>
                  <a:lnTo>
                    <a:pt x="1021549" y="237502"/>
                  </a:lnTo>
                  <a:lnTo>
                    <a:pt x="998054" y="269989"/>
                  </a:lnTo>
                  <a:lnTo>
                    <a:pt x="999070" y="275386"/>
                  </a:lnTo>
                  <a:lnTo>
                    <a:pt x="1004519" y="279107"/>
                  </a:lnTo>
                  <a:lnTo>
                    <a:pt x="1006221" y="279603"/>
                  </a:lnTo>
                  <a:lnTo>
                    <a:pt x="1010666" y="279603"/>
                  </a:lnTo>
                  <a:lnTo>
                    <a:pt x="1013383" y="278282"/>
                  </a:lnTo>
                  <a:lnTo>
                    <a:pt x="1015060" y="275831"/>
                  </a:lnTo>
                  <a:lnTo>
                    <a:pt x="1024940" y="261835"/>
                  </a:lnTo>
                  <a:lnTo>
                    <a:pt x="1035253" y="248094"/>
                  </a:lnTo>
                  <a:lnTo>
                    <a:pt x="1045959" y="234645"/>
                  </a:lnTo>
                  <a:lnTo>
                    <a:pt x="1057008" y="221551"/>
                  </a:lnTo>
                  <a:lnTo>
                    <a:pt x="1060145" y="217944"/>
                  </a:lnTo>
                  <a:close/>
                </a:path>
                <a:path w="2117725" h="1759585">
                  <a:moveTo>
                    <a:pt x="1199248" y="97637"/>
                  </a:moveTo>
                  <a:lnTo>
                    <a:pt x="1194231" y="89484"/>
                  </a:lnTo>
                  <a:lnTo>
                    <a:pt x="1188897" y="88201"/>
                  </a:lnTo>
                  <a:lnTo>
                    <a:pt x="1184833" y="90703"/>
                  </a:lnTo>
                  <a:lnTo>
                    <a:pt x="1140929" y="120396"/>
                  </a:lnTo>
                  <a:lnTo>
                    <a:pt x="1122502" y="139509"/>
                  </a:lnTo>
                  <a:lnTo>
                    <a:pt x="1127163" y="145440"/>
                  </a:lnTo>
                  <a:lnTo>
                    <a:pt x="1129703" y="146570"/>
                  </a:lnTo>
                  <a:lnTo>
                    <a:pt x="1134148" y="146570"/>
                  </a:lnTo>
                  <a:lnTo>
                    <a:pt x="1136040" y="145961"/>
                  </a:lnTo>
                  <a:lnTo>
                    <a:pt x="1137627" y="144716"/>
                  </a:lnTo>
                  <a:lnTo>
                    <a:pt x="1151242" y="134315"/>
                  </a:lnTo>
                  <a:lnTo>
                    <a:pt x="1165199" y="124282"/>
                  </a:lnTo>
                  <a:lnTo>
                    <a:pt x="1179436" y="114655"/>
                  </a:lnTo>
                  <a:lnTo>
                    <a:pt x="1193901" y="105473"/>
                  </a:lnTo>
                  <a:lnTo>
                    <a:pt x="1197978" y="102971"/>
                  </a:lnTo>
                  <a:lnTo>
                    <a:pt x="1199248" y="97637"/>
                  </a:lnTo>
                  <a:close/>
                </a:path>
                <a:path w="2117725" h="1759585">
                  <a:moveTo>
                    <a:pt x="1366774" y="29819"/>
                  </a:moveTo>
                  <a:lnTo>
                    <a:pt x="1364411" y="20535"/>
                  </a:lnTo>
                  <a:lnTo>
                    <a:pt x="1359687" y="17729"/>
                  </a:lnTo>
                  <a:lnTo>
                    <a:pt x="1348105" y="20675"/>
                  </a:lnTo>
                  <a:lnTo>
                    <a:pt x="1310830" y="31915"/>
                  </a:lnTo>
                  <a:lnTo>
                    <a:pt x="1281010" y="46850"/>
                  </a:lnTo>
                  <a:lnTo>
                    <a:pt x="1284020" y="54787"/>
                  </a:lnTo>
                  <a:lnTo>
                    <a:pt x="1287310" y="56921"/>
                  </a:lnTo>
                  <a:lnTo>
                    <a:pt x="1291831" y="56921"/>
                  </a:lnTo>
                  <a:lnTo>
                    <a:pt x="1292860" y="56743"/>
                  </a:lnTo>
                  <a:lnTo>
                    <a:pt x="1293876" y="56349"/>
                  </a:lnTo>
                  <a:lnTo>
                    <a:pt x="1305039" y="52247"/>
                  </a:lnTo>
                  <a:lnTo>
                    <a:pt x="1345806" y="39268"/>
                  </a:lnTo>
                  <a:lnTo>
                    <a:pt x="1363967" y="34531"/>
                  </a:lnTo>
                  <a:lnTo>
                    <a:pt x="1366774" y="29819"/>
                  </a:lnTo>
                  <a:close/>
                </a:path>
                <a:path w="2117725" h="1759585">
                  <a:moveTo>
                    <a:pt x="1397012" y="1200772"/>
                  </a:moveTo>
                  <a:lnTo>
                    <a:pt x="1393977" y="1196213"/>
                  </a:lnTo>
                  <a:lnTo>
                    <a:pt x="1380921" y="1193546"/>
                  </a:lnTo>
                  <a:lnTo>
                    <a:pt x="1372565" y="1191691"/>
                  </a:lnTo>
                  <a:lnTo>
                    <a:pt x="1364259" y="1189710"/>
                  </a:lnTo>
                  <a:lnTo>
                    <a:pt x="1351407" y="1186434"/>
                  </a:lnTo>
                  <a:lnTo>
                    <a:pt x="1346669" y="1189189"/>
                  </a:lnTo>
                  <a:lnTo>
                    <a:pt x="1386459" y="1212380"/>
                  </a:lnTo>
                  <a:lnTo>
                    <a:pt x="1387589" y="1212430"/>
                  </a:lnTo>
                  <a:lnTo>
                    <a:pt x="1391627" y="1212430"/>
                  </a:lnTo>
                  <a:lnTo>
                    <a:pt x="1395260" y="1209586"/>
                  </a:lnTo>
                  <a:lnTo>
                    <a:pt x="1397012" y="1200772"/>
                  </a:lnTo>
                  <a:close/>
                </a:path>
                <a:path w="2117725" h="1759585">
                  <a:moveTo>
                    <a:pt x="1547418" y="5245"/>
                  </a:moveTo>
                  <a:lnTo>
                    <a:pt x="1543761" y="1155"/>
                  </a:lnTo>
                  <a:lnTo>
                    <a:pt x="1538973" y="901"/>
                  </a:lnTo>
                  <a:lnTo>
                    <a:pt x="1521180" y="190"/>
                  </a:lnTo>
                  <a:lnTo>
                    <a:pt x="1503426" y="0"/>
                  </a:lnTo>
                  <a:lnTo>
                    <a:pt x="1485785" y="317"/>
                  </a:lnTo>
                  <a:lnTo>
                    <a:pt x="1468348" y="1143"/>
                  </a:lnTo>
                  <a:lnTo>
                    <a:pt x="1463573" y="1435"/>
                  </a:lnTo>
                  <a:lnTo>
                    <a:pt x="1459941" y="5549"/>
                  </a:lnTo>
                  <a:lnTo>
                    <a:pt x="1460512" y="14922"/>
                  </a:lnTo>
                  <a:lnTo>
                    <a:pt x="1464335" y="18453"/>
                  </a:lnTo>
                  <a:lnTo>
                    <a:pt x="1469047" y="18453"/>
                  </a:lnTo>
                  <a:lnTo>
                    <a:pt x="1486369" y="17640"/>
                  </a:lnTo>
                  <a:lnTo>
                    <a:pt x="1503489" y="17322"/>
                  </a:lnTo>
                  <a:lnTo>
                    <a:pt x="1520748" y="17500"/>
                  </a:lnTo>
                  <a:lnTo>
                    <a:pt x="1538046" y="18186"/>
                  </a:lnTo>
                  <a:lnTo>
                    <a:pt x="1542783" y="18567"/>
                  </a:lnTo>
                  <a:lnTo>
                    <a:pt x="1544142" y="17322"/>
                  </a:lnTo>
                  <a:lnTo>
                    <a:pt x="1546898" y="14795"/>
                  </a:lnTo>
                  <a:lnTo>
                    <a:pt x="1547418" y="5245"/>
                  </a:lnTo>
                  <a:close/>
                </a:path>
                <a:path w="2117725" h="1759585">
                  <a:moveTo>
                    <a:pt x="1582077" y="1215377"/>
                  </a:moveTo>
                  <a:lnTo>
                    <a:pt x="1580997" y="1205865"/>
                  </a:lnTo>
                  <a:lnTo>
                    <a:pt x="1576679" y="1202385"/>
                  </a:lnTo>
                  <a:lnTo>
                    <a:pt x="1571942" y="1202994"/>
                  </a:lnTo>
                  <a:lnTo>
                    <a:pt x="1555369" y="1204633"/>
                  </a:lnTo>
                  <a:lnTo>
                    <a:pt x="1538732" y="1205814"/>
                  </a:lnTo>
                  <a:lnTo>
                    <a:pt x="1522056" y="1206525"/>
                  </a:lnTo>
                  <a:lnTo>
                    <a:pt x="1505432" y="1206766"/>
                  </a:lnTo>
                  <a:lnTo>
                    <a:pt x="1497495" y="1206766"/>
                  </a:lnTo>
                  <a:lnTo>
                    <a:pt x="1493634" y="1210589"/>
                  </a:lnTo>
                  <a:lnTo>
                    <a:pt x="1493608" y="1220203"/>
                  </a:lnTo>
                  <a:lnTo>
                    <a:pt x="1497393" y="1224051"/>
                  </a:lnTo>
                  <a:lnTo>
                    <a:pt x="1505445" y="1224102"/>
                  </a:lnTo>
                  <a:lnTo>
                    <a:pt x="1522552" y="1223848"/>
                  </a:lnTo>
                  <a:lnTo>
                    <a:pt x="1539709" y="1223111"/>
                  </a:lnTo>
                  <a:lnTo>
                    <a:pt x="1556842" y="1221892"/>
                  </a:lnTo>
                  <a:lnTo>
                    <a:pt x="1573911" y="1220203"/>
                  </a:lnTo>
                  <a:lnTo>
                    <a:pt x="1578660" y="1219657"/>
                  </a:lnTo>
                  <a:lnTo>
                    <a:pt x="1582077" y="1215377"/>
                  </a:lnTo>
                  <a:close/>
                </a:path>
                <a:path w="2117725" h="1759585">
                  <a:moveTo>
                    <a:pt x="1693672" y="33756"/>
                  </a:moveTo>
                  <a:lnTo>
                    <a:pt x="1648066" y="16891"/>
                  </a:lnTo>
                  <a:lnTo>
                    <a:pt x="1643367" y="19710"/>
                  </a:lnTo>
                  <a:lnTo>
                    <a:pt x="1641068" y="28994"/>
                  </a:lnTo>
                  <a:lnTo>
                    <a:pt x="1643900" y="33693"/>
                  </a:lnTo>
                  <a:lnTo>
                    <a:pt x="1656753" y="36957"/>
                  </a:lnTo>
                  <a:lnTo>
                    <a:pt x="1664995" y="39192"/>
                  </a:lnTo>
                  <a:lnTo>
                    <a:pt x="1673212" y="41554"/>
                  </a:lnTo>
                  <a:lnTo>
                    <a:pt x="1682267" y="44297"/>
                  </a:lnTo>
                  <a:lnTo>
                    <a:pt x="1683131" y="44424"/>
                  </a:lnTo>
                  <a:lnTo>
                    <a:pt x="1683981" y="44424"/>
                  </a:lnTo>
                  <a:lnTo>
                    <a:pt x="1687677" y="44424"/>
                  </a:lnTo>
                  <a:lnTo>
                    <a:pt x="1691093" y="42049"/>
                  </a:lnTo>
                  <a:lnTo>
                    <a:pt x="1693672" y="33756"/>
                  </a:lnTo>
                  <a:close/>
                </a:path>
                <a:path w="2117725" h="1759585">
                  <a:moveTo>
                    <a:pt x="1761439" y="1163726"/>
                  </a:moveTo>
                  <a:lnTo>
                    <a:pt x="1757540" y="1154988"/>
                  </a:lnTo>
                  <a:lnTo>
                    <a:pt x="1752434" y="1152994"/>
                  </a:lnTo>
                  <a:lnTo>
                    <a:pt x="1748015" y="1154988"/>
                  </a:lnTo>
                  <a:lnTo>
                    <a:pt x="1732076" y="1161796"/>
                  </a:lnTo>
                  <a:lnTo>
                    <a:pt x="1715833" y="1168184"/>
                  </a:lnTo>
                  <a:lnTo>
                    <a:pt x="1699387" y="1174127"/>
                  </a:lnTo>
                  <a:lnTo>
                    <a:pt x="1682775" y="1179576"/>
                  </a:lnTo>
                  <a:lnTo>
                    <a:pt x="1678216" y="1180998"/>
                  </a:lnTo>
                  <a:lnTo>
                    <a:pt x="1675663" y="1185862"/>
                  </a:lnTo>
                  <a:lnTo>
                    <a:pt x="1678254" y="1194130"/>
                  </a:lnTo>
                  <a:lnTo>
                    <a:pt x="1681670" y="1196505"/>
                  </a:lnTo>
                  <a:lnTo>
                    <a:pt x="1686217" y="1196505"/>
                  </a:lnTo>
                  <a:lnTo>
                    <a:pt x="1738668" y="1177823"/>
                  </a:lnTo>
                  <a:lnTo>
                    <a:pt x="1759470" y="1168857"/>
                  </a:lnTo>
                  <a:lnTo>
                    <a:pt x="1761439" y="1163726"/>
                  </a:lnTo>
                  <a:close/>
                </a:path>
                <a:path w="2117725" h="1759585">
                  <a:moveTo>
                    <a:pt x="1916658" y="1060221"/>
                  </a:moveTo>
                  <a:lnTo>
                    <a:pt x="1913483" y="1056640"/>
                  </a:lnTo>
                  <a:lnTo>
                    <a:pt x="1910283" y="1053071"/>
                  </a:lnTo>
                  <a:lnTo>
                    <a:pt x="1904809" y="1052766"/>
                  </a:lnTo>
                  <a:lnTo>
                    <a:pt x="1901240" y="1055954"/>
                  </a:lnTo>
                  <a:lnTo>
                    <a:pt x="1888083" y="1067358"/>
                  </a:lnTo>
                  <a:lnTo>
                    <a:pt x="1874558" y="1078395"/>
                  </a:lnTo>
                  <a:lnTo>
                    <a:pt x="1860727" y="1089025"/>
                  </a:lnTo>
                  <a:lnTo>
                    <a:pt x="1846618" y="1099223"/>
                  </a:lnTo>
                  <a:lnTo>
                    <a:pt x="1842693" y="1101966"/>
                  </a:lnTo>
                  <a:lnTo>
                    <a:pt x="1841741" y="1107363"/>
                  </a:lnTo>
                  <a:lnTo>
                    <a:pt x="1846173" y="1113701"/>
                  </a:lnTo>
                  <a:lnTo>
                    <a:pt x="1848853" y="1114983"/>
                  </a:lnTo>
                  <a:lnTo>
                    <a:pt x="1853298" y="1114983"/>
                  </a:lnTo>
                  <a:lnTo>
                    <a:pt x="1885315" y="1091971"/>
                  </a:lnTo>
                  <a:lnTo>
                    <a:pt x="1916353" y="1065682"/>
                  </a:lnTo>
                  <a:lnTo>
                    <a:pt x="1916658" y="1060221"/>
                  </a:lnTo>
                  <a:close/>
                </a:path>
                <a:path w="2117725" h="1759585">
                  <a:moveTo>
                    <a:pt x="2019808" y="280263"/>
                  </a:moveTo>
                  <a:lnTo>
                    <a:pt x="1994230" y="243611"/>
                  </a:lnTo>
                  <a:lnTo>
                    <a:pt x="1988807" y="242811"/>
                  </a:lnTo>
                  <a:lnTo>
                    <a:pt x="1981111" y="248513"/>
                  </a:lnTo>
                  <a:lnTo>
                    <a:pt x="1980311" y="253936"/>
                  </a:lnTo>
                  <a:lnTo>
                    <a:pt x="1988159" y="264617"/>
                  </a:lnTo>
                  <a:lnTo>
                    <a:pt x="1993099" y="271576"/>
                  </a:lnTo>
                  <a:lnTo>
                    <a:pt x="1997951" y="278638"/>
                  </a:lnTo>
                  <a:lnTo>
                    <a:pt x="2004364" y="288302"/>
                  </a:lnTo>
                  <a:lnTo>
                    <a:pt x="2007133" y="289674"/>
                  </a:lnTo>
                  <a:lnTo>
                    <a:pt x="2009952" y="289674"/>
                  </a:lnTo>
                  <a:lnTo>
                    <a:pt x="2011578" y="289674"/>
                  </a:lnTo>
                  <a:lnTo>
                    <a:pt x="2013229" y="289217"/>
                  </a:lnTo>
                  <a:lnTo>
                    <a:pt x="2018690" y="285635"/>
                  </a:lnTo>
                  <a:lnTo>
                    <a:pt x="2019808" y="280263"/>
                  </a:lnTo>
                  <a:close/>
                </a:path>
                <a:path w="2117725" h="1759585">
                  <a:moveTo>
                    <a:pt x="2034425" y="919695"/>
                  </a:moveTo>
                  <a:lnTo>
                    <a:pt x="2033066" y="914374"/>
                  </a:lnTo>
                  <a:lnTo>
                    <a:pt x="2024837" y="909510"/>
                  </a:lnTo>
                  <a:lnTo>
                    <a:pt x="2019515" y="910869"/>
                  </a:lnTo>
                  <a:lnTo>
                    <a:pt x="2017077" y="914984"/>
                  </a:lnTo>
                  <a:lnTo>
                    <a:pt x="2007984" y="929855"/>
                  </a:lnTo>
                  <a:lnTo>
                    <a:pt x="1998433" y="944486"/>
                  </a:lnTo>
                  <a:lnTo>
                    <a:pt x="1988464" y="958824"/>
                  </a:lnTo>
                  <a:lnTo>
                    <a:pt x="1978113" y="972832"/>
                  </a:lnTo>
                  <a:lnTo>
                    <a:pt x="1975218" y="976630"/>
                  </a:lnTo>
                  <a:lnTo>
                    <a:pt x="1975954" y="982078"/>
                  </a:lnTo>
                  <a:lnTo>
                    <a:pt x="1981327" y="986167"/>
                  </a:lnTo>
                  <a:lnTo>
                    <a:pt x="1983168" y="986739"/>
                  </a:lnTo>
                  <a:lnTo>
                    <a:pt x="1987613" y="986739"/>
                  </a:lnTo>
                  <a:lnTo>
                    <a:pt x="2012797" y="954163"/>
                  </a:lnTo>
                  <a:lnTo>
                    <a:pt x="2032000" y="923798"/>
                  </a:lnTo>
                  <a:lnTo>
                    <a:pt x="2034425" y="919695"/>
                  </a:lnTo>
                  <a:close/>
                </a:path>
                <a:path w="2117725" h="1759585">
                  <a:moveTo>
                    <a:pt x="2096071" y="451942"/>
                  </a:moveTo>
                  <a:lnTo>
                    <a:pt x="2082965" y="409778"/>
                  </a:lnTo>
                  <a:lnTo>
                    <a:pt x="2064626" y="372897"/>
                  </a:lnTo>
                  <a:lnTo>
                    <a:pt x="2055749" y="376529"/>
                  </a:lnTo>
                  <a:lnTo>
                    <a:pt x="2053628" y="381584"/>
                  </a:lnTo>
                  <a:lnTo>
                    <a:pt x="2055444" y="386016"/>
                  </a:lnTo>
                  <a:lnTo>
                    <a:pt x="2061210" y="400634"/>
                  </a:lnTo>
                  <a:lnTo>
                    <a:pt x="2076272" y="445643"/>
                  </a:lnTo>
                  <a:lnTo>
                    <a:pt x="2079167" y="455841"/>
                  </a:lnTo>
                  <a:lnTo>
                    <a:pt x="2082647" y="458343"/>
                  </a:lnTo>
                  <a:lnTo>
                    <a:pt x="2087206" y="458343"/>
                  </a:lnTo>
                  <a:lnTo>
                    <a:pt x="2087994" y="458241"/>
                  </a:lnTo>
                  <a:lnTo>
                    <a:pt x="2093391" y="456717"/>
                  </a:lnTo>
                  <a:lnTo>
                    <a:pt x="2096071" y="451942"/>
                  </a:lnTo>
                  <a:close/>
                </a:path>
                <a:path w="2117725" h="1759585">
                  <a:moveTo>
                    <a:pt x="2102916" y="744804"/>
                  </a:moveTo>
                  <a:lnTo>
                    <a:pt x="2100021" y="740156"/>
                  </a:lnTo>
                  <a:lnTo>
                    <a:pt x="2090661" y="737971"/>
                  </a:lnTo>
                  <a:lnTo>
                    <a:pt x="2086038" y="740892"/>
                  </a:lnTo>
                  <a:lnTo>
                    <a:pt x="2084959" y="745553"/>
                  </a:lnTo>
                  <a:lnTo>
                    <a:pt x="2080780" y="762457"/>
                  </a:lnTo>
                  <a:lnTo>
                    <a:pt x="2076094" y="779284"/>
                  </a:lnTo>
                  <a:lnTo>
                    <a:pt x="2070925" y="795985"/>
                  </a:lnTo>
                  <a:lnTo>
                    <a:pt x="2065274" y="812495"/>
                  </a:lnTo>
                  <a:lnTo>
                    <a:pt x="2063661" y="817003"/>
                  </a:lnTo>
                  <a:lnTo>
                    <a:pt x="2065997" y="821969"/>
                  </a:lnTo>
                  <a:lnTo>
                    <a:pt x="2071471" y="823925"/>
                  </a:lnTo>
                  <a:lnTo>
                    <a:pt x="2072462" y="824090"/>
                  </a:lnTo>
                  <a:lnTo>
                    <a:pt x="2076983" y="824090"/>
                  </a:lnTo>
                  <a:lnTo>
                    <a:pt x="2092718" y="784174"/>
                  </a:lnTo>
                  <a:lnTo>
                    <a:pt x="2101837" y="749465"/>
                  </a:lnTo>
                  <a:lnTo>
                    <a:pt x="2102916" y="744804"/>
                  </a:lnTo>
                  <a:close/>
                </a:path>
                <a:path w="2117725" h="1759585">
                  <a:moveTo>
                    <a:pt x="2117521" y="612330"/>
                  </a:moveTo>
                  <a:lnTo>
                    <a:pt x="2115439" y="562063"/>
                  </a:lnTo>
                  <a:lnTo>
                    <a:pt x="2110879" y="553554"/>
                  </a:lnTo>
                  <a:lnTo>
                    <a:pt x="2106079" y="554151"/>
                  </a:lnTo>
                  <a:lnTo>
                    <a:pt x="2101316" y="554532"/>
                  </a:lnTo>
                  <a:lnTo>
                    <a:pt x="2097773" y="558723"/>
                  </a:lnTo>
                  <a:lnTo>
                    <a:pt x="2098167" y="563499"/>
                  </a:lnTo>
                  <a:lnTo>
                    <a:pt x="2099043" y="575652"/>
                  </a:lnTo>
                  <a:lnTo>
                    <a:pt x="2099678" y="587883"/>
                  </a:lnTo>
                  <a:lnTo>
                    <a:pt x="2100059" y="600113"/>
                  </a:lnTo>
                  <a:lnTo>
                    <a:pt x="2100173" y="619531"/>
                  </a:lnTo>
                  <a:lnTo>
                    <a:pt x="2100046" y="626732"/>
                  </a:lnTo>
                  <a:lnTo>
                    <a:pt x="2099652" y="638060"/>
                  </a:lnTo>
                  <a:lnTo>
                    <a:pt x="2103386" y="642073"/>
                  </a:lnTo>
                  <a:lnTo>
                    <a:pt x="2108479" y="642251"/>
                  </a:lnTo>
                  <a:lnTo>
                    <a:pt x="2113115" y="642251"/>
                  </a:lnTo>
                  <a:lnTo>
                    <a:pt x="2116963" y="638581"/>
                  </a:lnTo>
                  <a:lnTo>
                    <a:pt x="2117394" y="626732"/>
                  </a:lnTo>
                  <a:lnTo>
                    <a:pt x="2117521" y="612330"/>
                  </a:lnTo>
                  <a:close/>
                </a:path>
              </a:pathLst>
            </a:custGeom>
            <a:solidFill>
              <a:srgbClr val="FFFFFF"/>
            </a:solidFill>
          </p:spPr>
          <p:txBody>
            <a:bodyPr wrap="square" lIns="0" tIns="0" rIns="0" bIns="0" rtlCol="0"/>
            <a:lstStyle/>
            <a:p>
              <a:endParaRPr/>
            </a:p>
          </p:txBody>
        </p:sp>
        <p:pic>
          <p:nvPicPr>
            <p:cNvPr id="8" name="object 8"/>
            <p:cNvPicPr/>
            <p:nvPr/>
          </p:nvPicPr>
          <p:blipFill>
            <a:blip r:embed="rId5" cstate="print"/>
            <a:stretch>
              <a:fillRect/>
            </a:stretch>
          </p:blipFill>
          <p:spPr>
            <a:xfrm>
              <a:off x="7750010" y="1784908"/>
              <a:ext cx="926795" cy="926261"/>
            </a:xfrm>
            <a:prstGeom prst="rect">
              <a:avLst/>
            </a:prstGeom>
          </p:spPr>
        </p:pic>
        <p:pic>
          <p:nvPicPr>
            <p:cNvPr id="9" name="object 9"/>
            <p:cNvPicPr/>
            <p:nvPr/>
          </p:nvPicPr>
          <p:blipFill>
            <a:blip r:embed="rId6" cstate="print"/>
            <a:stretch>
              <a:fillRect/>
            </a:stretch>
          </p:blipFill>
          <p:spPr>
            <a:xfrm>
              <a:off x="8107095" y="2141455"/>
              <a:ext cx="212634" cy="213140"/>
            </a:xfrm>
            <a:prstGeom prst="rect">
              <a:avLst/>
            </a:prstGeom>
          </p:spPr>
        </p:pic>
        <p:sp>
          <p:nvSpPr>
            <p:cNvPr id="10" name="object 10"/>
            <p:cNvSpPr/>
            <p:nvPr/>
          </p:nvSpPr>
          <p:spPr>
            <a:xfrm>
              <a:off x="7944277" y="1981894"/>
              <a:ext cx="536575" cy="536575"/>
            </a:xfrm>
            <a:custGeom>
              <a:avLst/>
              <a:gdLst/>
              <a:ahLst/>
              <a:cxnLst/>
              <a:rect l="l" t="t" r="r" b="b"/>
              <a:pathLst>
                <a:path w="536575" h="536575">
                  <a:moveTo>
                    <a:pt x="257835" y="0"/>
                  </a:moveTo>
                  <a:lnTo>
                    <a:pt x="214338" y="5305"/>
                  </a:lnTo>
                  <a:lnTo>
                    <a:pt x="151626" y="26412"/>
                  </a:lnTo>
                  <a:lnTo>
                    <a:pt x="107035" y="53498"/>
                  </a:lnTo>
                  <a:lnTo>
                    <a:pt x="68617" y="88796"/>
                  </a:lnTo>
                  <a:lnTo>
                    <a:pt x="37376" y="131546"/>
                  </a:lnTo>
                  <a:lnTo>
                    <a:pt x="9420" y="197416"/>
                  </a:lnTo>
                  <a:lnTo>
                    <a:pt x="0" y="267411"/>
                  </a:lnTo>
                  <a:lnTo>
                    <a:pt x="532" y="284244"/>
                  </a:lnTo>
                  <a:lnTo>
                    <a:pt x="8559" y="334670"/>
                  </a:lnTo>
                  <a:lnTo>
                    <a:pt x="26676" y="384428"/>
                  </a:lnTo>
                  <a:lnTo>
                    <a:pt x="53760" y="429017"/>
                  </a:lnTo>
                  <a:lnTo>
                    <a:pt x="89057" y="467431"/>
                  </a:lnTo>
                  <a:lnTo>
                    <a:pt x="131813" y="498665"/>
                  </a:lnTo>
                  <a:lnTo>
                    <a:pt x="197680" y="526637"/>
                  </a:lnTo>
                  <a:lnTo>
                    <a:pt x="267690" y="536054"/>
                  </a:lnTo>
                  <a:lnTo>
                    <a:pt x="284514" y="535522"/>
                  </a:lnTo>
                  <a:lnTo>
                    <a:pt x="334924" y="527494"/>
                  </a:lnTo>
                  <a:lnTo>
                    <a:pt x="384682" y="509377"/>
                  </a:lnTo>
                  <a:lnTo>
                    <a:pt x="429272" y="482293"/>
                  </a:lnTo>
                  <a:lnTo>
                    <a:pt x="467690" y="446996"/>
                  </a:lnTo>
                  <a:lnTo>
                    <a:pt x="498932" y="404241"/>
                  </a:lnTo>
                  <a:lnTo>
                    <a:pt x="526888" y="338380"/>
                  </a:lnTo>
                  <a:lnTo>
                    <a:pt x="536308" y="268376"/>
                  </a:lnTo>
                  <a:lnTo>
                    <a:pt x="535776" y="251544"/>
                  </a:lnTo>
                  <a:lnTo>
                    <a:pt x="527748" y="201117"/>
                  </a:lnTo>
                  <a:lnTo>
                    <a:pt x="500559" y="134283"/>
                  </a:lnTo>
                  <a:lnTo>
                    <a:pt x="456653" y="77279"/>
                  </a:lnTo>
                  <a:lnTo>
                    <a:pt x="459993" y="120204"/>
                  </a:lnTo>
                  <a:lnTo>
                    <a:pt x="478034" y="147240"/>
                  </a:lnTo>
                  <a:lnTo>
                    <a:pt x="502577" y="207594"/>
                  </a:lnTo>
                  <a:lnTo>
                    <a:pt x="509829" y="253130"/>
                  </a:lnTo>
                  <a:lnTo>
                    <a:pt x="510311" y="268325"/>
                  </a:lnTo>
                  <a:lnTo>
                    <a:pt x="508176" y="300228"/>
                  </a:lnTo>
                  <a:lnTo>
                    <a:pt x="491248" y="361924"/>
                  </a:lnTo>
                  <a:lnTo>
                    <a:pt x="448342" y="429628"/>
                  </a:lnTo>
                  <a:lnTo>
                    <a:pt x="413650" y="461502"/>
                  </a:lnTo>
                  <a:lnTo>
                    <a:pt x="373382" y="485960"/>
                  </a:lnTo>
                  <a:lnTo>
                    <a:pt x="328447" y="502323"/>
                  </a:lnTo>
                  <a:lnTo>
                    <a:pt x="281192" y="509679"/>
                  </a:lnTo>
                  <a:lnTo>
                    <a:pt x="234126" y="507685"/>
                  </a:lnTo>
                  <a:lnTo>
                    <a:pt x="188367" y="496504"/>
                  </a:lnTo>
                  <a:lnTo>
                    <a:pt x="145033" y="476300"/>
                  </a:lnTo>
                  <a:lnTo>
                    <a:pt x="106424" y="448086"/>
                  </a:lnTo>
                  <a:lnTo>
                    <a:pt x="74547" y="413391"/>
                  </a:lnTo>
                  <a:lnTo>
                    <a:pt x="50088" y="373123"/>
                  </a:lnTo>
                  <a:lnTo>
                    <a:pt x="33731" y="328193"/>
                  </a:lnTo>
                  <a:lnTo>
                    <a:pt x="26365" y="279805"/>
                  </a:lnTo>
                  <a:lnTo>
                    <a:pt x="28724" y="232333"/>
                  </a:lnTo>
                  <a:lnTo>
                    <a:pt x="40105" y="186969"/>
                  </a:lnTo>
                  <a:lnTo>
                    <a:pt x="59802" y="144907"/>
                  </a:lnTo>
                  <a:lnTo>
                    <a:pt x="87112" y="107337"/>
                  </a:lnTo>
                  <a:lnTo>
                    <a:pt x="121329" y="75454"/>
                  </a:lnTo>
                  <a:lnTo>
                    <a:pt x="161750" y="50449"/>
                  </a:lnTo>
                  <a:lnTo>
                    <a:pt x="207670" y="33515"/>
                  </a:lnTo>
                  <a:lnTo>
                    <a:pt x="246026" y="26822"/>
                  </a:lnTo>
                  <a:lnTo>
                    <a:pt x="258851" y="25971"/>
                  </a:lnTo>
                  <a:lnTo>
                    <a:pt x="257835" y="0"/>
                  </a:lnTo>
                  <a:close/>
                </a:path>
              </a:pathLst>
            </a:custGeom>
            <a:solidFill>
              <a:srgbClr val="FFFFFF"/>
            </a:solidFill>
          </p:spPr>
          <p:txBody>
            <a:bodyPr wrap="square" lIns="0" tIns="0" rIns="0" bIns="0" rtlCol="0"/>
            <a:lstStyle/>
            <a:p>
              <a:endParaRPr/>
            </a:p>
          </p:txBody>
        </p:sp>
        <p:pic>
          <p:nvPicPr>
            <p:cNvPr id="11" name="object 11"/>
            <p:cNvPicPr/>
            <p:nvPr/>
          </p:nvPicPr>
          <p:blipFill>
            <a:blip r:embed="rId7" cstate="print"/>
            <a:stretch>
              <a:fillRect/>
            </a:stretch>
          </p:blipFill>
          <p:spPr>
            <a:xfrm>
              <a:off x="9217787" y="2696718"/>
              <a:ext cx="485660" cy="715777"/>
            </a:xfrm>
            <a:prstGeom prst="rect">
              <a:avLst/>
            </a:prstGeom>
          </p:spPr>
        </p:pic>
        <p:pic>
          <p:nvPicPr>
            <p:cNvPr id="12" name="object 12"/>
            <p:cNvPicPr/>
            <p:nvPr/>
          </p:nvPicPr>
          <p:blipFill>
            <a:blip r:embed="rId8" cstate="print"/>
            <a:stretch>
              <a:fillRect/>
            </a:stretch>
          </p:blipFill>
          <p:spPr>
            <a:xfrm>
              <a:off x="8735466" y="2453169"/>
              <a:ext cx="715187" cy="1284505"/>
            </a:xfrm>
            <a:prstGeom prst="rect">
              <a:avLst/>
            </a:prstGeom>
          </p:spPr>
        </p:pic>
        <p:pic>
          <p:nvPicPr>
            <p:cNvPr id="13" name="object 13"/>
            <p:cNvPicPr/>
            <p:nvPr/>
          </p:nvPicPr>
          <p:blipFill>
            <a:blip r:embed="rId9" cstate="print"/>
            <a:stretch>
              <a:fillRect/>
            </a:stretch>
          </p:blipFill>
          <p:spPr>
            <a:xfrm>
              <a:off x="9097954" y="3679469"/>
              <a:ext cx="554769" cy="852190"/>
            </a:xfrm>
            <a:prstGeom prst="rect">
              <a:avLst/>
            </a:prstGeom>
          </p:spPr>
        </p:pic>
        <p:pic>
          <p:nvPicPr>
            <p:cNvPr id="14" name="object 14"/>
            <p:cNvPicPr/>
            <p:nvPr/>
          </p:nvPicPr>
          <p:blipFill>
            <a:blip r:embed="rId10" cstate="print"/>
            <a:stretch>
              <a:fillRect/>
            </a:stretch>
          </p:blipFill>
          <p:spPr>
            <a:xfrm>
              <a:off x="9143859" y="4445330"/>
              <a:ext cx="255554" cy="3327070"/>
            </a:xfrm>
            <a:prstGeom prst="rect">
              <a:avLst/>
            </a:prstGeom>
          </p:spPr>
        </p:pic>
        <p:pic>
          <p:nvPicPr>
            <p:cNvPr id="15" name="object 15"/>
            <p:cNvPicPr/>
            <p:nvPr/>
          </p:nvPicPr>
          <p:blipFill>
            <a:blip r:embed="rId11" cstate="print"/>
            <a:stretch>
              <a:fillRect/>
            </a:stretch>
          </p:blipFill>
          <p:spPr>
            <a:xfrm>
              <a:off x="9511638" y="4449927"/>
              <a:ext cx="546761" cy="3322472"/>
            </a:xfrm>
            <a:prstGeom prst="rect">
              <a:avLst/>
            </a:prstGeom>
          </p:spPr>
        </p:pic>
        <p:pic>
          <p:nvPicPr>
            <p:cNvPr id="16" name="object 16"/>
            <p:cNvPicPr/>
            <p:nvPr/>
          </p:nvPicPr>
          <p:blipFill>
            <a:blip r:embed="rId12" cstate="print"/>
            <a:stretch>
              <a:fillRect/>
            </a:stretch>
          </p:blipFill>
          <p:spPr>
            <a:xfrm>
              <a:off x="9080406" y="2584221"/>
              <a:ext cx="311496" cy="349907"/>
            </a:xfrm>
            <a:prstGeom prst="rect">
              <a:avLst/>
            </a:prstGeom>
          </p:spPr>
        </p:pic>
        <p:pic>
          <p:nvPicPr>
            <p:cNvPr id="17" name="object 17"/>
            <p:cNvPicPr/>
            <p:nvPr/>
          </p:nvPicPr>
          <p:blipFill>
            <a:blip r:embed="rId13" cstate="print"/>
            <a:stretch>
              <a:fillRect/>
            </a:stretch>
          </p:blipFill>
          <p:spPr>
            <a:xfrm>
              <a:off x="9266542" y="2793949"/>
              <a:ext cx="66374" cy="82956"/>
            </a:xfrm>
            <a:prstGeom prst="rect">
              <a:avLst/>
            </a:prstGeom>
          </p:spPr>
        </p:pic>
        <p:pic>
          <p:nvPicPr>
            <p:cNvPr id="18" name="object 18"/>
            <p:cNvPicPr/>
            <p:nvPr/>
          </p:nvPicPr>
          <p:blipFill>
            <a:blip r:embed="rId14" cstate="print"/>
            <a:stretch>
              <a:fillRect/>
            </a:stretch>
          </p:blipFill>
          <p:spPr>
            <a:xfrm>
              <a:off x="8665486" y="2344267"/>
              <a:ext cx="137632" cy="201950"/>
            </a:xfrm>
            <a:prstGeom prst="rect">
              <a:avLst/>
            </a:prstGeom>
          </p:spPr>
        </p:pic>
        <p:pic>
          <p:nvPicPr>
            <p:cNvPr id="19" name="object 19"/>
            <p:cNvPicPr/>
            <p:nvPr/>
          </p:nvPicPr>
          <p:blipFill>
            <a:blip r:embed="rId15" cstate="print"/>
            <a:stretch>
              <a:fillRect/>
            </a:stretch>
          </p:blipFill>
          <p:spPr>
            <a:xfrm>
              <a:off x="8600008" y="3088830"/>
              <a:ext cx="884084" cy="443672"/>
            </a:xfrm>
            <a:prstGeom prst="rect">
              <a:avLst/>
            </a:prstGeom>
          </p:spPr>
        </p:pic>
        <p:pic>
          <p:nvPicPr>
            <p:cNvPr id="20" name="object 20"/>
            <p:cNvPicPr/>
            <p:nvPr/>
          </p:nvPicPr>
          <p:blipFill>
            <a:blip r:embed="rId16" cstate="print"/>
            <a:stretch>
              <a:fillRect/>
            </a:stretch>
          </p:blipFill>
          <p:spPr>
            <a:xfrm>
              <a:off x="9104324" y="5355412"/>
              <a:ext cx="954075" cy="1670634"/>
            </a:xfrm>
            <a:prstGeom prst="rect">
              <a:avLst/>
            </a:prstGeom>
          </p:spPr>
        </p:pic>
        <p:pic>
          <p:nvPicPr>
            <p:cNvPr id="21" name="object 21"/>
            <p:cNvPicPr/>
            <p:nvPr/>
          </p:nvPicPr>
          <p:blipFill>
            <a:blip r:embed="rId17" cstate="print"/>
            <a:stretch>
              <a:fillRect/>
            </a:stretch>
          </p:blipFill>
          <p:spPr>
            <a:xfrm>
              <a:off x="6375234" y="4890617"/>
              <a:ext cx="47231" cy="2881782"/>
            </a:xfrm>
            <a:prstGeom prst="rect">
              <a:avLst/>
            </a:prstGeom>
          </p:spPr>
        </p:pic>
        <p:pic>
          <p:nvPicPr>
            <p:cNvPr id="22" name="object 22"/>
            <p:cNvPicPr/>
            <p:nvPr/>
          </p:nvPicPr>
          <p:blipFill>
            <a:blip r:embed="rId18" cstate="print"/>
            <a:stretch>
              <a:fillRect/>
            </a:stretch>
          </p:blipFill>
          <p:spPr>
            <a:xfrm>
              <a:off x="4399051" y="4890617"/>
              <a:ext cx="1542389" cy="2881782"/>
            </a:xfrm>
            <a:prstGeom prst="rect">
              <a:avLst/>
            </a:prstGeom>
          </p:spPr>
        </p:pic>
        <p:pic>
          <p:nvPicPr>
            <p:cNvPr id="23" name="object 23"/>
            <p:cNvPicPr/>
            <p:nvPr/>
          </p:nvPicPr>
          <p:blipFill>
            <a:blip r:embed="rId19" cstate="print"/>
            <a:stretch>
              <a:fillRect/>
            </a:stretch>
          </p:blipFill>
          <p:spPr>
            <a:xfrm>
              <a:off x="4862804" y="4879416"/>
              <a:ext cx="1556698" cy="2892983"/>
            </a:xfrm>
            <a:prstGeom prst="rect">
              <a:avLst/>
            </a:prstGeom>
          </p:spPr>
        </p:pic>
        <p:pic>
          <p:nvPicPr>
            <p:cNvPr id="24" name="object 24"/>
            <p:cNvPicPr/>
            <p:nvPr/>
          </p:nvPicPr>
          <p:blipFill>
            <a:blip r:embed="rId20" cstate="print"/>
            <a:stretch>
              <a:fillRect/>
            </a:stretch>
          </p:blipFill>
          <p:spPr>
            <a:xfrm>
              <a:off x="5445953" y="5881598"/>
              <a:ext cx="254286" cy="277825"/>
            </a:xfrm>
            <a:prstGeom prst="rect">
              <a:avLst/>
            </a:prstGeom>
          </p:spPr>
        </p:pic>
        <p:pic>
          <p:nvPicPr>
            <p:cNvPr id="25" name="object 25"/>
            <p:cNvPicPr/>
            <p:nvPr/>
          </p:nvPicPr>
          <p:blipFill>
            <a:blip r:embed="rId21" cstate="print"/>
            <a:stretch>
              <a:fillRect/>
            </a:stretch>
          </p:blipFill>
          <p:spPr>
            <a:xfrm>
              <a:off x="5091429" y="4501489"/>
              <a:ext cx="1118108" cy="1874736"/>
            </a:xfrm>
            <a:prstGeom prst="rect">
              <a:avLst/>
            </a:prstGeom>
          </p:spPr>
        </p:pic>
        <p:pic>
          <p:nvPicPr>
            <p:cNvPr id="26" name="object 26"/>
            <p:cNvPicPr/>
            <p:nvPr/>
          </p:nvPicPr>
          <p:blipFill>
            <a:blip r:embed="rId22" cstate="print"/>
            <a:stretch>
              <a:fillRect/>
            </a:stretch>
          </p:blipFill>
          <p:spPr>
            <a:xfrm>
              <a:off x="6543344" y="3966959"/>
              <a:ext cx="376313" cy="131711"/>
            </a:xfrm>
            <a:prstGeom prst="rect">
              <a:avLst/>
            </a:prstGeom>
          </p:spPr>
        </p:pic>
        <p:pic>
          <p:nvPicPr>
            <p:cNvPr id="27" name="object 27"/>
            <p:cNvPicPr/>
            <p:nvPr/>
          </p:nvPicPr>
          <p:blipFill>
            <a:blip r:embed="rId23" cstate="print"/>
            <a:stretch>
              <a:fillRect/>
            </a:stretch>
          </p:blipFill>
          <p:spPr>
            <a:xfrm>
              <a:off x="5580626" y="3757714"/>
              <a:ext cx="365098" cy="542036"/>
            </a:xfrm>
            <a:prstGeom prst="rect">
              <a:avLst/>
            </a:prstGeom>
          </p:spPr>
        </p:pic>
        <p:pic>
          <p:nvPicPr>
            <p:cNvPr id="28" name="object 28"/>
            <p:cNvPicPr/>
            <p:nvPr/>
          </p:nvPicPr>
          <p:blipFill>
            <a:blip r:embed="rId24" cstate="print"/>
            <a:stretch>
              <a:fillRect/>
            </a:stretch>
          </p:blipFill>
          <p:spPr>
            <a:xfrm>
              <a:off x="5238293" y="4033202"/>
              <a:ext cx="1388389" cy="1183796"/>
            </a:xfrm>
            <a:prstGeom prst="rect">
              <a:avLst/>
            </a:prstGeom>
          </p:spPr>
        </p:pic>
      </p:grpSp>
      <p:sp>
        <p:nvSpPr>
          <p:cNvPr id="29" name="object 29"/>
          <p:cNvSpPr txBox="1">
            <a:spLocks noGrp="1"/>
          </p:cNvSpPr>
          <p:nvPr>
            <p:ph type="title"/>
          </p:nvPr>
        </p:nvSpPr>
        <p:spPr>
          <a:xfrm>
            <a:off x="1232383" y="1746200"/>
            <a:ext cx="3314700" cy="1122680"/>
          </a:xfrm>
          <a:prstGeom prst="rect">
            <a:avLst/>
          </a:prstGeom>
        </p:spPr>
        <p:txBody>
          <a:bodyPr vert="horz" wrap="square" lIns="0" tIns="12700" rIns="0" bIns="0" rtlCol="0">
            <a:spAutoFit/>
          </a:bodyPr>
          <a:lstStyle/>
          <a:p>
            <a:pPr marL="12700" marR="5080">
              <a:lnSpc>
                <a:spcPct val="100000"/>
              </a:lnSpc>
              <a:spcBef>
                <a:spcPts val="100"/>
              </a:spcBef>
            </a:pPr>
            <a:r>
              <a:rPr sz="2400" b="0" spc="150" dirty="0">
                <a:solidFill>
                  <a:srgbClr val="1D1D1B"/>
                </a:solidFill>
                <a:latin typeface="Trebuchet MS"/>
                <a:cs typeface="Trebuchet MS"/>
              </a:rPr>
              <a:t>Self </a:t>
            </a:r>
            <a:r>
              <a:rPr sz="2400" b="0" spc="204" dirty="0">
                <a:solidFill>
                  <a:srgbClr val="1D1D1B"/>
                </a:solidFill>
                <a:latin typeface="Trebuchet MS"/>
                <a:cs typeface="Trebuchet MS"/>
              </a:rPr>
              <a:t>Assesment </a:t>
            </a:r>
            <a:r>
              <a:rPr sz="2400" b="0" spc="100" dirty="0">
                <a:solidFill>
                  <a:srgbClr val="1D1D1B"/>
                </a:solidFill>
                <a:latin typeface="Trebuchet MS"/>
                <a:cs typeface="Trebuchet MS"/>
              </a:rPr>
              <a:t>Tool </a:t>
            </a:r>
            <a:r>
              <a:rPr sz="2400" b="0" spc="105" dirty="0">
                <a:solidFill>
                  <a:srgbClr val="1D1D1B"/>
                </a:solidFill>
                <a:latin typeface="Trebuchet MS"/>
                <a:cs typeface="Trebuchet MS"/>
              </a:rPr>
              <a:t> </a:t>
            </a:r>
            <a:r>
              <a:rPr sz="2400" b="0" spc="-60" dirty="0">
                <a:solidFill>
                  <a:srgbClr val="020304"/>
                </a:solidFill>
                <a:latin typeface="Trebuchet MS"/>
                <a:cs typeface="Trebuchet MS"/>
              </a:rPr>
              <a:t>for</a:t>
            </a:r>
            <a:r>
              <a:rPr sz="2400" b="0" spc="-100" dirty="0">
                <a:solidFill>
                  <a:srgbClr val="020304"/>
                </a:solidFill>
                <a:latin typeface="Trebuchet MS"/>
                <a:cs typeface="Trebuchet MS"/>
              </a:rPr>
              <a:t> </a:t>
            </a:r>
            <a:r>
              <a:rPr sz="2400" b="0" spc="5" dirty="0">
                <a:solidFill>
                  <a:srgbClr val="020304"/>
                </a:solidFill>
                <a:latin typeface="Trebuchet MS"/>
                <a:cs typeface="Trebuchet MS"/>
              </a:rPr>
              <a:t>“wannabe”</a:t>
            </a:r>
            <a:r>
              <a:rPr sz="2400" b="0" spc="-95" dirty="0">
                <a:solidFill>
                  <a:srgbClr val="020304"/>
                </a:solidFill>
                <a:latin typeface="Trebuchet MS"/>
                <a:cs typeface="Trebuchet MS"/>
              </a:rPr>
              <a:t> </a:t>
            </a:r>
            <a:r>
              <a:rPr sz="2400" b="0" spc="-90" dirty="0">
                <a:solidFill>
                  <a:srgbClr val="020304"/>
                </a:solidFill>
                <a:latin typeface="Trebuchet MS"/>
                <a:cs typeface="Trebuchet MS"/>
              </a:rPr>
              <a:t>entrepre- </a:t>
            </a:r>
            <a:r>
              <a:rPr sz="2400" b="0" spc="-710" dirty="0">
                <a:solidFill>
                  <a:srgbClr val="020304"/>
                </a:solidFill>
                <a:latin typeface="Trebuchet MS"/>
                <a:cs typeface="Trebuchet MS"/>
              </a:rPr>
              <a:t> </a:t>
            </a:r>
            <a:r>
              <a:rPr sz="2400" b="0" spc="-50" dirty="0">
                <a:solidFill>
                  <a:srgbClr val="020304"/>
                </a:solidFill>
                <a:latin typeface="Trebuchet MS"/>
                <a:cs typeface="Trebuchet MS"/>
              </a:rPr>
              <a:t>neurs</a:t>
            </a:r>
            <a:endParaRPr sz="2400">
              <a:latin typeface="Trebuchet MS"/>
              <a:cs typeface="Trebuchet MS"/>
            </a:endParaRPr>
          </a:p>
        </p:txBody>
      </p:sp>
      <p:sp>
        <p:nvSpPr>
          <p:cNvPr id="30" name="object 30"/>
          <p:cNvSpPr txBox="1"/>
          <p:nvPr/>
        </p:nvSpPr>
        <p:spPr>
          <a:xfrm>
            <a:off x="1232383" y="3102557"/>
            <a:ext cx="3621404" cy="3629199"/>
          </a:xfrm>
          <a:prstGeom prst="rect">
            <a:avLst/>
          </a:prstGeom>
        </p:spPr>
        <p:txBody>
          <a:bodyPr vert="horz" wrap="square" lIns="0" tIns="12700" rIns="0" bIns="0" rtlCol="0">
            <a:spAutoFit/>
          </a:bodyPr>
          <a:lstStyle/>
          <a:p>
            <a:pPr marL="12700" marR="30480">
              <a:lnSpc>
                <a:spcPct val="100000"/>
              </a:lnSpc>
              <a:spcBef>
                <a:spcPts val="100"/>
              </a:spcBef>
            </a:pPr>
            <a:r>
              <a:rPr sz="1800" spc="-70" dirty="0">
                <a:solidFill>
                  <a:srgbClr val="1D1D1B"/>
                </a:solidFill>
                <a:latin typeface="Trebuchet MS"/>
                <a:cs typeface="Trebuchet MS"/>
              </a:rPr>
              <a:t>Here</a:t>
            </a:r>
            <a:r>
              <a:rPr sz="1800" spc="-45"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80" dirty="0">
                <a:solidFill>
                  <a:srgbClr val="1D1D1B"/>
                </a:solidFill>
                <a:latin typeface="Trebuchet MS"/>
                <a:cs typeface="Trebuchet MS"/>
              </a:rPr>
              <a:t>will</a:t>
            </a:r>
            <a:r>
              <a:rPr sz="1800" spc="-45" dirty="0">
                <a:solidFill>
                  <a:srgbClr val="1D1D1B"/>
                </a:solidFill>
                <a:latin typeface="Trebuchet MS"/>
                <a:cs typeface="Trebuchet MS"/>
              </a:rPr>
              <a:t> find </a:t>
            </a:r>
            <a:r>
              <a:rPr sz="1800" spc="-15" dirty="0">
                <a:solidFill>
                  <a:srgbClr val="1D1D1B"/>
                </a:solidFill>
                <a:latin typeface="Trebuchet MS"/>
                <a:cs typeface="Trebuchet MS"/>
              </a:rPr>
              <a:t>an</a:t>
            </a:r>
            <a:r>
              <a:rPr sz="1800" spc="-45" dirty="0">
                <a:solidFill>
                  <a:srgbClr val="1D1D1B"/>
                </a:solidFill>
                <a:latin typeface="Trebuchet MS"/>
                <a:cs typeface="Trebuchet MS"/>
              </a:rPr>
              <a:t> </a:t>
            </a:r>
            <a:r>
              <a:rPr sz="1800" spc="-60" dirty="0">
                <a:solidFill>
                  <a:srgbClr val="1D1D1B"/>
                </a:solidFill>
                <a:latin typeface="Trebuchet MS"/>
                <a:cs typeface="Trebuchet MS"/>
              </a:rPr>
              <a:t>Entrepreneur- </a:t>
            </a:r>
            <a:r>
              <a:rPr sz="1800" spc="-55" dirty="0">
                <a:solidFill>
                  <a:srgbClr val="1D1D1B"/>
                </a:solidFill>
                <a:latin typeface="Trebuchet MS"/>
                <a:cs typeface="Trebuchet MS"/>
              </a:rPr>
              <a:t> </a:t>
            </a:r>
            <a:r>
              <a:rPr sz="1800" spc="-35" dirty="0">
                <a:solidFill>
                  <a:srgbClr val="1D1D1B"/>
                </a:solidFill>
                <a:latin typeface="Trebuchet MS"/>
                <a:cs typeface="Trebuchet MS"/>
              </a:rPr>
              <a:t>ship </a:t>
            </a:r>
            <a:r>
              <a:rPr sz="1800" spc="-20" dirty="0">
                <a:solidFill>
                  <a:srgbClr val="1D1D1B"/>
                </a:solidFill>
                <a:latin typeface="Trebuchet MS"/>
                <a:cs typeface="Trebuchet MS"/>
              </a:rPr>
              <a:t>Assessment </a:t>
            </a:r>
            <a:r>
              <a:rPr sz="1800" spc="-25" dirty="0">
                <a:solidFill>
                  <a:srgbClr val="1D1D1B"/>
                </a:solidFill>
                <a:latin typeface="Trebuchet MS"/>
                <a:cs typeface="Trebuchet MS"/>
              </a:rPr>
              <a:t>used </a:t>
            </a:r>
            <a:r>
              <a:rPr sz="1800" spc="-50" dirty="0">
                <a:solidFill>
                  <a:srgbClr val="1D1D1B"/>
                </a:solidFill>
                <a:latin typeface="Trebuchet MS"/>
                <a:cs typeface="Trebuchet MS"/>
              </a:rPr>
              <a:t>in </a:t>
            </a:r>
            <a:r>
              <a:rPr sz="1800" spc="-35" dirty="0">
                <a:solidFill>
                  <a:srgbClr val="1D1D1B"/>
                </a:solidFill>
                <a:latin typeface="Trebuchet MS"/>
                <a:cs typeface="Trebuchet MS"/>
              </a:rPr>
              <a:t>another </a:t>
            </a:r>
            <a:r>
              <a:rPr sz="1800" spc="-30" dirty="0">
                <a:solidFill>
                  <a:srgbClr val="1D1D1B"/>
                </a:solidFill>
                <a:latin typeface="Trebuchet MS"/>
                <a:cs typeface="Trebuchet MS"/>
              </a:rPr>
              <a:t> </a:t>
            </a:r>
            <a:r>
              <a:rPr sz="1800" spc="70" dirty="0">
                <a:solidFill>
                  <a:srgbClr val="1D1D1B"/>
                </a:solidFill>
                <a:latin typeface="Trebuchet MS"/>
                <a:cs typeface="Trebuchet MS"/>
              </a:rPr>
              <a:t>ERASMUS+ </a:t>
            </a:r>
            <a:r>
              <a:rPr sz="1800" spc="-85" dirty="0">
                <a:solidFill>
                  <a:srgbClr val="1D1D1B"/>
                </a:solidFill>
                <a:latin typeface="Trebuchet MS"/>
                <a:cs typeface="Trebuchet MS"/>
              </a:rPr>
              <a:t>project </a:t>
            </a:r>
            <a:r>
              <a:rPr sz="1800" spc="-25" dirty="0">
                <a:solidFill>
                  <a:srgbClr val="1D1D1B"/>
                </a:solidFill>
                <a:latin typeface="Trebuchet MS"/>
                <a:cs typeface="Trebuchet MS"/>
              </a:rPr>
              <a:t>which </a:t>
            </a:r>
            <a:r>
              <a:rPr sz="1800" spc="-15" dirty="0">
                <a:solidFill>
                  <a:srgbClr val="1D1D1B"/>
                </a:solidFill>
                <a:latin typeface="Trebuchet MS"/>
                <a:cs typeface="Trebuchet MS"/>
              </a:rPr>
              <a:t>had </a:t>
            </a:r>
            <a:r>
              <a:rPr sz="1800" spc="-90" dirty="0">
                <a:solidFill>
                  <a:srgbClr val="1D1D1B"/>
                </a:solidFill>
                <a:latin typeface="Trebuchet MS"/>
                <a:cs typeface="Trebuchet MS"/>
              </a:rPr>
              <a:t>very </a:t>
            </a:r>
            <a:r>
              <a:rPr sz="1800" spc="-85" dirty="0">
                <a:solidFill>
                  <a:srgbClr val="1D1D1B"/>
                </a:solidFill>
                <a:latin typeface="Trebuchet MS"/>
                <a:cs typeface="Trebuchet MS"/>
              </a:rPr>
              <a:t> </a:t>
            </a:r>
            <a:r>
              <a:rPr sz="1800" spc="40" dirty="0">
                <a:solidFill>
                  <a:srgbClr val="1D1D1B"/>
                </a:solidFill>
                <a:latin typeface="Trebuchet MS"/>
                <a:cs typeface="Trebuchet MS"/>
              </a:rPr>
              <a:t>good</a:t>
            </a:r>
            <a:r>
              <a:rPr sz="1800" spc="-55" dirty="0">
                <a:solidFill>
                  <a:srgbClr val="1D1D1B"/>
                </a:solidFill>
                <a:latin typeface="Trebuchet MS"/>
                <a:cs typeface="Trebuchet MS"/>
              </a:rPr>
              <a:t> </a:t>
            </a:r>
            <a:r>
              <a:rPr sz="1800" spc="-50" dirty="0">
                <a:solidFill>
                  <a:srgbClr val="1D1D1B"/>
                </a:solidFill>
                <a:latin typeface="Trebuchet MS"/>
                <a:cs typeface="Trebuchet MS"/>
              </a:rPr>
              <a:t>feedback </a:t>
            </a:r>
            <a:r>
              <a:rPr sz="1800" spc="-45" dirty="0">
                <a:solidFill>
                  <a:srgbClr val="1D1D1B"/>
                </a:solidFill>
                <a:latin typeface="Trebuchet MS"/>
                <a:cs typeface="Trebuchet MS"/>
              </a:rPr>
              <a:t>for</a:t>
            </a:r>
            <a:r>
              <a:rPr sz="1800" spc="-55" dirty="0">
                <a:solidFill>
                  <a:srgbClr val="1D1D1B"/>
                </a:solidFill>
                <a:latin typeface="Trebuchet MS"/>
                <a:cs typeface="Trebuchet MS"/>
              </a:rPr>
              <a:t> </a:t>
            </a:r>
            <a:r>
              <a:rPr sz="1800" spc="-25" dirty="0">
                <a:solidFill>
                  <a:srgbClr val="1D1D1B"/>
                </a:solidFill>
                <a:latin typeface="Trebuchet MS"/>
                <a:cs typeface="Trebuchet MS"/>
              </a:rPr>
              <a:t>those</a:t>
            </a:r>
            <a:r>
              <a:rPr sz="1800" spc="-50" dirty="0">
                <a:solidFill>
                  <a:srgbClr val="1D1D1B"/>
                </a:solidFill>
                <a:latin typeface="Trebuchet MS"/>
                <a:cs typeface="Trebuchet MS"/>
              </a:rPr>
              <a:t> </a:t>
            </a:r>
            <a:r>
              <a:rPr sz="1800" spc="-40" dirty="0">
                <a:solidFill>
                  <a:srgbClr val="1D1D1B"/>
                </a:solidFill>
                <a:latin typeface="Trebuchet MS"/>
                <a:cs typeface="Trebuchet MS"/>
              </a:rPr>
              <a:t>deciding</a:t>
            </a:r>
            <a:r>
              <a:rPr sz="1800" spc="-55" dirty="0">
                <a:solidFill>
                  <a:srgbClr val="1D1D1B"/>
                </a:solidFill>
                <a:latin typeface="Trebuchet MS"/>
                <a:cs typeface="Trebuchet MS"/>
              </a:rPr>
              <a:t> </a:t>
            </a:r>
            <a:r>
              <a:rPr sz="1800" spc="-15" dirty="0">
                <a:solidFill>
                  <a:srgbClr val="1D1D1B"/>
                </a:solidFill>
                <a:latin typeface="Trebuchet MS"/>
                <a:cs typeface="Trebuchet MS"/>
              </a:rPr>
              <a:t>to </a:t>
            </a:r>
            <a:r>
              <a:rPr sz="1800" spc="-525" dirty="0">
                <a:solidFill>
                  <a:srgbClr val="1D1D1B"/>
                </a:solidFill>
                <a:latin typeface="Trebuchet MS"/>
                <a:cs typeface="Trebuchet MS"/>
              </a:rPr>
              <a:t> </a:t>
            </a:r>
            <a:r>
              <a:rPr sz="1800" spc="-70" dirty="0">
                <a:solidFill>
                  <a:srgbClr val="1D1D1B"/>
                </a:solidFill>
                <a:latin typeface="Trebuchet MS"/>
                <a:cs typeface="Trebuchet MS"/>
              </a:rPr>
              <a:t>explore</a:t>
            </a:r>
            <a:r>
              <a:rPr sz="1800" spc="-50" dirty="0">
                <a:solidFill>
                  <a:srgbClr val="1D1D1B"/>
                </a:solidFill>
                <a:latin typeface="Trebuchet MS"/>
                <a:cs typeface="Trebuchet MS"/>
              </a:rPr>
              <a:t> </a:t>
            </a:r>
            <a:r>
              <a:rPr sz="1800" spc="-55" dirty="0">
                <a:solidFill>
                  <a:srgbClr val="1D1D1B"/>
                </a:solidFill>
                <a:latin typeface="Trebuchet MS"/>
                <a:cs typeface="Trebuchet MS"/>
              </a:rPr>
              <a:t>Self-Employment.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331470">
              <a:lnSpc>
                <a:spcPct val="100000"/>
              </a:lnSpc>
            </a:pPr>
            <a:r>
              <a:rPr sz="1800" spc="-80" dirty="0">
                <a:solidFill>
                  <a:srgbClr val="1D1D1B"/>
                </a:solidFill>
                <a:latin typeface="Trebuchet MS"/>
                <a:cs typeface="Trebuchet MS"/>
              </a:rPr>
              <a:t>Y</a:t>
            </a:r>
            <a:r>
              <a:rPr sz="1800" spc="25" dirty="0">
                <a:solidFill>
                  <a:srgbClr val="1D1D1B"/>
                </a:solidFill>
                <a:latin typeface="Trebuchet MS"/>
                <a:cs typeface="Trebuchet MS"/>
              </a:rPr>
              <a:t>ou</a:t>
            </a:r>
            <a:r>
              <a:rPr sz="1800" spc="-45" dirty="0">
                <a:solidFill>
                  <a:srgbClr val="1D1D1B"/>
                </a:solidFill>
                <a:latin typeface="Trebuchet MS"/>
                <a:cs typeface="Trebuchet MS"/>
              </a:rPr>
              <a:t> can </a:t>
            </a:r>
            <a:r>
              <a:rPr sz="1800" spc="-85" dirty="0">
                <a:solidFill>
                  <a:srgbClr val="1D1D1B"/>
                </a:solidFill>
                <a:latin typeface="Trebuchet MS"/>
                <a:cs typeface="Trebuchet MS"/>
              </a:rPr>
              <a:t>try</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114" dirty="0">
                <a:solidFill>
                  <a:srgbClr val="1D1D1B"/>
                </a:solidFill>
                <a:latin typeface="Trebuchet MS"/>
                <a:cs typeface="Trebuchet MS"/>
              </a:rPr>
              <a:t>fill</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sha</a:t>
            </a:r>
            <a:r>
              <a:rPr sz="1800" spc="-5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40" dirty="0">
                <a:solidFill>
                  <a:srgbClr val="1D1D1B"/>
                </a:solidFill>
                <a:latin typeface="Trebuchet MS"/>
                <a:cs typeface="Trebuchet MS"/>
              </a:rPr>
              <a:t>the  </a:t>
            </a:r>
            <a:r>
              <a:rPr sz="1800" spc="-65" dirty="0">
                <a:solidFill>
                  <a:srgbClr val="1D1D1B"/>
                </a:solidFill>
                <a:latin typeface="Trebuchet MS"/>
                <a:cs typeface="Trebuchet MS"/>
              </a:rPr>
              <a:t>results</a:t>
            </a:r>
            <a:r>
              <a:rPr sz="1800" spc="-50" dirty="0">
                <a:solidFill>
                  <a:srgbClr val="1D1D1B"/>
                </a:solidFill>
                <a:latin typeface="Trebuchet MS"/>
                <a:cs typeface="Trebuchet MS"/>
              </a:rPr>
              <a:t> in </a:t>
            </a:r>
            <a:r>
              <a:rPr sz="1800" spc="-55" dirty="0">
                <a:solidFill>
                  <a:srgbClr val="1D1D1B"/>
                </a:solidFill>
                <a:latin typeface="Trebuchet MS"/>
                <a:cs typeface="Trebuchet MS"/>
              </a:rPr>
              <a:t>classroom.</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187325">
              <a:lnSpc>
                <a:spcPct val="100000"/>
              </a:lnSpc>
            </a:pPr>
            <a:r>
              <a:rPr sz="1800" b="1" dirty="0">
                <a:solidFill>
                  <a:srgbClr val="1D1D1B"/>
                </a:solidFill>
                <a:latin typeface="Trebuchet MS"/>
                <a:cs typeface="Trebuchet MS"/>
              </a:rPr>
              <a:t>https://thevisionworks.brillian- </a:t>
            </a:r>
            <a:r>
              <a:rPr sz="1800" b="1" spc="-530" dirty="0">
                <a:solidFill>
                  <a:srgbClr val="1D1D1B"/>
                </a:solidFill>
                <a:latin typeface="Trebuchet MS"/>
                <a:cs typeface="Trebuchet MS"/>
              </a:rPr>
              <a:t> </a:t>
            </a:r>
            <a:r>
              <a:rPr sz="1800" b="1" spc="5" dirty="0">
                <a:solidFill>
                  <a:srgbClr val="1D1D1B"/>
                </a:solidFill>
                <a:latin typeface="Trebuchet MS"/>
                <a:cs typeface="Trebuchet MS"/>
              </a:rPr>
              <a:t>tassessments.com/Home/Index</a:t>
            </a:r>
            <a:r>
              <a:rPr sz="1800" b="1" spc="10" dirty="0">
                <a:solidFill>
                  <a:srgbClr val="1D1D1B"/>
                </a:solidFill>
                <a:latin typeface="Trebuchet MS"/>
                <a:cs typeface="Trebuchet MS"/>
              </a:rPr>
              <a:t>/?</a:t>
            </a:r>
            <a:r>
              <a:rPr sz="1800" b="1" spc="-10" dirty="0">
                <a:solidFill>
                  <a:srgbClr val="1D1D1B"/>
                </a:solidFill>
                <a:latin typeface="Trebuchet MS"/>
                <a:cs typeface="Trebuchet MS"/>
              </a:rPr>
              <a:t>r</a:t>
            </a:r>
            <a:r>
              <a:rPr sz="1800" b="1" spc="55" dirty="0">
                <a:solidFill>
                  <a:srgbClr val="1D1D1B"/>
                </a:solidFill>
                <a:latin typeface="Trebuchet MS"/>
                <a:cs typeface="Trebuchet MS"/>
              </a:rPr>
              <a:t>esponseCode=MjKtw2bQiY9  </a:t>
            </a:r>
            <a:r>
              <a:rPr sz="1800" b="1" spc="130" dirty="0">
                <a:solidFill>
                  <a:srgbClr val="1D1D1B"/>
                </a:solidFill>
                <a:latin typeface="Trebuchet MS"/>
                <a:cs typeface="Trebuchet MS"/>
              </a:rPr>
              <a:t>x7X2byq2fAeOKA3d%3d</a:t>
            </a:r>
            <a:endParaRPr sz="1800" dirty="0">
              <a:latin typeface="Trebuchet MS"/>
              <a:cs typeface="Trebuchet MS"/>
            </a:endParaRPr>
          </a:p>
        </p:txBody>
      </p:sp>
      <p:sp>
        <p:nvSpPr>
          <p:cNvPr id="31" name="object 31"/>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2" name="object 32"/>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Self</a:t>
            </a:r>
            <a:r>
              <a:rPr sz="1800" b="1" spc="-95" dirty="0">
                <a:solidFill>
                  <a:srgbClr val="FFFFFF"/>
                </a:solidFill>
                <a:latin typeface="Trebuchet MS"/>
                <a:cs typeface="Trebuchet MS"/>
              </a:rPr>
              <a:t> </a:t>
            </a:r>
            <a:r>
              <a:rPr sz="1800" b="1" spc="20" dirty="0">
                <a:solidFill>
                  <a:srgbClr val="FFFFFF"/>
                </a:solidFill>
                <a:latin typeface="Trebuchet MS"/>
                <a:cs typeface="Trebuchet MS"/>
              </a:rPr>
              <a:t>Evaluation</a:t>
            </a:r>
            <a:endParaRPr sz="180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393700"/>
            <a:ext cx="10058400" cy="7378700"/>
          </a:xfrm>
          <a:prstGeom prst="rect">
            <a:avLst/>
          </a:prstGeom>
        </p:spPr>
      </p:pic>
      <p:sp>
        <p:nvSpPr>
          <p:cNvPr id="3" name="object 3"/>
          <p:cNvSpPr txBox="1"/>
          <p:nvPr/>
        </p:nvSpPr>
        <p:spPr>
          <a:xfrm>
            <a:off x="1028700" y="2724150"/>
            <a:ext cx="4850765" cy="2768600"/>
          </a:xfrm>
          <a:prstGeom prst="rect">
            <a:avLst/>
          </a:prstGeom>
        </p:spPr>
        <p:txBody>
          <a:bodyPr vert="horz" wrap="square" lIns="0" tIns="12700" rIns="0" bIns="0" rtlCol="0">
            <a:spAutoFit/>
          </a:bodyPr>
          <a:lstStyle/>
          <a:p>
            <a:pPr marL="12700" marR="62865">
              <a:lnSpc>
                <a:spcPct val="100000"/>
              </a:lnSpc>
              <a:spcBef>
                <a:spcPts val="100"/>
              </a:spcBef>
            </a:pPr>
            <a:r>
              <a:rPr sz="1800" spc="-25" dirty="0">
                <a:solidFill>
                  <a:srgbClr val="1D1D1B"/>
                </a:solidFill>
                <a:latin typeface="Trebuchet MS"/>
                <a:cs typeface="Trebuchet MS"/>
              </a:rPr>
              <a:t>Acco</a:t>
            </a:r>
            <a:r>
              <a:rPr sz="1800" spc="-40" dirty="0">
                <a:solidFill>
                  <a:srgbClr val="1D1D1B"/>
                </a:solidFill>
                <a:latin typeface="Trebuchet MS"/>
                <a:cs typeface="Trebuchet MS"/>
              </a:rPr>
              <a:t>r</a:t>
            </a:r>
            <a:r>
              <a:rPr sz="1800" spc="-5" dirty="0">
                <a:solidFill>
                  <a:srgbClr val="1D1D1B"/>
                </a:solidFill>
                <a:latin typeface="Trebuchet MS"/>
                <a:cs typeface="Trebuchet MS"/>
              </a:rPr>
              <a:t>ding</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85" dirty="0">
                <a:solidFill>
                  <a:srgbClr val="1D1D1B"/>
                </a:solidFill>
                <a:latin typeface="Trebuchet MS"/>
                <a:cs typeface="Trebuchet MS"/>
              </a:rPr>
              <a:t>Ilan,</a:t>
            </a:r>
            <a:r>
              <a:rPr sz="1800" spc="-45" dirty="0">
                <a:solidFill>
                  <a:srgbClr val="1D1D1B"/>
                </a:solidFill>
                <a:latin typeface="Trebuchet MS"/>
                <a:cs typeface="Trebuchet MS"/>
              </a:rPr>
              <a:t> </a:t>
            </a:r>
            <a:r>
              <a:rPr sz="1800" spc="-65" dirty="0">
                <a:solidFill>
                  <a:srgbClr val="1D1D1B"/>
                </a:solidFill>
                <a:latin typeface="Trebuchet MS"/>
                <a:cs typeface="Trebuchet MS"/>
              </a:rPr>
              <a:t>st</a:t>
            </a:r>
            <a:r>
              <a:rPr sz="1800" spc="-85" dirty="0">
                <a:solidFill>
                  <a:srgbClr val="1D1D1B"/>
                </a:solidFill>
                <a:latin typeface="Trebuchet MS"/>
                <a:cs typeface="Trebuchet MS"/>
              </a:rPr>
              <a:t>r</a:t>
            </a:r>
            <a:r>
              <a:rPr sz="1800" spc="-80" dirty="0">
                <a:solidFill>
                  <a:srgbClr val="1D1D1B"/>
                </a:solidFill>
                <a:latin typeface="Trebuchet MS"/>
                <a:cs typeface="Trebuchet MS"/>
              </a:rPr>
              <a:t>eet</a:t>
            </a:r>
            <a:r>
              <a:rPr sz="1800" spc="-45" dirty="0">
                <a:solidFill>
                  <a:srgbClr val="1D1D1B"/>
                </a:solidFill>
                <a:latin typeface="Trebuchet MS"/>
                <a:cs typeface="Trebuchet MS"/>
              </a:rPr>
              <a:t> </a:t>
            </a:r>
            <a:r>
              <a:rPr sz="1800" spc="-65" dirty="0">
                <a:solidFill>
                  <a:srgbClr val="1D1D1B"/>
                </a:solidFill>
                <a:latin typeface="Trebuchet MS"/>
                <a:cs typeface="Trebuchet MS"/>
              </a:rPr>
              <a:t>cultu</a:t>
            </a:r>
            <a:r>
              <a:rPr sz="1800" spc="-7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sha</a:t>
            </a:r>
            <a:r>
              <a:rPr sz="1800" spc="-55" dirty="0">
                <a:solidFill>
                  <a:srgbClr val="1D1D1B"/>
                </a:solidFill>
                <a:latin typeface="Trebuchet MS"/>
                <a:cs typeface="Trebuchet MS"/>
              </a:rPr>
              <a:t>r</a:t>
            </a:r>
            <a:r>
              <a:rPr sz="1800" spc="-60" dirty="0">
                <a:solidFill>
                  <a:srgbClr val="1D1D1B"/>
                </a:solidFill>
                <a:latin typeface="Trebuchet MS"/>
                <a:cs typeface="Trebuchet MS"/>
              </a:rPr>
              <a:t>es</a:t>
            </a:r>
            <a:r>
              <a:rPr sz="1800" spc="-45" dirty="0">
                <a:solidFill>
                  <a:srgbClr val="1D1D1B"/>
                </a:solidFill>
                <a:latin typeface="Trebuchet MS"/>
                <a:cs typeface="Trebuchet MS"/>
              </a:rPr>
              <a:t> </a:t>
            </a:r>
            <a:r>
              <a:rPr sz="1800" spc="-15" dirty="0">
                <a:solidFill>
                  <a:srgbClr val="1D1D1B"/>
                </a:solidFill>
                <a:latin typeface="Trebuchet MS"/>
                <a:cs typeface="Trebuchet MS"/>
              </a:rPr>
              <a:t>much</a:t>
            </a:r>
            <a:r>
              <a:rPr sz="1800" spc="-45" dirty="0">
                <a:solidFill>
                  <a:srgbClr val="1D1D1B"/>
                </a:solidFill>
                <a:latin typeface="Trebuchet MS"/>
                <a:cs typeface="Trebuchet MS"/>
              </a:rPr>
              <a:t> in  </a:t>
            </a:r>
            <a:r>
              <a:rPr sz="1800" dirty="0">
                <a:solidFill>
                  <a:srgbClr val="1D1D1B"/>
                </a:solidFill>
                <a:latin typeface="Trebuchet MS"/>
                <a:cs typeface="Trebuchet MS"/>
              </a:rPr>
              <a:t>common</a:t>
            </a:r>
            <a:r>
              <a:rPr sz="1800" spc="-50" dirty="0">
                <a:solidFill>
                  <a:srgbClr val="1D1D1B"/>
                </a:solidFill>
                <a:latin typeface="Trebuchet MS"/>
                <a:cs typeface="Trebuchet MS"/>
              </a:rPr>
              <a:t> </a:t>
            </a:r>
            <a:r>
              <a:rPr sz="1800" spc="-25" dirty="0">
                <a:solidFill>
                  <a:srgbClr val="1D1D1B"/>
                </a:solidFill>
                <a:latin typeface="Trebuchet MS"/>
                <a:cs typeface="Trebuchet MS"/>
              </a:rPr>
              <a:t>with</a:t>
            </a:r>
            <a:r>
              <a:rPr sz="1800" spc="-45" dirty="0">
                <a:solidFill>
                  <a:srgbClr val="1D1D1B"/>
                </a:solidFill>
                <a:latin typeface="Trebuchet MS"/>
                <a:cs typeface="Trebuchet MS"/>
              </a:rPr>
              <a:t> </a:t>
            </a:r>
            <a:r>
              <a:rPr sz="1800" spc="-50" dirty="0">
                <a:solidFill>
                  <a:srgbClr val="1D1D1B"/>
                </a:solidFill>
                <a:latin typeface="Trebuchet MS"/>
                <a:cs typeface="Trebuchet MS"/>
              </a:rPr>
              <a:t>mainstream</a:t>
            </a:r>
            <a:r>
              <a:rPr sz="1800" spc="-45" dirty="0">
                <a:solidFill>
                  <a:srgbClr val="1D1D1B"/>
                </a:solidFill>
                <a:latin typeface="Trebuchet MS"/>
                <a:cs typeface="Trebuchet MS"/>
              </a:rPr>
              <a:t> </a:t>
            </a:r>
            <a:r>
              <a:rPr sz="1800" spc="-80" dirty="0">
                <a:solidFill>
                  <a:srgbClr val="1D1D1B"/>
                </a:solidFill>
                <a:latin typeface="Trebuchet MS"/>
                <a:cs typeface="Trebuchet MS"/>
              </a:rPr>
              <a:t>culture,</a:t>
            </a:r>
            <a:r>
              <a:rPr sz="1800" spc="-45" dirty="0">
                <a:solidFill>
                  <a:srgbClr val="1D1D1B"/>
                </a:solidFill>
                <a:latin typeface="Trebuchet MS"/>
                <a:cs typeface="Trebuchet MS"/>
              </a:rPr>
              <a:t> </a:t>
            </a:r>
            <a:r>
              <a:rPr sz="1800" spc="-75" dirty="0">
                <a:solidFill>
                  <a:srgbClr val="1D1D1B"/>
                </a:solidFill>
                <a:latin typeface="Trebuchet MS"/>
                <a:cs typeface="Trebuchet MS"/>
              </a:rPr>
              <a:t>except</a:t>
            </a:r>
            <a:r>
              <a:rPr sz="1800" spc="-45" dirty="0">
                <a:solidFill>
                  <a:srgbClr val="1D1D1B"/>
                </a:solidFill>
                <a:latin typeface="Trebuchet MS"/>
                <a:cs typeface="Trebuchet MS"/>
              </a:rPr>
              <a:t> the </a:t>
            </a:r>
            <a:r>
              <a:rPr sz="1800" spc="-40" dirty="0">
                <a:solidFill>
                  <a:srgbClr val="1D1D1B"/>
                </a:solidFill>
                <a:latin typeface="Trebuchet MS"/>
                <a:cs typeface="Trebuchet MS"/>
              </a:rPr>
              <a:t> </a:t>
            </a:r>
            <a:r>
              <a:rPr sz="1800" spc="-55" dirty="0">
                <a:solidFill>
                  <a:srgbClr val="1D1D1B"/>
                </a:solidFill>
                <a:latin typeface="Trebuchet MS"/>
                <a:cs typeface="Trebuchet MS"/>
              </a:rPr>
              <a:t>former </a:t>
            </a:r>
            <a:r>
              <a:rPr sz="1800" spc="-50" dirty="0">
                <a:solidFill>
                  <a:srgbClr val="1D1D1B"/>
                </a:solidFill>
                <a:latin typeface="Trebuchet MS"/>
                <a:cs typeface="Trebuchet MS"/>
              </a:rPr>
              <a:t>“entails </a:t>
            </a:r>
            <a:r>
              <a:rPr sz="1800" spc="-35" dirty="0">
                <a:solidFill>
                  <a:srgbClr val="1D1D1B"/>
                </a:solidFill>
                <a:latin typeface="Trebuchet MS"/>
                <a:cs typeface="Trebuchet MS"/>
              </a:rPr>
              <a:t>attempting </a:t>
            </a:r>
            <a:r>
              <a:rPr sz="1800" spc="-15" dirty="0">
                <a:solidFill>
                  <a:srgbClr val="1D1D1B"/>
                </a:solidFill>
                <a:latin typeface="Trebuchet MS"/>
                <a:cs typeface="Trebuchet MS"/>
              </a:rPr>
              <a:t>to </a:t>
            </a:r>
            <a:r>
              <a:rPr sz="1800" spc="-50" dirty="0">
                <a:solidFill>
                  <a:srgbClr val="1D1D1B"/>
                </a:solidFill>
                <a:latin typeface="Trebuchet MS"/>
                <a:cs typeface="Trebuchet MS"/>
              </a:rPr>
              <a:t>flourish </a:t>
            </a:r>
            <a:r>
              <a:rPr sz="1800" spc="-35" dirty="0">
                <a:solidFill>
                  <a:srgbClr val="1D1D1B"/>
                </a:solidFill>
                <a:latin typeface="Trebuchet MS"/>
                <a:cs typeface="Trebuchet MS"/>
              </a:rPr>
              <a:t>within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sz="1800" spc="-60" dirty="0">
                <a:solidFill>
                  <a:srgbClr val="1D1D1B"/>
                </a:solidFill>
                <a:latin typeface="Trebuchet MS"/>
                <a:cs typeface="Trebuchet MS"/>
              </a:rPr>
              <a:t>lifeworld</a:t>
            </a:r>
            <a:r>
              <a:rPr sz="1800" spc="-45" dirty="0">
                <a:solidFill>
                  <a:srgbClr val="1D1D1B"/>
                </a:solidFill>
                <a:latin typeface="Trebuchet MS"/>
                <a:cs typeface="Trebuchet MS"/>
              </a:rPr>
              <a:t> </a:t>
            </a:r>
            <a:r>
              <a:rPr sz="1800" spc="-40" dirty="0">
                <a:solidFill>
                  <a:srgbClr val="1D1D1B"/>
                </a:solidFill>
                <a:latin typeface="Trebuchet MS"/>
                <a:cs typeface="Trebuchet MS"/>
              </a:rPr>
              <a:t>that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70" dirty="0">
                <a:solidFill>
                  <a:srgbClr val="1D1D1B"/>
                </a:solidFill>
                <a:latin typeface="Trebuchet MS"/>
                <a:cs typeface="Trebuchet MS"/>
              </a:rPr>
              <a:t>distinctly</a:t>
            </a:r>
            <a:r>
              <a:rPr sz="1800" spc="-40" dirty="0">
                <a:solidFill>
                  <a:srgbClr val="1D1D1B"/>
                </a:solidFill>
                <a:latin typeface="Trebuchet MS"/>
                <a:cs typeface="Trebuchet MS"/>
              </a:rPr>
              <a:t> subordinate </a:t>
            </a:r>
            <a:r>
              <a:rPr sz="1800" spc="-15" dirty="0">
                <a:solidFill>
                  <a:srgbClr val="1D1D1B"/>
                </a:solidFill>
                <a:latin typeface="Trebuchet MS"/>
                <a:cs typeface="Trebuchet MS"/>
              </a:rPr>
              <a:t>to</a:t>
            </a:r>
            <a:r>
              <a:rPr sz="1800" spc="-45" dirty="0">
                <a:solidFill>
                  <a:srgbClr val="1D1D1B"/>
                </a:solidFill>
                <a:latin typeface="Trebuchet MS"/>
                <a:cs typeface="Trebuchet MS"/>
              </a:rPr>
              <a:t> the</a:t>
            </a:r>
            <a:r>
              <a:rPr sz="1800" spc="-40" dirty="0">
                <a:solidFill>
                  <a:srgbClr val="1D1D1B"/>
                </a:solidFill>
                <a:latin typeface="Trebuchet MS"/>
                <a:cs typeface="Trebuchet MS"/>
              </a:rPr>
              <a:t> </a:t>
            </a:r>
            <a:r>
              <a:rPr sz="1800" spc="-95" dirty="0">
                <a:solidFill>
                  <a:srgbClr val="1D1D1B"/>
                </a:solidFill>
                <a:latin typeface="Trebuchet MS"/>
                <a:cs typeface="Trebuchet MS"/>
              </a:rPr>
              <a:t>life- </a:t>
            </a:r>
            <a:r>
              <a:rPr sz="1800" spc="-530" dirty="0">
                <a:solidFill>
                  <a:srgbClr val="1D1D1B"/>
                </a:solidFill>
                <a:latin typeface="Trebuchet MS"/>
                <a:cs typeface="Trebuchet MS"/>
              </a:rPr>
              <a:t> </a:t>
            </a:r>
            <a:r>
              <a:rPr sz="1800" spc="-30" dirty="0">
                <a:solidFill>
                  <a:srgbClr val="1D1D1B"/>
                </a:solidFill>
                <a:latin typeface="Trebuchet MS"/>
                <a:cs typeface="Trebuchet MS"/>
              </a:rPr>
              <a:t>world </a:t>
            </a:r>
            <a:r>
              <a:rPr sz="1800" spc="-20" dirty="0">
                <a:solidFill>
                  <a:srgbClr val="1D1D1B"/>
                </a:solidFill>
                <a:latin typeface="Trebuchet MS"/>
                <a:cs typeface="Trebuchet MS"/>
              </a:rPr>
              <a:t>of </a:t>
            </a:r>
            <a:r>
              <a:rPr sz="1800" spc="-45" dirty="0">
                <a:solidFill>
                  <a:srgbClr val="1D1D1B"/>
                </a:solidFill>
                <a:latin typeface="Trebuchet MS"/>
                <a:cs typeface="Trebuchet MS"/>
              </a:rPr>
              <a:t>the </a:t>
            </a:r>
            <a:r>
              <a:rPr sz="1800" spc="-40" dirty="0">
                <a:solidFill>
                  <a:srgbClr val="1D1D1B"/>
                </a:solidFill>
                <a:latin typeface="Trebuchet MS"/>
                <a:cs typeface="Trebuchet MS"/>
              </a:rPr>
              <a:t>included” </a:t>
            </a:r>
            <a:r>
              <a:rPr sz="1800" spc="-15" dirty="0">
                <a:solidFill>
                  <a:srgbClr val="1D1D1B"/>
                </a:solidFill>
                <a:latin typeface="Trebuchet MS"/>
                <a:cs typeface="Trebuchet MS"/>
              </a:rPr>
              <a:t>and </a:t>
            </a:r>
            <a:r>
              <a:rPr sz="1800" spc="-75" dirty="0">
                <a:solidFill>
                  <a:srgbClr val="1D1D1B"/>
                </a:solidFill>
                <a:latin typeface="Trebuchet MS"/>
                <a:cs typeface="Trebuchet MS"/>
              </a:rPr>
              <a:t>differs </a:t>
            </a:r>
            <a:r>
              <a:rPr sz="1800" spc="-50" dirty="0">
                <a:solidFill>
                  <a:srgbClr val="1D1D1B"/>
                </a:solidFill>
                <a:latin typeface="Trebuchet MS"/>
                <a:cs typeface="Trebuchet MS"/>
              </a:rPr>
              <a:t>in </a:t>
            </a:r>
            <a:r>
              <a:rPr sz="1800" spc="-45" dirty="0">
                <a:solidFill>
                  <a:srgbClr val="1D1D1B"/>
                </a:solidFill>
                <a:latin typeface="Trebuchet MS"/>
                <a:cs typeface="Trebuchet MS"/>
              </a:rPr>
              <a:t>the </a:t>
            </a:r>
            <a:r>
              <a:rPr sz="1800" spc="-25" dirty="0">
                <a:solidFill>
                  <a:srgbClr val="1D1D1B"/>
                </a:solidFill>
                <a:latin typeface="Trebuchet MS"/>
                <a:cs typeface="Trebuchet MS"/>
              </a:rPr>
              <a:t>“status </a:t>
            </a:r>
            <a:r>
              <a:rPr sz="1800" spc="-530" dirty="0">
                <a:solidFill>
                  <a:srgbClr val="1D1D1B"/>
                </a:solidFill>
                <a:latin typeface="Trebuchet MS"/>
                <a:cs typeface="Trebuchet MS"/>
              </a:rPr>
              <a:t> </a:t>
            </a:r>
            <a:r>
              <a:rPr sz="1800" spc="-20" dirty="0">
                <a:solidFill>
                  <a:srgbClr val="1D1D1B"/>
                </a:solidFill>
                <a:latin typeface="Trebuchet MS"/>
                <a:cs typeface="Trebuchet MS"/>
              </a:rPr>
              <a:t>of </a:t>
            </a:r>
            <a:r>
              <a:rPr sz="1800" spc="-55" dirty="0">
                <a:solidFill>
                  <a:srgbClr val="1D1D1B"/>
                </a:solidFill>
                <a:latin typeface="Trebuchet MS"/>
                <a:cs typeface="Trebuchet MS"/>
              </a:rPr>
              <a:t>participants </a:t>
            </a:r>
            <a:r>
              <a:rPr sz="1800" spc="-15" dirty="0">
                <a:solidFill>
                  <a:srgbClr val="1D1D1B"/>
                </a:solidFill>
                <a:latin typeface="Trebuchet MS"/>
                <a:cs typeface="Trebuchet MS"/>
              </a:rPr>
              <a:t>and </a:t>
            </a:r>
            <a:r>
              <a:rPr sz="1800" spc="-45" dirty="0">
                <a:solidFill>
                  <a:srgbClr val="1D1D1B"/>
                </a:solidFill>
                <a:latin typeface="Trebuchet MS"/>
                <a:cs typeface="Trebuchet MS"/>
              </a:rPr>
              <a:t>the </a:t>
            </a:r>
            <a:r>
              <a:rPr sz="1800" spc="-40" dirty="0">
                <a:solidFill>
                  <a:srgbClr val="1D1D1B"/>
                </a:solidFill>
                <a:latin typeface="Trebuchet MS"/>
                <a:cs typeface="Trebuchet MS"/>
              </a:rPr>
              <a:t>opportunities </a:t>
            </a:r>
            <a:r>
              <a:rPr sz="1800" spc="-15" dirty="0">
                <a:solidFill>
                  <a:srgbClr val="1D1D1B"/>
                </a:solidFill>
                <a:latin typeface="Trebuchet MS"/>
                <a:cs typeface="Trebuchet MS"/>
              </a:rPr>
              <a:t>and </a:t>
            </a:r>
            <a:r>
              <a:rPr sz="1800" spc="-65" dirty="0">
                <a:solidFill>
                  <a:srgbClr val="1D1D1B"/>
                </a:solidFill>
                <a:latin typeface="Trebuchet MS"/>
                <a:cs typeface="Trebuchet MS"/>
              </a:rPr>
              <a:t>strate- </a:t>
            </a:r>
            <a:r>
              <a:rPr sz="1800" spc="-530" dirty="0">
                <a:solidFill>
                  <a:srgbClr val="1D1D1B"/>
                </a:solidFill>
                <a:latin typeface="Trebuchet MS"/>
                <a:cs typeface="Trebuchet MS"/>
              </a:rPr>
              <a:t> </a:t>
            </a:r>
            <a:r>
              <a:rPr sz="1800" spc="-35" dirty="0">
                <a:solidFill>
                  <a:srgbClr val="1D1D1B"/>
                </a:solidFill>
                <a:latin typeface="Trebuchet MS"/>
                <a:cs typeface="Trebuchet MS"/>
              </a:rPr>
              <a:t>gies</a:t>
            </a:r>
            <a:r>
              <a:rPr sz="1800" spc="-50" dirty="0">
                <a:solidFill>
                  <a:srgbClr val="1D1D1B"/>
                </a:solidFill>
                <a:latin typeface="Trebuchet MS"/>
                <a:cs typeface="Trebuchet MS"/>
              </a:rPr>
              <a:t> </a:t>
            </a:r>
            <a:r>
              <a:rPr sz="1800" spc="-80" dirty="0">
                <a:solidFill>
                  <a:srgbClr val="1D1D1B"/>
                </a:solidFill>
                <a:latin typeface="Trebuchet MS"/>
                <a:cs typeface="Trebuchet MS"/>
              </a:rPr>
              <a:t>available</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40" dirty="0">
                <a:solidFill>
                  <a:srgbClr val="1D1D1B"/>
                </a:solidFill>
                <a:latin typeface="Trebuchet MS"/>
                <a:cs typeface="Trebuchet MS"/>
              </a:rPr>
              <a:t>them”.</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b="1" spc="5" dirty="0">
                <a:solidFill>
                  <a:srgbClr val="1D1D1B"/>
                </a:solidFill>
                <a:latin typeface="Trebuchet MS"/>
                <a:cs typeface="Trebuchet MS"/>
              </a:rPr>
              <a:t>Jonathan</a:t>
            </a:r>
            <a:r>
              <a:rPr sz="1800" b="1" spc="-45" dirty="0">
                <a:solidFill>
                  <a:srgbClr val="1D1D1B"/>
                </a:solidFill>
                <a:latin typeface="Trebuchet MS"/>
                <a:cs typeface="Trebuchet MS"/>
              </a:rPr>
              <a:t> </a:t>
            </a:r>
            <a:r>
              <a:rPr sz="1800" b="1" spc="-25" dirty="0">
                <a:solidFill>
                  <a:srgbClr val="1D1D1B"/>
                </a:solidFill>
                <a:latin typeface="Trebuchet MS"/>
                <a:cs typeface="Trebuchet MS"/>
              </a:rPr>
              <a:t>Ilan,</a:t>
            </a:r>
            <a:r>
              <a:rPr sz="1800" b="1" spc="-40" dirty="0">
                <a:solidFill>
                  <a:srgbClr val="1D1D1B"/>
                </a:solidFill>
                <a:latin typeface="Trebuchet MS"/>
                <a:cs typeface="Trebuchet MS"/>
              </a:rPr>
              <a:t> </a:t>
            </a:r>
            <a:r>
              <a:rPr sz="1800" b="1" spc="30" dirty="0">
                <a:solidFill>
                  <a:srgbClr val="1D1D1B"/>
                </a:solidFill>
                <a:latin typeface="Trebuchet MS"/>
                <a:cs typeface="Trebuchet MS"/>
              </a:rPr>
              <a:t>Understanding</a:t>
            </a:r>
            <a:r>
              <a:rPr sz="1800" b="1" spc="-40" dirty="0">
                <a:solidFill>
                  <a:srgbClr val="1D1D1B"/>
                </a:solidFill>
                <a:latin typeface="Trebuchet MS"/>
                <a:cs typeface="Trebuchet MS"/>
              </a:rPr>
              <a:t> </a:t>
            </a:r>
            <a:r>
              <a:rPr sz="1800" b="1" spc="-5" dirty="0">
                <a:solidFill>
                  <a:srgbClr val="1D1D1B"/>
                </a:solidFill>
                <a:latin typeface="Trebuchet MS"/>
                <a:cs typeface="Trebuchet MS"/>
              </a:rPr>
              <a:t>Street</a:t>
            </a:r>
            <a:r>
              <a:rPr sz="1800" b="1" spc="-40" dirty="0">
                <a:solidFill>
                  <a:srgbClr val="1D1D1B"/>
                </a:solidFill>
                <a:latin typeface="Trebuchet MS"/>
                <a:cs typeface="Trebuchet MS"/>
              </a:rPr>
              <a:t> </a:t>
            </a:r>
            <a:r>
              <a:rPr sz="1800" b="1" spc="-30" dirty="0">
                <a:solidFill>
                  <a:srgbClr val="1D1D1B"/>
                </a:solidFill>
                <a:latin typeface="Trebuchet MS"/>
                <a:cs typeface="Trebuchet MS"/>
              </a:rPr>
              <a:t>Culture,</a:t>
            </a:r>
            <a:endParaRPr sz="1800">
              <a:latin typeface="Trebuchet MS"/>
              <a:cs typeface="Trebuchet MS"/>
            </a:endParaRPr>
          </a:p>
          <a:p>
            <a:pPr marL="12700">
              <a:lnSpc>
                <a:spcPct val="100000"/>
              </a:lnSpc>
            </a:pPr>
            <a:r>
              <a:rPr sz="1800" spc="-85" dirty="0">
                <a:solidFill>
                  <a:srgbClr val="1D1D1B"/>
                </a:solidFill>
                <a:latin typeface="Trebuchet MS"/>
                <a:cs typeface="Trebuchet MS"/>
              </a:rPr>
              <a:t>p.</a:t>
            </a:r>
            <a:r>
              <a:rPr sz="1800" spc="-45" dirty="0">
                <a:solidFill>
                  <a:srgbClr val="1D1D1B"/>
                </a:solidFill>
                <a:latin typeface="Trebuchet MS"/>
                <a:cs typeface="Trebuchet MS"/>
              </a:rPr>
              <a:t> </a:t>
            </a:r>
            <a:r>
              <a:rPr sz="1800" spc="55" dirty="0">
                <a:solidFill>
                  <a:srgbClr val="1D1D1B"/>
                </a:solidFill>
                <a:latin typeface="Trebuchet MS"/>
                <a:cs typeface="Trebuchet MS"/>
              </a:rPr>
              <a:t>35</a:t>
            </a:r>
            <a:endParaRPr sz="1800">
              <a:latin typeface="Trebuchet MS"/>
              <a:cs typeface="Trebuchet MS"/>
            </a:endParaRPr>
          </a:p>
        </p:txBody>
      </p:sp>
      <p:sp>
        <p:nvSpPr>
          <p:cNvPr id="4" name="object 4"/>
          <p:cNvSpPr txBox="1">
            <a:spLocks noGrp="1"/>
          </p:cNvSpPr>
          <p:nvPr>
            <p:ph type="title"/>
          </p:nvPr>
        </p:nvSpPr>
        <p:spPr>
          <a:xfrm>
            <a:off x="1028700" y="1346200"/>
            <a:ext cx="5413375" cy="112268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1D1D1B"/>
                </a:solidFill>
                <a:latin typeface="Trebuchet MS"/>
                <a:cs typeface="Trebuchet MS"/>
              </a:rPr>
              <a:t>Street</a:t>
            </a:r>
            <a:r>
              <a:rPr sz="3600" spc="-130" dirty="0">
                <a:solidFill>
                  <a:srgbClr val="1D1D1B"/>
                </a:solidFill>
                <a:latin typeface="Trebuchet MS"/>
                <a:cs typeface="Trebuchet MS"/>
              </a:rPr>
              <a:t> </a:t>
            </a:r>
            <a:r>
              <a:rPr sz="3600" spc="-15" dirty="0">
                <a:solidFill>
                  <a:srgbClr val="1D1D1B"/>
                </a:solidFill>
                <a:latin typeface="Trebuchet MS"/>
                <a:cs typeface="Trebuchet MS"/>
              </a:rPr>
              <a:t>Culture</a:t>
            </a:r>
            <a:endParaRPr sz="3600">
              <a:latin typeface="Trebuchet MS"/>
              <a:cs typeface="Trebuchet MS"/>
            </a:endParaRPr>
          </a:p>
          <a:p>
            <a:pPr marL="12700">
              <a:lnSpc>
                <a:spcPct val="100000"/>
              </a:lnSpc>
            </a:pPr>
            <a:r>
              <a:rPr sz="2400" b="0" spc="-95" dirty="0">
                <a:solidFill>
                  <a:srgbClr val="1D1D1B"/>
                </a:solidFill>
                <a:latin typeface="Trebuchet MS"/>
                <a:cs typeface="Trebuchet MS"/>
              </a:rPr>
              <a:t>is</a:t>
            </a:r>
            <a:r>
              <a:rPr sz="2400" b="0" spc="-75" dirty="0">
                <a:solidFill>
                  <a:srgbClr val="1D1D1B"/>
                </a:solidFill>
                <a:latin typeface="Trebuchet MS"/>
                <a:cs typeface="Trebuchet MS"/>
              </a:rPr>
              <a:t> </a:t>
            </a:r>
            <a:r>
              <a:rPr sz="2400" b="0" spc="-85" dirty="0">
                <a:solidFill>
                  <a:srgbClr val="1D1D1B"/>
                </a:solidFill>
                <a:latin typeface="Trebuchet MS"/>
                <a:cs typeface="Trebuchet MS"/>
              </a:rPr>
              <a:t>inherently</a:t>
            </a:r>
            <a:r>
              <a:rPr sz="2400" b="0" spc="-70" dirty="0">
                <a:solidFill>
                  <a:srgbClr val="1D1D1B"/>
                </a:solidFill>
                <a:latin typeface="Trebuchet MS"/>
                <a:cs typeface="Trebuchet MS"/>
              </a:rPr>
              <a:t> </a:t>
            </a:r>
            <a:r>
              <a:rPr sz="2400" b="0" spc="-100" dirty="0">
                <a:solidFill>
                  <a:srgbClr val="1D1D1B"/>
                </a:solidFill>
                <a:latin typeface="Trebuchet MS"/>
                <a:cs typeface="Trebuchet MS"/>
              </a:rPr>
              <a:t>relevant</a:t>
            </a:r>
            <a:r>
              <a:rPr sz="2400" b="0" spc="-75" dirty="0">
                <a:solidFill>
                  <a:srgbClr val="1D1D1B"/>
                </a:solidFill>
                <a:latin typeface="Trebuchet MS"/>
                <a:cs typeface="Trebuchet MS"/>
              </a:rPr>
              <a:t> </a:t>
            </a:r>
            <a:r>
              <a:rPr sz="2400" b="0" spc="-35" dirty="0">
                <a:solidFill>
                  <a:srgbClr val="1D1D1B"/>
                </a:solidFill>
                <a:latin typeface="Trebuchet MS"/>
                <a:cs typeface="Trebuchet MS"/>
              </a:rPr>
              <a:t>with</a:t>
            </a:r>
            <a:r>
              <a:rPr sz="2400" b="0" spc="260" dirty="0">
                <a:solidFill>
                  <a:srgbClr val="1D1D1B"/>
                </a:solidFill>
                <a:latin typeface="Trebuchet MS"/>
                <a:cs typeface="Trebuchet MS"/>
              </a:rPr>
              <a:t> </a:t>
            </a:r>
            <a:r>
              <a:rPr sz="3600" spc="5" dirty="0">
                <a:solidFill>
                  <a:srgbClr val="1D1D1B"/>
                </a:solidFill>
                <a:latin typeface="Trebuchet MS"/>
                <a:cs typeface="Trebuchet MS"/>
              </a:rPr>
              <a:t>Inclusion</a:t>
            </a:r>
            <a:endParaRPr sz="3600">
              <a:latin typeface="Trebuchet MS"/>
              <a:cs typeface="Trebuchet MS"/>
            </a:endParaRPr>
          </a:p>
        </p:txBody>
      </p:sp>
      <p:sp>
        <p:nvSpPr>
          <p:cNvPr id="5" name="object 5"/>
          <p:cNvSpPr/>
          <p:nvPr/>
        </p:nvSpPr>
        <p:spPr>
          <a:xfrm>
            <a:off x="1041396" y="7959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838200"/>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Definition</a:t>
            </a:r>
            <a:endParaRPr sz="1800">
              <a:latin typeface="Trebuchet MS"/>
              <a:cs typeface="Trebuchet MS"/>
            </a:endParaRPr>
          </a:p>
        </p:txBody>
      </p:sp>
      <p:sp>
        <p:nvSpPr>
          <p:cNvPr id="7" name="object 7"/>
          <p:cNvSpPr/>
          <p:nvPr/>
        </p:nvSpPr>
        <p:spPr>
          <a:xfrm>
            <a:off x="1041398" y="5761418"/>
            <a:ext cx="4610100" cy="1363345"/>
          </a:xfrm>
          <a:custGeom>
            <a:avLst/>
            <a:gdLst/>
            <a:ahLst/>
            <a:cxnLst/>
            <a:rect l="l" t="t" r="r" b="b"/>
            <a:pathLst>
              <a:path w="4610100" h="1363345">
                <a:moveTo>
                  <a:pt x="4324007" y="0"/>
                </a:moveTo>
                <a:lnTo>
                  <a:pt x="286092" y="0"/>
                </a:lnTo>
                <a:lnTo>
                  <a:pt x="239845" y="3762"/>
                </a:lnTo>
                <a:lnTo>
                  <a:pt x="195915" y="14647"/>
                </a:lnTo>
                <a:lnTo>
                  <a:pt x="154904" y="32056"/>
                </a:lnTo>
                <a:lnTo>
                  <a:pt x="117411" y="55387"/>
                </a:lnTo>
                <a:lnTo>
                  <a:pt x="84039" y="84039"/>
                </a:lnTo>
                <a:lnTo>
                  <a:pt x="55387" y="117411"/>
                </a:lnTo>
                <a:lnTo>
                  <a:pt x="32056" y="154904"/>
                </a:lnTo>
                <a:lnTo>
                  <a:pt x="14647" y="195915"/>
                </a:lnTo>
                <a:lnTo>
                  <a:pt x="3762" y="239845"/>
                </a:lnTo>
                <a:lnTo>
                  <a:pt x="0" y="286092"/>
                </a:lnTo>
                <a:lnTo>
                  <a:pt x="0" y="1077188"/>
                </a:lnTo>
                <a:lnTo>
                  <a:pt x="3762" y="1123435"/>
                </a:lnTo>
                <a:lnTo>
                  <a:pt x="14647" y="1167365"/>
                </a:lnTo>
                <a:lnTo>
                  <a:pt x="32056" y="1208377"/>
                </a:lnTo>
                <a:lnTo>
                  <a:pt x="55387" y="1245869"/>
                </a:lnTo>
                <a:lnTo>
                  <a:pt x="84039" y="1279242"/>
                </a:lnTo>
                <a:lnTo>
                  <a:pt x="117411" y="1307894"/>
                </a:lnTo>
                <a:lnTo>
                  <a:pt x="154904" y="1331225"/>
                </a:lnTo>
                <a:lnTo>
                  <a:pt x="195915" y="1348633"/>
                </a:lnTo>
                <a:lnTo>
                  <a:pt x="239845" y="1359519"/>
                </a:lnTo>
                <a:lnTo>
                  <a:pt x="286092" y="1363281"/>
                </a:lnTo>
                <a:lnTo>
                  <a:pt x="4324007" y="1363281"/>
                </a:lnTo>
                <a:lnTo>
                  <a:pt x="4370254" y="1359519"/>
                </a:lnTo>
                <a:lnTo>
                  <a:pt x="4414184" y="1348633"/>
                </a:lnTo>
                <a:lnTo>
                  <a:pt x="4455195" y="1331225"/>
                </a:lnTo>
                <a:lnTo>
                  <a:pt x="4492688" y="1307894"/>
                </a:lnTo>
                <a:lnTo>
                  <a:pt x="4526060" y="1279242"/>
                </a:lnTo>
                <a:lnTo>
                  <a:pt x="4554712" y="1245869"/>
                </a:lnTo>
                <a:lnTo>
                  <a:pt x="4578043" y="1208377"/>
                </a:lnTo>
                <a:lnTo>
                  <a:pt x="4595452" y="1167365"/>
                </a:lnTo>
                <a:lnTo>
                  <a:pt x="4606337" y="1123435"/>
                </a:lnTo>
                <a:lnTo>
                  <a:pt x="4610100" y="1077188"/>
                </a:lnTo>
                <a:lnTo>
                  <a:pt x="4610100" y="286092"/>
                </a:lnTo>
                <a:lnTo>
                  <a:pt x="4606337" y="239845"/>
                </a:lnTo>
                <a:lnTo>
                  <a:pt x="4595452" y="195915"/>
                </a:lnTo>
                <a:lnTo>
                  <a:pt x="4578043" y="154904"/>
                </a:lnTo>
                <a:lnTo>
                  <a:pt x="4554712" y="117411"/>
                </a:lnTo>
                <a:lnTo>
                  <a:pt x="4526060" y="84039"/>
                </a:lnTo>
                <a:lnTo>
                  <a:pt x="4492688" y="55387"/>
                </a:lnTo>
                <a:lnTo>
                  <a:pt x="4455195" y="32056"/>
                </a:lnTo>
                <a:lnTo>
                  <a:pt x="4414184" y="14647"/>
                </a:lnTo>
                <a:lnTo>
                  <a:pt x="4370254" y="3762"/>
                </a:lnTo>
                <a:lnTo>
                  <a:pt x="4324007" y="0"/>
                </a:lnTo>
                <a:close/>
              </a:path>
            </a:pathLst>
          </a:custGeom>
          <a:solidFill>
            <a:srgbClr val="D21924"/>
          </a:solidFill>
        </p:spPr>
        <p:txBody>
          <a:bodyPr wrap="square" lIns="0" tIns="0" rIns="0" bIns="0" rtlCol="0"/>
          <a:lstStyle/>
          <a:p>
            <a:endParaRPr/>
          </a:p>
        </p:txBody>
      </p:sp>
      <p:sp>
        <p:nvSpPr>
          <p:cNvPr id="8" name="object 8"/>
          <p:cNvSpPr txBox="1"/>
          <p:nvPr/>
        </p:nvSpPr>
        <p:spPr>
          <a:xfrm>
            <a:off x="1316564" y="5974097"/>
            <a:ext cx="4012565" cy="848360"/>
          </a:xfrm>
          <a:prstGeom prst="rect">
            <a:avLst/>
          </a:prstGeom>
        </p:spPr>
        <p:txBody>
          <a:bodyPr vert="horz" wrap="square" lIns="0" tIns="12700" rIns="0" bIns="0" rtlCol="0">
            <a:spAutoFit/>
          </a:bodyPr>
          <a:lstStyle/>
          <a:p>
            <a:pPr marL="12700" marR="5080">
              <a:lnSpc>
                <a:spcPct val="100000"/>
              </a:lnSpc>
              <a:spcBef>
                <a:spcPts val="100"/>
              </a:spcBef>
            </a:pPr>
            <a:r>
              <a:rPr sz="1800" b="1" spc="-5" dirty="0">
                <a:solidFill>
                  <a:srgbClr val="FFFFFF"/>
                </a:solidFill>
                <a:latin typeface="Trebuchet MS"/>
                <a:cs typeface="Trebuchet MS"/>
              </a:rPr>
              <a:t>Street</a:t>
            </a:r>
            <a:r>
              <a:rPr sz="1800" b="1" spc="-50" dirty="0">
                <a:solidFill>
                  <a:srgbClr val="FFFFFF"/>
                </a:solidFill>
                <a:latin typeface="Trebuchet MS"/>
                <a:cs typeface="Trebuchet MS"/>
              </a:rPr>
              <a:t> </a:t>
            </a:r>
            <a:r>
              <a:rPr sz="1800" b="1" dirty="0">
                <a:solidFill>
                  <a:srgbClr val="FFFFFF"/>
                </a:solidFill>
                <a:latin typeface="Trebuchet MS"/>
                <a:cs typeface="Trebuchet MS"/>
              </a:rPr>
              <a:t>art</a:t>
            </a:r>
            <a:r>
              <a:rPr sz="1800" b="1" spc="-50" dirty="0">
                <a:solidFill>
                  <a:srgbClr val="FFFFFF"/>
                </a:solidFill>
                <a:latin typeface="Trebuchet MS"/>
                <a:cs typeface="Trebuchet MS"/>
              </a:rPr>
              <a:t> </a:t>
            </a:r>
            <a:r>
              <a:rPr sz="1800" b="1" spc="15" dirty="0">
                <a:solidFill>
                  <a:srgbClr val="FFFFFF"/>
                </a:solidFill>
                <a:latin typeface="Trebuchet MS"/>
                <a:cs typeface="Trebuchet MS"/>
              </a:rPr>
              <a:t>portrays</a:t>
            </a:r>
            <a:r>
              <a:rPr sz="1800" b="1" spc="-50" dirty="0">
                <a:solidFill>
                  <a:srgbClr val="FFFFFF"/>
                </a:solidFill>
                <a:latin typeface="Trebuchet MS"/>
                <a:cs typeface="Trebuchet MS"/>
              </a:rPr>
              <a:t> </a:t>
            </a:r>
            <a:r>
              <a:rPr sz="1800" b="1" spc="40" dirty="0">
                <a:solidFill>
                  <a:srgbClr val="FFFFFF"/>
                </a:solidFill>
                <a:latin typeface="Trebuchet MS"/>
                <a:cs typeface="Trebuchet MS"/>
              </a:rPr>
              <a:t>a</a:t>
            </a:r>
            <a:r>
              <a:rPr sz="1800" b="1" spc="-45" dirty="0">
                <a:solidFill>
                  <a:srgbClr val="FFFFFF"/>
                </a:solidFill>
                <a:latin typeface="Trebuchet MS"/>
                <a:cs typeface="Trebuchet MS"/>
              </a:rPr>
              <a:t> </a:t>
            </a:r>
            <a:r>
              <a:rPr sz="1800" b="1" spc="-10" dirty="0">
                <a:solidFill>
                  <a:srgbClr val="FFFFFF"/>
                </a:solidFill>
                <a:latin typeface="Trebuchet MS"/>
                <a:cs typeface="Trebuchet MS"/>
              </a:rPr>
              <a:t>rebellious</a:t>
            </a:r>
            <a:r>
              <a:rPr sz="1800" b="1" spc="-50" dirty="0">
                <a:solidFill>
                  <a:srgbClr val="FFFFFF"/>
                </a:solidFill>
                <a:latin typeface="Trebuchet MS"/>
                <a:cs typeface="Trebuchet MS"/>
              </a:rPr>
              <a:t> </a:t>
            </a:r>
            <a:r>
              <a:rPr sz="1800" b="1" spc="-30" dirty="0">
                <a:solidFill>
                  <a:srgbClr val="FFFFFF"/>
                </a:solidFill>
                <a:latin typeface="Trebuchet MS"/>
                <a:cs typeface="Trebuchet MS"/>
              </a:rPr>
              <a:t>spirit, </a:t>
            </a:r>
            <a:r>
              <a:rPr sz="1800" b="1" spc="-525" dirty="0">
                <a:solidFill>
                  <a:srgbClr val="FFFFFF"/>
                </a:solidFill>
                <a:latin typeface="Trebuchet MS"/>
                <a:cs typeface="Trebuchet MS"/>
              </a:rPr>
              <a:t> </a:t>
            </a:r>
            <a:r>
              <a:rPr sz="1800" b="1" spc="30" dirty="0">
                <a:solidFill>
                  <a:srgbClr val="FFFFFF"/>
                </a:solidFill>
                <a:latin typeface="Trebuchet MS"/>
                <a:cs typeface="Trebuchet MS"/>
              </a:rPr>
              <a:t>feeding </a:t>
            </a:r>
            <a:r>
              <a:rPr sz="1800" b="1" spc="55" dirty="0">
                <a:solidFill>
                  <a:srgbClr val="FFFFFF"/>
                </a:solidFill>
                <a:latin typeface="Trebuchet MS"/>
                <a:cs typeface="Trebuchet MS"/>
              </a:rPr>
              <a:t>on </a:t>
            </a:r>
            <a:r>
              <a:rPr sz="1800" b="1" spc="-15" dirty="0">
                <a:solidFill>
                  <a:srgbClr val="FFFFFF"/>
                </a:solidFill>
                <a:latin typeface="Trebuchet MS"/>
                <a:cs typeface="Trebuchet MS"/>
              </a:rPr>
              <a:t>conflicts </a:t>
            </a:r>
            <a:r>
              <a:rPr sz="1800" b="1" spc="55" dirty="0">
                <a:solidFill>
                  <a:srgbClr val="FFFFFF"/>
                </a:solidFill>
                <a:latin typeface="Trebuchet MS"/>
                <a:cs typeface="Trebuchet MS"/>
              </a:rPr>
              <a:t>of </a:t>
            </a:r>
            <a:r>
              <a:rPr sz="1800" b="1" spc="-25" dirty="0">
                <a:solidFill>
                  <a:srgbClr val="FFFFFF"/>
                </a:solidFill>
                <a:latin typeface="Trebuchet MS"/>
                <a:cs typeface="Trebuchet MS"/>
              </a:rPr>
              <a:t>political, </a:t>
            </a:r>
            <a:r>
              <a:rPr sz="1800" b="1" spc="-35" dirty="0">
                <a:solidFill>
                  <a:srgbClr val="FFFFFF"/>
                </a:solidFill>
                <a:latin typeface="Trebuchet MS"/>
                <a:cs typeface="Trebuchet MS"/>
              </a:rPr>
              <a:t>eco- </a:t>
            </a:r>
            <a:r>
              <a:rPr sz="1800" b="1" spc="-530" dirty="0">
                <a:solidFill>
                  <a:srgbClr val="FFFFFF"/>
                </a:solidFill>
                <a:latin typeface="Trebuchet MS"/>
                <a:cs typeface="Trebuchet MS"/>
              </a:rPr>
              <a:t> </a:t>
            </a:r>
            <a:r>
              <a:rPr sz="1800" b="1" dirty="0">
                <a:solidFill>
                  <a:srgbClr val="FFFFFF"/>
                </a:solidFill>
                <a:latin typeface="Trebuchet MS"/>
                <a:cs typeface="Trebuchet MS"/>
              </a:rPr>
              <a:t>nomic</a:t>
            </a:r>
            <a:r>
              <a:rPr sz="1800" b="1" spc="-50" dirty="0">
                <a:solidFill>
                  <a:srgbClr val="FFFFFF"/>
                </a:solidFill>
                <a:latin typeface="Trebuchet MS"/>
                <a:cs typeface="Trebuchet MS"/>
              </a:rPr>
              <a:t> </a:t>
            </a:r>
            <a:r>
              <a:rPr sz="1800" b="1" spc="40" dirty="0">
                <a:solidFill>
                  <a:srgbClr val="FFFFFF"/>
                </a:solidFill>
                <a:latin typeface="Trebuchet MS"/>
                <a:cs typeface="Trebuchet MS"/>
              </a:rPr>
              <a:t>and</a:t>
            </a:r>
            <a:r>
              <a:rPr sz="1800" b="1" spc="-45" dirty="0">
                <a:solidFill>
                  <a:srgbClr val="FFFFFF"/>
                </a:solidFill>
                <a:latin typeface="Trebuchet MS"/>
                <a:cs typeface="Trebuchet MS"/>
              </a:rPr>
              <a:t> </a:t>
            </a:r>
            <a:r>
              <a:rPr sz="1800" b="1" spc="-10" dirty="0">
                <a:solidFill>
                  <a:srgbClr val="FFFFFF"/>
                </a:solidFill>
                <a:latin typeface="Trebuchet MS"/>
                <a:cs typeface="Trebuchet MS"/>
              </a:rPr>
              <a:t>social</a:t>
            </a:r>
            <a:r>
              <a:rPr sz="1800" b="1" spc="-45" dirty="0">
                <a:solidFill>
                  <a:srgbClr val="FFFFFF"/>
                </a:solidFill>
                <a:latin typeface="Trebuchet MS"/>
                <a:cs typeface="Trebuchet MS"/>
              </a:rPr>
              <a:t> </a:t>
            </a:r>
            <a:r>
              <a:rPr sz="1800" b="1" spc="-25" dirty="0">
                <a:solidFill>
                  <a:srgbClr val="FFFFFF"/>
                </a:solidFill>
                <a:latin typeface="Trebuchet MS"/>
                <a:cs typeface="Trebuchet MS"/>
              </a:rPr>
              <a:t>nature.</a:t>
            </a:r>
            <a:endParaRPr sz="1800">
              <a:latin typeface="Trebuchet MS"/>
              <a:cs typeface="Trebuchet MS"/>
            </a:endParaRPr>
          </a:p>
        </p:txBody>
      </p:sp>
      <p:sp>
        <p:nvSpPr>
          <p:cNvPr id="9" name="object 9"/>
          <p:cNvSpPr txBox="1"/>
          <p:nvPr/>
        </p:nvSpPr>
        <p:spPr>
          <a:xfrm>
            <a:off x="9534007" y="662674"/>
            <a:ext cx="173355" cy="210375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D1D1B"/>
                </a:solidFill>
                <a:latin typeface="Trebuchet MS"/>
                <a:cs typeface="Trebuchet MS"/>
              </a:rPr>
              <a:t>Photo</a:t>
            </a:r>
            <a:r>
              <a:rPr sz="1000" spc="-35" dirty="0">
                <a:solidFill>
                  <a:srgbClr val="1D1D1B"/>
                </a:solidFill>
                <a:latin typeface="Trebuchet MS"/>
                <a:cs typeface="Trebuchet MS"/>
              </a:rPr>
              <a:t> </a:t>
            </a:r>
            <a:r>
              <a:rPr sz="1000" spc="-30" dirty="0">
                <a:solidFill>
                  <a:srgbClr val="1D1D1B"/>
                </a:solidFill>
                <a:latin typeface="Trebuchet MS"/>
                <a:cs typeface="Trebuchet MS"/>
              </a:rPr>
              <a:t>by </a:t>
            </a:r>
            <a:r>
              <a:rPr sz="1000" spc="-25" dirty="0">
                <a:solidFill>
                  <a:srgbClr val="1D1D1B"/>
                </a:solidFill>
                <a:latin typeface="Trebuchet MS"/>
                <a:cs typeface="Trebuchet MS"/>
              </a:rPr>
              <a:t>Guillaume</a:t>
            </a:r>
            <a:r>
              <a:rPr sz="1000" spc="-30" dirty="0">
                <a:solidFill>
                  <a:srgbClr val="1D1D1B"/>
                </a:solidFill>
                <a:latin typeface="Trebuchet MS"/>
                <a:cs typeface="Trebuchet MS"/>
              </a:rPr>
              <a:t> </a:t>
            </a:r>
            <a:r>
              <a:rPr sz="1000" spc="-40" dirty="0">
                <a:solidFill>
                  <a:srgbClr val="1D1D1B"/>
                </a:solidFill>
                <a:latin typeface="Trebuchet MS"/>
                <a:cs typeface="Trebuchet MS"/>
              </a:rPr>
              <a:t>Issaly</a:t>
            </a:r>
            <a:r>
              <a:rPr sz="1000" spc="-30" dirty="0">
                <a:solidFill>
                  <a:srgbClr val="1D1D1B"/>
                </a:solidFill>
                <a:latin typeface="Trebuchet MS"/>
                <a:cs typeface="Trebuchet MS"/>
              </a:rPr>
              <a:t> </a:t>
            </a:r>
            <a:r>
              <a:rPr sz="1000" spc="10" dirty="0">
                <a:solidFill>
                  <a:srgbClr val="1D1D1B"/>
                </a:solidFill>
                <a:latin typeface="Trebuchet MS"/>
                <a:cs typeface="Trebuchet MS"/>
              </a:rPr>
              <a:t>on</a:t>
            </a:r>
            <a:r>
              <a:rPr sz="1000" spc="-3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49530" marR="5080" algn="ctr">
              <a:lnSpc>
                <a:spcPct val="100000"/>
              </a:lnSpc>
              <a:spcBef>
                <a:spcPts val="100"/>
              </a:spcBef>
            </a:pPr>
            <a:r>
              <a:rPr spc="370" dirty="0"/>
              <a:t>Thank  </a:t>
            </a:r>
            <a:r>
              <a:rPr spc="390" dirty="0"/>
              <a:t>You!</a:t>
            </a:r>
          </a:p>
          <a:p>
            <a:pPr marL="36830" algn="ctr">
              <a:lnSpc>
                <a:spcPct val="100000"/>
              </a:lnSpc>
            </a:pPr>
            <a:r>
              <a:rPr spc="130"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91" y="642162"/>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91" y="529971"/>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2" cstate="print"/>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3" cstate="print"/>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4" name="TextBox 43">
            <a:extLst>
              <a:ext uri="{FF2B5EF4-FFF2-40B4-BE49-F238E27FC236}">
                <a16:creationId xmlns:a16="http://schemas.microsoft.com/office/drawing/2014/main" id="{11DD988D-6C8A-A038-2C2A-29ECC74DF51F}"/>
              </a:ext>
            </a:extLst>
          </p:cNvPr>
          <p:cNvSpPr txBox="1"/>
          <p:nvPr/>
        </p:nvSpPr>
        <p:spPr>
          <a:xfrm>
            <a:off x="6315084" y="6386530"/>
            <a:ext cx="3305164" cy="954107"/>
          </a:xfrm>
          <a:prstGeom prst="rect">
            <a:avLst/>
          </a:prstGeom>
          <a:noFill/>
        </p:spPr>
        <p:txBody>
          <a:bodyPr wrap="square" rtlCol="0">
            <a:spAutoFit/>
          </a:bodyPr>
          <a:lstStyle/>
          <a:p>
            <a:r>
              <a:rPr lang="en-US" sz="8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x-none" sz="800" dirty="0"/>
          </a:p>
        </p:txBody>
      </p:sp>
      <p:pic>
        <p:nvPicPr>
          <p:cNvPr id="46" name="Picture 45" descr="Graphical user interface, text, application&#10;&#10;Description automatically generated">
            <a:extLst>
              <a:ext uri="{FF2B5EF4-FFF2-40B4-BE49-F238E27FC236}">
                <a16:creationId xmlns:a16="http://schemas.microsoft.com/office/drawing/2014/main" id="{1C7E6944-26CA-2ECB-CE14-11218D9CF6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1812" y="6600844"/>
            <a:ext cx="3015038" cy="618977"/>
          </a:xfrm>
          <a:prstGeom prst="rect">
            <a:avLst/>
          </a:prstGeom>
        </p:spPr>
      </p:pic>
      <p:sp>
        <p:nvSpPr>
          <p:cNvPr id="4" name="object 2">
            <a:extLst>
              <a:ext uri="{FF2B5EF4-FFF2-40B4-BE49-F238E27FC236}">
                <a16:creationId xmlns:a16="http://schemas.microsoft.com/office/drawing/2014/main" id="{D16F5863-91E2-5565-FF28-5958E573236B}"/>
              </a:ext>
            </a:extLst>
          </p:cNvPr>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5"/>
              </a:rPr>
              <a:t>https://www.street-culture.eu</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6"/>
              </a:rPr>
              <a:t>www.facebook.com/streetcultureforregions</a:t>
            </a:r>
            <a:endParaRPr sz="1800" dirty="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dirty="0">
              <a:latin typeface="Trebuchet MS"/>
              <a:cs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984219" y="3208966"/>
              <a:ext cx="7087234" cy="4003675"/>
            </a:xfrm>
            <a:custGeom>
              <a:avLst/>
              <a:gdLst/>
              <a:ahLst/>
              <a:cxnLst/>
              <a:rect l="l" t="t" r="r" b="b"/>
              <a:pathLst>
                <a:path w="7087234" h="4003675">
                  <a:moveTo>
                    <a:pt x="6750202" y="0"/>
                  </a:moveTo>
                  <a:lnTo>
                    <a:pt x="336448" y="0"/>
                  </a:lnTo>
                  <a:lnTo>
                    <a:pt x="286902" y="3665"/>
                  </a:lnTo>
                  <a:lnTo>
                    <a:pt x="239556" y="14306"/>
                  </a:lnTo>
                  <a:lnTo>
                    <a:pt x="194940" y="31394"/>
                  </a:lnTo>
                  <a:lnTo>
                    <a:pt x="153586" y="54396"/>
                  </a:lnTo>
                  <a:lnTo>
                    <a:pt x="116023" y="82782"/>
                  </a:lnTo>
                  <a:lnTo>
                    <a:pt x="82783" y="116021"/>
                  </a:lnTo>
                  <a:lnTo>
                    <a:pt x="54396" y="153582"/>
                  </a:lnTo>
                  <a:lnTo>
                    <a:pt x="31394" y="194935"/>
                  </a:lnTo>
                  <a:lnTo>
                    <a:pt x="14306" y="239549"/>
                  </a:lnTo>
                  <a:lnTo>
                    <a:pt x="3665" y="286893"/>
                  </a:lnTo>
                  <a:lnTo>
                    <a:pt x="0" y="336435"/>
                  </a:lnTo>
                  <a:lnTo>
                    <a:pt x="0" y="3666947"/>
                  </a:lnTo>
                  <a:lnTo>
                    <a:pt x="3665" y="3716489"/>
                  </a:lnTo>
                  <a:lnTo>
                    <a:pt x="14306" y="3763833"/>
                  </a:lnTo>
                  <a:lnTo>
                    <a:pt x="31394" y="3808447"/>
                  </a:lnTo>
                  <a:lnTo>
                    <a:pt x="54396" y="3849800"/>
                  </a:lnTo>
                  <a:lnTo>
                    <a:pt x="82783" y="3887361"/>
                  </a:lnTo>
                  <a:lnTo>
                    <a:pt x="116023" y="3920600"/>
                  </a:lnTo>
                  <a:lnTo>
                    <a:pt x="153586" y="3948986"/>
                  </a:lnTo>
                  <a:lnTo>
                    <a:pt x="194940" y="3971988"/>
                  </a:lnTo>
                  <a:lnTo>
                    <a:pt x="239556" y="3989076"/>
                  </a:lnTo>
                  <a:lnTo>
                    <a:pt x="286902" y="3999717"/>
                  </a:lnTo>
                  <a:lnTo>
                    <a:pt x="336448" y="4003382"/>
                  </a:lnTo>
                  <a:lnTo>
                    <a:pt x="6750202" y="4003382"/>
                  </a:lnTo>
                  <a:lnTo>
                    <a:pt x="6799745" y="3999717"/>
                  </a:lnTo>
                  <a:lnTo>
                    <a:pt x="6847088" y="3989076"/>
                  </a:lnTo>
                  <a:lnTo>
                    <a:pt x="6891702" y="3971988"/>
                  </a:lnTo>
                  <a:lnTo>
                    <a:pt x="6933055" y="3948986"/>
                  </a:lnTo>
                  <a:lnTo>
                    <a:pt x="6970616" y="3920600"/>
                  </a:lnTo>
                  <a:lnTo>
                    <a:pt x="7003855" y="3887361"/>
                  </a:lnTo>
                  <a:lnTo>
                    <a:pt x="7032242" y="3849800"/>
                  </a:lnTo>
                  <a:lnTo>
                    <a:pt x="7055244" y="3808447"/>
                  </a:lnTo>
                  <a:lnTo>
                    <a:pt x="7072331" y="3763833"/>
                  </a:lnTo>
                  <a:lnTo>
                    <a:pt x="7082972" y="3716489"/>
                  </a:lnTo>
                  <a:lnTo>
                    <a:pt x="7086638" y="3666947"/>
                  </a:lnTo>
                  <a:lnTo>
                    <a:pt x="7086638" y="336435"/>
                  </a:lnTo>
                  <a:lnTo>
                    <a:pt x="7082972" y="286893"/>
                  </a:lnTo>
                  <a:lnTo>
                    <a:pt x="7072331" y="239549"/>
                  </a:lnTo>
                  <a:lnTo>
                    <a:pt x="7055244" y="194935"/>
                  </a:lnTo>
                  <a:lnTo>
                    <a:pt x="7032242" y="153582"/>
                  </a:lnTo>
                  <a:lnTo>
                    <a:pt x="7003855" y="116021"/>
                  </a:lnTo>
                  <a:lnTo>
                    <a:pt x="6970616" y="82782"/>
                  </a:lnTo>
                  <a:lnTo>
                    <a:pt x="6933055" y="54396"/>
                  </a:lnTo>
                  <a:lnTo>
                    <a:pt x="6891702" y="31394"/>
                  </a:lnTo>
                  <a:lnTo>
                    <a:pt x="6847088" y="14306"/>
                  </a:lnTo>
                  <a:lnTo>
                    <a:pt x="6799745" y="3665"/>
                  </a:lnTo>
                  <a:lnTo>
                    <a:pt x="6750202" y="0"/>
                  </a:lnTo>
                  <a:close/>
                </a:path>
              </a:pathLst>
            </a:custGeom>
            <a:solidFill>
              <a:srgbClr val="FFFFFF">
                <a:alpha val="92999"/>
              </a:srgbClr>
            </a:solidFill>
          </p:spPr>
          <p:txBody>
            <a:bodyPr wrap="square" lIns="0" tIns="0" rIns="0" bIns="0" rtlCol="0"/>
            <a:lstStyle/>
            <a:p>
              <a:endParaRPr/>
            </a:p>
          </p:txBody>
        </p:sp>
      </p:grpSp>
      <p:sp>
        <p:nvSpPr>
          <p:cNvPr id="5" name="object 5"/>
          <p:cNvSpPr txBox="1">
            <a:spLocks noGrp="1"/>
          </p:cNvSpPr>
          <p:nvPr>
            <p:ph type="title"/>
          </p:nvPr>
        </p:nvSpPr>
        <p:spPr>
          <a:xfrm>
            <a:off x="1460487" y="3503879"/>
            <a:ext cx="2213610" cy="391160"/>
          </a:xfrm>
          <a:prstGeom prst="rect">
            <a:avLst/>
          </a:prstGeom>
        </p:spPr>
        <p:txBody>
          <a:bodyPr vert="horz" wrap="square" lIns="0" tIns="12700" rIns="0" bIns="0" rtlCol="0">
            <a:spAutoFit/>
          </a:bodyPr>
          <a:lstStyle/>
          <a:p>
            <a:pPr marL="12700">
              <a:lnSpc>
                <a:spcPct val="100000"/>
              </a:lnSpc>
              <a:spcBef>
                <a:spcPts val="100"/>
              </a:spcBef>
            </a:pPr>
            <a:r>
              <a:rPr sz="2400" b="0" spc="140" dirty="0">
                <a:solidFill>
                  <a:srgbClr val="1D1D1B"/>
                </a:solidFill>
                <a:latin typeface="Trebuchet MS"/>
                <a:cs typeface="Trebuchet MS"/>
              </a:rPr>
              <a:t>Street</a:t>
            </a:r>
            <a:r>
              <a:rPr sz="2400" b="0" spc="-20" dirty="0">
                <a:solidFill>
                  <a:srgbClr val="1D1D1B"/>
                </a:solidFill>
                <a:latin typeface="Trebuchet MS"/>
                <a:cs typeface="Trebuchet MS"/>
              </a:rPr>
              <a:t> </a:t>
            </a:r>
            <a:r>
              <a:rPr sz="2400" b="0" spc="145" dirty="0">
                <a:solidFill>
                  <a:srgbClr val="1D1D1B"/>
                </a:solidFill>
                <a:latin typeface="Trebuchet MS"/>
                <a:cs typeface="Trebuchet MS"/>
              </a:rPr>
              <a:t>Culture</a:t>
            </a:r>
            <a:endParaRPr sz="2400">
              <a:latin typeface="Trebuchet MS"/>
              <a:cs typeface="Trebuchet MS"/>
            </a:endParaRPr>
          </a:p>
        </p:txBody>
      </p:sp>
      <p:sp>
        <p:nvSpPr>
          <p:cNvPr id="6" name="object 6"/>
          <p:cNvSpPr txBox="1"/>
          <p:nvPr/>
        </p:nvSpPr>
        <p:spPr>
          <a:xfrm>
            <a:off x="1460487" y="3862021"/>
            <a:ext cx="6226175" cy="3081020"/>
          </a:xfrm>
          <a:prstGeom prst="rect">
            <a:avLst/>
          </a:prstGeom>
        </p:spPr>
        <p:txBody>
          <a:bodyPr vert="horz" wrap="square" lIns="0" tIns="12700" rIns="0" bIns="0" rtlCol="0">
            <a:spAutoFit/>
          </a:bodyPr>
          <a:lstStyle/>
          <a:p>
            <a:pPr marL="12700">
              <a:lnSpc>
                <a:spcPct val="100000"/>
              </a:lnSpc>
              <a:spcBef>
                <a:spcPts val="100"/>
              </a:spcBef>
            </a:pPr>
            <a:r>
              <a:rPr sz="2100" i="1" spc="-40" dirty="0">
                <a:solidFill>
                  <a:srgbClr val="1D1D1B"/>
                </a:solidFill>
                <a:latin typeface="Arial"/>
                <a:cs typeface="Arial"/>
              </a:rPr>
              <a:t>the</a:t>
            </a:r>
            <a:r>
              <a:rPr sz="2100" i="1" spc="-25" dirty="0">
                <a:solidFill>
                  <a:srgbClr val="1D1D1B"/>
                </a:solidFill>
                <a:latin typeface="Arial"/>
                <a:cs typeface="Arial"/>
              </a:rPr>
              <a:t> </a:t>
            </a:r>
            <a:r>
              <a:rPr sz="2100" i="1" spc="-95" dirty="0">
                <a:solidFill>
                  <a:srgbClr val="1D1D1B"/>
                </a:solidFill>
                <a:latin typeface="Arial"/>
                <a:cs typeface="Arial"/>
              </a:rPr>
              <a:t>creative</a:t>
            </a:r>
            <a:r>
              <a:rPr sz="2100" i="1" spc="-25" dirty="0">
                <a:solidFill>
                  <a:srgbClr val="1D1D1B"/>
                </a:solidFill>
                <a:latin typeface="Arial"/>
                <a:cs typeface="Arial"/>
              </a:rPr>
              <a:t> </a:t>
            </a:r>
            <a:r>
              <a:rPr sz="2100" i="1" spc="-70" dirty="0">
                <a:solidFill>
                  <a:srgbClr val="1D1D1B"/>
                </a:solidFill>
                <a:latin typeface="Arial"/>
                <a:cs typeface="Arial"/>
              </a:rPr>
              <a:t>force</a:t>
            </a:r>
            <a:r>
              <a:rPr sz="2100" i="1" spc="-25" dirty="0">
                <a:solidFill>
                  <a:srgbClr val="1D1D1B"/>
                </a:solidFill>
                <a:latin typeface="Arial"/>
                <a:cs typeface="Arial"/>
              </a:rPr>
              <a:t> </a:t>
            </a:r>
            <a:r>
              <a:rPr sz="2100" i="1" spc="35" dirty="0">
                <a:solidFill>
                  <a:srgbClr val="1D1D1B"/>
                </a:solidFill>
                <a:latin typeface="Arial"/>
                <a:cs typeface="Arial"/>
              </a:rPr>
              <a:t>of</a:t>
            </a:r>
            <a:r>
              <a:rPr sz="2100" i="1" spc="-25" dirty="0">
                <a:solidFill>
                  <a:srgbClr val="1D1D1B"/>
                </a:solidFill>
                <a:latin typeface="Arial"/>
                <a:cs typeface="Arial"/>
              </a:rPr>
              <a:t> </a:t>
            </a:r>
            <a:r>
              <a:rPr sz="2100" i="1" spc="-40" dirty="0">
                <a:solidFill>
                  <a:srgbClr val="1D1D1B"/>
                </a:solidFill>
                <a:latin typeface="Arial"/>
                <a:cs typeface="Arial"/>
              </a:rPr>
              <a:t>the</a:t>
            </a:r>
            <a:r>
              <a:rPr sz="2100" i="1" spc="-20" dirty="0">
                <a:solidFill>
                  <a:srgbClr val="1D1D1B"/>
                </a:solidFill>
                <a:latin typeface="Arial"/>
                <a:cs typeface="Arial"/>
              </a:rPr>
              <a:t> </a:t>
            </a:r>
            <a:r>
              <a:rPr sz="2100" i="1" spc="-35" dirty="0">
                <a:solidFill>
                  <a:srgbClr val="1D1D1B"/>
                </a:solidFill>
                <a:latin typeface="Arial"/>
                <a:cs typeface="Arial"/>
              </a:rPr>
              <a:t>city</a:t>
            </a:r>
            <a:endParaRPr sz="2100">
              <a:latin typeface="Arial"/>
              <a:cs typeface="Arial"/>
            </a:endParaRPr>
          </a:p>
          <a:p>
            <a:pPr marL="12700" marR="5080">
              <a:lnSpc>
                <a:spcPct val="100000"/>
              </a:lnSpc>
              <a:spcBef>
                <a:spcPts val="2100"/>
              </a:spcBef>
            </a:pPr>
            <a:r>
              <a:rPr sz="1800" spc="-50" dirty="0">
                <a:solidFill>
                  <a:srgbClr val="1D1D1B"/>
                </a:solidFill>
                <a:latin typeface="Trebuchet MS"/>
                <a:cs typeface="Trebuchet MS"/>
              </a:rPr>
              <a:t>Popular</a:t>
            </a:r>
            <a:r>
              <a:rPr sz="1800" spc="-45" dirty="0">
                <a:solidFill>
                  <a:srgbClr val="1D1D1B"/>
                </a:solidFill>
                <a:latin typeface="Trebuchet MS"/>
                <a:cs typeface="Trebuchet MS"/>
              </a:rPr>
              <a:t> </a:t>
            </a:r>
            <a:r>
              <a:rPr sz="1800" spc="-75" dirty="0">
                <a:solidFill>
                  <a:srgbClr val="1D1D1B"/>
                </a:solidFill>
                <a:latin typeface="Trebuchet MS"/>
                <a:cs typeface="Trebuchet MS"/>
              </a:rPr>
              <a:t>styles</a:t>
            </a:r>
            <a:r>
              <a:rPr sz="1800" spc="-40"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25" dirty="0">
                <a:solidFill>
                  <a:srgbClr val="1D1D1B"/>
                </a:solidFill>
                <a:latin typeface="Trebuchet MS"/>
                <a:cs typeface="Trebuchet MS"/>
              </a:rPr>
              <a:t>urban</a:t>
            </a:r>
            <a:r>
              <a:rPr sz="1800" spc="-40" dirty="0">
                <a:solidFill>
                  <a:srgbClr val="1D1D1B"/>
                </a:solidFill>
                <a:latin typeface="Trebuchet MS"/>
                <a:cs typeface="Trebuchet MS"/>
              </a:rPr>
              <a:t> </a:t>
            </a:r>
            <a:r>
              <a:rPr sz="1800" spc="-80" dirty="0">
                <a:solidFill>
                  <a:srgbClr val="1D1D1B"/>
                </a:solidFill>
                <a:latin typeface="Trebuchet MS"/>
                <a:cs typeface="Trebuchet MS"/>
              </a:rPr>
              <a:t>centres.</a:t>
            </a:r>
            <a:r>
              <a:rPr sz="1800" spc="-40" dirty="0">
                <a:solidFill>
                  <a:srgbClr val="1D1D1B"/>
                </a:solidFill>
                <a:latin typeface="Trebuchet MS"/>
                <a:cs typeface="Trebuchet MS"/>
              </a:rPr>
              <a:t> </a:t>
            </a:r>
            <a:r>
              <a:rPr sz="1800" spc="-70" dirty="0">
                <a:solidFill>
                  <a:srgbClr val="1D1D1B"/>
                </a:solidFill>
                <a:latin typeface="Trebuchet MS"/>
                <a:cs typeface="Trebuchet MS"/>
              </a:rPr>
              <a:t>This</a:t>
            </a:r>
            <a:r>
              <a:rPr sz="1800" spc="-40"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50" dirty="0">
                <a:solidFill>
                  <a:srgbClr val="1D1D1B"/>
                </a:solidFill>
                <a:latin typeface="Trebuchet MS"/>
                <a:cs typeface="Trebuchet MS"/>
              </a:rPr>
              <a:t>a</a:t>
            </a:r>
            <a:r>
              <a:rPr sz="1800" spc="-40" dirty="0">
                <a:solidFill>
                  <a:srgbClr val="1D1D1B"/>
                </a:solidFill>
                <a:latin typeface="Trebuchet MS"/>
                <a:cs typeface="Trebuchet MS"/>
              </a:rPr>
              <a:t> </a:t>
            </a:r>
            <a:r>
              <a:rPr sz="1800" spc="-55" dirty="0">
                <a:solidFill>
                  <a:srgbClr val="1D1D1B"/>
                </a:solidFill>
                <a:latin typeface="Trebuchet MS"/>
                <a:cs typeface="Trebuchet MS"/>
              </a:rPr>
              <a:t>view</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45" dirty="0">
                <a:solidFill>
                  <a:srgbClr val="1D1D1B"/>
                </a:solidFill>
                <a:latin typeface="Trebuchet MS"/>
                <a:cs typeface="Trebuchet MS"/>
              </a:rPr>
              <a:t>the</a:t>
            </a:r>
            <a:r>
              <a:rPr sz="1800" spc="-40" dirty="0">
                <a:solidFill>
                  <a:srgbClr val="1D1D1B"/>
                </a:solidFill>
                <a:latin typeface="Trebuchet MS"/>
                <a:cs typeface="Trebuchet MS"/>
              </a:rPr>
              <a:t> </a:t>
            </a:r>
            <a:r>
              <a:rPr sz="1800" spc="-70" dirty="0">
                <a:solidFill>
                  <a:srgbClr val="1D1D1B"/>
                </a:solidFill>
                <a:latin typeface="Trebuchet MS"/>
                <a:cs typeface="Trebuchet MS"/>
              </a:rPr>
              <a:t>streets</a:t>
            </a:r>
            <a:r>
              <a:rPr sz="1800" spc="-40" dirty="0">
                <a:solidFill>
                  <a:srgbClr val="1D1D1B"/>
                </a:solidFill>
                <a:latin typeface="Trebuchet MS"/>
                <a:cs typeface="Trebuchet MS"/>
              </a:rPr>
              <a:t> as </a:t>
            </a:r>
            <a:r>
              <a:rPr sz="1800" spc="-35" dirty="0">
                <a:solidFill>
                  <a:srgbClr val="1D1D1B"/>
                </a:solidFill>
                <a:latin typeface="Trebuchet MS"/>
                <a:cs typeface="Trebuchet MS"/>
              </a:rPr>
              <a:t> </a:t>
            </a:r>
            <a:r>
              <a:rPr sz="1800" spc="-45" dirty="0">
                <a:solidFill>
                  <a:srgbClr val="1D1D1B"/>
                </a:solidFill>
                <a:latin typeface="Trebuchet MS"/>
                <a:cs typeface="Trebuchet MS"/>
              </a:rPr>
              <a:t>shared </a:t>
            </a:r>
            <a:r>
              <a:rPr sz="1800" spc="-65" dirty="0">
                <a:solidFill>
                  <a:srgbClr val="1D1D1B"/>
                </a:solidFill>
                <a:latin typeface="Trebuchet MS"/>
                <a:cs typeface="Trebuchet MS"/>
              </a:rPr>
              <a:t>spaces,</a:t>
            </a:r>
            <a:r>
              <a:rPr sz="1800" spc="-40" dirty="0">
                <a:solidFill>
                  <a:srgbClr val="1D1D1B"/>
                </a:solidFill>
                <a:latin typeface="Trebuchet MS"/>
                <a:cs typeface="Trebuchet MS"/>
              </a:rPr>
              <a:t> </a:t>
            </a:r>
            <a:r>
              <a:rPr sz="1800" spc="-35" dirty="0">
                <a:solidFill>
                  <a:srgbClr val="1D1D1B"/>
                </a:solidFill>
                <a:latin typeface="Trebuchet MS"/>
                <a:cs typeface="Trebuchet MS"/>
              </a:rPr>
              <a:t>made</a:t>
            </a:r>
            <a:r>
              <a:rPr sz="1800" spc="-40" dirty="0">
                <a:solidFill>
                  <a:srgbClr val="1D1D1B"/>
                </a:solidFill>
                <a:latin typeface="Trebuchet MS"/>
                <a:cs typeface="Trebuchet MS"/>
              </a:rPr>
              <a:t> </a:t>
            </a:r>
            <a:r>
              <a:rPr sz="1800" spc="-45" dirty="0">
                <a:solidFill>
                  <a:srgbClr val="1D1D1B"/>
                </a:solidFill>
                <a:latin typeface="Trebuchet MS"/>
                <a:cs typeface="Trebuchet MS"/>
              </a:rPr>
              <a:t>for </a:t>
            </a:r>
            <a:r>
              <a:rPr sz="1800" spc="-45">
                <a:solidFill>
                  <a:srgbClr val="1D1D1B"/>
                </a:solidFill>
                <a:latin typeface="Trebuchet MS"/>
                <a:cs typeface="Trebuchet MS"/>
              </a:rPr>
              <a:t>the</a:t>
            </a:r>
            <a:r>
              <a:rPr sz="1800" spc="-40">
                <a:solidFill>
                  <a:srgbClr val="1D1D1B"/>
                </a:solidFill>
                <a:latin typeface="Trebuchet MS"/>
                <a:cs typeface="Trebuchet MS"/>
              </a:rPr>
              <a:t> </a:t>
            </a:r>
            <a:r>
              <a:rPr sz="1800" spc="-60">
                <a:solidFill>
                  <a:srgbClr val="1D1D1B"/>
                </a:solidFill>
                <a:latin typeface="Trebuchet MS"/>
                <a:cs typeface="Trebuchet MS"/>
              </a:rPr>
              <a:t>benefit</a:t>
            </a:r>
            <a:r>
              <a:rPr sz="1800" spc="-40">
                <a:solidFill>
                  <a:srgbClr val="1D1D1B"/>
                </a:solidFill>
                <a:latin typeface="Trebuchet MS"/>
                <a:cs typeface="Trebuchet MS"/>
              </a:rPr>
              <a:t> </a:t>
            </a:r>
            <a:r>
              <a:rPr sz="1800" spc="-20" dirty="0">
                <a:solidFill>
                  <a:srgbClr val="1D1D1B"/>
                </a:solidFill>
                <a:latin typeface="Trebuchet MS"/>
                <a:cs typeface="Trebuchet MS"/>
              </a:rPr>
              <a:t>of</a:t>
            </a:r>
            <a:r>
              <a:rPr sz="1800" spc="-40" dirty="0">
                <a:solidFill>
                  <a:srgbClr val="1D1D1B"/>
                </a:solidFill>
                <a:latin typeface="Trebuchet MS"/>
                <a:cs typeface="Trebuchet MS"/>
              </a:rPr>
              <a:t> </a:t>
            </a:r>
            <a:r>
              <a:rPr sz="1800" spc="-105" dirty="0">
                <a:solidFill>
                  <a:srgbClr val="1D1D1B"/>
                </a:solidFill>
                <a:latin typeface="Trebuchet MS"/>
                <a:cs typeface="Trebuchet MS"/>
              </a:rPr>
              <a:t>all</a:t>
            </a:r>
            <a:r>
              <a:rPr sz="1800" spc="-45" dirty="0">
                <a:solidFill>
                  <a:srgbClr val="1D1D1B"/>
                </a:solidFill>
                <a:latin typeface="Trebuchet MS"/>
                <a:cs typeface="Trebuchet MS"/>
              </a:rPr>
              <a:t> </a:t>
            </a:r>
            <a:r>
              <a:rPr sz="1800" spc="-40" dirty="0">
                <a:solidFill>
                  <a:srgbClr val="1D1D1B"/>
                </a:solidFill>
                <a:latin typeface="Trebuchet MS"/>
                <a:cs typeface="Trebuchet MS"/>
              </a:rPr>
              <a:t>that </a:t>
            </a:r>
            <a:r>
              <a:rPr sz="1800" spc="-35">
                <a:solidFill>
                  <a:srgbClr val="1D1D1B"/>
                </a:solidFill>
                <a:latin typeface="Trebuchet MS"/>
                <a:cs typeface="Trebuchet MS"/>
              </a:rPr>
              <a:t>use</a:t>
            </a:r>
            <a:r>
              <a:rPr sz="1800" spc="-40">
                <a:solidFill>
                  <a:srgbClr val="1D1D1B"/>
                </a:solidFill>
                <a:latin typeface="Trebuchet MS"/>
                <a:cs typeface="Trebuchet MS"/>
              </a:rPr>
              <a:t> </a:t>
            </a:r>
            <a:r>
              <a:rPr sz="1800" spc="-60">
                <a:solidFill>
                  <a:srgbClr val="1D1D1B"/>
                </a:solidFill>
                <a:latin typeface="Trebuchet MS"/>
                <a:cs typeface="Trebuchet MS"/>
              </a:rPr>
              <a:t>them.</a:t>
            </a:r>
            <a:r>
              <a:rPr sz="1800" spc="-40">
                <a:solidFill>
                  <a:srgbClr val="1D1D1B"/>
                </a:solidFill>
                <a:latin typeface="Trebuchet MS"/>
                <a:cs typeface="Trebuchet MS"/>
              </a:rPr>
              <a:t> </a:t>
            </a:r>
            <a:r>
              <a:rPr sz="1800" spc="-65" dirty="0">
                <a:solidFill>
                  <a:srgbClr val="1D1D1B"/>
                </a:solidFill>
                <a:latin typeface="Trebuchet MS"/>
                <a:cs typeface="Trebuchet MS"/>
              </a:rPr>
              <a:t>Street </a:t>
            </a:r>
            <a:r>
              <a:rPr sz="1800" spc="-530" dirty="0">
                <a:solidFill>
                  <a:srgbClr val="1D1D1B"/>
                </a:solidFill>
                <a:latin typeface="Trebuchet MS"/>
                <a:cs typeface="Trebuchet MS"/>
              </a:rPr>
              <a:t> </a:t>
            </a:r>
            <a:r>
              <a:rPr sz="1800" spc="-65" dirty="0">
                <a:solidFill>
                  <a:srgbClr val="1D1D1B"/>
                </a:solidFill>
                <a:latin typeface="Trebuchet MS"/>
                <a:cs typeface="Trebuchet MS"/>
              </a:rPr>
              <a:t>cultu</a:t>
            </a:r>
            <a:r>
              <a:rPr sz="1800" spc="-7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65" dirty="0">
                <a:solidFill>
                  <a:srgbClr val="1D1D1B"/>
                </a:solidFill>
                <a:latin typeface="Trebuchet MS"/>
                <a:cs typeface="Trebuchet MS"/>
              </a:rPr>
              <a:t>thrives</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45" dirty="0">
                <a:solidFill>
                  <a:srgbClr val="1D1D1B"/>
                </a:solidFill>
                <a:latin typeface="Trebuchet MS"/>
                <a:cs typeface="Trebuchet MS"/>
              </a:rPr>
              <a:t> </a:t>
            </a:r>
            <a:r>
              <a:rPr sz="1800" spc="-25" dirty="0">
                <a:solidFill>
                  <a:srgbClr val="1D1D1B"/>
                </a:solidFill>
                <a:latin typeface="Trebuchet MS"/>
                <a:cs typeface="Trebuchet MS"/>
              </a:rPr>
              <a:t>urban</a:t>
            </a:r>
            <a:r>
              <a:rPr sz="1800" spc="-45" dirty="0">
                <a:solidFill>
                  <a:srgbClr val="1D1D1B"/>
                </a:solidFill>
                <a:latin typeface="Trebuchet MS"/>
                <a:cs typeface="Trebuchet MS"/>
              </a:rPr>
              <a:t> </a:t>
            </a:r>
            <a:r>
              <a:rPr sz="1800" spc="-70" dirty="0">
                <a:solidFill>
                  <a:srgbClr val="1D1D1B"/>
                </a:solidFill>
                <a:latin typeface="Trebuchet MS"/>
                <a:cs typeface="Trebuchet MS"/>
              </a:rPr>
              <a:t>cent</a:t>
            </a:r>
            <a:r>
              <a:rPr sz="1800" spc="-75" dirty="0">
                <a:solidFill>
                  <a:srgbClr val="1D1D1B"/>
                </a:solidFill>
                <a:latin typeface="Trebuchet MS"/>
                <a:cs typeface="Trebuchet MS"/>
              </a:rPr>
              <a:t>r</a:t>
            </a:r>
            <a:r>
              <a:rPr sz="1800" spc="-60" dirty="0">
                <a:solidFill>
                  <a:srgbClr val="1D1D1B"/>
                </a:solidFill>
                <a:latin typeface="Trebuchet MS"/>
                <a:cs typeface="Trebuchet MS"/>
              </a:rPr>
              <a:t>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10" dirty="0">
                <a:solidFill>
                  <a:srgbClr val="1D1D1B"/>
                </a:solidFill>
                <a:latin typeface="Trebuchet MS"/>
                <a:cs typeface="Trebuchet MS"/>
              </a:rPr>
              <a:t>big</a:t>
            </a:r>
            <a:r>
              <a:rPr sz="1800" spc="-45" dirty="0">
                <a:solidFill>
                  <a:srgbClr val="1D1D1B"/>
                </a:solidFill>
                <a:latin typeface="Trebuchet MS"/>
                <a:cs typeface="Trebuchet MS"/>
              </a:rPr>
              <a:t> </a:t>
            </a:r>
            <a:r>
              <a:rPr sz="1800" spc="-95" dirty="0">
                <a:solidFill>
                  <a:srgbClr val="1D1D1B"/>
                </a:solidFill>
                <a:latin typeface="Trebuchet MS"/>
                <a:cs typeface="Trebuchet MS"/>
              </a:rPr>
              <a:t>cities.</a:t>
            </a:r>
            <a:r>
              <a:rPr sz="1800" spc="-45" dirty="0">
                <a:solidFill>
                  <a:srgbClr val="1D1D1B"/>
                </a:solidFill>
                <a:latin typeface="Trebuchet MS"/>
                <a:cs typeface="Trebuchet MS"/>
              </a:rPr>
              <a:t> </a:t>
            </a:r>
            <a:r>
              <a:rPr sz="1800" spc="-65" dirty="0">
                <a:solidFill>
                  <a:srgbClr val="1D1D1B"/>
                </a:solidFill>
                <a:latin typeface="Trebuchet MS"/>
                <a:cs typeface="Trebuchet MS"/>
              </a:rPr>
              <a:t>These</a:t>
            </a:r>
            <a:r>
              <a:rPr sz="1800" spc="-45" dirty="0">
                <a:solidFill>
                  <a:srgbClr val="1D1D1B"/>
                </a:solidFill>
                <a:latin typeface="Trebuchet MS"/>
                <a:cs typeface="Trebuchet MS"/>
              </a:rPr>
              <a:t> </a:t>
            </a:r>
            <a:r>
              <a:rPr sz="1800" spc="-85" dirty="0">
                <a:solidFill>
                  <a:srgbClr val="1D1D1B"/>
                </a:solidFill>
                <a:latin typeface="Trebuchet MS"/>
                <a:cs typeface="Trebuchet MS"/>
              </a:rPr>
              <a:t>are</a:t>
            </a:r>
            <a:r>
              <a:rPr sz="1800" spc="-45" dirty="0">
                <a:solidFill>
                  <a:srgbClr val="1D1D1B"/>
                </a:solidFill>
                <a:latin typeface="Trebuchet MS"/>
                <a:cs typeface="Trebuchet MS"/>
              </a:rPr>
              <a:t> </a:t>
            </a:r>
            <a:r>
              <a:rPr sz="1800" spc="-40" dirty="0">
                <a:solidFill>
                  <a:srgbClr val="1D1D1B"/>
                </a:solidFill>
                <a:latin typeface="Trebuchet MS"/>
                <a:cs typeface="Trebuchet MS"/>
              </a:rPr>
              <a:t>the  </a:t>
            </a:r>
            <a:r>
              <a:rPr sz="1800" spc="-65" dirty="0">
                <a:solidFill>
                  <a:srgbClr val="1D1D1B"/>
                </a:solidFill>
                <a:latin typeface="Trebuchet MS"/>
                <a:cs typeface="Trebuchet MS"/>
              </a:rPr>
              <a:t>places</a:t>
            </a:r>
            <a:r>
              <a:rPr sz="1800" spc="-45" dirty="0">
                <a:solidFill>
                  <a:srgbClr val="1D1D1B"/>
                </a:solidFill>
                <a:latin typeface="Trebuchet MS"/>
                <a:cs typeface="Trebuchet MS"/>
              </a:rPr>
              <a:t> </a:t>
            </a:r>
            <a:r>
              <a:rPr sz="1800" spc="-75" dirty="0">
                <a:solidFill>
                  <a:srgbClr val="1D1D1B"/>
                </a:solidFill>
                <a:latin typeface="Trebuchet MS"/>
                <a:cs typeface="Trebuchet MS"/>
              </a:rPr>
              <a:t>street</a:t>
            </a:r>
            <a:r>
              <a:rPr sz="1800" spc="-45" dirty="0">
                <a:solidFill>
                  <a:srgbClr val="1D1D1B"/>
                </a:solidFill>
                <a:latin typeface="Trebuchet MS"/>
                <a:cs typeface="Trebuchet MS"/>
              </a:rPr>
              <a:t> </a:t>
            </a:r>
            <a:r>
              <a:rPr sz="1800" spc="-65" dirty="0">
                <a:solidFill>
                  <a:srgbClr val="1D1D1B"/>
                </a:solidFill>
                <a:latin typeface="Trebuchet MS"/>
                <a:cs typeface="Trebuchet MS"/>
              </a:rPr>
              <a:t>culture</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10" dirty="0">
                <a:solidFill>
                  <a:srgbClr val="1D1D1B"/>
                </a:solidFill>
                <a:latin typeface="Trebuchet MS"/>
                <a:cs typeface="Trebuchet MS"/>
              </a:rPr>
              <a:t>born</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40" dirty="0">
                <a:solidFill>
                  <a:srgbClr val="1D1D1B"/>
                </a:solidFill>
                <a:latin typeface="Trebuchet MS"/>
                <a:cs typeface="Trebuchet MS"/>
              </a:rPr>
              <a:t>from</a:t>
            </a:r>
            <a:r>
              <a:rPr sz="1800" spc="-45" dirty="0">
                <a:solidFill>
                  <a:srgbClr val="1D1D1B"/>
                </a:solidFill>
                <a:latin typeface="Trebuchet MS"/>
                <a:cs typeface="Trebuchet MS"/>
              </a:rPr>
              <a:t> </a:t>
            </a:r>
            <a:r>
              <a:rPr sz="1800" spc="-70" dirty="0">
                <a:solidFill>
                  <a:srgbClr val="1D1D1B"/>
                </a:solidFill>
                <a:latin typeface="Trebuchet MS"/>
                <a:cs typeface="Trebuchet MS"/>
              </a:rPr>
              <a:t>there</a:t>
            </a:r>
            <a:r>
              <a:rPr sz="1800" spc="-45" dirty="0">
                <a:solidFill>
                  <a:srgbClr val="1D1D1B"/>
                </a:solidFill>
                <a:latin typeface="Trebuchet MS"/>
                <a:cs typeface="Trebuchet MS"/>
              </a:rPr>
              <a:t> </a:t>
            </a:r>
            <a:r>
              <a:rPr sz="1800" spc="-90" dirty="0">
                <a:solidFill>
                  <a:srgbClr val="1D1D1B"/>
                </a:solidFill>
                <a:latin typeface="Trebuchet MS"/>
                <a:cs typeface="Trebuchet MS"/>
              </a:rPr>
              <a:t>it</a:t>
            </a:r>
            <a:r>
              <a:rPr sz="1800" spc="-45" dirty="0">
                <a:solidFill>
                  <a:srgbClr val="1D1D1B"/>
                </a:solidFill>
                <a:latin typeface="Trebuchet MS"/>
                <a:cs typeface="Trebuchet MS"/>
              </a:rPr>
              <a:t> </a:t>
            </a:r>
            <a:r>
              <a:rPr sz="1800" spc="-60" dirty="0">
                <a:solidFill>
                  <a:srgbClr val="1D1D1B"/>
                </a:solidFill>
                <a:latin typeface="Trebuchet MS"/>
                <a:cs typeface="Trebuchet MS"/>
              </a:rPr>
              <a:t>spreads.</a:t>
            </a:r>
            <a:r>
              <a:rPr sz="1800" spc="-45" dirty="0">
                <a:solidFill>
                  <a:srgbClr val="1D1D1B"/>
                </a:solidFill>
                <a:latin typeface="Trebuchet MS"/>
                <a:cs typeface="Trebuchet MS"/>
              </a:rPr>
              <a:t> </a:t>
            </a:r>
            <a:r>
              <a:rPr sz="1800" spc="-85" dirty="0">
                <a:solidFill>
                  <a:srgbClr val="1D1D1B"/>
                </a:solidFill>
                <a:latin typeface="Trebuchet MS"/>
                <a:cs typeface="Trebuchet MS"/>
              </a:rPr>
              <a:t>It</a:t>
            </a:r>
            <a:r>
              <a:rPr sz="1800" spc="-45" dirty="0">
                <a:solidFill>
                  <a:srgbClr val="1D1D1B"/>
                </a:solidFill>
                <a:latin typeface="Trebuchet MS"/>
                <a:cs typeface="Trebuchet MS"/>
              </a:rPr>
              <a:t> </a:t>
            </a:r>
            <a:r>
              <a:rPr sz="1800" spc="-75" dirty="0">
                <a:solidFill>
                  <a:srgbClr val="1D1D1B"/>
                </a:solidFill>
                <a:latin typeface="Trebuchet MS"/>
                <a:cs typeface="Trebuchet MS"/>
              </a:rPr>
              <a:t>is </a:t>
            </a:r>
            <a:r>
              <a:rPr sz="1800" spc="-70" dirty="0">
                <a:solidFill>
                  <a:srgbClr val="1D1D1B"/>
                </a:solidFill>
                <a:latin typeface="Trebuchet MS"/>
                <a:cs typeface="Trebuchet MS"/>
              </a:rPr>
              <a:t> </a:t>
            </a:r>
            <a:r>
              <a:rPr sz="1800" spc="-40" dirty="0">
                <a:solidFill>
                  <a:srgbClr val="1D1D1B"/>
                </a:solidFill>
                <a:latin typeface="Trebuchet MS"/>
                <a:cs typeface="Trebuchet MS"/>
              </a:rPr>
              <a:t>modern, </a:t>
            </a:r>
            <a:r>
              <a:rPr sz="1800" spc="-50" dirty="0">
                <a:solidFill>
                  <a:srgbClr val="1D1D1B"/>
                </a:solidFill>
                <a:latin typeface="Trebuchet MS"/>
                <a:cs typeface="Trebuchet MS"/>
              </a:rPr>
              <a:t>always </a:t>
            </a:r>
            <a:r>
              <a:rPr sz="1800" dirty="0">
                <a:solidFill>
                  <a:srgbClr val="1D1D1B"/>
                </a:solidFill>
                <a:latin typeface="Trebuchet MS"/>
                <a:cs typeface="Trebuchet MS"/>
              </a:rPr>
              <a:t>pushing </a:t>
            </a:r>
            <a:r>
              <a:rPr sz="1800" spc="-45" dirty="0">
                <a:solidFill>
                  <a:srgbClr val="1D1D1B"/>
                </a:solidFill>
                <a:latin typeface="Trebuchet MS"/>
                <a:cs typeface="Trebuchet MS"/>
              </a:rPr>
              <a:t>the </a:t>
            </a:r>
            <a:r>
              <a:rPr sz="1800" spc="-75" dirty="0">
                <a:solidFill>
                  <a:srgbClr val="1D1D1B"/>
                </a:solidFill>
                <a:latin typeface="Trebuchet MS"/>
                <a:cs typeface="Trebuchet MS"/>
              </a:rPr>
              <a:t>limits </a:t>
            </a:r>
            <a:r>
              <a:rPr sz="1800" spc="-20" dirty="0">
                <a:solidFill>
                  <a:srgbClr val="1D1D1B"/>
                </a:solidFill>
                <a:latin typeface="Trebuchet MS"/>
                <a:cs typeface="Trebuchet MS"/>
              </a:rPr>
              <a:t>of </a:t>
            </a:r>
            <a:r>
              <a:rPr sz="1800" spc="-40" dirty="0">
                <a:solidFill>
                  <a:srgbClr val="1D1D1B"/>
                </a:solidFill>
                <a:latin typeface="Trebuchet MS"/>
                <a:cs typeface="Trebuchet MS"/>
              </a:rPr>
              <a:t>any </a:t>
            </a:r>
            <a:r>
              <a:rPr sz="1800" spc="-60" dirty="0">
                <a:solidFill>
                  <a:srgbClr val="1D1D1B"/>
                </a:solidFill>
                <a:latin typeface="Trebuchet MS"/>
                <a:cs typeface="Trebuchet MS"/>
              </a:rPr>
              <a:t>set </a:t>
            </a:r>
            <a:r>
              <a:rPr sz="1800" spc="-65" dirty="0">
                <a:solidFill>
                  <a:srgbClr val="1D1D1B"/>
                </a:solidFill>
                <a:latin typeface="Trebuchet MS"/>
                <a:cs typeface="Trebuchet MS"/>
              </a:rPr>
              <a:t>idea </a:t>
            </a:r>
            <a:r>
              <a:rPr sz="1800" spc="-35" dirty="0">
                <a:solidFill>
                  <a:srgbClr val="1D1D1B"/>
                </a:solidFill>
                <a:latin typeface="Trebuchet MS"/>
                <a:cs typeface="Trebuchet MS"/>
              </a:rPr>
              <a:t>whether </a:t>
            </a:r>
            <a:r>
              <a:rPr sz="1800" spc="-40" dirty="0">
                <a:solidFill>
                  <a:srgbClr val="1D1D1B"/>
                </a:solidFill>
                <a:latin typeface="Trebuchet MS"/>
                <a:cs typeface="Trebuchet MS"/>
              </a:rPr>
              <a:t>that </a:t>
            </a:r>
            <a:r>
              <a:rPr sz="1800" spc="-530"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fashion,</a:t>
            </a:r>
            <a:r>
              <a:rPr sz="1800" spc="-40" dirty="0">
                <a:solidFill>
                  <a:srgbClr val="1D1D1B"/>
                </a:solidFill>
                <a:latin typeface="Trebuchet MS"/>
                <a:cs typeface="Trebuchet MS"/>
              </a:rPr>
              <a:t> </a:t>
            </a:r>
            <a:r>
              <a:rPr sz="1800" spc="-95" dirty="0">
                <a:solidFill>
                  <a:srgbClr val="1D1D1B"/>
                </a:solidFill>
                <a:latin typeface="Trebuchet MS"/>
                <a:cs typeface="Trebuchet MS"/>
              </a:rPr>
              <a:t>art,</a:t>
            </a:r>
            <a:r>
              <a:rPr sz="1800" spc="-45" dirty="0">
                <a:solidFill>
                  <a:srgbClr val="1D1D1B"/>
                </a:solidFill>
                <a:latin typeface="Trebuchet MS"/>
                <a:cs typeface="Trebuchet MS"/>
              </a:rPr>
              <a:t> </a:t>
            </a:r>
            <a:r>
              <a:rPr sz="1800" spc="-40" dirty="0">
                <a:solidFill>
                  <a:srgbClr val="1D1D1B"/>
                </a:solidFill>
                <a:latin typeface="Trebuchet MS"/>
                <a:cs typeface="Trebuchet MS"/>
              </a:rPr>
              <a:t>design, </a:t>
            </a:r>
            <a:r>
              <a:rPr sz="1800" spc="-45" dirty="0">
                <a:solidFill>
                  <a:srgbClr val="1D1D1B"/>
                </a:solidFill>
                <a:latin typeface="Trebuchet MS"/>
                <a:cs typeface="Trebuchet MS"/>
              </a:rPr>
              <a:t>music </a:t>
            </a:r>
            <a:r>
              <a:rPr sz="1800" spc="-35" dirty="0">
                <a:solidFill>
                  <a:srgbClr val="1D1D1B"/>
                </a:solidFill>
                <a:latin typeface="Trebuchet MS"/>
                <a:cs typeface="Trebuchet MS"/>
              </a:rPr>
              <a:t>or</a:t>
            </a:r>
            <a:r>
              <a:rPr sz="1800" spc="-40" dirty="0">
                <a:solidFill>
                  <a:srgbClr val="1D1D1B"/>
                </a:solidFill>
                <a:latin typeface="Trebuchet MS"/>
                <a:cs typeface="Trebuchet MS"/>
              </a:rPr>
              <a:t> </a:t>
            </a:r>
            <a:r>
              <a:rPr sz="1800" spc="-55" dirty="0">
                <a:solidFill>
                  <a:srgbClr val="1D1D1B"/>
                </a:solidFill>
                <a:latin typeface="Trebuchet MS"/>
                <a:cs typeface="Trebuchet MS"/>
              </a:rPr>
              <a:t>sport.</a:t>
            </a:r>
            <a:r>
              <a:rPr sz="1800" spc="-40" dirty="0">
                <a:solidFill>
                  <a:srgbClr val="1D1D1B"/>
                </a:solidFill>
                <a:latin typeface="Trebuchet MS"/>
                <a:cs typeface="Trebuchet MS"/>
              </a:rPr>
              <a:t> </a:t>
            </a:r>
            <a:r>
              <a:rPr sz="1800" spc="-85" dirty="0">
                <a:solidFill>
                  <a:srgbClr val="1D1D1B"/>
                </a:solidFill>
                <a:latin typeface="Trebuchet MS"/>
                <a:cs typeface="Trebuchet MS"/>
              </a:rPr>
              <a:t>It</a:t>
            </a:r>
            <a:r>
              <a:rPr sz="1800" spc="-45" dirty="0">
                <a:solidFill>
                  <a:srgbClr val="1D1D1B"/>
                </a:solidFill>
                <a:latin typeface="Trebuchet MS"/>
                <a:cs typeface="Trebuchet MS"/>
              </a:rPr>
              <a:t> </a:t>
            </a:r>
            <a:r>
              <a:rPr sz="1800" spc="-75" dirty="0">
                <a:solidFill>
                  <a:srgbClr val="1D1D1B"/>
                </a:solidFill>
                <a:latin typeface="Trebuchet MS"/>
                <a:cs typeface="Trebuchet MS"/>
              </a:rPr>
              <a:t>is</a:t>
            </a:r>
            <a:r>
              <a:rPr sz="1800" spc="-40" dirty="0">
                <a:solidFill>
                  <a:srgbClr val="1D1D1B"/>
                </a:solidFill>
                <a:latin typeface="Trebuchet MS"/>
                <a:cs typeface="Trebuchet MS"/>
              </a:rPr>
              <a:t> </a:t>
            </a:r>
            <a:r>
              <a:rPr sz="1800" spc="-45" dirty="0">
                <a:solidFill>
                  <a:srgbClr val="1D1D1B"/>
                </a:solidFill>
                <a:latin typeface="Trebuchet MS"/>
                <a:cs typeface="Trebuchet MS"/>
              </a:rPr>
              <a:t>the </a:t>
            </a:r>
            <a:r>
              <a:rPr sz="1800" spc="-90" dirty="0">
                <a:solidFill>
                  <a:srgbClr val="1D1D1B"/>
                </a:solidFill>
                <a:latin typeface="Trebuchet MS"/>
                <a:cs typeface="Trebuchet MS"/>
              </a:rPr>
              <a:t>creative</a:t>
            </a:r>
            <a:r>
              <a:rPr sz="1800" spc="-40" dirty="0">
                <a:solidFill>
                  <a:srgbClr val="1D1D1B"/>
                </a:solidFill>
                <a:latin typeface="Trebuchet MS"/>
                <a:cs typeface="Trebuchet MS"/>
              </a:rPr>
              <a:t> </a:t>
            </a:r>
            <a:r>
              <a:rPr sz="1800" spc="-60" dirty="0">
                <a:solidFill>
                  <a:srgbClr val="1D1D1B"/>
                </a:solidFill>
                <a:latin typeface="Trebuchet MS"/>
                <a:cs typeface="Trebuchet MS"/>
              </a:rPr>
              <a:t>forces</a:t>
            </a:r>
            <a:r>
              <a:rPr sz="1800" spc="-45" dirty="0">
                <a:solidFill>
                  <a:srgbClr val="1D1D1B"/>
                </a:solidFill>
                <a:latin typeface="Trebuchet MS"/>
                <a:cs typeface="Trebuchet MS"/>
              </a:rPr>
              <a:t> </a:t>
            </a:r>
            <a:r>
              <a:rPr sz="1800" spc="-50" dirty="0">
                <a:solidFill>
                  <a:srgbClr val="1D1D1B"/>
                </a:solidFill>
                <a:latin typeface="Trebuchet MS"/>
                <a:cs typeface="Trebuchet MS"/>
              </a:rPr>
              <a:t>in </a:t>
            </a:r>
            <a:r>
              <a:rPr sz="1800" spc="-525" dirty="0">
                <a:solidFill>
                  <a:srgbClr val="1D1D1B"/>
                </a:solidFill>
                <a:latin typeface="Trebuchet MS"/>
                <a:cs typeface="Trebuchet MS"/>
              </a:rPr>
              <a:t> </a:t>
            </a:r>
            <a:r>
              <a:rPr sz="1800" spc="-45" dirty="0">
                <a:solidFill>
                  <a:srgbClr val="1D1D1B"/>
                </a:solidFill>
                <a:latin typeface="Trebuchet MS"/>
                <a:cs typeface="Trebuchet MS"/>
              </a:rPr>
              <a:t>the</a:t>
            </a:r>
            <a:r>
              <a:rPr sz="1800" spc="-50" dirty="0">
                <a:solidFill>
                  <a:srgbClr val="1D1D1B"/>
                </a:solidFill>
                <a:latin typeface="Trebuchet MS"/>
                <a:cs typeface="Trebuchet MS"/>
              </a:rPr>
              <a:t> </a:t>
            </a:r>
            <a:r>
              <a:rPr sz="1800" spc="-135" dirty="0">
                <a:solidFill>
                  <a:srgbClr val="1D1D1B"/>
                </a:solidFill>
                <a:latin typeface="Trebuchet MS"/>
                <a:cs typeface="Trebuchet MS"/>
              </a:rPr>
              <a:t>city.</a:t>
            </a:r>
            <a:endParaRPr sz="1800">
              <a:latin typeface="Trebuchet MS"/>
              <a:cs typeface="Trebuchet MS"/>
            </a:endParaRPr>
          </a:p>
          <a:p>
            <a:pPr>
              <a:lnSpc>
                <a:spcPct val="100000"/>
              </a:lnSpc>
              <a:spcBef>
                <a:spcPts val="10"/>
              </a:spcBef>
            </a:pPr>
            <a:endParaRPr sz="1850">
              <a:latin typeface="Trebuchet MS"/>
              <a:cs typeface="Trebuchet MS"/>
            </a:endParaRPr>
          </a:p>
          <a:p>
            <a:pPr marL="12700">
              <a:lnSpc>
                <a:spcPct val="100000"/>
              </a:lnSpc>
            </a:pPr>
            <a:r>
              <a:rPr sz="1800" b="1" dirty="0">
                <a:solidFill>
                  <a:srgbClr val="1D1D1B"/>
                </a:solidFill>
                <a:latin typeface="Trebuchet MS"/>
                <a:cs typeface="Trebuchet MS"/>
                <a:hlinkClick r:id="rId3"/>
              </a:rPr>
              <a:t>www.urbandictionary.com</a:t>
            </a:r>
            <a:endParaRPr sz="1800">
              <a:latin typeface="Trebuchet MS"/>
              <a:cs typeface="Trebuchet MS"/>
            </a:endParaRPr>
          </a:p>
        </p:txBody>
      </p:sp>
      <p:sp>
        <p:nvSpPr>
          <p:cNvPr id="7" name="object 7"/>
          <p:cNvSpPr txBox="1"/>
          <p:nvPr/>
        </p:nvSpPr>
        <p:spPr>
          <a:xfrm>
            <a:off x="406078" y="670548"/>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8" name="object 8"/>
          <p:cNvSpPr/>
          <p:nvPr/>
        </p:nvSpPr>
        <p:spPr>
          <a:xfrm>
            <a:off x="984222" y="2598168"/>
            <a:ext cx="1473200" cy="438150"/>
          </a:xfrm>
          <a:custGeom>
            <a:avLst/>
            <a:gdLst/>
            <a:ahLst/>
            <a:cxnLst/>
            <a:rect l="l" t="t" r="r" b="b"/>
            <a:pathLst>
              <a:path w="1473200" h="438150">
                <a:moveTo>
                  <a:pt x="1281607" y="0"/>
                </a:moveTo>
                <a:lnTo>
                  <a:pt x="191604" y="0"/>
                </a:lnTo>
                <a:lnTo>
                  <a:pt x="147808" y="5083"/>
                </a:lnTo>
                <a:lnTo>
                  <a:pt x="107532" y="19550"/>
                </a:lnTo>
                <a:lnTo>
                  <a:pt x="71948" y="42229"/>
                </a:lnTo>
                <a:lnTo>
                  <a:pt x="42230" y="71946"/>
                </a:lnTo>
                <a:lnTo>
                  <a:pt x="19551" y="107527"/>
                </a:lnTo>
                <a:lnTo>
                  <a:pt x="5083" y="147800"/>
                </a:lnTo>
                <a:lnTo>
                  <a:pt x="0" y="191592"/>
                </a:lnTo>
                <a:lnTo>
                  <a:pt x="0" y="246532"/>
                </a:lnTo>
                <a:lnTo>
                  <a:pt x="5083" y="290323"/>
                </a:lnTo>
                <a:lnTo>
                  <a:pt x="19551" y="330596"/>
                </a:lnTo>
                <a:lnTo>
                  <a:pt x="42230" y="366178"/>
                </a:lnTo>
                <a:lnTo>
                  <a:pt x="71948" y="395894"/>
                </a:lnTo>
                <a:lnTo>
                  <a:pt x="107532" y="418573"/>
                </a:lnTo>
                <a:lnTo>
                  <a:pt x="147808" y="433041"/>
                </a:lnTo>
                <a:lnTo>
                  <a:pt x="191604" y="438124"/>
                </a:lnTo>
                <a:lnTo>
                  <a:pt x="1281607" y="438124"/>
                </a:lnTo>
                <a:lnTo>
                  <a:pt x="1325399" y="433041"/>
                </a:lnTo>
                <a:lnTo>
                  <a:pt x="1365672" y="418573"/>
                </a:lnTo>
                <a:lnTo>
                  <a:pt x="1401253" y="395894"/>
                </a:lnTo>
                <a:lnTo>
                  <a:pt x="1430970" y="366178"/>
                </a:lnTo>
                <a:lnTo>
                  <a:pt x="1453649" y="330596"/>
                </a:lnTo>
                <a:lnTo>
                  <a:pt x="1468116" y="290323"/>
                </a:lnTo>
                <a:lnTo>
                  <a:pt x="1473200" y="246532"/>
                </a:lnTo>
                <a:lnTo>
                  <a:pt x="1473200" y="191592"/>
                </a:lnTo>
                <a:lnTo>
                  <a:pt x="1468116" y="147800"/>
                </a:lnTo>
                <a:lnTo>
                  <a:pt x="1453649" y="107527"/>
                </a:lnTo>
                <a:lnTo>
                  <a:pt x="1430970" y="71946"/>
                </a:lnTo>
                <a:lnTo>
                  <a:pt x="1401253" y="42229"/>
                </a:lnTo>
                <a:lnTo>
                  <a:pt x="1365672" y="19550"/>
                </a:lnTo>
                <a:lnTo>
                  <a:pt x="1325399" y="5083"/>
                </a:lnTo>
                <a:lnTo>
                  <a:pt x="1281607" y="0"/>
                </a:lnTo>
                <a:close/>
              </a:path>
            </a:pathLst>
          </a:custGeom>
          <a:solidFill>
            <a:srgbClr val="D21924"/>
          </a:solidFill>
        </p:spPr>
        <p:txBody>
          <a:bodyPr wrap="square" lIns="0" tIns="0" rIns="0" bIns="0" rtlCol="0"/>
          <a:lstStyle/>
          <a:p>
            <a:endParaRPr/>
          </a:p>
        </p:txBody>
      </p:sp>
      <p:sp>
        <p:nvSpPr>
          <p:cNvPr id="9" name="object 9"/>
          <p:cNvSpPr txBox="1"/>
          <p:nvPr/>
        </p:nvSpPr>
        <p:spPr>
          <a:xfrm>
            <a:off x="1174724" y="2640403"/>
            <a:ext cx="1110615" cy="299720"/>
          </a:xfrm>
          <a:prstGeom prst="rect">
            <a:avLst/>
          </a:prstGeom>
        </p:spPr>
        <p:txBody>
          <a:bodyPr vert="horz" wrap="square" lIns="0" tIns="12700" rIns="0" bIns="0" rtlCol="0">
            <a:spAutoFit/>
          </a:bodyPr>
          <a:lstStyle/>
          <a:p>
            <a:pPr marL="12700">
              <a:lnSpc>
                <a:spcPct val="100000"/>
              </a:lnSpc>
              <a:spcBef>
                <a:spcPts val="100"/>
              </a:spcBef>
            </a:pPr>
            <a:r>
              <a:rPr sz="1800" b="1" spc="20" dirty="0">
                <a:solidFill>
                  <a:srgbClr val="FFFFFF"/>
                </a:solidFill>
                <a:latin typeface="Trebuchet MS"/>
                <a:cs typeface="Trebuchet MS"/>
              </a:rPr>
              <a:t>Definition</a:t>
            </a:r>
            <a:endParaRPr sz="1800">
              <a:latin typeface="Trebuchet MS"/>
              <a:cs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789607"/>
            <a:ext cx="6143625" cy="6983095"/>
            <a:chOff x="0" y="789607"/>
            <a:chExt cx="6143625" cy="6983095"/>
          </a:xfrm>
        </p:grpSpPr>
        <p:sp>
          <p:nvSpPr>
            <p:cNvPr id="3" name="object 3"/>
            <p:cNvSpPr/>
            <p:nvPr/>
          </p:nvSpPr>
          <p:spPr>
            <a:xfrm>
              <a:off x="0" y="7650416"/>
              <a:ext cx="372110" cy="122555"/>
            </a:xfrm>
            <a:custGeom>
              <a:avLst/>
              <a:gdLst/>
              <a:ahLst/>
              <a:cxnLst/>
              <a:rect l="l" t="t" r="r" b="b"/>
              <a:pathLst>
                <a:path w="372110" h="122554">
                  <a:moveTo>
                    <a:pt x="310974" y="0"/>
                  </a:moveTo>
                  <a:lnTo>
                    <a:pt x="0" y="75776"/>
                  </a:lnTo>
                  <a:lnTo>
                    <a:pt x="0" y="121983"/>
                  </a:lnTo>
                  <a:lnTo>
                    <a:pt x="371708" y="121983"/>
                  </a:lnTo>
                  <a:lnTo>
                    <a:pt x="310974"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2018334"/>
              <a:ext cx="4534331" cy="5754065"/>
            </a:xfrm>
            <a:prstGeom prst="rect">
              <a:avLst/>
            </a:prstGeom>
          </p:spPr>
        </p:pic>
        <p:sp>
          <p:nvSpPr>
            <p:cNvPr id="5" name="object 5"/>
            <p:cNvSpPr/>
            <p:nvPr/>
          </p:nvSpPr>
          <p:spPr>
            <a:xfrm>
              <a:off x="1092014" y="789607"/>
              <a:ext cx="5051425" cy="2803525"/>
            </a:xfrm>
            <a:custGeom>
              <a:avLst/>
              <a:gdLst/>
              <a:ahLst/>
              <a:cxnLst/>
              <a:rect l="l" t="t" r="r" b="b"/>
              <a:pathLst>
                <a:path w="5051425" h="2803525">
                  <a:moveTo>
                    <a:pt x="4621885" y="0"/>
                  </a:moveTo>
                  <a:lnTo>
                    <a:pt x="429425" y="0"/>
                  </a:lnTo>
                  <a:lnTo>
                    <a:pt x="382805" y="2532"/>
                  </a:lnTo>
                  <a:lnTo>
                    <a:pt x="337598" y="9950"/>
                  </a:lnTo>
                  <a:lnTo>
                    <a:pt x="294071" y="21986"/>
                  </a:lnTo>
                  <a:lnTo>
                    <a:pt x="252490" y="38374"/>
                  </a:lnTo>
                  <a:lnTo>
                    <a:pt x="213122" y="58847"/>
                  </a:lnTo>
                  <a:lnTo>
                    <a:pt x="176236" y="83137"/>
                  </a:lnTo>
                  <a:lnTo>
                    <a:pt x="142099" y="110976"/>
                  </a:lnTo>
                  <a:lnTo>
                    <a:pt x="110976" y="142099"/>
                  </a:lnTo>
                  <a:lnTo>
                    <a:pt x="83137" y="176236"/>
                  </a:lnTo>
                  <a:lnTo>
                    <a:pt x="58847" y="213122"/>
                  </a:lnTo>
                  <a:lnTo>
                    <a:pt x="38374" y="252490"/>
                  </a:lnTo>
                  <a:lnTo>
                    <a:pt x="21986" y="294071"/>
                  </a:lnTo>
                  <a:lnTo>
                    <a:pt x="9950" y="337598"/>
                  </a:lnTo>
                  <a:lnTo>
                    <a:pt x="2532" y="382805"/>
                  </a:lnTo>
                  <a:lnTo>
                    <a:pt x="0" y="429425"/>
                  </a:lnTo>
                  <a:lnTo>
                    <a:pt x="0" y="2373744"/>
                  </a:lnTo>
                  <a:lnTo>
                    <a:pt x="2532" y="2420363"/>
                  </a:lnTo>
                  <a:lnTo>
                    <a:pt x="9950" y="2465570"/>
                  </a:lnTo>
                  <a:lnTo>
                    <a:pt x="21986" y="2509098"/>
                  </a:lnTo>
                  <a:lnTo>
                    <a:pt x="38374" y="2550679"/>
                  </a:lnTo>
                  <a:lnTo>
                    <a:pt x="58847" y="2590046"/>
                  </a:lnTo>
                  <a:lnTo>
                    <a:pt x="83137" y="2626932"/>
                  </a:lnTo>
                  <a:lnTo>
                    <a:pt x="110976" y="2661070"/>
                  </a:lnTo>
                  <a:lnTo>
                    <a:pt x="142099" y="2692192"/>
                  </a:lnTo>
                  <a:lnTo>
                    <a:pt x="176236" y="2720032"/>
                  </a:lnTo>
                  <a:lnTo>
                    <a:pt x="213122" y="2744321"/>
                  </a:lnTo>
                  <a:lnTo>
                    <a:pt x="252490" y="2764794"/>
                  </a:lnTo>
                  <a:lnTo>
                    <a:pt x="294071" y="2781182"/>
                  </a:lnTo>
                  <a:lnTo>
                    <a:pt x="337598" y="2793219"/>
                  </a:lnTo>
                  <a:lnTo>
                    <a:pt x="382805" y="2800637"/>
                  </a:lnTo>
                  <a:lnTo>
                    <a:pt x="429425" y="2803169"/>
                  </a:lnTo>
                  <a:lnTo>
                    <a:pt x="4621885" y="2803169"/>
                  </a:lnTo>
                  <a:lnTo>
                    <a:pt x="4668504" y="2800637"/>
                  </a:lnTo>
                  <a:lnTo>
                    <a:pt x="4713712" y="2793219"/>
                  </a:lnTo>
                  <a:lnTo>
                    <a:pt x="4757239" y="2781182"/>
                  </a:lnTo>
                  <a:lnTo>
                    <a:pt x="4798820" y="2764794"/>
                  </a:lnTo>
                  <a:lnTo>
                    <a:pt x="4838187" y="2744321"/>
                  </a:lnTo>
                  <a:lnTo>
                    <a:pt x="4875073" y="2720032"/>
                  </a:lnTo>
                  <a:lnTo>
                    <a:pt x="4909211" y="2692192"/>
                  </a:lnTo>
                  <a:lnTo>
                    <a:pt x="4940333" y="2661070"/>
                  </a:lnTo>
                  <a:lnTo>
                    <a:pt x="4968173" y="2626932"/>
                  </a:lnTo>
                  <a:lnTo>
                    <a:pt x="4992463" y="2590046"/>
                  </a:lnTo>
                  <a:lnTo>
                    <a:pt x="5012935" y="2550679"/>
                  </a:lnTo>
                  <a:lnTo>
                    <a:pt x="5029323" y="2509098"/>
                  </a:lnTo>
                  <a:lnTo>
                    <a:pt x="5041360" y="2465570"/>
                  </a:lnTo>
                  <a:lnTo>
                    <a:pt x="5048778" y="2420363"/>
                  </a:lnTo>
                  <a:lnTo>
                    <a:pt x="5051310" y="2373744"/>
                  </a:lnTo>
                  <a:lnTo>
                    <a:pt x="5051310" y="429425"/>
                  </a:lnTo>
                  <a:lnTo>
                    <a:pt x="5048778" y="382805"/>
                  </a:lnTo>
                  <a:lnTo>
                    <a:pt x="5041360" y="337598"/>
                  </a:lnTo>
                  <a:lnTo>
                    <a:pt x="5029323" y="294071"/>
                  </a:lnTo>
                  <a:lnTo>
                    <a:pt x="5012935" y="252490"/>
                  </a:lnTo>
                  <a:lnTo>
                    <a:pt x="4992463" y="213122"/>
                  </a:lnTo>
                  <a:lnTo>
                    <a:pt x="4968173" y="176236"/>
                  </a:lnTo>
                  <a:lnTo>
                    <a:pt x="4940333" y="142099"/>
                  </a:lnTo>
                  <a:lnTo>
                    <a:pt x="4909211" y="110976"/>
                  </a:lnTo>
                  <a:lnTo>
                    <a:pt x="4875073" y="83137"/>
                  </a:lnTo>
                  <a:lnTo>
                    <a:pt x="4838187" y="58847"/>
                  </a:lnTo>
                  <a:lnTo>
                    <a:pt x="4798820" y="38374"/>
                  </a:lnTo>
                  <a:lnTo>
                    <a:pt x="4757239" y="21986"/>
                  </a:lnTo>
                  <a:lnTo>
                    <a:pt x="4713712" y="9950"/>
                  </a:lnTo>
                  <a:lnTo>
                    <a:pt x="4668504" y="2532"/>
                  </a:lnTo>
                  <a:lnTo>
                    <a:pt x="4621885" y="0"/>
                  </a:lnTo>
                  <a:close/>
                </a:path>
              </a:pathLst>
            </a:custGeom>
            <a:solidFill>
              <a:srgbClr val="D21924"/>
            </a:solidFill>
          </p:spPr>
          <p:txBody>
            <a:bodyPr wrap="square" lIns="0" tIns="0" rIns="0" bIns="0" rtlCol="0"/>
            <a:lstStyle/>
            <a:p>
              <a:endParaRPr/>
            </a:p>
          </p:txBody>
        </p:sp>
      </p:grpSp>
      <p:sp>
        <p:nvSpPr>
          <p:cNvPr id="6" name="object 6"/>
          <p:cNvSpPr txBox="1"/>
          <p:nvPr/>
        </p:nvSpPr>
        <p:spPr>
          <a:xfrm>
            <a:off x="5359201" y="4550897"/>
            <a:ext cx="3490595" cy="2362200"/>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1D1D1B"/>
                </a:solidFill>
                <a:latin typeface="Trebuchet MS"/>
                <a:cs typeface="Trebuchet MS"/>
              </a:rPr>
              <a:t>“Everybody </a:t>
            </a:r>
            <a:r>
              <a:rPr sz="1800" spc="-20" dirty="0">
                <a:solidFill>
                  <a:srgbClr val="1D1D1B"/>
                </a:solidFill>
                <a:latin typeface="Trebuchet MS"/>
                <a:cs typeface="Trebuchet MS"/>
              </a:rPr>
              <a:t>has </a:t>
            </a:r>
            <a:r>
              <a:rPr sz="1800" spc="-70" dirty="0">
                <a:solidFill>
                  <a:srgbClr val="1D1D1B"/>
                </a:solidFill>
                <a:latin typeface="Trebuchet MS"/>
                <a:cs typeface="Trebuchet MS"/>
              </a:rPr>
              <a:t>their </a:t>
            </a:r>
            <a:r>
              <a:rPr sz="1800" spc="35" dirty="0">
                <a:solidFill>
                  <a:srgbClr val="1D1D1B"/>
                </a:solidFill>
                <a:latin typeface="Trebuchet MS"/>
                <a:cs typeface="Trebuchet MS"/>
              </a:rPr>
              <a:t>own </a:t>
            </a:r>
            <a:r>
              <a:rPr sz="1800" spc="-50" dirty="0">
                <a:solidFill>
                  <a:srgbClr val="1D1D1B"/>
                </a:solidFill>
                <a:latin typeface="Trebuchet MS"/>
                <a:cs typeface="Trebuchet MS"/>
              </a:rPr>
              <a:t>platform </a:t>
            </a:r>
            <a:r>
              <a:rPr sz="1800" spc="-530" dirty="0">
                <a:solidFill>
                  <a:srgbClr val="1D1D1B"/>
                </a:solidFill>
                <a:latin typeface="Trebuchet MS"/>
                <a:cs typeface="Trebuchet MS"/>
              </a:rPr>
              <a:t> </a:t>
            </a:r>
            <a:r>
              <a:rPr sz="1800" spc="-15" dirty="0">
                <a:solidFill>
                  <a:srgbClr val="1D1D1B"/>
                </a:solidFill>
                <a:latin typeface="Trebuchet MS"/>
                <a:cs typeface="Trebuchet MS"/>
              </a:rPr>
              <a:t>to</a:t>
            </a:r>
            <a:r>
              <a:rPr sz="1800" spc="-50" dirty="0">
                <a:solidFill>
                  <a:srgbClr val="1D1D1B"/>
                </a:solidFill>
                <a:latin typeface="Trebuchet MS"/>
                <a:cs typeface="Trebuchet MS"/>
              </a:rPr>
              <a:t> </a:t>
            </a:r>
            <a:r>
              <a:rPr sz="1800" spc="-55" dirty="0">
                <a:solidFill>
                  <a:srgbClr val="1D1D1B"/>
                </a:solidFill>
                <a:latin typeface="Trebuchet MS"/>
                <a:cs typeface="Trebuchet MS"/>
              </a:rPr>
              <a:t>portray</a:t>
            </a:r>
            <a:r>
              <a:rPr sz="1800" spc="-50" dirty="0">
                <a:solidFill>
                  <a:srgbClr val="1D1D1B"/>
                </a:solidFill>
                <a:latin typeface="Trebuchet MS"/>
                <a:cs typeface="Trebuchet MS"/>
              </a:rPr>
              <a:t> </a:t>
            </a:r>
            <a:r>
              <a:rPr sz="1800" spc="-75" dirty="0">
                <a:solidFill>
                  <a:srgbClr val="1D1D1B"/>
                </a:solidFill>
                <a:latin typeface="Trebuchet MS"/>
                <a:cs typeface="Trebuchet MS"/>
              </a:rPr>
              <a:t>street</a:t>
            </a:r>
            <a:r>
              <a:rPr sz="1800" spc="-45" dirty="0">
                <a:solidFill>
                  <a:srgbClr val="1D1D1B"/>
                </a:solidFill>
                <a:latin typeface="Trebuchet MS"/>
                <a:cs typeface="Trebuchet MS"/>
              </a:rPr>
              <a:t> </a:t>
            </a:r>
            <a:r>
              <a:rPr sz="1800" spc="-80" dirty="0">
                <a:solidFill>
                  <a:srgbClr val="1D1D1B"/>
                </a:solidFill>
                <a:latin typeface="Trebuchet MS"/>
                <a:cs typeface="Trebuchet MS"/>
              </a:rPr>
              <a:t>culture;</a:t>
            </a:r>
            <a:r>
              <a:rPr sz="1800" spc="-50" dirty="0">
                <a:solidFill>
                  <a:srgbClr val="1D1D1B"/>
                </a:solidFill>
                <a:latin typeface="Trebuchet MS"/>
                <a:cs typeface="Trebuchet MS"/>
              </a:rPr>
              <a:t> </a:t>
            </a:r>
            <a:r>
              <a:rPr sz="1800" spc="-70" dirty="0">
                <a:solidFill>
                  <a:srgbClr val="1D1D1B"/>
                </a:solidFill>
                <a:latin typeface="Trebuchet MS"/>
                <a:cs typeface="Trebuchet MS"/>
              </a:rPr>
              <a:t>The </a:t>
            </a:r>
            <a:r>
              <a:rPr sz="1800" spc="-65" dirty="0">
                <a:solidFill>
                  <a:srgbClr val="1D1D1B"/>
                </a:solidFill>
                <a:latin typeface="Trebuchet MS"/>
                <a:cs typeface="Trebuchet MS"/>
              </a:rPr>
              <a:t> </a:t>
            </a:r>
            <a:r>
              <a:rPr sz="1800" dirty="0">
                <a:solidFill>
                  <a:srgbClr val="1D1D1B"/>
                </a:solidFill>
                <a:latin typeface="Trebuchet MS"/>
                <a:cs typeface="Trebuchet MS"/>
              </a:rPr>
              <a:t>common </a:t>
            </a:r>
            <a:r>
              <a:rPr sz="1800" spc="5" dirty="0">
                <a:solidFill>
                  <a:srgbClr val="1D1D1B"/>
                </a:solidFill>
                <a:latin typeface="Trebuchet MS"/>
                <a:cs typeface="Trebuchet MS"/>
              </a:rPr>
              <a:t>ground </a:t>
            </a:r>
            <a:r>
              <a:rPr sz="1800" spc="-75" dirty="0">
                <a:solidFill>
                  <a:srgbClr val="1D1D1B"/>
                </a:solidFill>
                <a:latin typeface="Trebuchet MS"/>
                <a:cs typeface="Trebuchet MS"/>
              </a:rPr>
              <a:t>is </a:t>
            </a:r>
            <a:r>
              <a:rPr sz="1800" spc="-40" dirty="0">
                <a:solidFill>
                  <a:srgbClr val="1D1D1B"/>
                </a:solidFill>
                <a:latin typeface="Trebuchet MS"/>
                <a:cs typeface="Trebuchet MS"/>
              </a:rPr>
              <a:t>that </a:t>
            </a:r>
            <a:r>
              <a:rPr sz="1800" spc="-55" dirty="0">
                <a:solidFill>
                  <a:srgbClr val="1D1D1B"/>
                </a:solidFill>
                <a:latin typeface="Trebuchet MS"/>
                <a:cs typeface="Trebuchet MS"/>
              </a:rPr>
              <a:t>they share </a:t>
            </a:r>
            <a:r>
              <a:rPr sz="1800" spc="-50" dirty="0">
                <a:solidFill>
                  <a:srgbClr val="1D1D1B"/>
                </a:solidFill>
                <a:latin typeface="Trebuchet MS"/>
                <a:cs typeface="Trebuchet MS"/>
              </a:rPr>
              <a:t> </a:t>
            </a:r>
            <a:r>
              <a:rPr sz="1800" spc="-45" dirty="0">
                <a:solidFill>
                  <a:srgbClr val="1D1D1B"/>
                </a:solidFill>
                <a:latin typeface="Trebuchet MS"/>
                <a:cs typeface="Trebuchet MS"/>
              </a:rPr>
              <a:t>the</a:t>
            </a:r>
            <a:r>
              <a:rPr sz="1800" spc="-55" dirty="0">
                <a:solidFill>
                  <a:srgbClr val="1D1D1B"/>
                </a:solidFill>
                <a:latin typeface="Trebuchet MS"/>
                <a:cs typeface="Trebuchet MS"/>
              </a:rPr>
              <a:t> </a:t>
            </a:r>
            <a:r>
              <a:rPr sz="1800" spc="-40" dirty="0">
                <a:solidFill>
                  <a:srgbClr val="1D1D1B"/>
                </a:solidFill>
                <a:latin typeface="Trebuchet MS"/>
                <a:cs typeface="Trebuchet MS"/>
              </a:rPr>
              <a:t>same</a:t>
            </a:r>
            <a:r>
              <a:rPr sz="1800" spc="-50" dirty="0">
                <a:solidFill>
                  <a:srgbClr val="1D1D1B"/>
                </a:solidFill>
                <a:latin typeface="Trebuchet MS"/>
                <a:cs typeface="Trebuchet MS"/>
              </a:rPr>
              <a:t> </a:t>
            </a:r>
            <a:r>
              <a:rPr sz="1800" spc="-75" dirty="0">
                <a:solidFill>
                  <a:srgbClr val="1D1D1B"/>
                </a:solidFill>
                <a:latin typeface="Trebuchet MS"/>
                <a:cs typeface="Trebuchet MS"/>
              </a:rPr>
              <a:t>values:</a:t>
            </a:r>
            <a:r>
              <a:rPr sz="1800" spc="-50" dirty="0">
                <a:solidFill>
                  <a:srgbClr val="1D1D1B"/>
                </a:solidFill>
                <a:latin typeface="Trebuchet MS"/>
                <a:cs typeface="Trebuchet MS"/>
              </a:rPr>
              <a:t> </a:t>
            </a:r>
            <a:r>
              <a:rPr sz="1800" spc="-80" dirty="0">
                <a:solidFill>
                  <a:srgbClr val="1D1D1B"/>
                </a:solidFill>
                <a:latin typeface="Trebuchet MS"/>
                <a:cs typeface="Trebuchet MS"/>
              </a:rPr>
              <a:t>originality,</a:t>
            </a:r>
            <a:r>
              <a:rPr sz="1800" spc="-50" dirty="0">
                <a:solidFill>
                  <a:srgbClr val="1D1D1B"/>
                </a:solidFill>
                <a:latin typeface="Trebuchet MS"/>
                <a:cs typeface="Trebuchet MS"/>
              </a:rPr>
              <a:t> </a:t>
            </a:r>
            <a:r>
              <a:rPr sz="1800" spc="-85" dirty="0">
                <a:solidFill>
                  <a:srgbClr val="1D1D1B"/>
                </a:solidFill>
                <a:latin typeface="Trebuchet MS"/>
                <a:cs typeface="Trebuchet MS"/>
              </a:rPr>
              <a:t>creativ- </a:t>
            </a:r>
            <a:r>
              <a:rPr sz="1800" spc="-530" dirty="0">
                <a:solidFill>
                  <a:srgbClr val="1D1D1B"/>
                </a:solidFill>
                <a:latin typeface="Trebuchet MS"/>
                <a:cs typeface="Trebuchet MS"/>
              </a:rPr>
              <a:t> </a:t>
            </a:r>
            <a:r>
              <a:rPr sz="1800" spc="-90" dirty="0">
                <a:solidFill>
                  <a:srgbClr val="1D1D1B"/>
                </a:solidFill>
                <a:latin typeface="Trebuchet MS"/>
                <a:cs typeface="Trebuchet MS"/>
              </a:rPr>
              <a:t>it</a:t>
            </a:r>
            <a:r>
              <a:rPr sz="1800" spc="-240" dirty="0">
                <a:solidFill>
                  <a:srgbClr val="1D1D1B"/>
                </a:solidFill>
                <a:latin typeface="Trebuchet MS"/>
                <a:cs typeface="Trebuchet MS"/>
              </a:rPr>
              <a:t>y</a:t>
            </a:r>
            <a:r>
              <a:rPr sz="1800" spc="-165" dirty="0">
                <a:solidFill>
                  <a:srgbClr val="1D1D1B"/>
                </a:solidFill>
                <a:latin typeface="Trebuchet MS"/>
                <a:cs typeface="Trebuchet MS"/>
              </a:rPr>
              <a:t>,</a:t>
            </a:r>
            <a:r>
              <a:rPr sz="1800" spc="-45" dirty="0">
                <a:solidFill>
                  <a:srgbClr val="1D1D1B"/>
                </a:solidFill>
                <a:latin typeface="Trebuchet MS"/>
                <a:cs typeface="Trebuchet MS"/>
              </a:rPr>
              <a:t> </a:t>
            </a:r>
            <a:r>
              <a:rPr sz="1800" spc="-75" dirty="0">
                <a:solidFill>
                  <a:srgbClr val="1D1D1B"/>
                </a:solidFill>
                <a:latin typeface="Trebuchet MS"/>
                <a:cs typeface="Trebuchet MS"/>
              </a:rPr>
              <a:t>diversit</a:t>
            </a:r>
            <a:r>
              <a:rPr sz="1800" spc="-240" dirty="0">
                <a:solidFill>
                  <a:srgbClr val="1D1D1B"/>
                </a:solidFill>
                <a:latin typeface="Trebuchet MS"/>
                <a:cs typeface="Trebuchet MS"/>
              </a:rPr>
              <a:t>y</a:t>
            </a:r>
            <a:r>
              <a:rPr sz="1800" spc="-165" dirty="0">
                <a:solidFill>
                  <a:srgbClr val="1D1D1B"/>
                </a:solidFill>
                <a:latin typeface="Trebuchet MS"/>
                <a:cs typeface="Trebuchet MS"/>
              </a:rPr>
              <a:t>,</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90" dirty="0">
                <a:solidFill>
                  <a:srgbClr val="1D1D1B"/>
                </a:solidFill>
                <a:latin typeface="Trebuchet MS"/>
                <a:cs typeface="Trebuchet MS"/>
              </a:rPr>
              <a:t>flexibility”.</a:t>
            </a:r>
            <a:endParaRPr sz="1800">
              <a:latin typeface="Trebuchet MS"/>
              <a:cs typeface="Trebuchet MS"/>
            </a:endParaRPr>
          </a:p>
          <a:p>
            <a:pPr>
              <a:lnSpc>
                <a:spcPct val="100000"/>
              </a:lnSpc>
            </a:pPr>
            <a:endParaRPr sz="1900">
              <a:latin typeface="Trebuchet MS"/>
              <a:cs typeface="Trebuchet MS"/>
            </a:endParaRPr>
          </a:p>
          <a:p>
            <a:pPr marL="12700" marR="308610" indent="-635">
              <a:lnSpc>
                <a:spcPct val="97700"/>
              </a:lnSpc>
            </a:pPr>
            <a:r>
              <a:rPr sz="1800" b="1" spc="30" dirty="0">
                <a:solidFill>
                  <a:srgbClr val="1D1D1B"/>
                </a:solidFill>
                <a:latin typeface="Trebuchet MS"/>
                <a:cs typeface="Trebuchet MS"/>
              </a:rPr>
              <a:t>Zaliwa</a:t>
            </a:r>
            <a:r>
              <a:rPr sz="1800" b="1" spc="-55" dirty="0">
                <a:solidFill>
                  <a:srgbClr val="1D1D1B"/>
                </a:solidFill>
                <a:latin typeface="Trebuchet MS"/>
                <a:cs typeface="Trebuchet MS"/>
              </a:rPr>
              <a:t> </a:t>
            </a:r>
            <a:r>
              <a:rPr sz="1800" b="1" spc="55" dirty="0">
                <a:solidFill>
                  <a:srgbClr val="1D1D1B"/>
                </a:solidFill>
                <a:latin typeface="Trebuchet MS"/>
                <a:cs typeface="Trebuchet MS"/>
              </a:rPr>
              <a:t>Musaba,</a:t>
            </a:r>
            <a:r>
              <a:rPr sz="1800" b="1" spc="-50" dirty="0">
                <a:solidFill>
                  <a:srgbClr val="1D1D1B"/>
                </a:solidFill>
                <a:latin typeface="Trebuchet MS"/>
                <a:cs typeface="Trebuchet MS"/>
              </a:rPr>
              <a:t> </a:t>
            </a:r>
            <a:r>
              <a:rPr sz="1400" spc="-80" dirty="0">
                <a:solidFill>
                  <a:srgbClr val="1D1D1B"/>
                </a:solidFill>
                <a:latin typeface="Trebuchet MS"/>
                <a:cs typeface="Trebuchet MS"/>
              </a:rPr>
              <a:t>https://odyssey.an- </a:t>
            </a:r>
            <a:r>
              <a:rPr sz="1400" spc="-405" dirty="0">
                <a:solidFill>
                  <a:srgbClr val="1D1D1B"/>
                </a:solidFill>
                <a:latin typeface="Trebuchet MS"/>
                <a:cs typeface="Trebuchet MS"/>
              </a:rPr>
              <a:t> </a:t>
            </a:r>
            <a:r>
              <a:rPr sz="1400" spc="-70" dirty="0">
                <a:solidFill>
                  <a:srgbClr val="1D1D1B"/>
                </a:solidFill>
                <a:latin typeface="Trebuchet MS"/>
                <a:cs typeface="Trebuchet MS"/>
              </a:rPr>
              <a:t>tiochsb.edu/features/sb-local/street-cul- </a:t>
            </a:r>
            <a:r>
              <a:rPr sz="1400" spc="-65" dirty="0">
                <a:solidFill>
                  <a:srgbClr val="1D1D1B"/>
                </a:solidFill>
                <a:latin typeface="Trebuchet MS"/>
                <a:cs typeface="Trebuchet MS"/>
              </a:rPr>
              <a:t> </a:t>
            </a:r>
            <a:r>
              <a:rPr sz="1400" spc="-40" dirty="0">
                <a:solidFill>
                  <a:srgbClr val="1D1D1B"/>
                </a:solidFill>
                <a:latin typeface="Trebuchet MS"/>
                <a:cs typeface="Trebuchet MS"/>
              </a:rPr>
              <a:t>ture-an-emerging-movement/</a:t>
            </a:r>
            <a:endParaRPr sz="1400">
              <a:latin typeface="Trebuchet MS"/>
              <a:cs typeface="Trebuchet MS"/>
            </a:endParaRPr>
          </a:p>
        </p:txBody>
      </p:sp>
      <p:sp>
        <p:nvSpPr>
          <p:cNvPr id="7" name="object 7"/>
          <p:cNvSpPr txBox="1"/>
          <p:nvPr/>
        </p:nvSpPr>
        <p:spPr>
          <a:xfrm>
            <a:off x="1593241" y="2002786"/>
            <a:ext cx="4131310" cy="1122680"/>
          </a:xfrm>
          <a:prstGeom prst="rect">
            <a:avLst/>
          </a:prstGeom>
        </p:spPr>
        <p:txBody>
          <a:bodyPr vert="horz" wrap="square" lIns="0" tIns="12700" rIns="0" bIns="0" rtlCol="0">
            <a:spAutoFit/>
          </a:bodyPr>
          <a:lstStyle/>
          <a:p>
            <a:pPr marL="12700" marR="5080">
              <a:lnSpc>
                <a:spcPct val="100000"/>
              </a:lnSpc>
              <a:spcBef>
                <a:spcPts val="100"/>
              </a:spcBef>
            </a:pPr>
            <a:r>
              <a:rPr sz="1800" spc="-65" dirty="0">
                <a:solidFill>
                  <a:srgbClr val="FFFFFF"/>
                </a:solidFill>
                <a:latin typeface="Trebuchet MS"/>
                <a:cs typeface="Trebuchet MS"/>
              </a:rPr>
              <a:t>Street</a:t>
            </a:r>
            <a:r>
              <a:rPr sz="1800" spc="-55" dirty="0">
                <a:solidFill>
                  <a:srgbClr val="FFFFFF"/>
                </a:solidFill>
                <a:latin typeface="Trebuchet MS"/>
                <a:cs typeface="Trebuchet MS"/>
              </a:rPr>
              <a:t> </a:t>
            </a:r>
            <a:r>
              <a:rPr sz="1800" spc="-65" dirty="0">
                <a:solidFill>
                  <a:srgbClr val="FFFFFF"/>
                </a:solidFill>
                <a:latin typeface="Trebuchet MS"/>
                <a:cs typeface="Trebuchet MS"/>
              </a:rPr>
              <a:t>culture</a:t>
            </a:r>
            <a:r>
              <a:rPr sz="1800" spc="-50" dirty="0">
                <a:solidFill>
                  <a:srgbClr val="FFFFFF"/>
                </a:solidFill>
                <a:latin typeface="Trebuchet MS"/>
                <a:cs typeface="Trebuchet MS"/>
              </a:rPr>
              <a:t> </a:t>
            </a:r>
            <a:r>
              <a:rPr sz="1800" spc="-75" dirty="0">
                <a:solidFill>
                  <a:srgbClr val="FFFFFF"/>
                </a:solidFill>
                <a:latin typeface="Trebuchet MS"/>
                <a:cs typeface="Trebuchet MS"/>
              </a:rPr>
              <a:t>is</a:t>
            </a:r>
            <a:r>
              <a:rPr sz="1800" spc="-50" dirty="0">
                <a:solidFill>
                  <a:srgbClr val="FFFFFF"/>
                </a:solidFill>
                <a:latin typeface="Trebuchet MS"/>
                <a:cs typeface="Trebuchet MS"/>
              </a:rPr>
              <a:t> </a:t>
            </a:r>
            <a:r>
              <a:rPr sz="1800" spc="-40" dirty="0">
                <a:solidFill>
                  <a:srgbClr val="FFFFFF"/>
                </a:solidFill>
                <a:latin typeface="Trebuchet MS"/>
                <a:cs typeface="Trebuchet MS"/>
              </a:rPr>
              <a:t>connected</a:t>
            </a:r>
            <a:r>
              <a:rPr sz="1800" spc="-50" dirty="0">
                <a:solidFill>
                  <a:srgbClr val="FFFFFF"/>
                </a:solidFill>
                <a:latin typeface="Trebuchet MS"/>
                <a:cs typeface="Trebuchet MS"/>
              </a:rPr>
              <a:t> </a:t>
            </a:r>
            <a:r>
              <a:rPr sz="1800" spc="-15" dirty="0">
                <a:solidFill>
                  <a:srgbClr val="FFFFFF"/>
                </a:solidFill>
                <a:latin typeface="Trebuchet MS"/>
                <a:cs typeface="Trebuchet MS"/>
              </a:rPr>
              <a:t>to</a:t>
            </a:r>
            <a:r>
              <a:rPr sz="1800" spc="-50" dirty="0">
                <a:solidFill>
                  <a:srgbClr val="FFFFFF"/>
                </a:solidFill>
                <a:latin typeface="Trebuchet MS"/>
                <a:cs typeface="Trebuchet MS"/>
              </a:rPr>
              <a:t> </a:t>
            </a:r>
            <a:r>
              <a:rPr sz="1800" spc="-45" dirty="0">
                <a:solidFill>
                  <a:srgbClr val="FFFFFF"/>
                </a:solidFill>
                <a:latin typeface="Trebuchet MS"/>
                <a:cs typeface="Trebuchet MS"/>
              </a:rPr>
              <a:t>the</a:t>
            </a:r>
            <a:r>
              <a:rPr sz="1800" spc="-50" dirty="0">
                <a:solidFill>
                  <a:srgbClr val="FFFFFF"/>
                </a:solidFill>
                <a:latin typeface="Trebuchet MS"/>
                <a:cs typeface="Trebuchet MS"/>
              </a:rPr>
              <a:t> </a:t>
            </a:r>
            <a:r>
              <a:rPr sz="1800" spc="95" dirty="0">
                <a:solidFill>
                  <a:srgbClr val="FFFFFF"/>
                </a:solidFill>
                <a:latin typeface="Trebuchet MS"/>
                <a:cs typeface="Trebuchet MS"/>
              </a:rPr>
              <a:t>identi- </a:t>
            </a:r>
            <a:r>
              <a:rPr sz="1800" spc="-530" dirty="0">
                <a:solidFill>
                  <a:srgbClr val="FFFFFF"/>
                </a:solidFill>
                <a:latin typeface="Trebuchet MS"/>
                <a:cs typeface="Trebuchet MS"/>
              </a:rPr>
              <a:t> </a:t>
            </a:r>
            <a:r>
              <a:rPr sz="1800" spc="140" dirty="0">
                <a:solidFill>
                  <a:srgbClr val="FFFFFF"/>
                </a:solidFill>
                <a:latin typeface="Trebuchet MS"/>
                <a:cs typeface="Trebuchet MS"/>
              </a:rPr>
              <a:t>ty</a:t>
            </a:r>
            <a:r>
              <a:rPr sz="1800" spc="30" dirty="0">
                <a:solidFill>
                  <a:srgbClr val="FFFFFF"/>
                </a:solidFill>
                <a:latin typeface="Trebuchet MS"/>
                <a:cs typeface="Trebuchet MS"/>
              </a:rPr>
              <a:t> </a:t>
            </a:r>
            <a:r>
              <a:rPr sz="1800" spc="155" dirty="0">
                <a:solidFill>
                  <a:srgbClr val="FFFFFF"/>
                </a:solidFill>
                <a:latin typeface="Trebuchet MS"/>
                <a:cs typeface="Trebuchet MS"/>
              </a:rPr>
              <a:t>of</a:t>
            </a:r>
            <a:r>
              <a:rPr sz="1800" spc="30" dirty="0">
                <a:solidFill>
                  <a:srgbClr val="FFFFFF"/>
                </a:solidFill>
                <a:latin typeface="Trebuchet MS"/>
                <a:cs typeface="Trebuchet MS"/>
              </a:rPr>
              <a:t> </a:t>
            </a:r>
            <a:r>
              <a:rPr sz="1800" spc="125" dirty="0">
                <a:solidFill>
                  <a:srgbClr val="FFFFFF"/>
                </a:solidFill>
                <a:latin typeface="Trebuchet MS"/>
                <a:cs typeface="Trebuchet MS"/>
              </a:rPr>
              <a:t>a</a:t>
            </a:r>
            <a:r>
              <a:rPr sz="1800" spc="-45" dirty="0">
                <a:solidFill>
                  <a:srgbClr val="FFFFFF"/>
                </a:solidFill>
                <a:latin typeface="Trebuchet MS"/>
                <a:cs typeface="Trebuchet MS"/>
              </a:rPr>
              <a:t> </a:t>
            </a:r>
            <a:r>
              <a:rPr sz="1800" spc="120" dirty="0">
                <a:solidFill>
                  <a:srgbClr val="FFFFFF"/>
                </a:solidFill>
                <a:latin typeface="Trebuchet MS"/>
                <a:cs typeface="Trebuchet MS"/>
              </a:rPr>
              <a:t>subcultu</a:t>
            </a:r>
            <a:r>
              <a:rPr sz="1800" spc="80" dirty="0">
                <a:solidFill>
                  <a:srgbClr val="FFFFFF"/>
                </a:solidFill>
                <a:latin typeface="Trebuchet MS"/>
                <a:cs typeface="Trebuchet MS"/>
              </a:rPr>
              <a:t>r</a:t>
            </a:r>
            <a:r>
              <a:rPr sz="1800" spc="90" dirty="0">
                <a:solidFill>
                  <a:srgbClr val="FFFFFF"/>
                </a:solidFill>
                <a:latin typeface="Trebuchet MS"/>
                <a:cs typeface="Trebuchet MS"/>
              </a:rPr>
              <a:t>e</a:t>
            </a:r>
            <a:r>
              <a:rPr sz="1800" spc="-45" dirty="0">
                <a:solidFill>
                  <a:srgbClr val="FFFFFF"/>
                </a:solidFill>
                <a:latin typeface="Trebuchet MS"/>
                <a:cs typeface="Trebuchet MS"/>
              </a:rPr>
              <a:t> </a:t>
            </a:r>
            <a:r>
              <a:rPr sz="1800" spc="235" dirty="0">
                <a:solidFill>
                  <a:srgbClr val="FFFFFF"/>
                </a:solidFill>
                <a:latin typeface="Trebuchet MS"/>
                <a:cs typeface="Trebuchet MS"/>
              </a:rPr>
              <a:t>–</a:t>
            </a:r>
            <a:r>
              <a:rPr sz="1800" spc="-45" dirty="0">
                <a:solidFill>
                  <a:srgbClr val="FFFFFF"/>
                </a:solidFill>
                <a:latin typeface="Trebuchet MS"/>
                <a:cs typeface="Trebuchet MS"/>
              </a:rPr>
              <a:t> </a:t>
            </a:r>
            <a:r>
              <a:rPr sz="1800" spc="-40" dirty="0">
                <a:solidFill>
                  <a:srgbClr val="FFFFFF"/>
                </a:solidFill>
                <a:latin typeface="Trebuchet MS"/>
                <a:cs typeface="Trebuchet MS"/>
              </a:rPr>
              <a:t>as</a:t>
            </a:r>
            <a:r>
              <a:rPr sz="1800" spc="-45" dirty="0">
                <a:solidFill>
                  <a:srgbClr val="FFFFFF"/>
                </a:solidFill>
                <a:latin typeface="Trebuchet MS"/>
                <a:cs typeface="Trebuchet MS"/>
              </a:rPr>
              <a:t> </a:t>
            </a:r>
            <a:r>
              <a:rPr sz="1800" spc="-90" dirty="0">
                <a:solidFill>
                  <a:srgbClr val="FFFFFF"/>
                </a:solidFill>
                <a:latin typeface="Trebuchet MS"/>
                <a:cs typeface="Trebuchet MS"/>
              </a:rPr>
              <a:t>it</a:t>
            </a:r>
            <a:r>
              <a:rPr sz="1800" spc="-45" dirty="0">
                <a:solidFill>
                  <a:srgbClr val="FFFFFF"/>
                </a:solidFill>
                <a:latin typeface="Trebuchet MS"/>
                <a:cs typeface="Trebuchet MS"/>
              </a:rPr>
              <a:t> </a:t>
            </a:r>
            <a:r>
              <a:rPr sz="1800" spc="-75" dirty="0">
                <a:solidFill>
                  <a:srgbClr val="FFFFFF"/>
                </a:solidFill>
                <a:latin typeface="Trebuchet MS"/>
                <a:cs typeface="Trebuchet MS"/>
              </a:rPr>
              <a:t>is</a:t>
            </a:r>
            <a:r>
              <a:rPr sz="1800" spc="-45" dirty="0">
                <a:solidFill>
                  <a:srgbClr val="FFFFFF"/>
                </a:solidFill>
                <a:latin typeface="Trebuchet MS"/>
                <a:cs typeface="Trebuchet MS"/>
              </a:rPr>
              <a:t> </a:t>
            </a:r>
            <a:r>
              <a:rPr sz="1800" spc="-80" dirty="0">
                <a:solidFill>
                  <a:srgbClr val="FFFFFF"/>
                </a:solidFill>
                <a:latin typeface="Trebuchet MS"/>
                <a:cs typeface="Trebuchet MS"/>
              </a:rPr>
              <a:t>expr</a:t>
            </a:r>
            <a:r>
              <a:rPr sz="1800" spc="-40" dirty="0">
                <a:solidFill>
                  <a:srgbClr val="FFFFFF"/>
                </a:solidFill>
                <a:latin typeface="Trebuchet MS"/>
                <a:cs typeface="Trebuchet MS"/>
              </a:rPr>
              <a:t>essed  </a:t>
            </a:r>
            <a:r>
              <a:rPr sz="1800" spc="-55" dirty="0">
                <a:solidFill>
                  <a:srgbClr val="FFFFFF"/>
                </a:solidFill>
                <a:latin typeface="Trebuchet MS"/>
                <a:cs typeface="Trebuchet MS"/>
              </a:rPr>
              <a:t>at</a:t>
            </a:r>
            <a:r>
              <a:rPr sz="1800" spc="-45" dirty="0">
                <a:solidFill>
                  <a:srgbClr val="FFFFFF"/>
                </a:solidFill>
                <a:latin typeface="Trebuchet MS"/>
                <a:cs typeface="Trebuchet MS"/>
              </a:rPr>
              <a:t> the </a:t>
            </a:r>
            <a:r>
              <a:rPr sz="1800" spc="-90" dirty="0">
                <a:solidFill>
                  <a:srgbClr val="FFFFFF"/>
                </a:solidFill>
                <a:latin typeface="Trebuchet MS"/>
                <a:cs typeface="Trebuchet MS"/>
              </a:rPr>
              <a:t>very</a:t>
            </a:r>
            <a:r>
              <a:rPr sz="1800" spc="-45" dirty="0">
                <a:solidFill>
                  <a:srgbClr val="FFFFFF"/>
                </a:solidFill>
                <a:latin typeface="Trebuchet MS"/>
                <a:cs typeface="Trebuchet MS"/>
              </a:rPr>
              <a:t> </a:t>
            </a:r>
            <a:r>
              <a:rPr sz="1800" spc="-75" dirty="0">
                <a:solidFill>
                  <a:srgbClr val="FFFFFF"/>
                </a:solidFill>
                <a:latin typeface="Trebuchet MS"/>
                <a:cs typeface="Trebuchet MS"/>
              </a:rPr>
              <a:t>least</a:t>
            </a:r>
            <a:r>
              <a:rPr sz="1800" spc="-45" dirty="0">
                <a:solidFill>
                  <a:srgbClr val="FFFFFF"/>
                </a:solidFill>
                <a:latin typeface="Trebuchet MS"/>
                <a:cs typeface="Trebuchet MS"/>
              </a:rPr>
              <a:t> </a:t>
            </a:r>
            <a:r>
              <a:rPr sz="1800" spc="-55" dirty="0">
                <a:solidFill>
                  <a:srgbClr val="FFFFFF"/>
                </a:solidFill>
                <a:latin typeface="Trebuchet MS"/>
                <a:cs typeface="Trebuchet MS"/>
              </a:rPr>
              <a:t>th</a:t>
            </a:r>
            <a:r>
              <a:rPr sz="1800" spc="-65" dirty="0">
                <a:solidFill>
                  <a:srgbClr val="FFFFFF"/>
                </a:solidFill>
                <a:latin typeface="Trebuchet MS"/>
                <a:cs typeface="Trebuchet MS"/>
              </a:rPr>
              <a:t>r</a:t>
            </a:r>
            <a:r>
              <a:rPr sz="1800" spc="40" dirty="0">
                <a:solidFill>
                  <a:srgbClr val="FFFFFF"/>
                </a:solidFill>
                <a:latin typeface="Trebuchet MS"/>
                <a:cs typeface="Trebuchet MS"/>
              </a:rPr>
              <a:t>ough</a:t>
            </a:r>
            <a:r>
              <a:rPr sz="1800" spc="-45" dirty="0">
                <a:solidFill>
                  <a:srgbClr val="FFFFFF"/>
                </a:solidFill>
                <a:latin typeface="Trebuchet MS"/>
                <a:cs typeface="Trebuchet MS"/>
              </a:rPr>
              <a:t> </a:t>
            </a:r>
            <a:r>
              <a:rPr sz="1800" spc="-95" dirty="0">
                <a:solidFill>
                  <a:srgbClr val="FFFFFF"/>
                </a:solidFill>
                <a:latin typeface="Trebuchet MS"/>
                <a:cs typeface="Trebuchet MS"/>
              </a:rPr>
              <a:t>art,</a:t>
            </a:r>
            <a:r>
              <a:rPr sz="1800" spc="-45" dirty="0">
                <a:solidFill>
                  <a:srgbClr val="FFFFFF"/>
                </a:solidFill>
                <a:latin typeface="Trebuchet MS"/>
                <a:cs typeface="Trebuchet MS"/>
              </a:rPr>
              <a:t> </a:t>
            </a:r>
            <a:r>
              <a:rPr sz="1800" spc="-25" dirty="0">
                <a:solidFill>
                  <a:srgbClr val="FFFFFF"/>
                </a:solidFill>
                <a:latin typeface="Trebuchet MS"/>
                <a:cs typeface="Trebuchet MS"/>
              </a:rPr>
              <a:t>communit</a:t>
            </a:r>
            <a:r>
              <a:rPr sz="1800" spc="-240" dirty="0">
                <a:solidFill>
                  <a:srgbClr val="FFFFFF"/>
                </a:solidFill>
                <a:latin typeface="Trebuchet MS"/>
                <a:cs typeface="Trebuchet MS"/>
              </a:rPr>
              <a:t>y</a:t>
            </a:r>
            <a:r>
              <a:rPr sz="1800" spc="-145" dirty="0">
                <a:solidFill>
                  <a:srgbClr val="FFFFFF"/>
                </a:solidFill>
                <a:latin typeface="Trebuchet MS"/>
                <a:cs typeface="Trebuchet MS"/>
              </a:rPr>
              <a:t>,  </a:t>
            </a:r>
            <a:r>
              <a:rPr sz="1800" spc="-45" dirty="0">
                <a:solidFill>
                  <a:srgbClr val="FFFFFF"/>
                </a:solidFill>
                <a:latin typeface="Trebuchet MS"/>
                <a:cs typeface="Trebuchet MS"/>
              </a:rPr>
              <a:t>fashion,</a:t>
            </a:r>
            <a:r>
              <a:rPr sz="1800" spc="-50" dirty="0">
                <a:solidFill>
                  <a:srgbClr val="FFFFFF"/>
                </a:solidFill>
                <a:latin typeface="Trebuchet MS"/>
                <a:cs typeface="Trebuchet MS"/>
              </a:rPr>
              <a:t> </a:t>
            </a:r>
            <a:r>
              <a:rPr sz="1800" spc="-30" dirty="0">
                <a:solidFill>
                  <a:srgbClr val="FFFFFF"/>
                </a:solidFill>
                <a:latin typeface="Trebuchet MS"/>
                <a:cs typeface="Trebuchet MS"/>
              </a:rPr>
              <a:t>language,</a:t>
            </a:r>
            <a:r>
              <a:rPr sz="1800" spc="-50" dirty="0">
                <a:solidFill>
                  <a:srgbClr val="FFFFFF"/>
                </a:solidFill>
                <a:latin typeface="Trebuchet MS"/>
                <a:cs typeface="Trebuchet MS"/>
              </a:rPr>
              <a:t> </a:t>
            </a:r>
            <a:r>
              <a:rPr sz="1800" spc="-65" dirty="0">
                <a:solidFill>
                  <a:srgbClr val="FFFFFF"/>
                </a:solidFill>
                <a:latin typeface="Trebuchet MS"/>
                <a:cs typeface="Trebuchet MS"/>
              </a:rPr>
              <a:t>music,</a:t>
            </a:r>
            <a:r>
              <a:rPr sz="1800" spc="-45" dirty="0">
                <a:solidFill>
                  <a:srgbClr val="FFFFFF"/>
                </a:solidFill>
                <a:latin typeface="Trebuchet MS"/>
                <a:cs typeface="Trebuchet MS"/>
              </a:rPr>
              <a:t> </a:t>
            </a:r>
            <a:r>
              <a:rPr sz="1800" spc="-50" dirty="0">
                <a:solidFill>
                  <a:srgbClr val="FFFFFF"/>
                </a:solidFill>
                <a:latin typeface="Trebuchet MS"/>
                <a:cs typeface="Trebuchet MS"/>
              </a:rPr>
              <a:t>sports, </a:t>
            </a:r>
            <a:r>
              <a:rPr sz="1800" spc="-100" dirty="0">
                <a:solidFill>
                  <a:srgbClr val="FFFFFF"/>
                </a:solidFill>
                <a:latin typeface="Trebuchet MS"/>
                <a:cs typeface="Trebuchet MS"/>
              </a:rPr>
              <a:t>etc.</a:t>
            </a:r>
            <a:endParaRPr sz="1800">
              <a:latin typeface="Trebuchet MS"/>
              <a:cs typeface="Trebuchet MS"/>
            </a:endParaRPr>
          </a:p>
        </p:txBody>
      </p:sp>
      <p:sp>
        <p:nvSpPr>
          <p:cNvPr id="8" name="object 8"/>
          <p:cNvSpPr txBox="1">
            <a:spLocks noGrp="1"/>
          </p:cNvSpPr>
          <p:nvPr>
            <p:ph type="title"/>
          </p:nvPr>
        </p:nvSpPr>
        <p:spPr>
          <a:xfrm>
            <a:off x="1616000" y="1056673"/>
            <a:ext cx="2213610" cy="391160"/>
          </a:xfrm>
          <a:prstGeom prst="rect">
            <a:avLst/>
          </a:prstGeom>
        </p:spPr>
        <p:txBody>
          <a:bodyPr vert="horz" wrap="square" lIns="0" tIns="12700" rIns="0" bIns="0" rtlCol="0">
            <a:spAutoFit/>
          </a:bodyPr>
          <a:lstStyle/>
          <a:p>
            <a:pPr marL="12700">
              <a:lnSpc>
                <a:spcPct val="100000"/>
              </a:lnSpc>
              <a:spcBef>
                <a:spcPts val="100"/>
              </a:spcBef>
            </a:pPr>
            <a:r>
              <a:rPr sz="2400" b="0" spc="140" dirty="0">
                <a:solidFill>
                  <a:srgbClr val="FFFFFF"/>
                </a:solidFill>
                <a:latin typeface="Trebuchet MS"/>
                <a:cs typeface="Trebuchet MS"/>
              </a:rPr>
              <a:t>Street</a:t>
            </a:r>
            <a:r>
              <a:rPr sz="2400" b="0" spc="-20" dirty="0">
                <a:solidFill>
                  <a:srgbClr val="FFFFFF"/>
                </a:solidFill>
                <a:latin typeface="Trebuchet MS"/>
                <a:cs typeface="Trebuchet MS"/>
              </a:rPr>
              <a:t> </a:t>
            </a:r>
            <a:r>
              <a:rPr sz="2400" b="0" spc="145" dirty="0">
                <a:solidFill>
                  <a:srgbClr val="FFFFFF"/>
                </a:solidFill>
                <a:latin typeface="Trebuchet MS"/>
                <a:cs typeface="Trebuchet MS"/>
              </a:rPr>
              <a:t>Culture</a:t>
            </a:r>
            <a:endParaRPr sz="2400">
              <a:latin typeface="Trebuchet MS"/>
              <a:cs typeface="Trebuchet MS"/>
            </a:endParaRPr>
          </a:p>
        </p:txBody>
      </p:sp>
      <p:sp>
        <p:nvSpPr>
          <p:cNvPr id="9" name="object 9"/>
          <p:cNvSpPr txBox="1"/>
          <p:nvPr/>
        </p:nvSpPr>
        <p:spPr>
          <a:xfrm>
            <a:off x="1616000" y="1414815"/>
            <a:ext cx="2176145" cy="345440"/>
          </a:xfrm>
          <a:prstGeom prst="rect">
            <a:avLst/>
          </a:prstGeom>
        </p:spPr>
        <p:txBody>
          <a:bodyPr vert="horz" wrap="square" lIns="0" tIns="12700" rIns="0" bIns="0" rtlCol="0">
            <a:spAutoFit/>
          </a:bodyPr>
          <a:lstStyle/>
          <a:p>
            <a:pPr marL="12700">
              <a:lnSpc>
                <a:spcPct val="100000"/>
              </a:lnSpc>
              <a:spcBef>
                <a:spcPts val="100"/>
              </a:spcBef>
            </a:pPr>
            <a:r>
              <a:rPr sz="2100" i="1" spc="-105" dirty="0">
                <a:solidFill>
                  <a:srgbClr val="FFFFFF"/>
                </a:solidFill>
                <a:latin typeface="Arial"/>
                <a:cs typeface="Arial"/>
              </a:rPr>
              <a:t>a</a:t>
            </a:r>
            <a:r>
              <a:rPr sz="2100" i="1" spc="-15" dirty="0">
                <a:solidFill>
                  <a:srgbClr val="FFFFFF"/>
                </a:solidFill>
                <a:latin typeface="Arial"/>
                <a:cs typeface="Arial"/>
              </a:rPr>
              <a:t> matter </a:t>
            </a:r>
            <a:r>
              <a:rPr sz="2100" i="1" spc="35" dirty="0">
                <a:solidFill>
                  <a:srgbClr val="FFFFFF"/>
                </a:solidFill>
                <a:latin typeface="Arial"/>
                <a:cs typeface="Arial"/>
              </a:rPr>
              <a:t>of</a:t>
            </a:r>
            <a:r>
              <a:rPr sz="2100" i="1" spc="-15" dirty="0">
                <a:solidFill>
                  <a:srgbClr val="FFFFFF"/>
                </a:solidFill>
                <a:latin typeface="Arial"/>
                <a:cs typeface="Arial"/>
              </a:rPr>
              <a:t> </a:t>
            </a:r>
            <a:r>
              <a:rPr sz="2100" i="1" spc="-25" dirty="0">
                <a:solidFill>
                  <a:srgbClr val="FFFFFF"/>
                </a:solidFill>
                <a:latin typeface="Arial"/>
                <a:cs typeface="Arial"/>
              </a:rPr>
              <a:t>identity</a:t>
            </a:r>
            <a:endParaRPr sz="2100">
              <a:latin typeface="Arial"/>
              <a:cs typeface="Arial"/>
            </a:endParaRPr>
          </a:p>
        </p:txBody>
      </p:sp>
      <p:sp>
        <p:nvSpPr>
          <p:cNvPr id="10" name="object 10"/>
          <p:cNvSpPr txBox="1"/>
          <p:nvPr/>
        </p:nvSpPr>
        <p:spPr>
          <a:xfrm>
            <a:off x="6928048" y="1373385"/>
            <a:ext cx="1898014" cy="1945639"/>
          </a:xfrm>
          <a:prstGeom prst="rect">
            <a:avLst/>
          </a:prstGeom>
        </p:spPr>
        <p:txBody>
          <a:bodyPr vert="horz" wrap="square" lIns="0" tIns="12700" rIns="0" bIns="0" rtlCol="0">
            <a:spAutoFit/>
          </a:bodyPr>
          <a:lstStyle/>
          <a:p>
            <a:pPr marL="12700" marR="5080">
              <a:lnSpc>
                <a:spcPct val="100000"/>
              </a:lnSpc>
              <a:spcBef>
                <a:spcPts val="100"/>
              </a:spcBef>
            </a:pPr>
            <a:r>
              <a:rPr sz="2100" i="1" spc="-100" dirty="0">
                <a:solidFill>
                  <a:srgbClr val="1D1D1B"/>
                </a:solidFill>
                <a:latin typeface="Arial"/>
                <a:cs typeface="Arial"/>
              </a:rPr>
              <a:t>Street</a:t>
            </a:r>
            <a:r>
              <a:rPr sz="2100" i="1" spc="-35" dirty="0">
                <a:solidFill>
                  <a:srgbClr val="1D1D1B"/>
                </a:solidFill>
                <a:latin typeface="Arial"/>
                <a:cs typeface="Arial"/>
              </a:rPr>
              <a:t> </a:t>
            </a:r>
            <a:r>
              <a:rPr sz="2100" i="1" spc="-50" dirty="0">
                <a:solidFill>
                  <a:srgbClr val="1D1D1B"/>
                </a:solidFill>
                <a:latin typeface="Arial"/>
                <a:cs typeface="Arial"/>
              </a:rPr>
              <a:t>Culture</a:t>
            </a:r>
            <a:r>
              <a:rPr sz="2100" i="1" spc="-30" dirty="0">
                <a:solidFill>
                  <a:srgbClr val="1D1D1B"/>
                </a:solidFill>
                <a:latin typeface="Arial"/>
                <a:cs typeface="Arial"/>
              </a:rPr>
              <a:t> </a:t>
            </a:r>
            <a:r>
              <a:rPr sz="2100" i="1" spc="-130" dirty="0">
                <a:solidFill>
                  <a:srgbClr val="1D1D1B"/>
                </a:solidFill>
                <a:latin typeface="Arial"/>
                <a:cs typeface="Arial"/>
              </a:rPr>
              <a:t>is </a:t>
            </a:r>
            <a:r>
              <a:rPr sz="2100" i="1" spc="-125" dirty="0">
                <a:solidFill>
                  <a:srgbClr val="1D1D1B"/>
                </a:solidFill>
                <a:latin typeface="Arial"/>
                <a:cs typeface="Arial"/>
              </a:rPr>
              <a:t> </a:t>
            </a:r>
            <a:r>
              <a:rPr sz="2100" i="1" spc="-40" dirty="0">
                <a:solidFill>
                  <a:srgbClr val="1D1D1B"/>
                </a:solidFill>
                <a:latin typeface="Arial"/>
                <a:cs typeface="Arial"/>
              </a:rPr>
              <a:t>the</a:t>
            </a:r>
            <a:r>
              <a:rPr sz="2100" i="1" spc="90" dirty="0">
                <a:solidFill>
                  <a:srgbClr val="1D1D1B"/>
                </a:solidFill>
                <a:latin typeface="Arial"/>
                <a:cs typeface="Arial"/>
              </a:rPr>
              <a:t> </a:t>
            </a:r>
            <a:r>
              <a:rPr sz="2100" i="1" spc="-75" dirty="0">
                <a:solidFill>
                  <a:srgbClr val="1D1D1B"/>
                </a:solidFill>
                <a:latin typeface="Arial"/>
                <a:cs typeface="Arial"/>
              </a:rPr>
              <a:t>celebration </a:t>
            </a:r>
            <a:r>
              <a:rPr sz="2100" i="1" spc="-70" dirty="0">
                <a:solidFill>
                  <a:srgbClr val="1D1D1B"/>
                </a:solidFill>
                <a:latin typeface="Arial"/>
                <a:cs typeface="Arial"/>
              </a:rPr>
              <a:t> </a:t>
            </a:r>
            <a:r>
              <a:rPr sz="2100" i="1" spc="35" dirty="0">
                <a:solidFill>
                  <a:srgbClr val="1D1D1B"/>
                </a:solidFill>
                <a:latin typeface="Arial"/>
                <a:cs typeface="Arial"/>
              </a:rPr>
              <a:t>of </a:t>
            </a:r>
            <a:r>
              <a:rPr sz="2100" i="1" spc="-50" dirty="0">
                <a:solidFill>
                  <a:srgbClr val="1D1D1B"/>
                </a:solidFill>
                <a:latin typeface="Arial"/>
                <a:cs typeface="Arial"/>
              </a:rPr>
              <a:t>community, </a:t>
            </a:r>
            <a:r>
              <a:rPr sz="2100" i="1" spc="-45" dirty="0">
                <a:solidFill>
                  <a:srgbClr val="1D1D1B"/>
                </a:solidFill>
                <a:latin typeface="Arial"/>
                <a:cs typeface="Arial"/>
              </a:rPr>
              <a:t> </a:t>
            </a:r>
            <a:r>
              <a:rPr sz="2100" i="1" spc="-65" dirty="0">
                <a:solidFill>
                  <a:srgbClr val="1D1D1B"/>
                </a:solidFill>
                <a:latin typeface="Arial"/>
                <a:cs typeface="Arial"/>
              </a:rPr>
              <a:t>creativity,</a:t>
            </a:r>
            <a:r>
              <a:rPr sz="2100" i="1" spc="-30" dirty="0">
                <a:solidFill>
                  <a:srgbClr val="1D1D1B"/>
                </a:solidFill>
                <a:latin typeface="Arial"/>
                <a:cs typeface="Arial"/>
              </a:rPr>
              <a:t> </a:t>
            </a:r>
            <a:r>
              <a:rPr sz="2100" i="1" spc="-80" dirty="0">
                <a:solidFill>
                  <a:srgbClr val="1D1D1B"/>
                </a:solidFill>
                <a:latin typeface="Arial"/>
                <a:cs typeface="Arial"/>
              </a:rPr>
              <a:t>inde- </a:t>
            </a:r>
            <a:r>
              <a:rPr sz="2100" i="1" spc="-75" dirty="0">
                <a:solidFill>
                  <a:srgbClr val="1D1D1B"/>
                </a:solidFill>
                <a:latin typeface="Arial"/>
                <a:cs typeface="Arial"/>
              </a:rPr>
              <a:t> </a:t>
            </a:r>
            <a:r>
              <a:rPr sz="2100" i="1" spc="-130" dirty="0">
                <a:solidFill>
                  <a:srgbClr val="1D1D1B"/>
                </a:solidFill>
                <a:latin typeface="Arial"/>
                <a:cs typeface="Arial"/>
              </a:rPr>
              <a:t>pendence,</a:t>
            </a:r>
            <a:r>
              <a:rPr sz="2100" i="1" spc="-15" dirty="0">
                <a:solidFill>
                  <a:srgbClr val="1D1D1B"/>
                </a:solidFill>
                <a:latin typeface="Arial"/>
                <a:cs typeface="Arial"/>
              </a:rPr>
              <a:t> </a:t>
            </a:r>
            <a:r>
              <a:rPr sz="2100" i="1" spc="-60" dirty="0">
                <a:solidFill>
                  <a:srgbClr val="1D1D1B"/>
                </a:solidFill>
                <a:latin typeface="Arial"/>
                <a:cs typeface="Arial"/>
              </a:rPr>
              <a:t>and  </a:t>
            </a:r>
            <a:r>
              <a:rPr sz="2100" i="1" spc="-70" dirty="0">
                <a:solidFill>
                  <a:srgbClr val="1D1D1B"/>
                </a:solidFill>
                <a:latin typeface="Arial"/>
                <a:cs typeface="Arial"/>
              </a:rPr>
              <a:t>accomplishment.</a:t>
            </a:r>
            <a:endParaRPr sz="2100">
              <a:latin typeface="Arial"/>
              <a:cs typeface="Arial"/>
            </a:endParaRPr>
          </a:p>
        </p:txBody>
      </p:sp>
      <p:sp>
        <p:nvSpPr>
          <p:cNvPr id="11" name="object 11"/>
          <p:cNvSpPr/>
          <p:nvPr/>
        </p:nvSpPr>
        <p:spPr>
          <a:xfrm>
            <a:off x="8422223" y="3612295"/>
            <a:ext cx="478790" cy="316865"/>
          </a:xfrm>
          <a:custGeom>
            <a:avLst/>
            <a:gdLst/>
            <a:ahLst/>
            <a:cxnLst/>
            <a:rect l="l" t="t" r="r" b="b"/>
            <a:pathLst>
              <a:path w="478790" h="316864">
                <a:moveTo>
                  <a:pt x="477502" y="137261"/>
                </a:moveTo>
                <a:lnTo>
                  <a:pt x="409308" y="137261"/>
                </a:lnTo>
                <a:lnTo>
                  <a:pt x="416885" y="138883"/>
                </a:lnTo>
                <a:lnTo>
                  <a:pt x="422298" y="143751"/>
                </a:lnTo>
                <a:lnTo>
                  <a:pt x="425547" y="151866"/>
                </a:lnTo>
                <a:lnTo>
                  <a:pt x="426631" y="163233"/>
                </a:lnTo>
                <a:lnTo>
                  <a:pt x="424388" y="177298"/>
                </a:lnTo>
                <a:lnTo>
                  <a:pt x="406453" y="211921"/>
                </a:lnTo>
                <a:lnTo>
                  <a:pt x="373058" y="252266"/>
                </a:lnTo>
                <a:lnTo>
                  <a:pt x="339058" y="280708"/>
                </a:lnTo>
                <a:lnTo>
                  <a:pt x="322757" y="289356"/>
                </a:lnTo>
                <a:lnTo>
                  <a:pt x="333883" y="316560"/>
                </a:lnTo>
                <a:lnTo>
                  <a:pt x="385192" y="285957"/>
                </a:lnTo>
                <a:lnTo>
                  <a:pt x="432816" y="236181"/>
                </a:lnTo>
                <a:lnTo>
                  <a:pt x="467118" y="179465"/>
                </a:lnTo>
                <a:lnTo>
                  <a:pt x="475699" y="153069"/>
                </a:lnTo>
                <a:lnTo>
                  <a:pt x="477502" y="137261"/>
                </a:lnTo>
                <a:close/>
              </a:path>
              <a:path w="478790" h="316864">
                <a:moveTo>
                  <a:pt x="377164" y="0"/>
                </a:moveTo>
                <a:lnTo>
                  <a:pt x="344160" y="4947"/>
                </a:lnTo>
                <a:lnTo>
                  <a:pt x="320586" y="19789"/>
                </a:lnTo>
                <a:lnTo>
                  <a:pt x="306441" y="44523"/>
                </a:lnTo>
                <a:lnTo>
                  <a:pt x="301726" y="79146"/>
                </a:lnTo>
                <a:lnTo>
                  <a:pt x="305900" y="102484"/>
                </a:lnTo>
                <a:lnTo>
                  <a:pt x="318422" y="120569"/>
                </a:lnTo>
                <a:lnTo>
                  <a:pt x="339290" y="133397"/>
                </a:lnTo>
                <a:lnTo>
                  <a:pt x="368503" y="140969"/>
                </a:lnTo>
                <a:lnTo>
                  <a:pt x="390766" y="138493"/>
                </a:lnTo>
                <a:lnTo>
                  <a:pt x="396519" y="137693"/>
                </a:lnTo>
                <a:lnTo>
                  <a:pt x="402704" y="137261"/>
                </a:lnTo>
                <a:lnTo>
                  <a:pt x="477502" y="137261"/>
                </a:lnTo>
                <a:lnTo>
                  <a:pt x="478561" y="127977"/>
                </a:lnTo>
                <a:lnTo>
                  <a:pt x="472681" y="82697"/>
                </a:lnTo>
                <a:lnTo>
                  <a:pt x="455066" y="44513"/>
                </a:lnTo>
                <a:lnTo>
                  <a:pt x="421359" y="11126"/>
                </a:lnTo>
                <a:lnTo>
                  <a:pt x="400572" y="2781"/>
                </a:lnTo>
                <a:lnTo>
                  <a:pt x="377164" y="0"/>
                </a:lnTo>
                <a:close/>
              </a:path>
              <a:path w="478790" h="316864">
                <a:moveTo>
                  <a:pt x="178345" y="137261"/>
                </a:moveTo>
                <a:lnTo>
                  <a:pt x="110058" y="137261"/>
                </a:lnTo>
                <a:lnTo>
                  <a:pt x="111215" y="137492"/>
                </a:lnTo>
                <a:lnTo>
                  <a:pt x="117635" y="138847"/>
                </a:lnTo>
                <a:lnTo>
                  <a:pt x="123048" y="143602"/>
                </a:lnTo>
                <a:lnTo>
                  <a:pt x="126297" y="151524"/>
                </a:lnTo>
                <a:lnTo>
                  <a:pt x="127381" y="162610"/>
                </a:lnTo>
                <a:lnTo>
                  <a:pt x="125061" y="176484"/>
                </a:lnTo>
                <a:lnTo>
                  <a:pt x="106506" y="211413"/>
                </a:lnTo>
                <a:lnTo>
                  <a:pt x="71178" y="252725"/>
                </a:lnTo>
                <a:lnTo>
                  <a:pt x="37177" y="281170"/>
                </a:lnTo>
                <a:lnTo>
                  <a:pt x="22263" y="289356"/>
                </a:lnTo>
                <a:lnTo>
                  <a:pt x="33388" y="316560"/>
                </a:lnTo>
                <a:lnTo>
                  <a:pt x="82543" y="286889"/>
                </a:lnTo>
                <a:lnTo>
                  <a:pt x="131089" y="237426"/>
                </a:lnTo>
                <a:lnTo>
                  <a:pt x="167254" y="180700"/>
                </a:lnTo>
                <a:lnTo>
                  <a:pt x="176296" y="154307"/>
                </a:lnTo>
                <a:lnTo>
                  <a:pt x="178345" y="137261"/>
                </a:lnTo>
                <a:close/>
              </a:path>
              <a:path w="478790" h="316864">
                <a:moveTo>
                  <a:pt x="76682" y="0"/>
                </a:moveTo>
                <a:lnTo>
                  <a:pt x="43130" y="4947"/>
                </a:lnTo>
                <a:lnTo>
                  <a:pt x="19167" y="19789"/>
                </a:lnTo>
                <a:lnTo>
                  <a:pt x="4791" y="44523"/>
                </a:lnTo>
                <a:lnTo>
                  <a:pt x="0" y="79146"/>
                </a:lnTo>
                <a:lnTo>
                  <a:pt x="4327" y="102484"/>
                </a:lnTo>
                <a:lnTo>
                  <a:pt x="17310" y="120569"/>
                </a:lnTo>
                <a:lnTo>
                  <a:pt x="38951" y="133397"/>
                </a:lnTo>
                <a:lnTo>
                  <a:pt x="69253" y="140969"/>
                </a:lnTo>
                <a:lnTo>
                  <a:pt x="104800" y="138187"/>
                </a:lnTo>
                <a:lnTo>
                  <a:pt x="111180" y="137496"/>
                </a:lnTo>
                <a:lnTo>
                  <a:pt x="110058" y="137261"/>
                </a:lnTo>
                <a:lnTo>
                  <a:pt x="178345" y="137261"/>
                </a:lnTo>
                <a:lnTo>
                  <a:pt x="173124" y="83634"/>
                </a:lnTo>
                <a:lnTo>
                  <a:pt x="154584" y="44513"/>
                </a:lnTo>
                <a:lnTo>
                  <a:pt x="121496" y="11126"/>
                </a:lnTo>
                <a:lnTo>
                  <a:pt x="100554" y="2781"/>
                </a:lnTo>
                <a:lnTo>
                  <a:pt x="76682" y="0"/>
                </a:lnTo>
                <a:close/>
              </a:path>
            </a:pathLst>
          </a:custGeom>
          <a:solidFill>
            <a:srgbClr val="918F94"/>
          </a:solidFill>
        </p:spPr>
        <p:txBody>
          <a:bodyPr wrap="square" lIns="0" tIns="0" rIns="0" bIns="0" rtlCol="0"/>
          <a:lstStyle/>
          <a:p>
            <a:endParaRPr/>
          </a:p>
        </p:txBody>
      </p:sp>
      <p:sp>
        <p:nvSpPr>
          <p:cNvPr id="12" name="object 12"/>
          <p:cNvSpPr/>
          <p:nvPr/>
        </p:nvSpPr>
        <p:spPr>
          <a:xfrm>
            <a:off x="6585153" y="789622"/>
            <a:ext cx="2425700" cy="3039110"/>
          </a:xfrm>
          <a:custGeom>
            <a:avLst/>
            <a:gdLst/>
            <a:ahLst/>
            <a:cxnLst/>
            <a:rect l="l" t="t" r="r" b="b"/>
            <a:pathLst>
              <a:path w="2425700" h="3039110">
                <a:moveTo>
                  <a:pt x="597166" y="238658"/>
                </a:moveTo>
                <a:lnTo>
                  <a:pt x="580161" y="195681"/>
                </a:lnTo>
                <a:lnTo>
                  <a:pt x="529158" y="175590"/>
                </a:lnTo>
                <a:lnTo>
                  <a:pt x="488340" y="180530"/>
                </a:lnTo>
                <a:lnTo>
                  <a:pt x="480758" y="178904"/>
                </a:lnTo>
                <a:lnTo>
                  <a:pt x="475361" y="174040"/>
                </a:lnTo>
                <a:lnTo>
                  <a:pt x="472109" y="165925"/>
                </a:lnTo>
                <a:lnTo>
                  <a:pt x="471030" y="154571"/>
                </a:lnTo>
                <a:lnTo>
                  <a:pt x="473227" y="140576"/>
                </a:lnTo>
                <a:lnTo>
                  <a:pt x="490855" y="106565"/>
                </a:lnTo>
                <a:lnTo>
                  <a:pt x="523849" y="67081"/>
                </a:lnTo>
                <a:lnTo>
                  <a:pt x="558787" y="37401"/>
                </a:lnTo>
                <a:lnTo>
                  <a:pt x="576148" y="27203"/>
                </a:lnTo>
                <a:lnTo>
                  <a:pt x="565010" y="0"/>
                </a:lnTo>
                <a:lnTo>
                  <a:pt x="515073" y="30607"/>
                </a:lnTo>
                <a:lnTo>
                  <a:pt x="466712" y="80365"/>
                </a:lnTo>
                <a:lnTo>
                  <a:pt x="430999" y="137248"/>
                </a:lnTo>
                <a:lnTo>
                  <a:pt x="419100" y="189191"/>
                </a:lnTo>
                <a:lnTo>
                  <a:pt x="420636" y="213067"/>
                </a:lnTo>
                <a:lnTo>
                  <a:pt x="433006" y="255727"/>
                </a:lnTo>
                <a:lnTo>
                  <a:pt x="458889" y="292900"/>
                </a:lnTo>
                <a:lnTo>
                  <a:pt x="497852" y="313918"/>
                </a:lnTo>
                <a:lnTo>
                  <a:pt x="521741" y="316547"/>
                </a:lnTo>
                <a:lnTo>
                  <a:pt x="554736" y="311670"/>
                </a:lnTo>
                <a:lnTo>
                  <a:pt x="578307" y="297078"/>
                </a:lnTo>
                <a:lnTo>
                  <a:pt x="592455" y="272732"/>
                </a:lnTo>
                <a:lnTo>
                  <a:pt x="597166" y="238658"/>
                </a:lnTo>
                <a:close/>
              </a:path>
              <a:path w="2425700" h="3039110">
                <a:moveTo>
                  <a:pt x="898893" y="238658"/>
                </a:moveTo>
                <a:lnTo>
                  <a:pt x="881570" y="196303"/>
                </a:lnTo>
                <a:lnTo>
                  <a:pt x="829640" y="175590"/>
                </a:lnTo>
                <a:lnTo>
                  <a:pt x="790067" y="180530"/>
                </a:lnTo>
                <a:lnTo>
                  <a:pt x="781405" y="179285"/>
                </a:lnTo>
                <a:lnTo>
                  <a:pt x="775220" y="175577"/>
                </a:lnTo>
                <a:lnTo>
                  <a:pt x="771512" y="169392"/>
                </a:lnTo>
                <a:lnTo>
                  <a:pt x="770280" y="160743"/>
                </a:lnTo>
                <a:lnTo>
                  <a:pt x="772604" y="144056"/>
                </a:lnTo>
                <a:lnTo>
                  <a:pt x="791146" y="106959"/>
                </a:lnTo>
                <a:lnTo>
                  <a:pt x="825703" y="67081"/>
                </a:lnTo>
                <a:lnTo>
                  <a:pt x="860945" y="37401"/>
                </a:lnTo>
                <a:lnTo>
                  <a:pt x="877874" y="27203"/>
                </a:lnTo>
                <a:lnTo>
                  <a:pt x="865492" y="0"/>
                </a:lnTo>
                <a:lnTo>
                  <a:pt x="815555" y="30607"/>
                </a:lnTo>
                <a:lnTo>
                  <a:pt x="767194" y="80365"/>
                </a:lnTo>
                <a:lnTo>
                  <a:pt x="731481" y="137248"/>
                </a:lnTo>
                <a:lnTo>
                  <a:pt x="719582" y="189191"/>
                </a:lnTo>
                <a:lnTo>
                  <a:pt x="721283" y="213271"/>
                </a:lnTo>
                <a:lnTo>
                  <a:pt x="734885" y="257467"/>
                </a:lnTo>
                <a:lnTo>
                  <a:pt x="761771" y="294640"/>
                </a:lnTo>
                <a:lnTo>
                  <a:pt x="800112" y="314109"/>
                </a:lnTo>
                <a:lnTo>
                  <a:pt x="823455" y="316547"/>
                </a:lnTo>
                <a:lnTo>
                  <a:pt x="856449" y="311670"/>
                </a:lnTo>
                <a:lnTo>
                  <a:pt x="880033" y="297078"/>
                </a:lnTo>
                <a:lnTo>
                  <a:pt x="894181" y="272732"/>
                </a:lnTo>
                <a:lnTo>
                  <a:pt x="898893" y="238658"/>
                </a:lnTo>
                <a:close/>
              </a:path>
              <a:path w="2425700" h="3039110">
                <a:moveTo>
                  <a:pt x="1535836" y="3038729"/>
                </a:moveTo>
                <a:lnTo>
                  <a:pt x="1513090" y="2975229"/>
                </a:lnTo>
                <a:lnTo>
                  <a:pt x="326123" y="2975229"/>
                </a:lnTo>
                <a:lnTo>
                  <a:pt x="278980" y="2970987"/>
                </a:lnTo>
                <a:lnTo>
                  <a:pt x="234581" y="2958769"/>
                </a:lnTo>
                <a:lnTo>
                  <a:pt x="193687" y="2939313"/>
                </a:lnTo>
                <a:lnTo>
                  <a:pt x="157022" y="2913380"/>
                </a:lnTo>
                <a:lnTo>
                  <a:pt x="125349" y="2881706"/>
                </a:lnTo>
                <a:lnTo>
                  <a:pt x="99415" y="2845054"/>
                </a:lnTo>
                <a:lnTo>
                  <a:pt x="79959" y="2804147"/>
                </a:lnTo>
                <a:lnTo>
                  <a:pt x="67741" y="2759748"/>
                </a:lnTo>
                <a:lnTo>
                  <a:pt x="63500" y="2712605"/>
                </a:lnTo>
                <a:lnTo>
                  <a:pt x="63500" y="484403"/>
                </a:lnTo>
                <a:lnTo>
                  <a:pt x="67729" y="437337"/>
                </a:lnTo>
                <a:lnTo>
                  <a:pt x="79908" y="393001"/>
                </a:lnTo>
                <a:lnTo>
                  <a:pt x="99301" y="352158"/>
                </a:lnTo>
                <a:lnTo>
                  <a:pt x="125158" y="315531"/>
                </a:lnTo>
                <a:lnTo>
                  <a:pt x="156743" y="283870"/>
                </a:lnTo>
                <a:lnTo>
                  <a:pt x="193306" y="257937"/>
                </a:lnTo>
                <a:lnTo>
                  <a:pt x="234099" y="238442"/>
                </a:lnTo>
                <a:lnTo>
                  <a:pt x="278384" y="226148"/>
                </a:lnTo>
                <a:lnTo>
                  <a:pt x="325412" y="221805"/>
                </a:lnTo>
                <a:lnTo>
                  <a:pt x="319836" y="206362"/>
                </a:lnTo>
                <a:lnTo>
                  <a:pt x="314782" y="190728"/>
                </a:lnTo>
                <a:lnTo>
                  <a:pt x="310261" y="174917"/>
                </a:lnTo>
                <a:lnTo>
                  <a:pt x="306235" y="158940"/>
                </a:lnTo>
                <a:lnTo>
                  <a:pt x="260654" y="164934"/>
                </a:lnTo>
                <a:lnTo>
                  <a:pt x="217258" y="177025"/>
                </a:lnTo>
                <a:lnTo>
                  <a:pt x="176504" y="194716"/>
                </a:lnTo>
                <a:lnTo>
                  <a:pt x="138849" y="217589"/>
                </a:lnTo>
                <a:lnTo>
                  <a:pt x="104736" y="245186"/>
                </a:lnTo>
                <a:lnTo>
                  <a:pt x="74625" y="277037"/>
                </a:lnTo>
                <a:lnTo>
                  <a:pt x="48971" y="312699"/>
                </a:lnTo>
                <a:lnTo>
                  <a:pt x="28232" y="351726"/>
                </a:lnTo>
                <a:lnTo>
                  <a:pt x="12852" y="393649"/>
                </a:lnTo>
                <a:lnTo>
                  <a:pt x="3289" y="438023"/>
                </a:lnTo>
                <a:lnTo>
                  <a:pt x="0" y="484403"/>
                </a:lnTo>
                <a:lnTo>
                  <a:pt x="0" y="2712605"/>
                </a:lnTo>
                <a:lnTo>
                  <a:pt x="3543" y="2760726"/>
                </a:lnTo>
                <a:lnTo>
                  <a:pt x="13830" y="2806687"/>
                </a:lnTo>
                <a:lnTo>
                  <a:pt x="30365" y="2849969"/>
                </a:lnTo>
                <a:lnTo>
                  <a:pt x="52616" y="2890050"/>
                </a:lnTo>
                <a:lnTo>
                  <a:pt x="80098" y="2926448"/>
                </a:lnTo>
                <a:lnTo>
                  <a:pt x="112280" y="2958630"/>
                </a:lnTo>
                <a:lnTo>
                  <a:pt x="148678" y="2986113"/>
                </a:lnTo>
                <a:lnTo>
                  <a:pt x="188772" y="3008363"/>
                </a:lnTo>
                <a:lnTo>
                  <a:pt x="232041" y="3024898"/>
                </a:lnTo>
                <a:lnTo>
                  <a:pt x="278003" y="3035185"/>
                </a:lnTo>
                <a:lnTo>
                  <a:pt x="326123" y="3038729"/>
                </a:lnTo>
                <a:lnTo>
                  <a:pt x="1535836" y="3038729"/>
                </a:lnTo>
                <a:close/>
              </a:path>
              <a:path w="2425700" h="3039110">
                <a:moveTo>
                  <a:pt x="2425585" y="484390"/>
                </a:moveTo>
                <a:lnTo>
                  <a:pt x="2422042" y="436270"/>
                </a:lnTo>
                <a:lnTo>
                  <a:pt x="2411755" y="390309"/>
                </a:lnTo>
                <a:lnTo>
                  <a:pt x="2395220" y="347027"/>
                </a:lnTo>
                <a:lnTo>
                  <a:pt x="2372969" y="306946"/>
                </a:lnTo>
                <a:lnTo>
                  <a:pt x="2345486" y="270548"/>
                </a:lnTo>
                <a:lnTo>
                  <a:pt x="2313305" y="238366"/>
                </a:lnTo>
                <a:lnTo>
                  <a:pt x="2276906" y="210883"/>
                </a:lnTo>
                <a:lnTo>
                  <a:pt x="2236825" y="188633"/>
                </a:lnTo>
                <a:lnTo>
                  <a:pt x="2193544" y="172097"/>
                </a:lnTo>
                <a:lnTo>
                  <a:pt x="2147582" y="161810"/>
                </a:lnTo>
                <a:lnTo>
                  <a:pt x="2099462" y="158267"/>
                </a:lnTo>
                <a:lnTo>
                  <a:pt x="1047242" y="158267"/>
                </a:lnTo>
                <a:lnTo>
                  <a:pt x="1048854" y="173875"/>
                </a:lnTo>
                <a:lnTo>
                  <a:pt x="1049959" y="189674"/>
                </a:lnTo>
                <a:lnTo>
                  <a:pt x="1050556" y="205638"/>
                </a:lnTo>
                <a:lnTo>
                  <a:pt x="1050645" y="221767"/>
                </a:lnTo>
                <a:lnTo>
                  <a:pt x="2099462" y="221767"/>
                </a:lnTo>
                <a:lnTo>
                  <a:pt x="2146604" y="226009"/>
                </a:lnTo>
                <a:lnTo>
                  <a:pt x="2191004" y="238226"/>
                </a:lnTo>
                <a:lnTo>
                  <a:pt x="2231910" y="257683"/>
                </a:lnTo>
                <a:lnTo>
                  <a:pt x="2268575" y="283616"/>
                </a:lnTo>
                <a:lnTo>
                  <a:pt x="2300249" y="315290"/>
                </a:lnTo>
                <a:lnTo>
                  <a:pt x="2326182" y="351955"/>
                </a:lnTo>
                <a:lnTo>
                  <a:pt x="2345626" y="392849"/>
                </a:lnTo>
                <a:lnTo>
                  <a:pt x="2357844" y="437248"/>
                </a:lnTo>
                <a:lnTo>
                  <a:pt x="2362085" y="484390"/>
                </a:lnTo>
                <a:lnTo>
                  <a:pt x="2362085" y="2397239"/>
                </a:lnTo>
                <a:lnTo>
                  <a:pt x="2377516" y="2389238"/>
                </a:lnTo>
                <a:lnTo>
                  <a:pt x="2393277" y="2383028"/>
                </a:lnTo>
                <a:lnTo>
                  <a:pt x="2409329" y="2378684"/>
                </a:lnTo>
                <a:lnTo>
                  <a:pt x="2425585" y="2376284"/>
                </a:lnTo>
                <a:lnTo>
                  <a:pt x="2425585" y="484390"/>
                </a:lnTo>
                <a:close/>
              </a:path>
            </a:pathLst>
          </a:custGeom>
          <a:solidFill>
            <a:srgbClr val="918F94"/>
          </a:solidFill>
        </p:spPr>
        <p:txBody>
          <a:bodyPr wrap="square" lIns="0" tIns="0" rIns="0" bIns="0" rtlCol="0"/>
          <a:lstStyle/>
          <a:p>
            <a:endParaRPr/>
          </a:p>
        </p:txBody>
      </p:sp>
      <p:sp>
        <p:nvSpPr>
          <p:cNvPr id="13" name="object 13"/>
          <p:cNvSpPr txBox="1"/>
          <p:nvPr/>
        </p:nvSpPr>
        <p:spPr>
          <a:xfrm>
            <a:off x="488110" y="763235"/>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20" dirty="0">
                <a:solidFill>
                  <a:srgbClr val="5E5D5D"/>
                </a:solidFill>
                <a:latin typeface="Trebuchet MS"/>
                <a:cs typeface="Trebuchet MS"/>
              </a:rPr>
              <a:t>Malu</a:t>
            </a:r>
            <a:r>
              <a:rPr sz="1000" spc="-30" dirty="0">
                <a:solidFill>
                  <a:srgbClr val="5E5D5D"/>
                </a:solidFill>
                <a:latin typeface="Trebuchet MS"/>
                <a:cs typeface="Trebuchet MS"/>
              </a:rPr>
              <a:t> </a:t>
            </a:r>
            <a:r>
              <a:rPr sz="1000" spc="-40" dirty="0">
                <a:solidFill>
                  <a:srgbClr val="5E5D5D"/>
                </a:solidFill>
                <a:latin typeface="Trebuchet MS"/>
                <a:cs typeface="Trebuchet MS"/>
              </a:rPr>
              <a:t>Laker</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1155713" y="830347"/>
              <a:ext cx="5308600" cy="4102735"/>
            </a:xfrm>
            <a:custGeom>
              <a:avLst/>
              <a:gdLst/>
              <a:ahLst/>
              <a:cxnLst/>
              <a:rect l="l" t="t" r="r" b="b"/>
              <a:pathLst>
                <a:path w="5308600" h="4102735">
                  <a:moveTo>
                    <a:pt x="5013477" y="0"/>
                  </a:moveTo>
                  <a:lnTo>
                    <a:pt x="294766" y="0"/>
                  </a:lnTo>
                  <a:lnTo>
                    <a:pt x="247116" y="3876"/>
                  </a:lnTo>
                  <a:lnTo>
                    <a:pt x="201854" y="15091"/>
                  </a:lnTo>
                  <a:lnTo>
                    <a:pt x="159598" y="33027"/>
                  </a:lnTo>
                  <a:lnTo>
                    <a:pt x="120969" y="57065"/>
                  </a:lnTo>
                  <a:lnTo>
                    <a:pt x="86585" y="86585"/>
                  </a:lnTo>
                  <a:lnTo>
                    <a:pt x="57065" y="120969"/>
                  </a:lnTo>
                  <a:lnTo>
                    <a:pt x="33027" y="159598"/>
                  </a:lnTo>
                  <a:lnTo>
                    <a:pt x="15091" y="201854"/>
                  </a:lnTo>
                  <a:lnTo>
                    <a:pt x="3876" y="247116"/>
                  </a:lnTo>
                  <a:lnTo>
                    <a:pt x="0" y="294766"/>
                  </a:lnTo>
                  <a:lnTo>
                    <a:pt x="0" y="3807942"/>
                  </a:lnTo>
                  <a:lnTo>
                    <a:pt x="3876" y="3855590"/>
                  </a:lnTo>
                  <a:lnTo>
                    <a:pt x="15091" y="3900850"/>
                  </a:lnTo>
                  <a:lnTo>
                    <a:pt x="33027" y="3943105"/>
                  </a:lnTo>
                  <a:lnTo>
                    <a:pt x="57065" y="3981734"/>
                  </a:lnTo>
                  <a:lnTo>
                    <a:pt x="86585" y="4016119"/>
                  </a:lnTo>
                  <a:lnTo>
                    <a:pt x="120969" y="4045640"/>
                  </a:lnTo>
                  <a:lnTo>
                    <a:pt x="159598" y="4069679"/>
                  </a:lnTo>
                  <a:lnTo>
                    <a:pt x="201854" y="4087616"/>
                  </a:lnTo>
                  <a:lnTo>
                    <a:pt x="247116" y="4098833"/>
                  </a:lnTo>
                  <a:lnTo>
                    <a:pt x="294766" y="4102709"/>
                  </a:lnTo>
                  <a:lnTo>
                    <a:pt x="5013477" y="4102709"/>
                  </a:lnTo>
                  <a:lnTo>
                    <a:pt x="5061128" y="4098833"/>
                  </a:lnTo>
                  <a:lnTo>
                    <a:pt x="5106390" y="4087616"/>
                  </a:lnTo>
                  <a:lnTo>
                    <a:pt x="5148645" y="4069679"/>
                  </a:lnTo>
                  <a:lnTo>
                    <a:pt x="5187274" y="4045640"/>
                  </a:lnTo>
                  <a:lnTo>
                    <a:pt x="5221658" y="4016119"/>
                  </a:lnTo>
                  <a:lnTo>
                    <a:pt x="5251179" y="3981734"/>
                  </a:lnTo>
                  <a:lnTo>
                    <a:pt x="5275216" y="3943105"/>
                  </a:lnTo>
                  <a:lnTo>
                    <a:pt x="5293152" y="3900850"/>
                  </a:lnTo>
                  <a:lnTo>
                    <a:pt x="5304368" y="3855590"/>
                  </a:lnTo>
                  <a:lnTo>
                    <a:pt x="5308244" y="3807942"/>
                  </a:lnTo>
                  <a:lnTo>
                    <a:pt x="5308244" y="294766"/>
                  </a:lnTo>
                  <a:lnTo>
                    <a:pt x="5304368" y="247116"/>
                  </a:lnTo>
                  <a:lnTo>
                    <a:pt x="5293152" y="201854"/>
                  </a:lnTo>
                  <a:lnTo>
                    <a:pt x="5275216" y="159598"/>
                  </a:lnTo>
                  <a:lnTo>
                    <a:pt x="5251179" y="120969"/>
                  </a:lnTo>
                  <a:lnTo>
                    <a:pt x="5221658" y="86585"/>
                  </a:lnTo>
                  <a:lnTo>
                    <a:pt x="5187274" y="57065"/>
                  </a:lnTo>
                  <a:lnTo>
                    <a:pt x="5148645" y="33027"/>
                  </a:lnTo>
                  <a:lnTo>
                    <a:pt x="5106390" y="15091"/>
                  </a:lnTo>
                  <a:lnTo>
                    <a:pt x="5061128" y="3876"/>
                  </a:lnTo>
                  <a:lnTo>
                    <a:pt x="5013477" y="0"/>
                  </a:lnTo>
                  <a:close/>
                </a:path>
              </a:pathLst>
            </a:custGeom>
            <a:solidFill>
              <a:srgbClr val="FFFFFF">
                <a:alpha val="92999"/>
              </a:srgbClr>
            </a:solidFill>
          </p:spPr>
          <p:txBody>
            <a:bodyPr wrap="square" lIns="0" tIns="0" rIns="0" bIns="0" rtlCol="0"/>
            <a:lstStyle/>
            <a:p>
              <a:endParaRPr/>
            </a:p>
          </p:txBody>
        </p:sp>
      </p:grpSp>
      <p:sp>
        <p:nvSpPr>
          <p:cNvPr id="5" name="object 5"/>
          <p:cNvSpPr txBox="1"/>
          <p:nvPr/>
        </p:nvSpPr>
        <p:spPr>
          <a:xfrm>
            <a:off x="1727088" y="1764351"/>
            <a:ext cx="4334510" cy="2768600"/>
          </a:xfrm>
          <a:prstGeom prst="rect">
            <a:avLst/>
          </a:prstGeom>
        </p:spPr>
        <p:txBody>
          <a:bodyPr vert="horz" wrap="square" lIns="0" tIns="12700" rIns="0" bIns="0" rtlCol="0">
            <a:spAutoFit/>
          </a:bodyPr>
          <a:lstStyle/>
          <a:p>
            <a:pPr marL="12700" marR="20955">
              <a:lnSpc>
                <a:spcPct val="100000"/>
              </a:lnSpc>
              <a:spcBef>
                <a:spcPts val="100"/>
              </a:spcBef>
            </a:pPr>
            <a:r>
              <a:rPr sz="1800" spc="25" dirty="0">
                <a:solidFill>
                  <a:srgbClr val="1D1D1B"/>
                </a:solidFill>
                <a:latin typeface="Trebuchet MS"/>
                <a:cs typeface="Trebuchet MS"/>
              </a:rPr>
              <a:t>When </a:t>
            </a:r>
            <a:r>
              <a:rPr sz="1800" spc="-40" dirty="0">
                <a:solidFill>
                  <a:srgbClr val="1D1D1B"/>
                </a:solidFill>
                <a:latin typeface="Trebuchet MS"/>
                <a:cs typeface="Trebuchet MS"/>
              </a:rPr>
              <a:t>talking </a:t>
            </a:r>
            <a:r>
              <a:rPr sz="1800" spc="-15" dirty="0">
                <a:solidFill>
                  <a:srgbClr val="1D1D1B"/>
                </a:solidFill>
                <a:latin typeface="Trebuchet MS"/>
                <a:cs typeface="Trebuchet MS"/>
              </a:rPr>
              <a:t>about </a:t>
            </a:r>
            <a:r>
              <a:rPr sz="1800" spc="-75" dirty="0">
                <a:solidFill>
                  <a:srgbClr val="1D1D1B"/>
                </a:solidFill>
                <a:latin typeface="Trebuchet MS"/>
                <a:cs typeface="Trebuchet MS"/>
              </a:rPr>
              <a:t>street </a:t>
            </a:r>
            <a:r>
              <a:rPr sz="1800" spc="-80" dirty="0">
                <a:solidFill>
                  <a:srgbClr val="1D1D1B"/>
                </a:solidFill>
                <a:latin typeface="Trebuchet MS"/>
                <a:cs typeface="Trebuchet MS"/>
              </a:rPr>
              <a:t>culture, </a:t>
            </a:r>
            <a:r>
              <a:rPr sz="1800" spc="-15" dirty="0">
                <a:solidFill>
                  <a:srgbClr val="1D1D1B"/>
                </a:solidFill>
                <a:latin typeface="Trebuchet MS"/>
                <a:cs typeface="Trebuchet MS"/>
              </a:rPr>
              <a:t>things </a:t>
            </a:r>
            <a:r>
              <a:rPr sz="1800" spc="-10" dirty="0">
                <a:solidFill>
                  <a:srgbClr val="1D1D1B"/>
                </a:solidFill>
                <a:latin typeface="Trebuchet MS"/>
                <a:cs typeface="Trebuchet MS"/>
              </a:rPr>
              <a:t> </a:t>
            </a:r>
            <a:r>
              <a:rPr sz="1800" spc="-85" dirty="0">
                <a:solidFill>
                  <a:srgbClr val="1D1D1B"/>
                </a:solidFill>
                <a:latin typeface="Trebuchet MS"/>
                <a:cs typeface="Trebuchet MS"/>
              </a:rPr>
              <a:t>like </a:t>
            </a:r>
            <a:r>
              <a:rPr sz="1800" spc="-40" dirty="0">
                <a:solidFill>
                  <a:srgbClr val="1D1D1B"/>
                </a:solidFill>
                <a:latin typeface="Trebuchet MS"/>
                <a:cs typeface="Trebuchet MS"/>
              </a:rPr>
              <a:t>urbanization </a:t>
            </a:r>
            <a:r>
              <a:rPr sz="1800" spc="-15" dirty="0">
                <a:solidFill>
                  <a:srgbClr val="1D1D1B"/>
                </a:solidFill>
                <a:latin typeface="Trebuchet MS"/>
                <a:cs typeface="Trebuchet MS"/>
              </a:rPr>
              <a:t>and </a:t>
            </a:r>
            <a:r>
              <a:rPr sz="1800" spc="-25" dirty="0">
                <a:solidFill>
                  <a:srgbClr val="1D1D1B"/>
                </a:solidFill>
                <a:latin typeface="Trebuchet MS"/>
                <a:cs typeface="Trebuchet MS"/>
              </a:rPr>
              <a:t>urban </a:t>
            </a:r>
            <a:r>
              <a:rPr sz="1800" spc="-65" dirty="0">
                <a:solidFill>
                  <a:srgbClr val="1D1D1B"/>
                </a:solidFill>
                <a:latin typeface="Trebuchet MS"/>
                <a:cs typeface="Trebuchet MS"/>
              </a:rPr>
              <a:t>culture </a:t>
            </a:r>
            <a:r>
              <a:rPr sz="1800" spc="-35" dirty="0">
                <a:solidFill>
                  <a:srgbClr val="1D1D1B"/>
                </a:solidFill>
                <a:latin typeface="Trebuchet MS"/>
                <a:cs typeface="Trebuchet MS"/>
              </a:rPr>
              <a:t>comes </a:t>
            </a:r>
            <a:r>
              <a:rPr sz="1800" spc="-3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5" dirty="0">
                <a:solidFill>
                  <a:srgbClr val="1D1D1B"/>
                </a:solidFill>
                <a:latin typeface="Trebuchet MS"/>
                <a:cs typeface="Trebuchet MS"/>
              </a:rPr>
              <a:t>mind:</a:t>
            </a:r>
            <a:r>
              <a:rPr sz="1800" spc="-45" dirty="0">
                <a:solidFill>
                  <a:srgbClr val="1D1D1B"/>
                </a:solidFill>
                <a:latin typeface="Trebuchet MS"/>
                <a:cs typeface="Trebuchet MS"/>
              </a:rPr>
              <a:t> </a:t>
            </a:r>
            <a:r>
              <a:rPr sz="1800" spc="-30" dirty="0">
                <a:solidFill>
                  <a:srgbClr val="1D1D1B"/>
                </a:solidFill>
                <a:latin typeface="Trebuchet MS"/>
                <a:cs typeface="Trebuchet MS"/>
              </a:rPr>
              <a:t>“fast</a:t>
            </a:r>
            <a:r>
              <a:rPr sz="1800" spc="-45" dirty="0">
                <a:solidFill>
                  <a:srgbClr val="1D1D1B"/>
                </a:solidFill>
                <a:latin typeface="Trebuchet MS"/>
                <a:cs typeface="Trebuchet MS"/>
              </a:rPr>
              <a:t> </a:t>
            </a:r>
            <a:r>
              <a:rPr sz="1800" spc="-80" dirty="0">
                <a:solidFill>
                  <a:srgbClr val="1D1D1B"/>
                </a:solidFill>
                <a:latin typeface="Trebuchet MS"/>
                <a:cs typeface="Trebuchet MS"/>
              </a:rPr>
              <a:t>pace,</a:t>
            </a:r>
            <a:r>
              <a:rPr sz="1800" spc="-40" dirty="0">
                <a:solidFill>
                  <a:srgbClr val="1D1D1B"/>
                </a:solidFill>
                <a:latin typeface="Trebuchet MS"/>
                <a:cs typeface="Trebuchet MS"/>
              </a:rPr>
              <a:t> </a:t>
            </a:r>
            <a:r>
              <a:rPr sz="1800" spc="-75" dirty="0">
                <a:solidFill>
                  <a:srgbClr val="1D1D1B"/>
                </a:solidFill>
                <a:latin typeface="Trebuchet MS"/>
                <a:cs typeface="Trebuchet MS"/>
              </a:rPr>
              <a:t>limited</a:t>
            </a:r>
            <a:r>
              <a:rPr sz="1800" spc="-45" dirty="0">
                <a:solidFill>
                  <a:srgbClr val="1D1D1B"/>
                </a:solidFill>
                <a:latin typeface="Trebuchet MS"/>
                <a:cs typeface="Trebuchet MS"/>
              </a:rPr>
              <a:t> </a:t>
            </a:r>
            <a:r>
              <a:rPr sz="1800" spc="-70" dirty="0">
                <a:solidFill>
                  <a:srgbClr val="1D1D1B"/>
                </a:solidFill>
                <a:latin typeface="Trebuchet MS"/>
                <a:cs typeface="Trebuchet MS"/>
              </a:rPr>
              <a:t>space,</a:t>
            </a:r>
            <a:r>
              <a:rPr sz="1800" spc="-45" dirty="0">
                <a:solidFill>
                  <a:srgbClr val="1D1D1B"/>
                </a:solidFill>
                <a:latin typeface="Trebuchet MS"/>
                <a:cs typeface="Trebuchet MS"/>
              </a:rPr>
              <a:t> </a:t>
            </a:r>
            <a:r>
              <a:rPr sz="1800" spc="-65" dirty="0">
                <a:solidFill>
                  <a:srgbClr val="1D1D1B"/>
                </a:solidFill>
                <a:latin typeface="Trebuchet MS"/>
                <a:cs typeface="Trebuchet MS"/>
              </a:rPr>
              <a:t>multicul- </a:t>
            </a:r>
            <a:r>
              <a:rPr sz="1800" spc="-525" dirty="0">
                <a:solidFill>
                  <a:srgbClr val="1D1D1B"/>
                </a:solidFill>
                <a:latin typeface="Trebuchet MS"/>
                <a:cs typeface="Trebuchet MS"/>
              </a:rPr>
              <a:t> </a:t>
            </a:r>
            <a:r>
              <a:rPr sz="1800" spc="-65" dirty="0">
                <a:solidFill>
                  <a:srgbClr val="1D1D1B"/>
                </a:solidFill>
                <a:latin typeface="Trebuchet MS"/>
                <a:cs typeface="Trebuchet MS"/>
              </a:rPr>
              <a:t>tural </a:t>
            </a:r>
            <a:r>
              <a:rPr sz="1800" spc="-45" dirty="0">
                <a:solidFill>
                  <a:srgbClr val="1D1D1B"/>
                </a:solidFill>
                <a:latin typeface="Trebuchet MS"/>
                <a:cs typeface="Trebuchet MS"/>
              </a:rPr>
              <a:t>dynamics </a:t>
            </a:r>
            <a:r>
              <a:rPr sz="1800" spc="-50" dirty="0">
                <a:solidFill>
                  <a:srgbClr val="1D1D1B"/>
                </a:solidFill>
                <a:latin typeface="Trebuchet MS"/>
                <a:cs typeface="Trebuchet MS"/>
              </a:rPr>
              <a:t>in </a:t>
            </a:r>
            <a:r>
              <a:rPr sz="1800" spc="-45" dirty="0">
                <a:solidFill>
                  <a:srgbClr val="1D1D1B"/>
                </a:solidFill>
                <a:latin typeface="Trebuchet MS"/>
                <a:cs typeface="Trebuchet MS"/>
              </a:rPr>
              <a:t>the </a:t>
            </a:r>
            <a:r>
              <a:rPr sz="1800" spc="-50" dirty="0">
                <a:solidFill>
                  <a:srgbClr val="1D1D1B"/>
                </a:solidFill>
                <a:latin typeface="Trebuchet MS"/>
                <a:cs typeface="Trebuchet MS"/>
              </a:rPr>
              <a:t>developed </a:t>
            </a:r>
            <a:r>
              <a:rPr sz="1800" spc="-30" dirty="0">
                <a:solidFill>
                  <a:srgbClr val="1D1D1B"/>
                </a:solidFill>
                <a:latin typeface="Trebuchet MS"/>
                <a:cs typeface="Trebuchet MS"/>
              </a:rPr>
              <a:t>world </a:t>
            </a:r>
            <a:r>
              <a:rPr sz="1800" spc="-40" dirty="0">
                <a:solidFill>
                  <a:srgbClr val="1D1D1B"/>
                </a:solidFill>
                <a:latin typeface="Trebuchet MS"/>
                <a:cs typeface="Trebuchet MS"/>
              </a:rPr>
              <a:t>as </a:t>
            </a:r>
            <a:r>
              <a:rPr sz="1800" spc="-35" dirty="0">
                <a:solidFill>
                  <a:srgbClr val="1D1D1B"/>
                </a:solidFill>
                <a:latin typeface="Trebuchet MS"/>
                <a:cs typeface="Trebuchet MS"/>
              </a:rPr>
              <a:t> </a:t>
            </a:r>
            <a:r>
              <a:rPr sz="1800" spc="-75" dirty="0">
                <a:solidFill>
                  <a:srgbClr val="1D1D1B"/>
                </a:solidFill>
                <a:latin typeface="Trebuchet MS"/>
                <a:cs typeface="Trebuchet MS"/>
              </a:rPr>
              <a:t>well </a:t>
            </a:r>
            <a:r>
              <a:rPr sz="1800" spc="-40" dirty="0">
                <a:solidFill>
                  <a:srgbClr val="1D1D1B"/>
                </a:solidFill>
                <a:latin typeface="Trebuchet MS"/>
                <a:cs typeface="Trebuchet MS"/>
              </a:rPr>
              <a:t>as </a:t>
            </a:r>
            <a:r>
              <a:rPr sz="1800" spc="-65" dirty="0">
                <a:solidFill>
                  <a:srgbClr val="1D1D1B"/>
                </a:solidFill>
                <a:latin typeface="Trebuchet MS"/>
                <a:cs typeface="Trebuchet MS"/>
              </a:rPr>
              <a:t>multi-class </a:t>
            </a:r>
            <a:r>
              <a:rPr sz="1800" spc="-45" dirty="0">
                <a:solidFill>
                  <a:srgbClr val="1D1D1B"/>
                </a:solidFill>
                <a:latin typeface="Trebuchet MS"/>
                <a:cs typeface="Trebuchet MS"/>
              </a:rPr>
              <a:t>dynamics </a:t>
            </a:r>
            <a:r>
              <a:rPr sz="1800" spc="25" dirty="0">
                <a:solidFill>
                  <a:srgbClr val="1D1D1B"/>
                </a:solidFill>
                <a:latin typeface="Trebuchet MS"/>
                <a:cs typeface="Trebuchet MS"/>
              </a:rPr>
              <a:t>on </a:t>
            </a:r>
            <a:r>
              <a:rPr sz="1800" spc="-50" dirty="0">
                <a:solidFill>
                  <a:srgbClr val="1D1D1B"/>
                </a:solidFill>
                <a:latin typeface="Trebuchet MS"/>
                <a:cs typeface="Trebuchet MS"/>
              </a:rPr>
              <a:t>a </a:t>
            </a:r>
            <a:r>
              <a:rPr sz="1800" spc="-30" dirty="0">
                <a:solidFill>
                  <a:srgbClr val="1D1D1B"/>
                </a:solidFill>
                <a:latin typeface="Trebuchet MS"/>
                <a:cs typeface="Trebuchet MS"/>
              </a:rPr>
              <a:t>global </a:t>
            </a:r>
            <a:r>
              <a:rPr sz="1800" spc="-25" dirty="0">
                <a:solidFill>
                  <a:srgbClr val="1D1D1B"/>
                </a:solidFill>
                <a:latin typeface="Trebuchet MS"/>
                <a:cs typeface="Trebuchet MS"/>
              </a:rPr>
              <a:t> </a:t>
            </a:r>
            <a:r>
              <a:rPr sz="1800" spc="-70" dirty="0">
                <a:solidFill>
                  <a:srgbClr val="1D1D1B"/>
                </a:solidFill>
                <a:latin typeface="Trebuchet MS"/>
                <a:cs typeface="Trebuchet MS"/>
              </a:rPr>
              <a:t>scale”.</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a:lnSpc>
                <a:spcPct val="100000"/>
              </a:lnSpc>
            </a:pPr>
            <a:r>
              <a:rPr sz="1800" b="1" spc="30" dirty="0">
                <a:solidFill>
                  <a:srgbClr val="1D1D1B"/>
                </a:solidFill>
                <a:latin typeface="Trebuchet MS"/>
                <a:cs typeface="Trebuchet MS"/>
              </a:rPr>
              <a:t>Zaliwa </a:t>
            </a:r>
            <a:r>
              <a:rPr sz="1800" b="1" spc="55" dirty="0">
                <a:solidFill>
                  <a:srgbClr val="1D1D1B"/>
                </a:solidFill>
                <a:latin typeface="Trebuchet MS"/>
                <a:cs typeface="Trebuchet MS"/>
              </a:rPr>
              <a:t>Musaba, </a:t>
            </a:r>
            <a:r>
              <a:rPr sz="1800" b="1" spc="-5" dirty="0">
                <a:solidFill>
                  <a:srgbClr val="1D1D1B"/>
                </a:solidFill>
                <a:latin typeface="Trebuchet MS"/>
                <a:cs typeface="Trebuchet MS"/>
              </a:rPr>
              <a:t>https://odyssey.an- </a:t>
            </a:r>
            <a:r>
              <a:rPr sz="1800" b="1" dirty="0">
                <a:solidFill>
                  <a:srgbClr val="1D1D1B"/>
                </a:solidFill>
                <a:latin typeface="Trebuchet MS"/>
                <a:cs typeface="Trebuchet MS"/>
              </a:rPr>
              <a:t> </a:t>
            </a:r>
            <a:r>
              <a:rPr sz="1800" b="1" spc="-5" dirty="0">
                <a:solidFill>
                  <a:srgbClr val="1D1D1B"/>
                </a:solidFill>
                <a:latin typeface="Trebuchet MS"/>
                <a:cs typeface="Trebuchet MS"/>
              </a:rPr>
              <a:t>tiochsb.edu/featu</a:t>
            </a:r>
            <a:r>
              <a:rPr sz="1800" b="1" spc="-25" dirty="0">
                <a:solidFill>
                  <a:srgbClr val="1D1D1B"/>
                </a:solidFill>
                <a:latin typeface="Trebuchet MS"/>
                <a:cs typeface="Trebuchet MS"/>
              </a:rPr>
              <a:t>r</a:t>
            </a:r>
            <a:r>
              <a:rPr sz="1800" b="1" spc="-5" dirty="0">
                <a:solidFill>
                  <a:srgbClr val="1D1D1B"/>
                </a:solidFill>
                <a:latin typeface="Trebuchet MS"/>
                <a:cs typeface="Trebuchet MS"/>
              </a:rPr>
              <a:t>es/sb-local/st</a:t>
            </a:r>
            <a:r>
              <a:rPr sz="1800" b="1" spc="-25" dirty="0">
                <a:solidFill>
                  <a:srgbClr val="1D1D1B"/>
                </a:solidFill>
                <a:latin typeface="Trebuchet MS"/>
                <a:cs typeface="Trebuchet MS"/>
              </a:rPr>
              <a:t>r</a:t>
            </a:r>
            <a:r>
              <a:rPr sz="1800" b="1" spc="-35" dirty="0">
                <a:solidFill>
                  <a:srgbClr val="1D1D1B"/>
                </a:solidFill>
                <a:latin typeface="Trebuchet MS"/>
                <a:cs typeface="Trebuchet MS"/>
              </a:rPr>
              <a:t>eet-cul</a:t>
            </a:r>
            <a:r>
              <a:rPr sz="1800" b="1" spc="-55" dirty="0">
                <a:solidFill>
                  <a:srgbClr val="1D1D1B"/>
                </a:solidFill>
                <a:latin typeface="Trebuchet MS"/>
                <a:cs typeface="Trebuchet MS"/>
              </a:rPr>
              <a:t>-  </a:t>
            </a:r>
            <a:r>
              <a:rPr sz="1800" b="1" spc="10" dirty="0">
                <a:solidFill>
                  <a:srgbClr val="1D1D1B"/>
                </a:solidFill>
                <a:latin typeface="Trebuchet MS"/>
                <a:cs typeface="Trebuchet MS"/>
              </a:rPr>
              <a:t>ture-an-emerging-movement/</a:t>
            </a:r>
            <a:endParaRPr sz="1800">
              <a:latin typeface="Trebuchet MS"/>
              <a:cs typeface="Trebuchet MS"/>
            </a:endParaRPr>
          </a:p>
        </p:txBody>
      </p:sp>
      <p:sp>
        <p:nvSpPr>
          <p:cNvPr id="6" name="object 6"/>
          <p:cNvSpPr txBox="1">
            <a:spLocks noGrp="1"/>
          </p:cNvSpPr>
          <p:nvPr>
            <p:ph type="title"/>
          </p:nvPr>
        </p:nvSpPr>
        <p:spPr>
          <a:xfrm>
            <a:off x="1736427" y="1195226"/>
            <a:ext cx="3506470" cy="391160"/>
          </a:xfrm>
          <a:prstGeom prst="rect">
            <a:avLst/>
          </a:prstGeom>
        </p:spPr>
        <p:txBody>
          <a:bodyPr vert="horz" wrap="square" lIns="0" tIns="12700" rIns="0" bIns="0" rtlCol="0">
            <a:spAutoFit/>
          </a:bodyPr>
          <a:lstStyle/>
          <a:p>
            <a:pPr marL="12700">
              <a:lnSpc>
                <a:spcPct val="100000"/>
              </a:lnSpc>
              <a:spcBef>
                <a:spcPts val="100"/>
              </a:spcBef>
            </a:pPr>
            <a:r>
              <a:rPr sz="2400" b="0" spc="100" dirty="0">
                <a:solidFill>
                  <a:srgbClr val="030304"/>
                </a:solidFill>
                <a:latin typeface="Trebuchet MS"/>
                <a:cs typeface="Trebuchet MS"/>
              </a:rPr>
              <a:t>Culture’s</a:t>
            </a:r>
            <a:r>
              <a:rPr sz="2400" b="0" spc="-10" dirty="0">
                <a:solidFill>
                  <a:srgbClr val="030304"/>
                </a:solidFill>
                <a:latin typeface="Trebuchet MS"/>
                <a:cs typeface="Trebuchet MS"/>
              </a:rPr>
              <a:t> </a:t>
            </a:r>
            <a:r>
              <a:rPr sz="2400" b="0" spc="180" dirty="0">
                <a:solidFill>
                  <a:srgbClr val="030304"/>
                </a:solidFill>
                <a:latin typeface="Trebuchet MS"/>
                <a:cs typeface="Trebuchet MS"/>
              </a:rPr>
              <a:t>Urbanization</a:t>
            </a:r>
            <a:endParaRPr sz="2400">
              <a:latin typeface="Trebuchet MS"/>
              <a:cs typeface="Trebuchet MS"/>
            </a:endParaRPr>
          </a:p>
        </p:txBody>
      </p:sp>
      <p:sp>
        <p:nvSpPr>
          <p:cNvPr id="7" name="object 7"/>
          <p:cNvSpPr txBox="1"/>
          <p:nvPr/>
        </p:nvSpPr>
        <p:spPr>
          <a:xfrm>
            <a:off x="862265" y="900255"/>
            <a:ext cx="173355" cy="195643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FFFFFF"/>
                </a:solidFill>
                <a:latin typeface="Trebuchet MS"/>
                <a:cs typeface="Trebuchet MS"/>
              </a:rPr>
              <a:t>Photo</a:t>
            </a:r>
            <a:r>
              <a:rPr sz="1000" spc="-35" dirty="0">
                <a:solidFill>
                  <a:srgbClr val="FFFFFF"/>
                </a:solidFill>
                <a:latin typeface="Trebuchet MS"/>
                <a:cs typeface="Trebuchet MS"/>
              </a:rPr>
              <a:t> </a:t>
            </a:r>
            <a:r>
              <a:rPr sz="1000" spc="-30" dirty="0">
                <a:solidFill>
                  <a:srgbClr val="FFFFFF"/>
                </a:solidFill>
                <a:latin typeface="Trebuchet MS"/>
                <a:cs typeface="Trebuchet MS"/>
              </a:rPr>
              <a:t>by </a:t>
            </a:r>
            <a:r>
              <a:rPr sz="1000" spc="-5" dirty="0">
                <a:solidFill>
                  <a:srgbClr val="FFFFFF"/>
                </a:solidFill>
                <a:latin typeface="Trebuchet MS"/>
                <a:cs typeface="Trebuchet MS"/>
              </a:rPr>
              <a:t>Rohan</a:t>
            </a:r>
            <a:r>
              <a:rPr sz="1000" spc="-30" dirty="0">
                <a:solidFill>
                  <a:srgbClr val="FFFFFF"/>
                </a:solidFill>
                <a:latin typeface="Trebuchet MS"/>
                <a:cs typeface="Trebuchet MS"/>
              </a:rPr>
              <a:t> </a:t>
            </a:r>
            <a:r>
              <a:rPr sz="1000" spc="-25" dirty="0">
                <a:solidFill>
                  <a:srgbClr val="FFFFFF"/>
                </a:solidFill>
                <a:latin typeface="Trebuchet MS"/>
                <a:cs typeface="Trebuchet MS"/>
              </a:rPr>
              <a:t>Reddy</a:t>
            </a:r>
            <a:r>
              <a:rPr sz="1000" spc="-35" dirty="0">
                <a:solidFill>
                  <a:srgbClr val="FFFFFF"/>
                </a:solidFill>
                <a:latin typeface="Trebuchet MS"/>
                <a:cs typeface="Trebuchet MS"/>
              </a:rPr>
              <a:t> </a:t>
            </a:r>
            <a:r>
              <a:rPr sz="1000" spc="10" dirty="0">
                <a:solidFill>
                  <a:srgbClr val="FFFFFF"/>
                </a:solidFill>
                <a:latin typeface="Trebuchet MS"/>
                <a:cs typeface="Trebuchet MS"/>
              </a:rPr>
              <a:t>on</a:t>
            </a:r>
            <a:r>
              <a:rPr sz="1000" spc="-30" dirty="0">
                <a:solidFill>
                  <a:srgbClr val="FFFFFF"/>
                </a:solidFill>
                <a:latin typeface="Trebuchet MS"/>
                <a:cs typeface="Trebuchet MS"/>
              </a:rPr>
              <a:t> </a:t>
            </a:r>
            <a:r>
              <a:rPr sz="1000"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print"/>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print"/>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print"/>
            <a:stretch>
              <a:fillRect/>
            </a:stretch>
          </p:blipFill>
          <p:spPr>
            <a:xfrm>
              <a:off x="8248105" y="440234"/>
              <a:ext cx="1400112" cy="1261512"/>
            </a:xfrm>
            <a:prstGeom prst="rect">
              <a:avLst/>
            </a:prstGeom>
          </p:spPr>
        </p:pic>
        <p:pic>
          <p:nvPicPr>
            <p:cNvPr id="15" name="object 15"/>
            <p:cNvPicPr/>
            <p:nvPr/>
          </p:nvPicPr>
          <p:blipFill>
            <a:blip r:embed="rId6" cstate="print"/>
            <a:stretch>
              <a:fillRect/>
            </a:stretch>
          </p:blipFill>
          <p:spPr>
            <a:xfrm>
              <a:off x="7152119" y="1637068"/>
              <a:ext cx="1521894" cy="1507791"/>
            </a:xfrm>
            <a:prstGeom prst="rect">
              <a:avLst/>
            </a:prstGeom>
          </p:spPr>
        </p:pic>
        <p:pic>
          <p:nvPicPr>
            <p:cNvPr id="16" name="object 16"/>
            <p:cNvPicPr/>
            <p:nvPr/>
          </p:nvPicPr>
          <p:blipFill>
            <a:blip r:embed="rId7" cstate="print"/>
            <a:stretch>
              <a:fillRect/>
            </a:stretch>
          </p:blipFill>
          <p:spPr>
            <a:xfrm>
              <a:off x="8178914" y="4517681"/>
              <a:ext cx="331812" cy="145572"/>
            </a:xfrm>
            <a:prstGeom prst="rect">
              <a:avLst/>
            </a:prstGeom>
          </p:spPr>
        </p:pic>
        <p:pic>
          <p:nvPicPr>
            <p:cNvPr id="17" name="object 17"/>
            <p:cNvPicPr/>
            <p:nvPr/>
          </p:nvPicPr>
          <p:blipFill>
            <a:blip r:embed="rId8" cstate="print"/>
            <a:stretch>
              <a:fillRect/>
            </a:stretch>
          </p:blipFill>
          <p:spPr>
            <a:xfrm>
              <a:off x="8387664" y="4436579"/>
              <a:ext cx="92697" cy="112536"/>
            </a:xfrm>
            <a:prstGeom prst="rect">
              <a:avLst/>
            </a:prstGeom>
          </p:spPr>
        </p:pic>
        <p:pic>
          <p:nvPicPr>
            <p:cNvPr id="18" name="object 18"/>
            <p:cNvPicPr/>
            <p:nvPr/>
          </p:nvPicPr>
          <p:blipFill>
            <a:blip r:embed="rId9" cstate="print"/>
            <a:stretch>
              <a:fillRect/>
            </a:stretch>
          </p:blipFill>
          <p:spPr>
            <a:xfrm>
              <a:off x="8977473" y="4435969"/>
              <a:ext cx="188954" cy="227267"/>
            </a:xfrm>
            <a:prstGeom prst="rect">
              <a:avLst/>
            </a:prstGeom>
          </p:spPr>
        </p:pic>
        <p:pic>
          <p:nvPicPr>
            <p:cNvPr id="19" name="object 19"/>
            <p:cNvPicPr/>
            <p:nvPr/>
          </p:nvPicPr>
          <p:blipFill>
            <a:blip r:embed="rId10" cstate="print"/>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print"/>
            <a:stretch>
              <a:fillRect/>
            </a:stretch>
          </p:blipFill>
          <p:spPr>
            <a:xfrm>
              <a:off x="8304682" y="3013570"/>
              <a:ext cx="107772" cy="101828"/>
            </a:xfrm>
            <a:prstGeom prst="rect">
              <a:avLst/>
            </a:prstGeom>
          </p:spPr>
        </p:pic>
        <p:pic>
          <p:nvPicPr>
            <p:cNvPr id="22" name="object 22"/>
            <p:cNvPicPr/>
            <p:nvPr/>
          </p:nvPicPr>
          <p:blipFill>
            <a:blip r:embed="rId12" cstate="print"/>
            <a:stretch>
              <a:fillRect/>
            </a:stretch>
          </p:blipFill>
          <p:spPr>
            <a:xfrm>
              <a:off x="8611310" y="3036023"/>
              <a:ext cx="107772" cy="40131"/>
            </a:xfrm>
            <a:prstGeom prst="rect">
              <a:avLst/>
            </a:prstGeom>
          </p:spPr>
        </p:pic>
        <p:pic>
          <p:nvPicPr>
            <p:cNvPr id="23" name="object 23"/>
            <p:cNvPicPr/>
            <p:nvPr/>
          </p:nvPicPr>
          <p:blipFill>
            <a:blip r:embed="rId13" cstate="print"/>
            <a:stretch>
              <a:fillRect/>
            </a:stretch>
          </p:blipFill>
          <p:spPr>
            <a:xfrm>
              <a:off x="8309402" y="2891079"/>
              <a:ext cx="373518" cy="160489"/>
            </a:xfrm>
            <a:prstGeom prst="rect">
              <a:avLst/>
            </a:prstGeom>
          </p:spPr>
        </p:pic>
        <p:pic>
          <p:nvPicPr>
            <p:cNvPr id="24" name="object 24"/>
            <p:cNvPicPr/>
            <p:nvPr/>
          </p:nvPicPr>
          <p:blipFill>
            <a:blip r:embed="rId14" cstate="print"/>
            <a:stretch>
              <a:fillRect/>
            </a:stretch>
          </p:blipFill>
          <p:spPr>
            <a:xfrm>
              <a:off x="8314975" y="2936915"/>
              <a:ext cx="108620" cy="82613"/>
            </a:xfrm>
            <a:prstGeom prst="rect">
              <a:avLst/>
            </a:prstGeom>
          </p:spPr>
        </p:pic>
        <p:pic>
          <p:nvPicPr>
            <p:cNvPr id="25" name="object 25"/>
            <p:cNvPicPr/>
            <p:nvPr/>
          </p:nvPicPr>
          <p:blipFill>
            <a:blip r:embed="rId15" cstate="print"/>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print"/>
            <a:stretch>
              <a:fillRect/>
            </a:stretch>
          </p:blipFill>
          <p:spPr>
            <a:xfrm>
              <a:off x="8468374" y="3297212"/>
              <a:ext cx="172400" cy="158902"/>
            </a:xfrm>
            <a:prstGeom prst="rect">
              <a:avLst/>
            </a:prstGeom>
          </p:spPr>
        </p:pic>
        <p:pic>
          <p:nvPicPr>
            <p:cNvPr id="28" name="object 28"/>
            <p:cNvPicPr/>
            <p:nvPr/>
          </p:nvPicPr>
          <p:blipFill>
            <a:blip r:embed="rId17" cstate="print"/>
            <a:stretch>
              <a:fillRect/>
            </a:stretch>
          </p:blipFill>
          <p:spPr>
            <a:xfrm>
              <a:off x="8340382" y="2131453"/>
              <a:ext cx="375729" cy="926295"/>
            </a:xfrm>
            <a:prstGeom prst="rect">
              <a:avLst/>
            </a:prstGeom>
          </p:spPr>
        </p:pic>
        <p:pic>
          <p:nvPicPr>
            <p:cNvPr id="29" name="object 29"/>
            <p:cNvPicPr/>
            <p:nvPr/>
          </p:nvPicPr>
          <p:blipFill>
            <a:blip r:embed="rId18" cstate="print"/>
            <a:stretch>
              <a:fillRect/>
            </a:stretch>
          </p:blipFill>
          <p:spPr>
            <a:xfrm>
              <a:off x="6282278" y="4408957"/>
              <a:ext cx="215510" cy="253971"/>
            </a:xfrm>
            <a:prstGeom prst="rect">
              <a:avLst/>
            </a:prstGeom>
          </p:spPr>
        </p:pic>
        <p:pic>
          <p:nvPicPr>
            <p:cNvPr id="30" name="object 30"/>
            <p:cNvPicPr/>
            <p:nvPr/>
          </p:nvPicPr>
          <p:blipFill>
            <a:blip r:embed="rId19" cstate="print"/>
            <a:stretch>
              <a:fillRect/>
            </a:stretch>
          </p:blipFill>
          <p:spPr>
            <a:xfrm>
              <a:off x="6610629" y="4491151"/>
              <a:ext cx="312068" cy="163258"/>
            </a:xfrm>
            <a:prstGeom prst="rect">
              <a:avLst/>
            </a:prstGeom>
          </p:spPr>
        </p:pic>
        <p:pic>
          <p:nvPicPr>
            <p:cNvPr id="31" name="object 31"/>
            <p:cNvPicPr/>
            <p:nvPr/>
          </p:nvPicPr>
          <p:blipFill>
            <a:blip r:embed="rId20" cstate="print"/>
            <a:stretch>
              <a:fillRect/>
            </a:stretch>
          </p:blipFill>
          <p:spPr>
            <a:xfrm>
              <a:off x="6175774" y="1859076"/>
              <a:ext cx="567574" cy="2653792"/>
            </a:xfrm>
            <a:prstGeom prst="rect">
              <a:avLst/>
            </a:prstGeom>
          </p:spPr>
        </p:pic>
        <p:pic>
          <p:nvPicPr>
            <p:cNvPr id="32" name="object 32"/>
            <p:cNvPicPr/>
            <p:nvPr/>
          </p:nvPicPr>
          <p:blipFill>
            <a:blip r:embed="rId21" cstate="print"/>
            <a:stretch>
              <a:fillRect/>
            </a:stretch>
          </p:blipFill>
          <p:spPr>
            <a:xfrm>
              <a:off x="6424653" y="1623554"/>
              <a:ext cx="347658" cy="405455"/>
            </a:xfrm>
            <a:prstGeom prst="rect">
              <a:avLst/>
            </a:prstGeom>
          </p:spPr>
        </p:pic>
        <p:pic>
          <p:nvPicPr>
            <p:cNvPr id="33" name="object 33"/>
            <p:cNvPicPr/>
            <p:nvPr/>
          </p:nvPicPr>
          <p:blipFill>
            <a:blip r:embed="rId22" cstate="print"/>
            <a:stretch>
              <a:fillRect/>
            </a:stretch>
          </p:blipFill>
          <p:spPr>
            <a:xfrm>
              <a:off x="6515386" y="1860143"/>
              <a:ext cx="61664" cy="87033"/>
            </a:xfrm>
            <a:prstGeom prst="rect">
              <a:avLst/>
            </a:prstGeom>
          </p:spPr>
        </p:pic>
        <p:pic>
          <p:nvPicPr>
            <p:cNvPr id="34" name="object 34"/>
            <p:cNvPicPr/>
            <p:nvPr/>
          </p:nvPicPr>
          <p:blipFill>
            <a:blip r:embed="rId23" cstate="print"/>
            <a:stretch>
              <a:fillRect/>
            </a:stretch>
          </p:blipFill>
          <p:spPr>
            <a:xfrm>
              <a:off x="6700608" y="2193391"/>
              <a:ext cx="546443" cy="281927"/>
            </a:xfrm>
            <a:prstGeom prst="rect">
              <a:avLst/>
            </a:prstGeom>
          </p:spPr>
        </p:pic>
        <p:pic>
          <p:nvPicPr>
            <p:cNvPr id="35" name="object 35"/>
            <p:cNvPicPr/>
            <p:nvPr/>
          </p:nvPicPr>
          <p:blipFill>
            <a:blip r:embed="rId24" cstate="print"/>
            <a:stretch>
              <a:fillRect/>
            </a:stretch>
          </p:blipFill>
          <p:spPr>
            <a:xfrm>
              <a:off x="7202767" y="2159762"/>
              <a:ext cx="273888" cy="96887"/>
            </a:xfrm>
            <a:prstGeom prst="rect">
              <a:avLst/>
            </a:prstGeom>
          </p:spPr>
        </p:pic>
        <p:pic>
          <p:nvPicPr>
            <p:cNvPr id="36" name="object 36"/>
            <p:cNvPicPr/>
            <p:nvPr/>
          </p:nvPicPr>
          <p:blipFill>
            <a:blip r:embed="rId25" cstate="print"/>
            <a:stretch>
              <a:fillRect/>
            </a:stretch>
          </p:blipFill>
          <p:spPr>
            <a:xfrm>
              <a:off x="6365722" y="2113660"/>
              <a:ext cx="978446" cy="598613"/>
            </a:xfrm>
            <a:prstGeom prst="rect">
              <a:avLst/>
            </a:prstGeom>
          </p:spPr>
        </p:pic>
      </p:grpSp>
      <p:sp>
        <p:nvSpPr>
          <p:cNvPr id="37" name="object 37"/>
          <p:cNvSpPr txBox="1"/>
          <p:nvPr/>
        </p:nvSpPr>
        <p:spPr>
          <a:xfrm>
            <a:off x="1061733" y="1687983"/>
            <a:ext cx="4255135" cy="1709420"/>
          </a:xfrm>
          <a:prstGeom prst="rect">
            <a:avLst/>
          </a:prstGeom>
        </p:spPr>
        <p:txBody>
          <a:bodyPr vert="horz" wrap="square" lIns="0" tIns="59690" rIns="0" bIns="0" rtlCol="0">
            <a:spAutoFit/>
          </a:bodyPr>
          <a:lstStyle/>
          <a:p>
            <a:pPr marL="12700" marR="5080">
              <a:lnSpc>
                <a:spcPts val="2160"/>
              </a:lnSpc>
              <a:spcBef>
                <a:spcPts val="470"/>
              </a:spcBef>
              <a:tabLst>
                <a:tab pos="1487805" algn="l"/>
              </a:tabLst>
            </a:pPr>
            <a:r>
              <a:rPr sz="2100" b="1" spc="114" dirty="0">
                <a:solidFill>
                  <a:srgbClr val="1D1D1B"/>
                </a:solidFill>
                <a:latin typeface="Trebuchet MS"/>
                <a:cs typeface="Trebuchet MS"/>
              </a:rPr>
              <a:t>MODULE</a:t>
            </a:r>
            <a:r>
              <a:rPr sz="2100" b="1" spc="-50" dirty="0">
                <a:solidFill>
                  <a:srgbClr val="1D1D1B"/>
                </a:solidFill>
                <a:latin typeface="Trebuchet MS"/>
                <a:cs typeface="Trebuchet MS"/>
              </a:rPr>
              <a:t> </a:t>
            </a:r>
            <a:r>
              <a:rPr sz="2100" b="1" spc="-65" dirty="0">
                <a:solidFill>
                  <a:srgbClr val="1D1D1B"/>
                </a:solidFill>
                <a:latin typeface="Trebuchet MS"/>
                <a:cs typeface="Trebuchet MS"/>
              </a:rPr>
              <a:t>1	</a:t>
            </a:r>
            <a:r>
              <a:rPr sz="2100" b="1" spc="20" dirty="0">
                <a:solidFill>
                  <a:srgbClr val="1D1D1B"/>
                </a:solidFill>
                <a:latin typeface="Trebuchet MS"/>
                <a:cs typeface="Trebuchet MS"/>
              </a:rPr>
              <a:t>aims</a:t>
            </a:r>
            <a:r>
              <a:rPr sz="2100" b="1" dirty="0">
                <a:solidFill>
                  <a:srgbClr val="1D1D1B"/>
                </a:solidFill>
                <a:latin typeface="Trebuchet MS"/>
                <a:cs typeface="Trebuchet MS"/>
              </a:rPr>
              <a:t> </a:t>
            </a:r>
            <a:r>
              <a:rPr sz="1800" spc="-15" dirty="0">
                <a:solidFill>
                  <a:srgbClr val="1D1D1B"/>
                </a:solidFill>
                <a:latin typeface="Trebuchet MS"/>
                <a:cs typeface="Trebuchet MS"/>
              </a:rPr>
              <a:t>to</a:t>
            </a:r>
            <a:r>
              <a:rPr sz="1800" spc="5" dirty="0">
                <a:solidFill>
                  <a:srgbClr val="1D1D1B"/>
                </a:solidFill>
                <a:latin typeface="Trebuchet MS"/>
                <a:cs typeface="Trebuchet MS"/>
              </a:rPr>
              <a:t> </a:t>
            </a:r>
            <a:r>
              <a:rPr sz="1800" spc="-65" dirty="0">
                <a:solidFill>
                  <a:srgbClr val="1D1D1B"/>
                </a:solidFill>
                <a:latin typeface="Trebuchet MS"/>
                <a:cs typeface="Trebuchet MS"/>
              </a:rPr>
              <a:t>offer</a:t>
            </a:r>
            <a:r>
              <a:rPr sz="1800" spc="5" dirty="0">
                <a:solidFill>
                  <a:srgbClr val="1D1D1B"/>
                </a:solidFill>
                <a:latin typeface="Trebuchet MS"/>
                <a:cs typeface="Trebuchet MS"/>
              </a:rPr>
              <a:t> </a:t>
            </a:r>
            <a:r>
              <a:rPr sz="1800" spc="-15" dirty="0">
                <a:solidFill>
                  <a:srgbClr val="1D1D1B"/>
                </a:solidFill>
                <a:latin typeface="Trebuchet MS"/>
                <a:cs typeface="Trebuchet MS"/>
              </a:rPr>
              <a:t>you</a:t>
            </a:r>
            <a:r>
              <a:rPr sz="1800" spc="5" dirty="0">
                <a:solidFill>
                  <a:srgbClr val="1D1D1B"/>
                </a:solidFill>
                <a:latin typeface="Trebuchet MS"/>
                <a:cs typeface="Trebuchet MS"/>
              </a:rPr>
              <a:t>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sz="1800" spc="-40" dirty="0">
                <a:solidFill>
                  <a:srgbClr val="1D1D1B"/>
                </a:solidFill>
                <a:latin typeface="Trebuchet MS"/>
                <a:cs typeface="Trebuchet MS"/>
              </a:rPr>
              <a:t>glimpse </a:t>
            </a:r>
            <a:r>
              <a:rPr sz="1800" spc="-20" dirty="0">
                <a:solidFill>
                  <a:srgbClr val="1D1D1B"/>
                </a:solidFill>
                <a:latin typeface="Trebuchet MS"/>
                <a:cs typeface="Trebuchet MS"/>
              </a:rPr>
              <a:t>of </a:t>
            </a:r>
            <a:r>
              <a:rPr sz="1800" spc="-45" dirty="0">
                <a:solidFill>
                  <a:srgbClr val="1D1D1B"/>
                </a:solidFill>
                <a:latin typeface="Trebuchet MS"/>
                <a:cs typeface="Trebuchet MS"/>
              </a:rPr>
              <a:t>the </a:t>
            </a:r>
            <a:r>
              <a:rPr sz="1800" spc="-40" dirty="0">
                <a:solidFill>
                  <a:srgbClr val="1D1D1B"/>
                </a:solidFill>
                <a:latin typeface="Trebuchet MS"/>
                <a:cs typeface="Trebuchet MS"/>
              </a:rPr>
              <a:t>ever-changing </a:t>
            </a:r>
            <a:r>
              <a:rPr sz="1800" spc="-60" dirty="0">
                <a:solidFill>
                  <a:srgbClr val="1D1D1B"/>
                </a:solidFill>
                <a:latin typeface="Trebuchet MS"/>
                <a:cs typeface="Trebuchet MS"/>
              </a:rPr>
              <a:t>currents </a:t>
            </a:r>
            <a:r>
              <a:rPr sz="1800" spc="-20" dirty="0">
                <a:solidFill>
                  <a:srgbClr val="1D1D1B"/>
                </a:solidFill>
                <a:latin typeface="Trebuchet MS"/>
                <a:cs typeface="Trebuchet MS"/>
              </a:rPr>
              <a:t>of </a:t>
            </a:r>
            <a:r>
              <a:rPr sz="1800" spc="-15" dirty="0">
                <a:solidFill>
                  <a:srgbClr val="1D1D1B"/>
                </a:solidFill>
                <a:latin typeface="Trebuchet MS"/>
                <a:cs typeface="Trebuchet MS"/>
              </a:rPr>
              <a:t> </a:t>
            </a:r>
            <a:r>
              <a:rPr sz="1800" spc="-75" dirty="0">
                <a:solidFill>
                  <a:srgbClr val="1D1D1B"/>
                </a:solidFill>
                <a:latin typeface="Trebuchet MS"/>
                <a:cs typeface="Trebuchet MS"/>
              </a:rPr>
              <a:t>street </a:t>
            </a:r>
            <a:r>
              <a:rPr sz="1800" spc="-65" dirty="0">
                <a:solidFill>
                  <a:srgbClr val="1D1D1B"/>
                </a:solidFill>
                <a:latin typeface="Trebuchet MS"/>
                <a:cs typeface="Trebuchet MS"/>
              </a:rPr>
              <a:t>culture </a:t>
            </a:r>
            <a:r>
              <a:rPr sz="1800" spc="-40" dirty="0">
                <a:solidFill>
                  <a:srgbClr val="1D1D1B"/>
                </a:solidFill>
                <a:latin typeface="Trebuchet MS"/>
                <a:cs typeface="Trebuchet MS"/>
              </a:rPr>
              <a:t>that </a:t>
            </a:r>
            <a:r>
              <a:rPr sz="1800" spc="-45" dirty="0">
                <a:solidFill>
                  <a:srgbClr val="1D1D1B"/>
                </a:solidFill>
                <a:latin typeface="Trebuchet MS"/>
                <a:cs typeface="Trebuchet MS"/>
              </a:rPr>
              <a:t>emanate </a:t>
            </a:r>
            <a:r>
              <a:rPr sz="1800" spc="-40" dirty="0">
                <a:solidFill>
                  <a:srgbClr val="1D1D1B"/>
                </a:solidFill>
                <a:latin typeface="Trebuchet MS"/>
                <a:cs typeface="Trebuchet MS"/>
              </a:rPr>
              <a:t>from </a:t>
            </a:r>
            <a:r>
              <a:rPr sz="1800" spc="-45" dirty="0">
                <a:solidFill>
                  <a:srgbClr val="1D1D1B"/>
                </a:solidFill>
                <a:latin typeface="Trebuchet MS"/>
                <a:cs typeface="Trebuchet MS"/>
              </a:rPr>
              <a:t>the </a:t>
            </a:r>
            <a:r>
              <a:rPr sz="1800" spc="-35" dirty="0">
                <a:solidFill>
                  <a:srgbClr val="1D1D1B"/>
                </a:solidFill>
                <a:latin typeface="Trebuchet MS"/>
                <a:cs typeface="Trebuchet MS"/>
              </a:rPr>
              <a:t>head- </a:t>
            </a:r>
            <a:r>
              <a:rPr sz="1800" spc="-530" dirty="0">
                <a:solidFill>
                  <a:srgbClr val="1D1D1B"/>
                </a:solidFill>
                <a:latin typeface="Trebuchet MS"/>
                <a:cs typeface="Trebuchet MS"/>
              </a:rPr>
              <a:t> </a:t>
            </a:r>
            <a:r>
              <a:rPr sz="1800" spc="-45" dirty="0">
                <a:solidFill>
                  <a:srgbClr val="1D1D1B"/>
                </a:solidFill>
                <a:latin typeface="Trebuchet MS"/>
                <a:cs typeface="Trebuchet MS"/>
              </a:rPr>
              <a:t>waters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10" dirty="0">
                <a:solidFill>
                  <a:srgbClr val="1D1D1B"/>
                </a:solidFill>
                <a:latin typeface="Trebuchet MS"/>
                <a:cs typeface="Trebuchet MS"/>
              </a:rPr>
              <a:t>big</a:t>
            </a:r>
            <a:r>
              <a:rPr sz="1800" spc="-45" dirty="0">
                <a:solidFill>
                  <a:srgbClr val="1D1D1B"/>
                </a:solidFill>
                <a:latin typeface="Trebuchet MS"/>
                <a:cs typeface="Trebuchet MS"/>
              </a:rPr>
              <a:t> </a:t>
            </a:r>
            <a:r>
              <a:rPr sz="1800" spc="-95" dirty="0">
                <a:solidFill>
                  <a:srgbClr val="1D1D1B"/>
                </a:solidFill>
                <a:latin typeface="Trebuchet MS"/>
                <a:cs typeface="Trebuchet MS"/>
              </a:rPr>
              <a:t>cities,</a:t>
            </a:r>
            <a:r>
              <a:rPr sz="1800" spc="-45" dirty="0">
                <a:solidFill>
                  <a:srgbClr val="1D1D1B"/>
                </a:solidFill>
                <a:latin typeface="Trebuchet MS"/>
                <a:cs typeface="Trebuchet MS"/>
              </a:rPr>
              <a:t> </a:t>
            </a:r>
            <a:r>
              <a:rPr sz="1800" spc="-80" dirty="0">
                <a:solidFill>
                  <a:srgbClr val="1D1D1B"/>
                </a:solidFill>
                <a:latin typeface="Trebuchet MS"/>
                <a:cs typeface="Trebuchet MS"/>
              </a:rPr>
              <a:t>yet</a:t>
            </a:r>
            <a:r>
              <a:rPr sz="1800" spc="-45" dirty="0">
                <a:solidFill>
                  <a:srgbClr val="1D1D1B"/>
                </a:solidFill>
                <a:latin typeface="Trebuchet MS"/>
                <a:cs typeface="Trebuchet MS"/>
              </a:rPr>
              <a:t> </a:t>
            </a:r>
            <a:r>
              <a:rPr sz="1800" spc="-30" dirty="0">
                <a:solidFill>
                  <a:srgbClr val="1D1D1B"/>
                </a:solidFill>
                <a:latin typeface="Trebuchet MS"/>
                <a:cs typeface="Trebuchet MS"/>
              </a:rPr>
              <a:t>assume</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100" dirty="0">
                <a:solidFill>
                  <a:srgbClr val="1D1D1B"/>
                </a:solidFill>
                <a:latin typeface="Trebuchet MS"/>
                <a:cs typeface="Trebuchet MS"/>
              </a:rPr>
              <a:t>life</a:t>
            </a:r>
            <a:r>
              <a:rPr sz="1800" spc="-45" dirty="0">
                <a:solidFill>
                  <a:srgbClr val="1D1D1B"/>
                </a:solidFill>
                <a:latin typeface="Trebuchet MS"/>
                <a:cs typeface="Trebuchet MS"/>
              </a:rPr>
              <a:t> </a:t>
            </a:r>
            <a:r>
              <a:rPr sz="1800" spc="-15" dirty="0">
                <a:solidFill>
                  <a:srgbClr val="1D1D1B"/>
                </a:solidFill>
                <a:latin typeface="Trebuchet MS"/>
                <a:cs typeface="Trebuchet MS"/>
              </a:rPr>
              <a:t>of  </a:t>
            </a:r>
            <a:r>
              <a:rPr sz="1800" spc="-70" dirty="0">
                <a:solidFill>
                  <a:srgbClr val="1D1D1B"/>
                </a:solidFill>
                <a:latin typeface="Trebuchet MS"/>
                <a:cs typeface="Trebuchet MS"/>
              </a:rPr>
              <a:t>their </a:t>
            </a:r>
            <a:r>
              <a:rPr sz="1800" spc="35" dirty="0">
                <a:solidFill>
                  <a:srgbClr val="1D1D1B"/>
                </a:solidFill>
                <a:latin typeface="Trebuchet MS"/>
                <a:cs typeface="Trebuchet MS"/>
              </a:rPr>
              <a:t>own </a:t>
            </a:r>
            <a:r>
              <a:rPr sz="1800" dirty="0">
                <a:solidFill>
                  <a:srgbClr val="1D1D1B"/>
                </a:solidFill>
                <a:latin typeface="Trebuchet MS"/>
                <a:cs typeface="Trebuchet MS"/>
              </a:rPr>
              <a:t>through </a:t>
            </a:r>
            <a:r>
              <a:rPr sz="1800" spc="-45" dirty="0">
                <a:solidFill>
                  <a:srgbClr val="1D1D1B"/>
                </a:solidFill>
                <a:latin typeface="Trebuchet MS"/>
                <a:cs typeface="Trebuchet MS"/>
              </a:rPr>
              <a:t>the </a:t>
            </a:r>
            <a:r>
              <a:rPr sz="1800" spc="-70" dirty="0">
                <a:solidFill>
                  <a:srgbClr val="1D1D1B"/>
                </a:solidFill>
                <a:latin typeface="Trebuchet MS"/>
                <a:cs typeface="Trebuchet MS"/>
              </a:rPr>
              <a:t>cultural terrain </a:t>
            </a:r>
            <a:r>
              <a:rPr sz="1800" spc="-20" dirty="0">
                <a:solidFill>
                  <a:srgbClr val="1D1D1B"/>
                </a:solidFill>
                <a:latin typeface="Trebuchet MS"/>
                <a:cs typeface="Trebuchet MS"/>
              </a:rPr>
              <a:t>of </a:t>
            </a:r>
            <a:r>
              <a:rPr sz="1800" spc="-15" dirty="0">
                <a:solidFill>
                  <a:srgbClr val="1D1D1B"/>
                </a:solidFill>
                <a:latin typeface="Trebuchet MS"/>
                <a:cs typeface="Trebuchet MS"/>
              </a:rPr>
              <a:t> </a:t>
            </a:r>
            <a:r>
              <a:rPr sz="1800" spc="-55" dirty="0">
                <a:solidFill>
                  <a:srgbClr val="1D1D1B"/>
                </a:solidFill>
                <a:latin typeface="Trebuchet MS"/>
                <a:cs typeface="Trebuchet MS"/>
              </a:rPr>
              <a:t>each</a:t>
            </a:r>
            <a:r>
              <a:rPr sz="1800" spc="-50" dirty="0">
                <a:solidFill>
                  <a:srgbClr val="1D1D1B"/>
                </a:solidFill>
                <a:latin typeface="Trebuchet MS"/>
                <a:cs typeface="Trebuchet MS"/>
              </a:rPr>
              <a:t> </a:t>
            </a:r>
            <a:r>
              <a:rPr sz="1800" spc="-70" dirty="0">
                <a:solidFill>
                  <a:srgbClr val="1D1D1B"/>
                </a:solidFill>
                <a:latin typeface="Trebuchet MS"/>
                <a:cs typeface="Trebuchet MS"/>
              </a:rPr>
              <a:t>particular</a:t>
            </a:r>
            <a:r>
              <a:rPr sz="1800" spc="-45" dirty="0">
                <a:solidFill>
                  <a:srgbClr val="1D1D1B"/>
                </a:solidFill>
                <a:latin typeface="Trebuchet MS"/>
                <a:cs typeface="Trebuchet MS"/>
              </a:rPr>
              <a:t> </a:t>
            </a:r>
            <a:r>
              <a:rPr sz="1800" spc="-75" dirty="0">
                <a:solidFill>
                  <a:srgbClr val="1D1D1B"/>
                </a:solidFill>
                <a:latin typeface="Trebuchet MS"/>
                <a:cs typeface="Trebuchet MS"/>
              </a:rPr>
              <a:t>country.</a:t>
            </a:r>
            <a:endParaRPr sz="1800">
              <a:latin typeface="Trebuchet MS"/>
              <a:cs typeface="Trebuchet MS"/>
            </a:endParaRPr>
          </a:p>
        </p:txBody>
      </p:sp>
      <p:sp>
        <p:nvSpPr>
          <p:cNvPr id="38" name="object 38"/>
          <p:cNvSpPr txBox="1"/>
          <p:nvPr/>
        </p:nvSpPr>
        <p:spPr>
          <a:xfrm>
            <a:off x="1061737" y="3646323"/>
            <a:ext cx="4133215" cy="1122680"/>
          </a:xfrm>
          <a:prstGeom prst="rect">
            <a:avLst/>
          </a:prstGeom>
        </p:spPr>
        <p:txBody>
          <a:bodyPr vert="horz" wrap="square" lIns="0" tIns="12700" rIns="0" bIns="0" rtlCol="0">
            <a:spAutoFit/>
          </a:bodyPr>
          <a:lstStyle/>
          <a:p>
            <a:pPr marL="12700" marR="5080">
              <a:lnSpc>
                <a:spcPct val="100000"/>
              </a:lnSpc>
              <a:spcBef>
                <a:spcPts val="100"/>
              </a:spcBef>
            </a:pPr>
            <a:r>
              <a:rPr sz="1800" spc="20" dirty="0">
                <a:solidFill>
                  <a:srgbClr val="1D1D1B"/>
                </a:solidFill>
                <a:latin typeface="Trebuchet MS"/>
                <a:cs typeface="Trebuchet MS"/>
              </a:rPr>
              <a:t>We </a:t>
            </a:r>
            <a:r>
              <a:rPr sz="1800" spc="-50" dirty="0">
                <a:solidFill>
                  <a:srgbClr val="1D1D1B"/>
                </a:solidFill>
                <a:latin typeface="Trebuchet MS"/>
                <a:cs typeface="Trebuchet MS"/>
              </a:rPr>
              <a:t>have </a:t>
            </a:r>
            <a:r>
              <a:rPr sz="1800" spc="-40" dirty="0">
                <a:solidFill>
                  <a:srgbClr val="1D1D1B"/>
                </a:solidFill>
                <a:latin typeface="Trebuchet MS"/>
                <a:cs typeface="Trebuchet MS"/>
              </a:rPr>
              <a:t>gathered </a:t>
            </a:r>
            <a:r>
              <a:rPr sz="1800" spc="-50" dirty="0">
                <a:solidFill>
                  <a:srgbClr val="1D1D1B"/>
                </a:solidFill>
                <a:latin typeface="Trebuchet MS"/>
                <a:cs typeface="Trebuchet MS"/>
              </a:rPr>
              <a:t>a </a:t>
            </a:r>
            <a:r>
              <a:rPr sz="1800" spc="-65" dirty="0">
                <a:solidFill>
                  <a:srgbClr val="1D1D1B"/>
                </a:solidFill>
                <a:latin typeface="Trebuchet MS"/>
                <a:cs typeface="Trebuchet MS"/>
              </a:rPr>
              <a:t>selection </a:t>
            </a:r>
            <a:r>
              <a:rPr sz="1800" spc="-20" dirty="0">
                <a:solidFill>
                  <a:srgbClr val="1D1D1B"/>
                </a:solidFill>
                <a:latin typeface="Trebuchet MS"/>
                <a:cs typeface="Trebuchet MS"/>
              </a:rPr>
              <a:t>of </a:t>
            </a:r>
            <a:r>
              <a:rPr sz="1800" spc="-45" dirty="0">
                <a:solidFill>
                  <a:srgbClr val="1D1D1B"/>
                </a:solidFill>
                <a:latin typeface="Trebuchet MS"/>
                <a:cs typeface="Trebuchet MS"/>
              </a:rPr>
              <a:t>sources </a:t>
            </a:r>
            <a:r>
              <a:rPr sz="1800" spc="-40" dirty="0">
                <a:solidFill>
                  <a:srgbClr val="1D1D1B"/>
                </a:solidFill>
                <a:latin typeface="Trebuchet MS"/>
                <a:cs typeface="Trebuchet MS"/>
              </a:rPr>
              <a:t> </a:t>
            </a:r>
            <a:r>
              <a:rPr sz="1800" spc="-65" dirty="0">
                <a:solidFill>
                  <a:srgbClr val="1D1D1B"/>
                </a:solidFill>
                <a:latin typeface="Trebuchet MS"/>
                <a:cs typeface="Trebuchet MS"/>
              </a:rPr>
              <a:t>reflecting</a:t>
            </a:r>
            <a:r>
              <a:rPr sz="1800" spc="-55" dirty="0">
                <a:solidFill>
                  <a:srgbClr val="1D1D1B"/>
                </a:solidFill>
                <a:latin typeface="Trebuchet MS"/>
                <a:cs typeface="Trebuchet MS"/>
              </a:rPr>
              <a:t> </a:t>
            </a:r>
            <a:r>
              <a:rPr sz="1800" spc="25" dirty="0">
                <a:solidFill>
                  <a:srgbClr val="1D1D1B"/>
                </a:solidFill>
                <a:latin typeface="Trebuchet MS"/>
                <a:cs typeface="Trebuchet MS"/>
              </a:rPr>
              <a:t>on</a:t>
            </a:r>
            <a:r>
              <a:rPr sz="1800" spc="-50" dirty="0">
                <a:solidFill>
                  <a:srgbClr val="1D1D1B"/>
                </a:solidFill>
                <a:latin typeface="Trebuchet MS"/>
                <a:cs typeface="Trebuchet MS"/>
              </a:rPr>
              <a:t> </a:t>
            </a:r>
            <a:r>
              <a:rPr sz="1800" spc="-45" dirty="0">
                <a:solidFill>
                  <a:srgbClr val="1D1D1B"/>
                </a:solidFill>
                <a:latin typeface="Trebuchet MS"/>
                <a:cs typeface="Trebuchet MS"/>
              </a:rPr>
              <a:t>the</a:t>
            </a:r>
            <a:r>
              <a:rPr sz="1800" spc="-55" dirty="0">
                <a:solidFill>
                  <a:srgbClr val="1D1D1B"/>
                </a:solidFill>
                <a:latin typeface="Trebuchet MS"/>
                <a:cs typeface="Trebuchet MS"/>
              </a:rPr>
              <a:t> </a:t>
            </a:r>
            <a:r>
              <a:rPr sz="1800" spc="-20" dirty="0">
                <a:solidFill>
                  <a:srgbClr val="1D1D1B"/>
                </a:solidFill>
                <a:latin typeface="Trebuchet MS"/>
                <a:cs typeface="Trebuchet MS"/>
              </a:rPr>
              <a:t>continuing</a:t>
            </a:r>
            <a:r>
              <a:rPr sz="1800" spc="-50" dirty="0">
                <a:solidFill>
                  <a:srgbClr val="1D1D1B"/>
                </a:solidFill>
                <a:latin typeface="Trebuchet MS"/>
                <a:cs typeface="Trebuchet MS"/>
              </a:rPr>
              <a:t> </a:t>
            </a:r>
            <a:r>
              <a:rPr sz="1800" spc="-5" dirty="0">
                <a:solidFill>
                  <a:srgbClr val="1D1D1B"/>
                </a:solidFill>
                <a:latin typeface="Trebuchet MS"/>
                <a:cs typeface="Trebuchet MS"/>
              </a:rPr>
              <a:t>phenomenon </a:t>
            </a:r>
            <a:r>
              <a:rPr sz="1800" spc="-530" dirty="0">
                <a:solidFill>
                  <a:srgbClr val="1D1D1B"/>
                </a:solidFill>
                <a:latin typeface="Trebuchet MS"/>
                <a:cs typeface="Trebuchet MS"/>
              </a:rPr>
              <a:t> </a:t>
            </a:r>
            <a:r>
              <a:rPr sz="1800" spc="-40" dirty="0">
                <a:solidFill>
                  <a:srgbClr val="1D1D1B"/>
                </a:solidFill>
                <a:latin typeface="Trebuchet MS"/>
                <a:cs typeface="Trebuchet MS"/>
              </a:rPr>
              <a:t>that</a:t>
            </a:r>
            <a:r>
              <a:rPr sz="1800" spc="-50" dirty="0">
                <a:solidFill>
                  <a:srgbClr val="1D1D1B"/>
                </a:solidFill>
                <a:latin typeface="Trebuchet MS"/>
                <a:cs typeface="Trebuchet MS"/>
              </a:rPr>
              <a:t> </a:t>
            </a:r>
            <a:r>
              <a:rPr sz="1800" spc="-75" dirty="0">
                <a:solidFill>
                  <a:srgbClr val="1D1D1B"/>
                </a:solidFill>
                <a:latin typeface="Trebuchet MS"/>
                <a:cs typeface="Trebuchet MS"/>
              </a:rPr>
              <a:t>is</a:t>
            </a:r>
            <a:r>
              <a:rPr sz="1800" spc="-45" dirty="0">
                <a:solidFill>
                  <a:srgbClr val="1D1D1B"/>
                </a:solidFill>
                <a:latin typeface="Trebuchet MS"/>
                <a:cs typeface="Trebuchet MS"/>
              </a:rPr>
              <a:t> </a:t>
            </a:r>
            <a:r>
              <a:rPr sz="1800" spc="-75" dirty="0">
                <a:solidFill>
                  <a:srgbClr val="1D1D1B"/>
                </a:solidFill>
                <a:latin typeface="Trebuchet MS"/>
                <a:cs typeface="Trebuchet MS"/>
              </a:rPr>
              <a:t>street</a:t>
            </a:r>
            <a:r>
              <a:rPr sz="1800" spc="-50" dirty="0">
                <a:solidFill>
                  <a:srgbClr val="1D1D1B"/>
                </a:solidFill>
                <a:latin typeface="Trebuchet MS"/>
                <a:cs typeface="Trebuchet MS"/>
              </a:rPr>
              <a:t> </a:t>
            </a:r>
            <a:r>
              <a:rPr sz="1800" spc="-80" dirty="0">
                <a:solidFill>
                  <a:srgbClr val="1D1D1B"/>
                </a:solidFill>
                <a:latin typeface="Trebuchet MS"/>
                <a:cs typeface="Trebuchet MS"/>
              </a:rPr>
              <a:t>culture,</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50" dirty="0">
                <a:solidFill>
                  <a:srgbClr val="1D1D1B"/>
                </a:solidFill>
                <a:latin typeface="Trebuchet MS"/>
                <a:cs typeface="Trebuchet MS"/>
              </a:rPr>
              <a:t> </a:t>
            </a:r>
            <a:r>
              <a:rPr sz="1800" spc="-70" dirty="0">
                <a:solidFill>
                  <a:srgbClr val="1D1D1B"/>
                </a:solidFill>
                <a:latin typeface="Trebuchet MS"/>
                <a:cs typeface="Trebuchet MS"/>
              </a:rPr>
              <a:t>its</a:t>
            </a:r>
            <a:r>
              <a:rPr sz="1800" spc="-45" dirty="0">
                <a:solidFill>
                  <a:srgbClr val="1D1D1B"/>
                </a:solidFill>
                <a:latin typeface="Trebuchet MS"/>
                <a:cs typeface="Trebuchet MS"/>
              </a:rPr>
              <a:t> </a:t>
            </a:r>
            <a:r>
              <a:rPr sz="1800" spc="-65" dirty="0">
                <a:solidFill>
                  <a:srgbClr val="1D1D1B"/>
                </a:solidFill>
                <a:latin typeface="Trebuchet MS"/>
                <a:cs typeface="Trebuchet MS"/>
              </a:rPr>
              <a:t>relation</a:t>
            </a:r>
            <a:r>
              <a:rPr sz="1800" spc="-50" dirty="0">
                <a:solidFill>
                  <a:srgbClr val="1D1D1B"/>
                </a:solidFill>
                <a:latin typeface="Trebuchet MS"/>
                <a:cs typeface="Trebuchet MS"/>
              </a:rPr>
              <a:t> </a:t>
            </a:r>
            <a:r>
              <a:rPr sz="1800" spc="-25" dirty="0">
                <a:solidFill>
                  <a:srgbClr val="1D1D1B"/>
                </a:solidFill>
                <a:latin typeface="Trebuchet MS"/>
                <a:cs typeface="Trebuchet MS"/>
              </a:rPr>
              <a:t>with </a:t>
            </a:r>
            <a:r>
              <a:rPr sz="1800" spc="-525" dirty="0">
                <a:solidFill>
                  <a:srgbClr val="1D1D1B"/>
                </a:solidFill>
                <a:latin typeface="Trebuchet MS"/>
                <a:cs typeface="Trebuchet MS"/>
              </a:rPr>
              <a:t> </a:t>
            </a:r>
            <a:r>
              <a:rPr sz="1800" spc="-60" dirty="0">
                <a:solidFill>
                  <a:srgbClr val="1D1D1B"/>
                </a:solidFill>
                <a:latin typeface="Trebuchet MS"/>
                <a:cs typeface="Trebuchet MS"/>
              </a:rPr>
              <a:t>entrepreneurship.</a:t>
            </a:r>
            <a:endParaRPr sz="1800">
              <a:latin typeface="Trebuchet MS"/>
              <a:cs typeface="Trebuchet MS"/>
            </a:endParaRPr>
          </a:p>
        </p:txBody>
      </p:sp>
      <p:sp>
        <p:nvSpPr>
          <p:cNvPr id="39" name="object 39"/>
          <p:cNvSpPr txBox="1"/>
          <p:nvPr/>
        </p:nvSpPr>
        <p:spPr>
          <a:xfrm>
            <a:off x="5743928" y="5228282"/>
            <a:ext cx="3435985" cy="1671320"/>
          </a:xfrm>
          <a:prstGeom prst="rect">
            <a:avLst/>
          </a:prstGeom>
        </p:spPr>
        <p:txBody>
          <a:bodyPr vert="horz" wrap="square" lIns="0" tIns="12700" rIns="0" bIns="0" rtlCol="0">
            <a:spAutoFit/>
          </a:bodyPr>
          <a:lstStyle/>
          <a:p>
            <a:pPr marL="12700" marR="5080">
              <a:lnSpc>
                <a:spcPct val="100000"/>
              </a:lnSpc>
              <a:spcBef>
                <a:spcPts val="100"/>
              </a:spcBef>
            </a:pPr>
            <a:r>
              <a:rPr sz="1800" spc="-80" dirty="0">
                <a:solidFill>
                  <a:srgbClr val="1D1D1B"/>
                </a:solidFill>
                <a:latin typeface="Trebuchet MS"/>
                <a:cs typeface="Trebuchet MS"/>
              </a:rPr>
              <a:t>will</a:t>
            </a:r>
            <a:r>
              <a:rPr sz="1800" spc="-45" dirty="0">
                <a:solidFill>
                  <a:srgbClr val="1D1D1B"/>
                </a:solidFill>
                <a:latin typeface="Trebuchet MS"/>
                <a:cs typeface="Trebuchet MS"/>
              </a:rPr>
              <a:t> </a:t>
            </a:r>
            <a:r>
              <a:rPr sz="1800" spc="-50" dirty="0">
                <a:solidFill>
                  <a:srgbClr val="1D1D1B"/>
                </a:solidFill>
                <a:latin typeface="Trebuchet MS"/>
                <a:cs typeface="Trebuchet MS"/>
              </a:rPr>
              <a:t>help</a:t>
            </a:r>
            <a:r>
              <a:rPr sz="1800" spc="-40" dirty="0">
                <a:solidFill>
                  <a:srgbClr val="1D1D1B"/>
                </a:solidFill>
                <a:latin typeface="Trebuchet MS"/>
                <a:cs typeface="Trebuchet MS"/>
              </a:rPr>
              <a:t> </a:t>
            </a:r>
            <a:r>
              <a:rPr sz="1800" spc="-15" dirty="0">
                <a:solidFill>
                  <a:srgbClr val="1D1D1B"/>
                </a:solidFill>
                <a:latin typeface="Trebuchet MS"/>
                <a:cs typeface="Trebuchet MS"/>
              </a:rPr>
              <a:t>you</a:t>
            </a:r>
            <a:r>
              <a:rPr sz="1800" spc="-40" dirty="0">
                <a:solidFill>
                  <a:srgbClr val="1D1D1B"/>
                </a:solidFill>
                <a:latin typeface="Trebuchet MS"/>
                <a:cs typeface="Trebuchet MS"/>
              </a:rPr>
              <a:t> </a:t>
            </a:r>
            <a:r>
              <a:rPr sz="1800" spc="-30" dirty="0">
                <a:solidFill>
                  <a:srgbClr val="1D1D1B"/>
                </a:solidFill>
                <a:latin typeface="Trebuchet MS"/>
                <a:cs typeface="Trebuchet MS"/>
              </a:rPr>
              <a:t>understand</a:t>
            </a:r>
            <a:r>
              <a:rPr sz="1800" spc="-40" dirty="0">
                <a:solidFill>
                  <a:srgbClr val="1D1D1B"/>
                </a:solidFill>
                <a:latin typeface="Trebuchet MS"/>
                <a:cs typeface="Trebuchet MS"/>
              </a:rPr>
              <a:t> </a:t>
            </a:r>
            <a:r>
              <a:rPr sz="1800" spc="-45" dirty="0">
                <a:solidFill>
                  <a:srgbClr val="1D1D1B"/>
                </a:solidFill>
                <a:latin typeface="Trebuchet MS"/>
                <a:cs typeface="Trebuchet MS"/>
              </a:rPr>
              <a:t>the </a:t>
            </a:r>
            <a:r>
              <a:rPr sz="1800" spc="-40" dirty="0">
                <a:solidFill>
                  <a:srgbClr val="1D1D1B"/>
                </a:solidFill>
                <a:latin typeface="Trebuchet MS"/>
                <a:cs typeface="Trebuchet MS"/>
              </a:rPr>
              <a:t> </a:t>
            </a:r>
            <a:r>
              <a:rPr sz="1800" spc="-20" dirty="0">
                <a:solidFill>
                  <a:srgbClr val="1D1D1B"/>
                </a:solidFill>
                <a:latin typeface="Trebuchet MS"/>
                <a:cs typeface="Trebuchet MS"/>
              </a:rPr>
              <a:t>power</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65" dirty="0">
                <a:solidFill>
                  <a:srgbClr val="1D1D1B"/>
                </a:solidFill>
                <a:latin typeface="Trebuchet MS"/>
                <a:cs typeface="Trebuchet MS"/>
              </a:rPr>
              <a:t>cultu</a:t>
            </a:r>
            <a:r>
              <a:rPr sz="1800" spc="-75" dirty="0">
                <a:solidFill>
                  <a:srgbClr val="1D1D1B"/>
                </a:solidFill>
                <a:latin typeface="Trebuchet MS"/>
                <a:cs typeface="Trebuchet MS"/>
              </a:rPr>
              <a:t>r</a:t>
            </a:r>
            <a:r>
              <a:rPr sz="1800" spc="-85" dirty="0">
                <a:solidFill>
                  <a:srgbClr val="1D1D1B"/>
                </a:solidFill>
                <a:latin typeface="Trebuchet MS"/>
                <a:cs typeface="Trebuchet MS"/>
              </a:rPr>
              <a:t>e</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0" dirty="0">
                <a:solidFill>
                  <a:srgbClr val="1D1D1B"/>
                </a:solidFill>
                <a:latin typeface="Trebuchet MS"/>
                <a:cs typeface="Trebuchet MS"/>
              </a:rPr>
              <a:t>eative</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55" dirty="0">
                <a:solidFill>
                  <a:srgbClr val="1D1D1B"/>
                </a:solidFill>
                <a:latin typeface="Trebuchet MS"/>
                <a:cs typeface="Trebuchet MS"/>
              </a:rPr>
              <a:t>-  dustries</a:t>
            </a:r>
            <a:r>
              <a:rPr sz="1800" spc="30" dirty="0">
                <a:solidFill>
                  <a:srgbClr val="1D1D1B"/>
                </a:solidFill>
                <a:latin typeface="Trebuchet MS"/>
                <a:cs typeface="Trebuchet MS"/>
              </a:rPr>
              <a:t> </a:t>
            </a:r>
            <a:r>
              <a:rPr sz="1800" spc="-15" dirty="0">
                <a:solidFill>
                  <a:srgbClr val="1D1D1B"/>
                </a:solidFill>
                <a:latin typeface="Trebuchet MS"/>
                <a:cs typeface="Trebuchet MS"/>
              </a:rPr>
              <a:t>to</a:t>
            </a:r>
            <a:r>
              <a:rPr sz="1800" spc="30" dirty="0">
                <a:solidFill>
                  <a:srgbClr val="1D1D1B"/>
                </a:solidFill>
                <a:latin typeface="Trebuchet MS"/>
                <a:cs typeface="Trebuchet MS"/>
              </a:rPr>
              <a:t> </a:t>
            </a:r>
            <a:r>
              <a:rPr sz="1800" spc="-45" dirty="0">
                <a:solidFill>
                  <a:srgbClr val="1D1D1B"/>
                </a:solidFill>
                <a:latin typeface="Trebuchet MS"/>
                <a:cs typeface="Trebuchet MS"/>
              </a:rPr>
              <a:t>address</a:t>
            </a:r>
            <a:r>
              <a:rPr sz="1800" spc="35" dirty="0">
                <a:solidFill>
                  <a:srgbClr val="1D1D1B"/>
                </a:solidFill>
                <a:latin typeface="Trebuchet MS"/>
                <a:cs typeface="Trebuchet MS"/>
              </a:rPr>
              <a:t> </a:t>
            </a:r>
            <a:r>
              <a:rPr sz="1800" spc="-45" dirty="0">
                <a:solidFill>
                  <a:srgbClr val="1D1D1B"/>
                </a:solidFill>
                <a:latin typeface="Trebuchet MS"/>
                <a:cs typeface="Trebuchet MS"/>
              </a:rPr>
              <a:t>the</a:t>
            </a:r>
            <a:r>
              <a:rPr sz="1800" spc="30" dirty="0">
                <a:solidFill>
                  <a:srgbClr val="1D1D1B"/>
                </a:solidFill>
                <a:latin typeface="Trebuchet MS"/>
                <a:cs typeface="Trebuchet MS"/>
              </a:rPr>
              <a:t> </a:t>
            </a:r>
            <a:r>
              <a:rPr sz="1800" spc="-65" dirty="0">
                <a:solidFill>
                  <a:srgbClr val="1D1D1B"/>
                </a:solidFill>
                <a:latin typeface="Trebuchet MS"/>
                <a:cs typeface="Trebuchet MS"/>
              </a:rPr>
              <a:t>social </a:t>
            </a:r>
            <a:r>
              <a:rPr sz="1800" spc="-60" dirty="0">
                <a:solidFill>
                  <a:srgbClr val="1D1D1B"/>
                </a:solidFill>
                <a:latin typeface="Trebuchet MS"/>
                <a:cs typeface="Trebuchet MS"/>
              </a:rPr>
              <a:t> </a:t>
            </a:r>
            <a:r>
              <a:rPr sz="1800" spc="-40" dirty="0">
                <a:solidFill>
                  <a:srgbClr val="1D1D1B"/>
                </a:solidFill>
                <a:latin typeface="Trebuchet MS"/>
                <a:cs typeface="Trebuchet MS"/>
              </a:rPr>
              <a:t>needs</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90" dirty="0">
                <a:solidFill>
                  <a:srgbClr val="1D1D1B"/>
                </a:solidFill>
                <a:latin typeface="Trebuchet MS"/>
                <a:cs typeface="Trebuchet MS"/>
              </a:rPr>
              <a:t>city</a:t>
            </a:r>
            <a:r>
              <a:rPr sz="1800" spc="-45" dirty="0">
                <a:solidFill>
                  <a:srgbClr val="1D1D1B"/>
                </a:solidFill>
                <a:latin typeface="Trebuchet MS"/>
                <a:cs typeface="Trebuchet MS"/>
              </a:rPr>
              <a:t> </a:t>
            </a:r>
            <a:r>
              <a:rPr sz="1800" spc="-65" dirty="0">
                <a:solidFill>
                  <a:srgbClr val="1D1D1B"/>
                </a:solidFill>
                <a:latin typeface="Trebuchet MS"/>
                <a:cs typeface="Trebuchet MS"/>
              </a:rPr>
              <a:t>dwellers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dirty="0">
                <a:solidFill>
                  <a:srgbClr val="1D1D1B"/>
                </a:solidFill>
                <a:latin typeface="Trebuchet MS"/>
                <a:cs typeface="Trebuchet MS"/>
              </a:rPr>
              <a:t>empow</a:t>
            </a:r>
            <a:r>
              <a:rPr sz="1800" spc="-55" dirty="0">
                <a:solidFill>
                  <a:srgbClr val="1D1D1B"/>
                </a:solidFill>
                <a:latin typeface="Trebuchet MS"/>
                <a:cs typeface="Trebuchet MS"/>
              </a:rPr>
              <a:t>-  </a:t>
            </a:r>
            <a:r>
              <a:rPr sz="1800" spc="-95" dirty="0">
                <a:solidFill>
                  <a:srgbClr val="1D1D1B"/>
                </a:solidFill>
                <a:latin typeface="Trebuchet MS"/>
                <a:cs typeface="Trebuchet MS"/>
              </a:rPr>
              <a:t>er</a:t>
            </a:r>
            <a:r>
              <a:rPr sz="1800" spc="-45" dirty="0">
                <a:solidFill>
                  <a:srgbClr val="1D1D1B"/>
                </a:solidFill>
                <a:latin typeface="Trebuchet MS"/>
                <a:cs typeface="Trebuchet MS"/>
              </a:rPr>
              <a:t> </a:t>
            </a:r>
            <a:r>
              <a:rPr sz="1800" spc="-35" dirty="0">
                <a:solidFill>
                  <a:srgbClr val="1D1D1B"/>
                </a:solidFill>
                <a:latin typeface="Trebuchet MS"/>
                <a:cs typeface="Trebuchet MS"/>
              </a:rPr>
              <a:t>them</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30" dirty="0">
                <a:solidFill>
                  <a:srgbClr val="1D1D1B"/>
                </a:solidFill>
                <a:latin typeface="Trebuchet MS"/>
                <a:cs typeface="Trebuchet MS"/>
              </a:rPr>
              <a:t>unlock</a:t>
            </a:r>
            <a:r>
              <a:rPr sz="1800" spc="-45" dirty="0">
                <a:solidFill>
                  <a:srgbClr val="1D1D1B"/>
                </a:solidFill>
                <a:latin typeface="Trebuchet MS"/>
                <a:cs typeface="Trebuchet MS"/>
              </a:rPr>
              <a:t> </a:t>
            </a:r>
            <a:r>
              <a:rPr sz="1800" spc="-35" dirty="0">
                <a:solidFill>
                  <a:srgbClr val="1D1D1B"/>
                </a:solidFill>
                <a:latin typeface="Trebuchet MS"/>
                <a:cs typeface="Trebuchet MS"/>
              </a:rPr>
              <a:t>opportunities  </a:t>
            </a:r>
            <a:r>
              <a:rPr sz="1800" spc="-45" dirty="0">
                <a:solidFill>
                  <a:srgbClr val="1D1D1B"/>
                </a:solidFill>
                <a:latin typeface="Trebuchet MS"/>
                <a:cs typeface="Trebuchet MS"/>
              </a:rPr>
              <a:t>for</a:t>
            </a:r>
            <a:r>
              <a:rPr sz="1800" spc="-50" dirty="0">
                <a:solidFill>
                  <a:srgbClr val="1D1D1B"/>
                </a:solidFill>
                <a:latin typeface="Trebuchet MS"/>
                <a:cs typeface="Trebuchet MS"/>
              </a:rPr>
              <a:t> </a:t>
            </a:r>
            <a:r>
              <a:rPr sz="1800" spc="-75" dirty="0">
                <a:solidFill>
                  <a:srgbClr val="1D1D1B"/>
                </a:solidFill>
                <a:latin typeface="Trebuchet MS"/>
                <a:cs typeface="Trebuchet MS"/>
              </a:rPr>
              <a:t>local</a:t>
            </a:r>
            <a:r>
              <a:rPr sz="1800" spc="-50" dirty="0">
                <a:solidFill>
                  <a:srgbClr val="1D1D1B"/>
                </a:solidFill>
                <a:latin typeface="Trebuchet MS"/>
                <a:cs typeface="Trebuchet MS"/>
              </a:rPr>
              <a:t> </a:t>
            </a:r>
            <a:r>
              <a:rPr sz="1800" spc="-40" dirty="0">
                <a:solidFill>
                  <a:srgbClr val="1D1D1B"/>
                </a:solidFill>
                <a:latin typeface="Trebuchet MS"/>
                <a:cs typeface="Trebuchet MS"/>
              </a:rPr>
              <a:t>economic</a:t>
            </a:r>
            <a:r>
              <a:rPr sz="1800" spc="-50" dirty="0">
                <a:solidFill>
                  <a:srgbClr val="1D1D1B"/>
                </a:solidFill>
                <a:latin typeface="Trebuchet MS"/>
                <a:cs typeface="Trebuchet MS"/>
              </a:rPr>
              <a:t> </a:t>
            </a:r>
            <a:r>
              <a:rPr sz="1800" spc="-55" dirty="0">
                <a:solidFill>
                  <a:srgbClr val="1D1D1B"/>
                </a:solidFill>
                <a:latin typeface="Trebuchet MS"/>
                <a:cs typeface="Trebuchet MS"/>
              </a:rPr>
              <a:t>development.</a:t>
            </a:r>
            <a:endParaRPr sz="1800">
              <a:latin typeface="Trebuchet MS"/>
              <a:cs typeface="Trebuchet MS"/>
            </a:endParaRPr>
          </a:p>
        </p:txBody>
      </p:sp>
      <p:sp>
        <p:nvSpPr>
          <p:cNvPr id="40" name="object 40"/>
          <p:cNvSpPr/>
          <p:nvPr/>
        </p:nvSpPr>
        <p:spPr>
          <a:xfrm>
            <a:off x="1013736" y="9868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sp>
        <p:nvSpPr>
          <p:cNvPr id="41" name="object 41"/>
          <p:cNvSpPr txBox="1"/>
          <p:nvPr/>
        </p:nvSpPr>
        <p:spPr>
          <a:xfrm>
            <a:off x="1278862" y="1028073"/>
            <a:ext cx="1976755" cy="299720"/>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Trebuchet MS"/>
                <a:cs typeface="Trebuchet MS"/>
              </a:rPr>
              <a:t>Learning</a:t>
            </a:r>
            <a:r>
              <a:rPr sz="1800" b="1" spc="-100" dirty="0">
                <a:solidFill>
                  <a:srgbClr val="FFFFFF"/>
                </a:solidFill>
                <a:latin typeface="Trebuchet MS"/>
                <a:cs typeface="Trebuchet MS"/>
              </a:rPr>
              <a:t> </a:t>
            </a:r>
            <a:r>
              <a:rPr sz="1800" b="1" spc="15" dirty="0">
                <a:solidFill>
                  <a:srgbClr val="FFFFFF"/>
                </a:solidFill>
                <a:latin typeface="Trebuchet MS"/>
                <a:cs typeface="Trebuchet MS"/>
              </a:rPr>
              <a:t>outcome</a:t>
            </a:r>
            <a:endParaRPr sz="1800">
              <a:latin typeface="Trebuchet MS"/>
              <a:cs typeface="Trebuchet MS"/>
            </a:endParaRPr>
          </a:p>
        </p:txBody>
      </p:sp>
      <p:sp>
        <p:nvSpPr>
          <p:cNvPr id="42" name="object 42"/>
          <p:cNvSpPr/>
          <p:nvPr/>
        </p:nvSpPr>
        <p:spPr>
          <a:xfrm>
            <a:off x="5756631" y="4521292"/>
            <a:ext cx="3456940"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3" name="object 43"/>
          <p:cNvSpPr txBox="1"/>
          <p:nvPr/>
        </p:nvSpPr>
        <p:spPr>
          <a:xfrm>
            <a:off x="6000386" y="4562550"/>
            <a:ext cx="2800985" cy="299720"/>
          </a:xfrm>
          <a:prstGeom prst="rect">
            <a:avLst/>
          </a:prstGeom>
        </p:spPr>
        <p:txBody>
          <a:bodyPr vert="horz" wrap="square" lIns="0" tIns="12700" rIns="0" bIns="0" rtlCol="0">
            <a:spAutoFit/>
          </a:bodyPr>
          <a:lstStyle/>
          <a:p>
            <a:pPr marL="12700">
              <a:lnSpc>
                <a:spcPct val="100000"/>
              </a:lnSpc>
              <a:spcBef>
                <a:spcPts val="100"/>
              </a:spcBef>
            </a:pPr>
            <a:r>
              <a:rPr sz="1800" b="1" spc="30" dirty="0">
                <a:solidFill>
                  <a:srgbClr val="FFFFFF"/>
                </a:solidFill>
                <a:latin typeface="Trebuchet MS"/>
                <a:cs typeface="Trebuchet MS"/>
              </a:rPr>
              <a:t>Completing</a:t>
            </a:r>
            <a:r>
              <a:rPr sz="1800" b="1" spc="-65" dirty="0">
                <a:solidFill>
                  <a:srgbClr val="FFFFFF"/>
                </a:solidFill>
                <a:latin typeface="Trebuchet MS"/>
                <a:cs typeface="Trebuchet MS"/>
              </a:rPr>
              <a:t> </a:t>
            </a:r>
            <a:r>
              <a:rPr sz="1800" b="1" spc="10" dirty="0">
                <a:solidFill>
                  <a:srgbClr val="FFFFFF"/>
                </a:solidFill>
                <a:latin typeface="Trebuchet MS"/>
                <a:cs typeface="Trebuchet MS"/>
              </a:rPr>
              <a:t>this</a:t>
            </a:r>
            <a:r>
              <a:rPr sz="1800" b="1" spc="-65" dirty="0">
                <a:solidFill>
                  <a:srgbClr val="FFFFFF"/>
                </a:solidFill>
                <a:latin typeface="Trebuchet MS"/>
                <a:cs typeface="Trebuchet MS"/>
              </a:rPr>
              <a:t> </a:t>
            </a:r>
            <a:r>
              <a:rPr sz="1800" b="1" spc="-40" dirty="0">
                <a:solidFill>
                  <a:srgbClr val="FFFFFF"/>
                </a:solidFill>
                <a:latin typeface="Trebuchet MS"/>
                <a:cs typeface="Trebuchet MS"/>
              </a:rPr>
              <a:t>module...</a:t>
            </a:r>
            <a:endParaRPr sz="1800">
              <a:latin typeface="Trebuchet MS"/>
              <a:cs typeface="Trebuchet MS"/>
            </a:endParaRPr>
          </a:p>
        </p:txBody>
      </p:sp>
      <p:grpSp>
        <p:nvGrpSpPr>
          <p:cNvPr id="44" name="object 44"/>
          <p:cNvGrpSpPr/>
          <p:nvPr/>
        </p:nvGrpSpPr>
        <p:grpSpPr>
          <a:xfrm>
            <a:off x="1054026" y="4999799"/>
            <a:ext cx="2781935" cy="2773045"/>
            <a:chOff x="1054026" y="4999799"/>
            <a:chExt cx="2781935" cy="2773045"/>
          </a:xfrm>
        </p:grpSpPr>
        <p:sp>
          <p:nvSpPr>
            <p:cNvPr id="45" name="object 45"/>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6" name="object 46"/>
            <p:cNvPicPr/>
            <p:nvPr/>
          </p:nvPicPr>
          <p:blipFill>
            <a:blip r:embed="rId26" cstate="print"/>
            <a:stretch>
              <a:fillRect/>
            </a:stretch>
          </p:blipFill>
          <p:spPr>
            <a:xfrm>
              <a:off x="1054026" y="5069116"/>
              <a:ext cx="1242052" cy="1209942"/>
            </a:xfrm>
            <a:prstGeom prst="rect">
              <a:avLst/>
            </a:prstGeom>
          </p:spPr>
        </p:pic>
        <p:pic>
          <p:nvPicPr>
            <p:cNvPr id="47" name="object 47"/>
            <p:cNvPicPr/>
            <p:nvPr/>
          </p:nvPicPr>
          <p:blipFill>
            <a:blip r:embed="rId27" cstate="print"/>
            <a:stretch>
              <a:fillRect/>
            </a:stretch>
          </p:blipFill>
          <p:spPr>
            <a:xfrm>
              <a:off x="1143326" y="5837936"/>
              <a:ext cx="1770481" cy="1934464"/>
            </a:xfrm>
            <a:prstGeom prst="rect">
              <a:avLst/>
            </a:prstGeom>
          </p:spPr>
        </p:pic>
        <p:pic>
          <p:nvPicPr>
            <p:cNvPr id="48" name="object 48"/>
            <p:cNvPicPr/>
            <p:nvPr/>
          </p:nvPicPr>
          <p:blipFill>
            <a:blip r:embed="rId28" cstate="print"/>
            <a:stretch>
              <a:fillRect/>
            </a:stretch>
          </p:blipFill>
          <p:spPr>
            <a:xfrm>
              <a:off x="3057410" y="7679385"/>
              <a:ext cx="97830" cy="93014"/>
            </a:xfrm>
            <a:prstGeom prst="rect">
              <a:avLst/>
            </a:prstGeom>
          </p:spPr>
        </p:pic>
        <p:pic>
          <p:nvPicPr>
            <p:cNvPr id="49" name="object 49"/>
            <p:cNvPicPr/>
            <p:nvPr/>
          </p:nvPicPr>
          <p:blipFill>
            <a:blip r:embed="rId29" cstate="print"/>
            <a:stretch>
              <a:fillRect/>
            </a:stretch>
          </p:blipFill>
          <p:spPr>
            <a:xfrm>
              <a:off x="1797340" y="7603959"/>
              <a:ext cx="1966514" cy="168440"/>
            </a:xfrm>
            <a:prstGeom prst="rect">
              <a:avLst/>
            </a:prstGeom>
          </p:spPr>
        </p:pic>
        <p:sp>
          <p:nvSpPr>
            <p:cNvPr id="50" name="object 50"/>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51" name="object 51"/>
            <p:cNvPicPr/>
            <p:nvPr/>
          </p:nvPicPr>
          <p:blipFill>
            <a:blip r:embed="rId30" cstate="print"/>
            <a:stretch>
              <a:fillRect/>
            </a:stretch>
          </p:blipFill>
          <p:spPr>
            <a:xfrm>
              <a:off x="2774407" y="6093394"/>
              <a:ext cx="241622" cy="192849"/>
            </a:xfrm>
            <a:prstGeom prst="rect">
              <a:avLst/>
            </a:prstGeom>
          </p:spPr>
        </p:pic>
        <p:pic>
          <p:nvPicPr>
            <p:cNvPr id="52" name="object 52"/>
            <p:cNvPicPr/>
            <p:nvPr/>
          </p:nvPicPr>
          <p:blipFill>
            <a:blip r:embed="rId31" cstate="print"/>
            <a:stretch>
              <a:fillRect/>
            </a:stretch>
          </p:blipFill>
          <p:spPr>
            <a:xfrm>
              <a:off x="2920834" y="4999799"/>
              <a:ext cx="578150" cy="896492"/>
            </a:xfrm>
            <a:prstGeom prst="rect">
              <a:avLst/>
            </a:prstGeom>
          </p:spPr>
        </p:pic>
        <p:pic>
          <p:nvPicPr>
            <p:cNvPr id="53" name="object 53"/>
            <p:cNvPicPr/>
            <p:nvPr/>
          </p:nvPicPr>
          <p:blipFill>
            <a:blip r:embed="rId32" cstate="print"/>
            <a:stretch>
              <a:fillRect/>
            </a:stretch>
          </p:blipFill>
          <p:spPr>
            <a:xfrm>
              <a:off x="3133537" y="5292415"/>
              <a:ext cx="153936" cy="84289"/>
            </a:xfrm>
            <a:prstGeom prst="rect">
              <a:avLst/>
            </a:prstGeom>
          </p:spPr>
        </p:pic>
        <p:sp>
          <p:nvSpPr>
            <p:cNvPr id="54" name="object 54"/>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5" name="object 55"/>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6" name="object 56"/>
            <p:cNvPicPr/>
            <p:nvPr/>
          </p:nvPicPr>
          <p:blipFill>
            <a:blip r:embed="rId33" cstate="print"/>
            <a:stretch>
              <a:fillRect/>
            </a:stretch>
          </p:blipFill>
          <p:spPr>
            <a:xfrm>
              <a:off x="3392811" y="6598772"/>
              <a:ext cx="249936" cy="72172"/>
            </a:xfrm>
            <a:prstGeom prst="rect">
              <a:avLst/>
            </a:prstGeom>
          </p:spPr>
        </p:pic>
        <p:sp>
          <p:nvSpPr>
            <p:cNvPr id="57" name="object 57"/>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8" name="object 58"/>
            <p:cNvPicPr/>
            <p:nvPr/>
          </p:nvPicPr>
          <p:blipFill>
            <a:blip r:embed="rId34" cstate="print"/>
            <a:stretch>
              <a:fillRect/>
            </a:stretch>
          </p:blipFill>
          <p:spPr>
            <a:xfrm>
              <a:off x="3342405" y="6780491"/>
              <a:ext cx="179831" cy="119112"/>
            </a:xfrm>
            <a:prstGeom prst="rect">
              <a:avLst/>
            </a:prstGeom>
          </p:spPr>
        </p:pic>
        <p:sp>
          <p:nvSpPr>
            <p:cNvPr id="59" name="object 59"/>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60" name="object 60"/>
            <p:cNvPicPr/>
            <p:nvPr/>
          </p:nvPicPr>
          <p:blipFill>
            <a:blip r:embed="rId35" cstate="print"/>
            <a:stretch>
              <a:fillRect/>
            </a:stretch>
          </p:blipFill>
          <p:spPr>
            <a:xfrm>
              <a:off x="3114729" y="6754989"/>
              <a:ext cx="225302" cy="286281"/>
            </a:xfrm>
            <a:prstGeom prst="rect">
              <a:avLst/>
            </a:prstGeom>
          </p:spPr>
        </p:pic>
        <p:sp>
          <p:nvSpPr>
            <p:cNvPr id="61" name="object 61"/>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62" name="object 62"/>
            <p:cNvPicPr/>
            <p:nvPr/>
          </p:nvPicPr>
          <p:blipFill>
            <a:blip r:embed="rId36" cstate="print"/>
            <a:stretch>
              <a:fillRect/>
            </a:stretch>
          </p:blipFill>
          <p:spPr>
            <a:xfrm>
              <a:off x="3323797" y="6887413"/>
              <a:ext cx="140094" cy="131071"/>
            </a:xfrm>
            <a:prstGeom prst="rect">
              <a:avLst/>
            </a:prstGeom>
          </p:spPr>
        </p:pic>
        <p:sp>
          <p:nvSpPr>
            <p:cNvPr id="63" name="object 63"/>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4" name="object 64"/>
            <p:cNvPicPr/>
            <p:nvPr/>
          </p:nvPicPr>
          <p:blipFill>
            <a:blip r:embed="rId37" cstate="print"/>
            <a:stretch>
              <a:fillRect/>
            </a:stretch>
          </p:blipFill>
          <p:spPr>
            <a:xfrm>
              <a:off x="3365284" y="7335481"/>
              <a:ext cx="194132" cy="272656"/>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0" y="2828240"/>
            <a:ext cx="3056890" cy="4944745"/>
            <a:chOff x="0" y="2828240"/>
            <a:chExt cx="3056890" cy="494474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4247" y="282825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5228565" y="3457572"/>
            <a:ext cx="4724018" cy="363148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print"/>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print"/>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print"/>
            <a:stretch>
              <a:fillRect/>
            </a:stretch>
          </p:blipFill>
          <p:spPr>
            <a:xfrm>
              <a:off x="5780435" y="6332677"/>
              <a:ext cx="228320" cy="247383"/>
            </a:xfrm>
            <a:prstGeom prst="rect">
              <a:avLst/>
            </a:prstGeom>
          </p:spPr>
        </p:pic>
        <p:pic>
          <p:nvPicPr>
            <p:cNvPr id="14" name="object 14"/>
            <p:cNvPicPr/>
            <p:nvPr/>
          </p:nvPicPr>
          <p:blipFill>
            <a:blip r:embed="rId5" cstate="print"/>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87369" y="1124068"/>
            <a:ext cx="4130675" cy="4963160"/>
          </a:xfrm>
          <a:prstGeom prst="rect">
            <a:avLst/>
          </a:prstGeom>
        </p:spPr>
        <p:txBody>
          <a:bodyPr vert="horz" wrap="square" lIns="0" tIns="12700" rIns="0" bIns="0" rtlCol="0">
            <a:spAutoFit/>
          </a:bodyPr>
          <a:lstStyle/>
          <a:p>
            <a:pPr marL="12700" marR="31750">
              <a:lnSpc>
                <a:spcPct val="100000"/>
              </a:lnSpc>
              <a:spcBef>
                <a:spcPts val="100"/>
              </a:spcBef>
            </a:pPr>
            <a:r>
              <a:rPr sz="1800" spc="-70" dirty="0">
                <a:solidFill>
                  <a:srgbClr val="1D1D1B"/>
                </a:solidFill>
                <a:latin typeface="Trebuchet MS"/>
                <a:cs typeface="Trebuchet MS"/>
              </a:rPr>
              <a:t>This</a:t>
            </a:r>
            <a:r>
              <a:rPr sz="1800" spc="-50" dirty="0">
                <a:solidFill>
                  <a:srgbClr val="1D1D1B"/>
                </a:solidFill>
                <a:latin typeface="Trebuchet MS"/>
                <a:cs typeface="Trebuchet MS"/>
              </a:rPr>
              <a:t> </a:t>
            </a:r>
            <a:r>
              <a:rPr sz="1800" spc="-60" dirty="0">
                <a:solidFill>
                  <a:srgbClr val="1D1D1B"/>
                </a:solidFill>
                <a:latin typeface="Trebuchet MS"/>
                <a:cs typeface="Trebuchet MS"/>
              </a:rPr>
              <a:t>set</a:t>
            </a:r>
            <a:r>
              <a:rPr sz="1800" spc="-45" dirty="0">
                <a:solidFill>
                  <a:srgbClr val="1D1D1B"/>
                </a:solidFill>
                <a:latin typeface="Trebuchet MS"/>
                <a:cs typeface="Trebuchet MS"/>
              </a:rPr>
              <a:t> </a:t>
            </a:r>
            <a:r>
              <a:rPr sz="1800" spc="-20" dirty="0">
                <a:solidFill>
                  <a:srgbClr val="1D1D1B"/>
                </a:solidFill>
                <a:latin typeface="Trebuchet MS"/>
                <a:cs typeface="Trebuchet MS"/>
              </a:rPr>
              <a:t>of</a:t>
            </a:r>
            <a:r>
              <a:rPr sz="1800" spc="-45" dirty="0">
                <a:solidFill>
                  <a:srgbClr val="1D1D1B"/>
                </a:solidFill>
                <a:latin typeface="Trebuchet MS"/>
                <a:cs typeface="Trebuchet MS"/>
              </a:rPr>
              <a:t> </a:t>
            </a:r>
            <a:r>
              <a:rPr sz="1800" spc="-30" dirty="0">
                <a:solidFill>
                  <a:srgbClr val="1D1D1B"/>
                </a:solidFill>
                <a:latin typeface="Trebuchet MS"/>
                <a:cs typeface="Trebuchet MS"/>
              </a:rPr>
              <a:t>modules</a:t>
            </a:r>
            <a:r>
              <a:rPr sz="1800" spc="-45" dirty="0">
                <a:solidFill>
                  <a:srgbClr val="1D1D1B"/>
                </a:solidFill>
                <a:latin typeface="Trebuchet MS"/>
                <a:cs typeface="Trebuchet MS"/>
              </a:rPr>
              <a:t> allows</a:t>
            </a:r>
            <a:r>
              <a:rPr sz="1800" spc="-50" dirty="0">
                <a:solidFill>
                  <a:srgbClr val="1D1D1B"/>
                </a:solidFill>
                <a:latin typeface="Trebuchet MS"/>
                <a:cs typeface="Trebuchet MS"/>
              </a:rPr>
              <a:t> </a:t>
            </a:r>
            <a:r>
              <a:rPr sz="1800" spc="-15" dirty="0">
                <a:solidFill>
                  <a:srgbClr val="1D1D1B"/>
                </a:solidFill>
                <a:latin typeface="Trebuchet MS"/>
                <a:cs typeface="Trebuchet MS"/>
              </a:rPr>
              <a:t>you</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develop </a:t>
            </a:r>
            <a:r>
              <a:rPr sz="1800" spc="-530" dirty="0">
                <a:solidFill>
                  <a:srgbClr val="1D1D1B"/>
                </a:solidFill>
                <a:latin typeface="Trebuchet MS"/>
                <a:cs typeface="Trebuchet MS"/>
              </a:rPr>
              <a:t> </a:t>
            </a:r>
            <a:r>
              <a:rPr sz="1800" spc="-45" dirty="0">
                <a:solidFill>
                  <a:srgbClr val="1D1D1B"/>
                </a:solidFill>
                <a:latin typeface="Trebuchet MS"/>
                <a:cs typeface="Trebuchet MS"/>
              </a:rPr>
              <a:t>the </a:t>
            </a:r>
            <a:r>
              <a:rPr sz="1800" spc="-70" dirty="0">
                <a:solidFill>
                  <a:srgbClr val="1D1D1B"/>
                </a:solidFill>
                <a:latin typeface="Trebuchet MS"/>
                <a:cs typeface="Trebuchet MS"/>
              </a:rPr>
              <a:t>business/entrepreneurial </a:t>
            </a:r>
            <a:r>
              <a:rPr sz="1800" spc="100" dirty="0">
                <a:solidFill>
                  <a:srgbClr val="1D1D1B"/>
                </a:solidFill>
                <a:latin typeface="Trebuchet MS"/>
                <a:cs typeface="Trebuchet MS"/>
              </a:rPr>
              <a:t>skills </a:t>
            </a:r>
            <a:r>
              <a:rPr sz="1800" spc="160" dirty="0">
                <a:solidFill>
                  <a:srgbClr val="1D1D1B"/>
                </a:solidFill>
                <a:latin typeface="Trebuchet MS"/>
                <a:cs typeface="Trebuchet MS"/>
              </a:rPr>
              <a:t>and </a:t>
            </a:r>
            <a:r>
              <a:rPr sz="1800" spc="165" dirty="0">
                <a:solidFill>
                  <a:srgbClr val="1D1D1B"/>
                </a:solidFill>
                <a:latin typeface="Trebuchet MS"/>
                <a:cs typeface="Trebuchet MS"/>
              </a:rPr>
              <a:t> </a:t>
            </a:r>
            <a:r>
              <a:rPr sz="1800" spc="114" dirty="0">
                <a:solidFill>
                  <a:srgbClr val="1D1D1B"/>
                </a:solidFill>
                <a:latin typeface="Trebuchet MS"/>
                <a:cs typeface="Trebuchet MS"/>
              </a:rPr>
              <a:t>attributes </a:t>
            </a:r>
            <a:r>
              <a:rPr sz="1800" spc="-15" dirty="0">
                <a:solidFill>
                  <a:srgbClr val="1D1D1B"/>
                </a:solidFill>
                <a:latin typeface="Trebuchet MS"/>
                <a:cs typeface="Trebuchet MS"/>
              </a:rPr>
              <a:t>to </a:t>
            </a:r>
            <a:r>
              <a:rPr sz="1800" spc="-70" dirty="0">
                <a:solidFill>
                  <a:srgbClr val="1D1D1B"/>
                </a:solidFill>
                <a:latin typeface="Trebuchet MS"/>
                <a:cs typeface="Trebuchet MS"/>
              </a:rPr>
              <a:t>commercialise </a:t>
            </a:r>
            <a:r>
              <a:rPr sz="1800" spc="25" dirty="0">
                <a:solidFill>
                  <a:srgbClr val="1D1D1B"/>
                </a:solidFill>
                <a:latin typeface="Trebuchet MS"/>
                <a:cs typeface="Trebuchet MS"/>
              </a:rPr>
              <a:t>on </a:t>
            </a:r>
            <a:r>
              <a:rPr sz="1800" spc="-35" dirty="0">
                <a:solidFill>
                  <a:srgbClr val="1D1D1B"/>
                </a:solidFill>
                <a:latin typeface="Trebuchet MS"/>
                <a:cs typeface="Trebuchet MS"/>
              </a:rPr>
              <a:t>your </a:t>
            </a:r>
            <a:r>
              <a:rPr sz="1800" spc="-30" dirty="0">
                <a:solidFill>
                  <a:srgbClr val="1D1D1B"/>
                </a:solidFill>
                <a:latin typeface="Trebuchet MS"/>
                <a:cs typeface="Trebuchet MS"/>
              </a:rPr>
              <a:t> </a:t>
            </a:r>
            <a:r>
              <a:rPr sz="1800" spc="-110" dirty="0">
                <a:solidFill>
                  <a:srgbClr val="1D1D1B"/>
                </a:solidFill>
                <a:latin typeface="Trebuchet MS"/>
                <a:cs typeface="Trebuchet MS"/>
              </a:rPr>
              <a:t>c</a:t>
            </a:r>
            <a:r>
              <a:rPr sz="1800" spc="-105" dirty="0">
                <a:solidFill>
                  <a:srgbClr val="1D1D1B"/>
                </a:solidFill>
                <a:latin typeface="Trebuchet MS"/>
                <a:cs typeface="Trebuchet MS"/>
              </a:rPr>
              <a:t>r</a:t>
            </a:r>
            <a:r>
              <a:rPr sz="1800" spc="-80" dirty="0">
                <a:solidFill>
                  <a:srgbClr val="1D1D1B"/>
                </a:solidFill>
                <a:latin typeface="Trebuchet MS"/>
                <a:cs typeface="Trebuchet MS"/>
              </a:rPr>
              <a:t>eative</a:t>
            </a:r>
            <a:r>
              <a:rPr sz="1800" spc="-45" dirty="0">
                <a:solidFill>
                  <a:srgbClr val="1D1D1B"/>
                </a:solidFill>
                <a:latin typeface="Trebuchet MS"/>
                <a:cs typeface="Trebuchet MS"/>
              </a:rPr>
              <a:t> </a:t>
            </a:r>
            <a:r>
              <a:rPr sz="1800" spc="-70" dirty="0">
                <a:solidFill>
                  <a:srgbClr val="1D1D1B"/>
                </a:solidFill>
                <a:latin typeface="Trebuchet MS"/>
                <a:cs typeface="Trebuchet MS"/>
              </a:rPr>
              <a:t>practices</a:t>
            </a:r>
            <a:r>
              <a:rPr sz="1800" spc="-45" dirty="0">
                <a:solidFill>
                  <a:srgbClr val="1D1D1B"/>
                </a:solidFill>
                <a:latin typeface="Trebuchet MS"/>
                <a:cs typeface="Trebuchet MS"/>
              </a:rPr>
              <a:t> </a:t>
            </a:r>
            <a:r>
              <a:rPr sz="1800" spc="-90" dirty="0">
                <a:solidFill>
                  <a:srgbClr val="1D1D1B"/>
                </a:solidFill>
                <a:latin typeface="Trebuchet MS"/>
                <a:cs typeface="Trebuchet MS"/>
              </a:rPr>
              <a:t>and/or</a:t>
            </a:r>
            <a:r>
              <a:rPr sz="1800" spc="-45" dirty="0">
                <a:solidFill>
                  <a:srgbClr val="1D1D1B"/>
                </a:solidFill>
                <a:latin typeface="Trebuchet MS"/>
                <a:cs typeface="Trebuchet MS"/>
              </a:rPr>
              <a:t> </a:t>
            </a:r>
            <a:r>
              <a:rPr sz="1800" spc="-15" dirty="0">
                <a:solidFill>
                  <a:srgbClr val="1D1D1B"/>
                </a:solidFill>
                <a:latin typeface="Trebuchet MS"/>
                <a:cs typeface="Trebuchet MS"/>
              </a:rPr>
              <a:t>knowledge</a:t>
            </a:r>
            <a:r>
              <a:rPr sz="1800" spc="-45" dirty="0">
                <a:solidFill>
                  <a:srgbClr val="1D1D1B"/>
                </a:solidFill>
                <a:latin typeface="Trebuchet MS"/>
                <a:cs typeface="Trebuchet MS"/>
              </a:rPr>
              <a:t> </a:t>
            </a:r>
            <a:r>
              <a:rPr sz="1800" spc="20" dirty="0">
                <a:solidFill>
                  <a:srgbClr val="1D1D1B"/>
                </a:solidFill>
                <a:latin typeface="Trebuchet MS"/>
                <a:cs typeface="Trebuchet MS"/>
              </a:rPr>
              <a:t>on  </a:t>
            </a:r>
            <a:r>
              <a:rPr sz="1800" spc="-75" dirty="0">
                <a:solidFill>
                  <a:srgbClr val="1D1D1B"/>
                </a:solidFill>
                <a:latin typeface="Trebuchet MS"/>
                <a:cs typeface="Trebuchet MS"/>
              </a:rPr>
              <a:t>street</a:t>
            </a:r>
            <a:r>
              <a:rPr sz="1800" spc="-50" dirty="0">
                <a:solidFill>
                  <a:srgbClr val="1D1D1B"/>
                </a:solidFill>
                <a:latin typeface="Trebuchet MS"/>
                <a:cs typeface="Trebuchet MS"/>
              </a:rPr>
              <a:t> </a:t>
            </a:r>
            <a:r>
              <a:rPr sz="1800" spc="-80" dirty="0">
                <a:solidFill>
                  <a:srgbClr val="1D1D1B"/>
                </a:solidFill>
                <a:latin typeface="Trebuchet MS"/>
                <a:cs typeface="Trebuchet MS"/>
              </a:rPr>
              <a:t>culture.</a:t>
            </a:r>
            <a:endParaRPr sz="1800">
              <a:latin typeface="Trebuchet MS"/>
              <a:cs typeface="Trebuchet MS"/>
            </a:endParaRPr>
          </a:p>
          <a:p>
            <a:pPr>
              <a:lnSpc>
                <a:spcPct val="100000"/>
              </a:lnSpc>
              <a:spcBef>
                <a:spcPts val="10"/>
              </a:spcBef>
            </a:pPr>
            <a:endParaRPr sz="1850">
              <a:latin typeface="Trebuchet MS"/>
              <a:cs typeface="Trebuchet MS"/>
            </a:endParaRPr>
          </a:p>
          <a:p>
            <a:pPr marL="12700" marR="8890">
              <a:lnSpc>
                <a:spcPct val="100000"/>
              </a:lnSpc>
            </a:pPr>
            <a:r>
              <a:rPr sz="1800" spc="-70" dirty="0">
                <a:solidFill>
                  <a:srgbClr val="1D1D1B"/>
                </a:solidFill>
                <a:latin typeface="Trebuchet MS"/>
                <a:cs typeface="Trebuchet MS"/>
              </a:rPr>
              <a:t>The </a:t>
            </a:r>
            <a:r>
              <a:rPr sz="1800" spc="105" dirty="0">
                <a:solidFill>
                  <a:srgbClr val="1D1D1B"/>
                </a:solidFill>
                <a:latin typeface="Trebuchet MS"/>
                <a:cs typeface="Trebuchet MS"/>
              </a:rPr>
              <a:t>resources </a:t>
            </a:r>
            <a:r>
              <a:rPr sz="1800" spc="-30" dirty="0">
                <a:solidFill>
                  <a:srgbClr val="1D1D1B"/>
                </a:solidFill>
                <a:latin typeface="Trebuchet MS"/>
                <a:cs typeface="Trebuchet MS"/>
              </a:rPr>
              <a:t>mentioned </a:t>
            </a:r>
            <a:r>
              <a:rPr sz="1800" spc="-50" dirty="0">
                <a:solidFill>
                  <a:srgbClr val="1D1D1B"/>
                </a:solidFill>
                <a:latin typeface="Trebuchet MS"/>
                <a:cs typeface="Trebuchet MS"/>
              </a:rPr>
              <a:t>give </a:t>
            </a:r>
            <a:r>
              <a:rPr sz="1800" spc="-15" dirty="0">
                <a:solidFill>
                  <a:srgbClr val="1D1D1B"/>
                </a:solidFill>
                <a:latin typeface="Trebuchet MS"/>
                <a:cs typeface="Trebuchet MS"/>
              </a:rPr>
              <a:t>you </a:t>
            </a:r>
            <a:r>
              <a:rPr sz="1800" spc="-50" dirty="0">
                <a:solidFill>
                  <a:srgbClr val="1D1D1B"/>
                </a:solidFill>
                <a:latin typeface="Trebuchet MS"/>
                <a:cs typeface="Trebuchet MS"/>
              </a:rPr>
              <a:t>a </a:t>
            </a:r>
            <a:r>
              <a:rPr sz="1800" spc="-45" dirty="0">
                <a:solidFill>
                  <a:srgbClr val="1D1D1B"/>
                </a:solidFill>
                <a:latin typeface="Trebuchet MS"/>
                <a:cs typeface="Trebuchet MS"/>
              </a:rPr>
              <a:t> </a:t>
            </a:r>
            <a:r>
              <a:rPr sz="1800" spc="-70" dirty="0">
                <a:solidFill>
                  <a:srgbClr val="1D1D1B"/>
                </a:solidFill>
                <a:latin typeface="Trebuchet MS"/>
                <a:cs typeface="Trebuchet MS"/>
              </a:rPr>
              <a:t>theoretical</a:t>
            </a:r>
            <a:r>
              <a:rPr sz="1800" spc="-40" dirty="0">
                <a:solidFill>
                  <a:srgbClr val="1D1D1B"/>
                </a:solidFill>
                <a:latin typeface="Trebuchet MS"/>
                <a:cs typeface="Trebuchet MS"/>
              </a:rPr>
              <a:t> </a:t>
            </a:r>
            <a:r>
              <a:rPr sz="1800" spc="-15" dirty="0">
                <a:solidFill>
                  <a:srgbClr val="1D1D1B"/>
                </a:solidFill>
                <a:latin typeface="Trebuchet MS"/>
                <a:cs typeface="Trebuchet MS"/>
              </a:rPr>
              <a:t>and</a:t>
            </a:r>
            <a:r>
              <a:rPr sz="1800" spc="-35" dirty="0">
                <a:solidFill>
                  <a:srgbClr val="1D1D1B"/>
                </a:solidFill>
                <a:latin typeface="Trebuchet MS"/>
                <a:cs typeface="Trebuchet MS"/>
              </a:rPr>
              <a:t> </a:t>
            </a:r>
            <a:r>
              <a:rPr sz="1800" spc="-80" dirty="0">
                <a:solidFill>
                  <a:srgbClr val="1D1D1B"/>
                </a:solidFill>
                <a:latin typeface="Trebuchet MS"/>
                <a:cs typeface="Trebuchet MS"/>
              </a:rPr>
              <a:t>practical</a:t>
            </a:r>
            <a:r>
              <a:rPr sz="1800" spc="-35" dirty="0">
                <a:solidFill>
                  <a:srgbClr val="1D1D1B"/>
                </a:solidFill>
                <a:latin typeface="Trebuchet MS"/>
                <a:cs typeface="Trebuchet MS"/>
              </a:rPr>
              <a:t> </a:t>
            </a:r>
            <a:r>
              <a:rPr sz="1800" spc="-25" dirty="0">
                <a:solidFill>
                  <a:srgbClr val="1D1D1B"/>
                </a:solidFill>
                <a:latin typeface="Trebuchet MS"/>
                <a:cs typeface="Trebuchet MS"/>
              </a:rPr>
              <a:t>understanding</a:t>
            </a:r>
            <a:r>
              <a:rPr sz="1800" spc="-35" dirty="0">
                <a:solidFill>
                  <a:srgbClr val="1D1D1B"/>
                </a:solidFill>
                <a:latin typeface="Trebuchet MS"/>
                <a:cs typeface="Trebuchet MS"/>
              </a:rPr>
              <a:t> </a:t>
            </a:r>
            <a:r>
              <a:rPr sz="1800" spc="-20" dirty="0">
                <a:solidFill>
                  <a:srgbClr val="1D1D1B"/>
                </a:solidFill>
                <a:latin typeface="Trebuchet MS"/>
                <a:cs typeface="Trebuchet MS"/>
              </a:rPr>
              <a:t>of </a:t>
            </a:r>
            <a:r>
              <a:rPr sz="1800" spc="-525" dirty="0">
                <a:solidFill>
                  <a:srgbClr val="1D1D1B"/>
                </a:solidFill>
                <a:latin typeface="Trebuchet MS"/>
                <a:cs typeface="Trebuchet MS"/>
              </a:rPr>
              <a:t> </a:t>
            </a:r>
            <a:r>
              <a:rPr sz="1800" spc="-70" dirty="0">
                <a:solidFill>
                  <a:srgbClr val="1D1D1B"/>
                </a:solidFill>
                <a:latin typeface="Trebuchet MS"/>
                <a:cs typeface="Trebuchet MS"/>
              </a:rPr>
              <a:t>cultural</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a:t>
            </a:r>
            <a:r>
              <a:rPr sz="1800" spc="-90" dirty="0">
                <a:solidFill>
                  <a:srgbClr val="1D1D1B"/>
                </a:solidFill>
                <a:latin typeface="Trebuchet MS"/>
                <a:cs typeface="Trebuchet MS"/>
              </a:rPr>
              <a:t>creative</a:t>
            </a:r>
            <a:r>
              <a:rPr sz="1800" spc="-45" dirty="0">
                <a:solidFill>
                  <a:srgbClr val="1D1D1B"/>
                </a:solidFill>
                <a:latin typeface="Trebuchet MS"/>
                <a:cs typeface="Trebuchet MS"/>
              </a:rPr>
              <a:t> </a:t>
            </a:r>
            <a:r>
              <a:rPr sz="1800" spc="-50" dirty="0">
                <a:solidFill>
                  <a:srgbClr val="1D1D1B"/>
                </a:solidFill>
                <a:latin typeface="Trebuchet MS"/>
                <a:cs typeface="Trebuchet MS"/>
              </a:rPr>
              <a:t>industries</a:t>
            </a:r>
            <a:r>
              <a:rPr sz="1800" spc="-45" dirty="0">
                <a:solidFill>
                  <a:srgbClr val="1D1D1B"/>
                </a:solidFill>
                <a:latin typeface="Trebuchet MS"/>
                <a:cs typeface="Trebuchet MS"/>
              </a:rPr>
              <a:t> </a:t>
            </a:r>
            <a:r>
              <a:rPr sz="1800" spc="-15" dirty="0">
                <a:solidFill>
                  <a:srgbClr val="1D1D1B"/>
                </a:solidFill>
                <a:latin typeface="Trebuchet MS"/>
                <a:cs typeface="Trebuchet MS"/>
              </a:rPr>
              <a:t>and</a:t>
            </a:r>
            <a:r>
              <a:rPr sz="1800" spc="-45" dirty="0">
                <a:solidFill>
                  <a:srgbClr val="1D1D1B"/>
                </a:solidFill>
                <a:latin typeface="Trebuchet MS"/>
                <a:cs typeface="Trebuchet MS"/>
              </a:rPr>
              <a:t> the </a:t>
            </a:r>
            <a:r>
              <a:rPr sz="1800" spc="-40" dirty="0">
                <a:solidFill>
                  <a:srgbClr val="1D1D1B"/>
                </a:solidFill>
                <a:latin typeface="Trebuchet MS"/>
                <a:cs typeface="Trebuchet MS"/>
              </a:rPr>
              <a:t> </a:t>
            </a:r>
            <a:r>
              <a:rPr sz="1800" spc="-45" dirty="0">
                <a:solidFill>
                  <a:srgbClr val="1D1D1B"/>
                </a:solidFill>
                <a:latin typeface="Trebuchet MS"/>
                <a:cs typeface="Trebuchet MS"/>
              </a:rPr>
              <a:t>development </a:t>
            </a:r>
            <a:r>
              <a:rPr sz="1800" spc="-20" dirty="0">
                <a:solidFill>
                  <a:srgbClr val="1D1D1B"/>
                </a:solidFill>
                <a:latin typeface="Trebuchet MS"/>
                <a:cs typeface="Trebuchet MS"/>
              </a:rPr>
              <a:t>of </a:t>
            </a:r>
            <a:r>
              <a:rPr sz="1800" spc="-50" dirty="0">
                <a:solidFill>
                  <a:srgbClr val="1D1D1B"/>
                </a:solidFill>
                <a:latin typeface="Trebuchet MS"/>
                <a:cs typeface="Trebuchet MS"/>
              </a:rPr>
              <a:t>a </a:t>
            </a:r>
            <a:r>
              <a:rPr sz="1800" spc="-70" dirty="0">
                <a:solidFill>
                  <a:srgbClr val="1D1D1B"/>
                </a:solidFill>
                <a:latin typeface="Trebuchet MS"/>
                <a:cs typeface="Trebuchet MS"/>
              </a:rPr>
              <a:t>cultural </a:t>
            </a:r>
            <a:r>
              <a:rPr sz="1800" spc="-25" dirty="0">
                <a:solidFill>
                  <a:srgbClr val="1D1D1B"/>
                </a:solidFill>
                <a:latin typeface="Trebuchet MS"/>
                <a:cs typeface="Trebuchet MS"/>
              </a:rPr>
              <a:t>economy </a:t>
            </a:r>
            <a:r>
              <a:rPr sz="1800" spc="-15" dirty="0">
                <a:solidFill>
                  <a:srgbClr val="1D1D1B"/>
                </a:solidFill>
                <a:latin typeface="Trebuchet MS"/>
                <a:cs typeface="Trebuchet MS"/>
              </a:rPr>
              <a:t>to </a:t>
            </a:r>
            <a:r>
              <a:rPr sz="1800" spc="-10" dirty="0">
                <a:solidFill>
                  <a:srgbClr val="1D1D1B"/>
                </a:solidFill>
                <a:latin typeface="Trebuchet MS"/>
                <a:cs typeface="Trebuchet MS"/>
              </a:rPr>
              <a:t> </a:t>
            </a:r>
            <a:r>
              <a:rPr sz="1800" spc="-85" dirty="0">
                <a:solidFill>
                  <a:srgbClr val="1D1D1B"/>
                </a:solidFill>
                <a:latin typeface="Trebuchet MS"/>
                <a:cs typeface="Trebuchet MS"/>
              </a:rPr>
              <a:t>create</a:t>
            </a:r>
            <a:r>
              <a:rPr sz="1800" spc="-45" dirty="0">
                <a:solidFill>
                  <a:srgbClr val="1D1D1B"/>
                </a:solidFill>
                <a:latin typeface="Trebuchet MS"/>
                <a:cs typeface="Trebuchet MS"/>
              </a:rPr>
              <a:t> </a:t>
            </a:r>
            <a:r>
              <a:rPr sz="1800" spc="-35" dirty="0">
                <a:solidFill>
                  <a:srgbClr val="1D1D1B"/>
                </a:solidFill>
                <a:latin typeface="Trebuchet MS"/>
                <a:cs typeface="Trebuchet MS"/>
              </a:rPr>
              <a:t>your</a:t>
            </a:r>
            <a:r>
              <a:rPr sz="1800" spc="-45" dirty="0">
                <a:solidFill>
                  <a:srgbClr val="1D1D1B"/>
                </a:solidFill>
                <a:latin typeface="Trebuchet MS"/>
                <a:cs typeface="Trebuchet MS"/>
              </a:rPr>
              <a:t> </a:t>
            </a:r>
            <a:r>
              <a:rPr sz="1800" spc="35" dirty="0">
                <a:solidFill>
                  <a:srgbClr val="1D1D1B"/>
                </a:solidFill>
                <a:latin typeface="Trebuchet MS"/>
                <a:cs typeface="Trebuchet MS"/>
              </a:rPr>
              <a:t>own</a:t>
            </a:r>
            <a:r>
              <a:rPr sz="1800" spc="-40" dirty="0">
                <a:solidFill>
                  <a:srgbClr val="1D1D1B"/>
                </a:solidFill>
                <a:latin typeface="Trebuchet MS"/>
                <a:cs typeface="Trebuchet MS"/>
              </a:rPr>
              <a:t> </a:t>
            </a:r>
            <a:r>
              <a:rPr sz="1800" spc="-90" dirty="0">
                <a:solidFill>
                  <a:srgbClr val="1D1D1B"/>
                </a:solidFill>
                <a:latin typeface="Trebuchet MS"/>
                <a:cs typeface="Trebuchet MS"/>
              </a:rPr>
              <a:t>creative</a:t>
            </a:r>
            <a:r>
              <a:rPr sz="1800" spc="-45" dirty="0">
                <a:solidFill>
                  <a:srgbClr val="1D1D1B"/>
                </a:solidFill>
                <a:latin typeface="Trebuchet MS"/>
                <a:cs typeface="Trebuchet MS"/>
              </a:rPr>
              <a:t> </a:t>
            </a:r>
            <a:r>
              <a:rPr sz="1800" spc="-85" dirty="0">
                <a:solidFill>
                  <a:srgbClr val="1D1D1B"/>
                </a:solidFill>
                <a:latin typeface="Trebuchet MS"/>
                <a:cs typeface="Trebuchet MS"/>
              </a:rPr>
              <a:t>initiatives.</a:t>
            </a:r>
            <a:endParaRPr sz="1800">
              <a:latin typeface="Trebuchet MS"/>
              <a:cs typeface="Trebuchet MS"/>
            </a:endParaRPr>
          </a:p>
          <a:p>
            <a:pPr>
              <a:lnSpc>
                <a:spcPct val="100000"/>
              </a:lnSpc>
              <a:spcBef>
                <a:spcPts val="10"/>
              </a:spcBef>
            </a:pPr>
            <a:endParaRPr sz="1850">
              <a:latin typeface="Trebuchet MS"/>
              <a:cs typeface="Trebuchet MS"/>
            </a:endParaRPr>
          </a:p>
          <a:p>
            <a:pPr marL="12700" marR="5080">
              <a:lnSpc>
                <a:spcPct val="100000"/>
              </a:lnSpc>
            </a:pPr>
            <a:r>
              <a:rPr sz="1800" dirty="0">
                <a:solidFill>
                  <a:srgbClr val="1D1D1B"/>
                </a:solidFill>
                <a:latin typeface="Trebuchet MS"/>
                <a:cs typeface="Trebuchet MS"/>
              </a:rPr>
              <a:t>Our </a:t>
            </a:r>
            <a:r>
              <a:rPr sz="1800" spc="-85" dirty="0">
                <a:solidFill>
                  <a:srgbClr val="1D1D1B"/>
                </a:solidFill>
                <a:latin typeface="Trebuchet MS"/>
                <a:cs typeface="Trebuchet MS"/>
              </a:rPr>
              <a:t>collective </a:t>
            </a:r>
            <a:r>
              <a:rPr sz="1800" spc="-35" dirty="0">
                <a:solidFill>
                  <a:srgbClr val="1D1D1B"/>
                </a:solidFill>
                <a:latin typeface="Trebuchet MS"/>
                <a:cs typeface="Trebuchet MS"/>
              </a:rPr>
              <a:t>approach </a:t>
            </a:r>
            <a:r>
              <a:rPr sz="1800" spc="-75" dirty="0">
                <a:solidFill>
                  <a:srgbClr val="1D1D1B"/>
                </a:solidFill>
                <a:latin typeface="Trebuchet MS"/>
                <a:cs typeface="Trebuchet MS"/>
              </a:rPr>
              <a:t>is </a:t>
            </a:r>
            <a:r>
              <a:rPr sz="1800" spc="-15" dirty="0">
                <a:solidFill>
                  <a:srgbClr val="1D1D1B"/>
                </a:solidFill>
                <a:latin typeface="Trebuchet MS"/>
                <a:cs typeface="Trebuchet MS"/>
              </a:rPr>
              <a:t>to </a:t>
            </a:r>
            <a:r>
              <a:rPr sz="1800" spc="120" dirty="0">
                <a:solidFill>
                  <a:srgbClr val="1D1D1B"/>
                </a:solidFill>
                <a:latin typeface="Trebuchet MS"/>
                <a:cs typeface="Trebuchet MS"/>
              </a:rPr>
              <a:t>integrate </a:t>
            </a:r>
            <a:r>
              <a:rPr sz="1800" spc="125" dirty="0">
                <a:solidFill>
                  <a:srgbClr val="1D1D1B"/>
                </a:solidFill>
                <a:latin typeface="Trebuchet MS"/>
                <a:cs typeface="Trebuchet MS"/>
              </a:rPr>
              <a:t> </a:t>
            </a:r>
            <a:r>
              <a:rPr sz="1800" spc="120" dirty="0">
                <a:solidFill>
                  <a:srgbClr val="1D1D1B"/>
                </a:solidFill>
                <a:latin typeface="Trebuchet MS"/>
                <a:cs typeface="Trebuchet MS"/>
              </a:rPr>
              <a:t>entrepreneurship </a:t>
            </a:r>
            <a:r>
              <a:rPr sz="1800" spc="155" dirty="0">
                <a:solidFill>
                  <a:srgbClr val="1D1D1B"/>
                </a:solidFill>
                <a:latin typeface="Trebuchet MS"/>
                <a:cs typeface="Trebuchet MS"/>
              </a:rPr>
              <a:t>within </a:t>
            </a:r>
            <a:r>
              <a:rPr sz="1800" spc="85" dirty="0">
                <a:solidFill>
                  <a:srgbClr val="1D1D1B"/>
                </a:solidFill>
                <a:latin typeface="Trebuchet MS"/>
                <a:cs typeface="Trebuchet MS"/>
              </a:rPr>
              <a:t>creative </a:t>
            </a:r>
            <a:r>
              <a:rPr sz="1800" spc="90" dirty="0">
                <a:solidFill>
                  <a:srgbClr val="1D1D1B"/>
                </a:solidFill>
                <a:latin typeface="Trebuchet MS"/>
                <a:cs typeface="Trebuchet MS"/>
              </a:rPr>
              <a:t> </a:t>
            </a:r>
            <a:r>
              <a:rPr sz="1800" spc="80" dirty="0">
                <a:solidFill>
                  <a:srgbClr val="1D1D1B"/>
                </a:solidFill>
                <a:latin typeface="Trebuchet MS"/>
                <a:cs typeface="Trebuchet MS"/>
              </a:rPr>
              <a:t>practices </a:t>
            </a:r>
            <a:r>
              <a:rPr sz="1800" spc="-75" dirty="0">
                <a:solidFill>
                  <a:srgbClr val="1D1D1B"/>
                </a:solidFill>
                <a:latin typeface="Trebuchet MS"/>
                <a:cs typeface="Trebuchet MS"/>
              </a:rPr>
              <a:t>relevant </a:t>
            </a:r>
            <a:r>
              <a:rPr sz="1800" spc="-15" dirty="0">
                <a:solidFill>
                  <a:srgbClr val="1D1D1B"/>
                </a:solidFill>
                <a:latin typeface="Trebuchet MS"/>
                <a:cs typeface="Trebuchet MS"/>
              </a:rPr>
              <a:t>to </a:t>
            </a:r>
            <a:r>
              <a:rPr sz="1800" spc="-75" dirty="0">
                <a:solidFill>
                  <a:srgbClr val="1D1D1B"/>
                </a:solidFill>
                <a:latin typeface="Trebuchet MS"/>
                <a:cs typeface="Trebuchet MS"/>
              </a:rPr>
              <a:t>street </a:t>
            </a:r>
            <a:r>
              <a:rPr sz="1800" spc="-65" dirty="0">
                <a:solidFill>
                  <a:srgbClr val="1D1D1B"/>
                </a:solidFill>
                <a:latin typeface="Trebuchet MS"/>
                <a:cs typeface="Trebuchet MS"/>
              </a:rPr>
              <a:t>culture </a:t>
            </a:r>
            <a:r>
              <a:rPr sz="1800" spc="-15" dirty="0">
                <a:solidFill>
                  <a:srgbClr val="1D1D1B"/>
                </a:solidFill>
                <a:latin typeface="Trebuchet MS"/>
                <a:cs typeface="Trebuchet MS"/>
              </a:rPr>
              <a:t>and </a:t>
            </a:r>
            <a:r>
              <a:rPr sz="1800" spc="-10"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a:t>
            </a:r>
            <a:r>
              <a:rPr sz="1800" spc="-50" dirty="0">
                <a:solidFill>
                  <a:srgbClr val="1D1D1B"/>
                </a:solidFill>
                <a:latin typeface="Trebuchet MS"/>
                <a:cs typeface="Trebuchet MS"/>
              </a:rPr>
              <a:t>take</a:t>
            </a:r>
            <a:r>
              <a:rPr sz="1800" spc="-45" dirty="0">
                <a:solidFill>
                  <a:srgbClr val="1D1D1B"/>
                </a:solidFill>
                <a:latin typeface="Trebuchet MS"/>
                <a:cs typeface="Trebuchet MS"/>
              </a:rPr>
              <a:t> </a:t>
            </a:r>
            <a:r>
              <a:rPr sz="1800" spc="-50" dirty="0">
                <a:solidFill>
                  <a:srgbClr val="1D1D1B"/>
                </a:solidFill>
                <a:latin typeface="Trebuchet MS"/>
                <a:cs typeface="Trebuchet MS"/>
              </a:rPr>
              <a:t>a</a:t>
            </a:r>
            <a:r>
              <a:rPr sz="1800" spc="-45" dirty="0">
                <a:solidFill>
                  <a:srgbClr val="1D1D1B"/>
                </a:solidFill>
                <a:latin typeface="Trebuchet MS"/>
                <a:cs typeface="Trebuchet MS"/>
              </a:rPr>
              <a:t> </a:t>
            </a:r>
            <a:r>
              <a:rPr sz="1800" spc="-125" dirty="0">
                <a:solidFill>
                  <a:srgbClr val="1D1D1B"/>
                </a:solidFill>
                <a:latin typeface="Trebuchet MS"/>
                <a:cs typeface="Trebuchet MS"/>
              </a:rPr>
              <a:t>‘c</a:t>
            </a:r>
            <a:r>
              <a:rPr sz="1800" spc="-130" dirty="0">
                <a:solidFill>
                  <a:srgbClr val="1D1D1B"/>
                </a:solidFill>
                <a:latin typeface="Trebuchet MS"/>
                <a:cs typeface="Trebuchet MS"/>
              </a:rPr>
              <a:t>r</a:t>
            </a:r>
            <a:r>
              <a:rPr sz="1800" spc="-90" dirty="0">
                <a:solidFill>
                  <a:srgbClr val="1D1D1B"/>
                </a:solidFill>
                <a:latin typeface="Trebuchet MS"/>
                <a:cs typeface="Trebuchet MS"/>
              </a:rPr>
              <a:t>eative’</a:t>
            </a:r>
            <a:r>
              <a:rPr sz="1800" spc="-45" dirty="0">
                <a:solidFill>
                  <a:srgbClr val="1D1D1B"/>
                </a:solidFill>
                <a:latin typeface="Trebuchet MS"/>
                <a:cs typeface="Trebuchet MS"/>
              </a:rPr>
              <a:t> app</a:t>
            </a:r>
            <a:r>
              <a:rPr sz="1800" spc="-50" dirty="0">
                <a:solidFill>
                  <a:srgbClr val="1D1D1B"/>
                </a:solidFill>
                <a:latin typeface="Trebuchet MS"/>
                <a:cs typeface="Trebuchet MS"/>
              </a:rPr>
              <a:t>r</a:t>
            </a:r>
            <a:r>
              <a:rPr sz="1800" spc="-25" dirty="0">
                <a:solidFill>
                  <a:srgbClr val="1D1D1B"/>
                </a:solidFill>
                <a:latin typeface="Trebuchet MS"/>
                <a:cs typeface="Trebuchet MS"/>
              </a:rPr>
              <a:t>oach</a:t>
            </a:r>
            <a:r>
              <a:rPr sz="1800" spc="-45" dirty="0">
                <a:solidFill>
                  <a:srgbClr val="1D1D1B"/>
                </a:solidFill>
                <a:latin typeface="Trebuchet MS"/>
                <a:cs typeface="Trebuchet MS"/>
              </a:rPr>
              <a:t> </a:t>
            </a:r>
            <a:r>
              <a:rPr sz="1800" spc="-15" dirty="0">
                <a:solidFill>
                  <a:srgbClr val="1D1D1B"/>
                </a:solidFill>
                <a:latin typeface="Trebuchet MS"/>
                <a:cs typeface="Trebuchet MS"/>
              </a:rPr>
              <a:t>to</a:t>
            </a:r>
            <a:r>
              <a:rPr sz="1800" spc="-45" dirty="0">
                <a:solidFill>
                  <a:srgbClr val="1D1D1B"/>
                </a:solidFill>
                <a:latin typeface="Trebuchet MS"/>
                <a:cs typeface="Trebuchet MS"/>
              </a:rPr>
              <a:t> the </a:t>
            </a:r>
            <a:r>
              <a:rPr sz="1800" spc="-80" dirty="0">
                <a:solidFill>
                  <a:srgbClr val="1D1D1B"/>
                </a:solidFill>
                <a:latin typeface="Trebuchet MS"/>
                <a:cs typeface="Trebuchet MS"/>
              </a:rPr>
              <a:t>devel</a:t>
            </a:r>
            <a:r>
              <a:rPr sz="1800" spc="-55" dirty="0">
                <a:solidFill>
                  <a:srgbClr val="1D1D1B"/>
                </a:solidFill>
                <a:latin typeface="Trebuchet MS"/>
                <a:cs typeface="Trebuchet MS"/>
              </a:rPr>
              <a:t>-  </a:t>
            </a:r>
            <a:r>
              <a:rPr sz="1800" spc="-15" dirty="0">
                <a:solidFill>
                  <a:srgbClr val="1D1D1B"/>
                </a:solidFill>
                <a:latin typeface="Trebuchet MS"/>
                <a:cs typeface="Trebuchet MS"/>
              </a:rPr>
              <a:t>opment </a:t>
            </a:r>
            <a:r>
              <a:rPr sz="1800" spc="-20" dirty="0">
                <a:solidFill>
                  <a:srgbClr val="1D1D1B"/>
                </a:solidFill>
                <a:latin typeface="Trebuchet MS"/>
                <a:cs typeface="Trebuchet MS"/>
              </a:rPr>
              <a:t>of </a:t>
            </a:r>
            <a:r>
              <a:rPr sz="1800" spc="-5" dirty="0">
                <a:solidFill>
                  <a:srgbClr val="1D1D1B"/>
                </a:solidFill>
                <a:latin typeface="Trebuchet MS"/>
                <a:cs typeface="Trebuchet MS"/>
              </a:rPr>
              <a:t>new </a:t>
            </a:r>
            <a:r>
              <a:rPr sz="1800" spc="-40" dirty="0">
                <a:solidFill>
                  <a:srgbClr val="1D1D1B"/>
                </a:solidFill>
                <a:latin typeface="Trebuchet MS"/>
                <a:cs typeface="Trebuchet MS"/>
              </a:rPr>
              <a:t>businesses </a:t>
            </a:r>
            <a:r>
              <a:rPr sz="1800" spc="-15" dirty="0">
                <a:solidFill>
                  <a:srgbClr val="1D1D1B"/>
                </a:solidFill>
                <a:latin typeface="Trebuchet MS"/>
                <a:cs typeface="Trebuchet MS"/>
              </a:rPr>
              <a:t>and </a:t>
            </a:r>
            <a:r>
              <a:rPr sz="1800" spc="-45" dirty="0">
                <a:solidFill>
                  <a:srgbClr val="1D1D1B"/>
                </a:solidFill>
                <a:latin typeface="Trebuchet MS"/>
                <a:cs typeface="Trebuchet MS"/>
              </a:rPr>
              <a:t>the </a:t>
            </a:r>
            <a:r>
              <a:rPr sz="1800" spc="-65" dirty="0">
                <a:solidFill>
                  <a:srgbClr val="1D1D1B"/>
                </a:solidFill>
                <a:latin typeface="Trebuchet MS"/>
                <a:cs typeface="Trebuchet MS"/>
              </a:rPr>
              <a:t>infra- </a:t>
            </a:r>
            <a:r>
              <a:rPr sz="1800" spc="-60" dirty="0">
                <a:solidFill>
                  <a:srgbClr val="1D1D1B"/>
                </a:solidFill>
                <a:latin typeface="Trebuchet MS"/>
                <a:cs typeface="Trebuchet MS"/>
              </a:rPr>
              <a:t> structure</a:t>
            </a:r>
            <a:r>
              <a:rPr sz="1800" spc="-50" dirty="0">
                <a:solidFill>
                  <a:srgbClr val="1D1D1B"/>
                </a:solidFill>
                <a:latin typeface="Trebuchet MS"/>
                <a:cs typeface="Trebuchet MS"/>
              </a:rPr>
              <a:t> </a:t>
            </a:r>
            <a:r>
              <a:rPr sz="1800" spc="-40" dirty="0">
                <a:solidFill>
                  <a:srgbClr val="1D1D1B"/>
                </a:solidFill>
                <a:latin typeface="Trebuchet MS"/>
                <a:cs typeface="Trebuchet MS"/>
              </a:rPr>
              <a:t>that</a:t>
            </a:r>
            <a:r>
              <a:rPr sz="1800" spc="-45" dirty="0">
                <a:solidFill>
                  <a:srgbClr val="1D1D1B"/>
                </a:solidFill>
                <a:latin typeface="Trebuchet MS"/>
                <a:cs typeface="Trebuchet MS"/>
              </a:rPr>
              <a:t> </a:t>
            </a:r>
            <a:r>
              <a:rPr sz="1800" spc="-25" dirty="0">
                <a:solidFill>
                  <a:srgbClr val="1D1D1B"/>
                </a:solidFill>
                <a:latin typeface="Trebuchet MS"/>
                <a:cs typeface="Trebuchet MS"/>
              </a:rPr>
              <a:t>supports</a:t>
            </a:r>
            <a:r>
              <a:rPr sz="1800" spc="-45" dirty="0">
                <a:solidFill>
                  <a:srgbClr val="1D1D1B"/>
                </a:solidFill>
                <a:latin typeface="Trebuchet MS"/>
                <a:cs typeface="Trebuchet MS"/>
              </a:rPr>
              <a:t> </a:t>
            </a:r>
            <a:r>
              <a:rPr sz="1800" spc="-60" dirty="0">
                <a:solidFill>
                  <a:srgbClr val="1D1D1B"/>
                </a:solidFill>
                <a:latin typeface="Trebuchet MS"/>
                <a:cs typeface="Trebuchet MS"/>
              </a:rPr>
              <a:t>them.</a:t>
            </a:r>
            <a:endParaRPr sz="1800">
              <a:latin typeface="Trebuchet MS"/>
              <a:cs typeface="Trebuchet MS"/>
            </a:endParaRPr>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387974" y="4402251"/>
            <a:ext cx="7670800" cy="3370579"/>
          </a:xfrm>
          <a:custGeom>
            <a:avLst/>
            <a:gdLst/>
            <a:ahLst/>
            <a:cxnLst/>
            <a:rect l="l" t="t" r="r" b="b"/>
            <a:pathLst>
              <a:path w="7670800" h="3370579">
                <a:moveTo>
                  <a:pt x="5795378" y="0"/>
                </a:moveTo>
                <a:lnTo>
                  <a:pt x="4803480" y="55823"/>
                </a:lnTo>
                <a:lnTo>
                  <a:pt x="4368135" y="346142"/>
                </a:lnTo>
                <a:lnTo>
                  <a:pt x="4159979" y="950836"/>
                </a:lnTo>
                <a:lnTo>
                  <a:pt x="4147604" y="997797"/>
                </a:lnTo>
                <a:lnTo>
                  <a:pt x="4135227" y="1043124"/>
                </a:lnTo>
                <a:lnTo>
                  <a:pt x="4122810" y="1086852"/>
                </a:lnTo>
                <a:lnTo>
                  <a:pt x="4110317" y="1129014"/>
                </a:lnTo>
                <a:lnTo>
                  <a:pt x="4097712" y="1169643"/>
                </a:lnTo>
                <a:lnTo>
                  <a:pt x="4084957" y="1208773"/>
                </a:lnTo>
                <a:lnTo>
                  <a:pt x="4072016" y="1246437"/>
                </a:lnTo>
                <a:lnTo>
                  <a:pt x="4058852" y="1282669"/>
                </a:lnTo>
                <a:lnTo>
                  <a:pt x="4031710" y="1350972"/>
                </a:lnTo>
                <a:lnTo>
                  <a:pt x="4003235" y="1413950"/>
                </a:lnTo>
                <a:lnTo>
                  <a:pt x="3973136" y="1471870"/>
                </a:lnTo>
                <a:lnTo>
                  <a:pt x="3941117" y="1525001"/>
                </a:lnTo>
                <a:lnTo>
                  <a:pt x="3906886" y="1573611"/>
                </a:lnTo>
                <a:lnTo>
                  <a:pt x="3870149" y="1617969"/>
                </a:lnTo>
                <a:lnTo>
                  <a:pt x="3830612" y="1658343"/>
                </a:lnTo>
                <a:lnTo>
                  <a:pt x="3787982" y="1695000"/>
                </a:lnTo>
                <a:lnTo>
                  <a:pt x="3741964" y="1728210"/>
                </a:lnTo>
                <a:lnTo>
                  <a:pt x="3692266" y="1758241"/>
                </a:lnTo>
                <a:lnTo>
                  <a:pt x="3638594" y="1785360"/>
                </a:lnTo>
                <a:lnTo>
                  <a:pt x="3580653" y="1809836"/>
                </a:lnTo>
                <a:lnTo>
                  <a:pt x="3518151" y="1831938"/>
                </a:lnTo>
                <a:lnTo>
                  <a:pt x="3450793" y="1851933"/>
                </a:lnTo>
                <a:lnTo>
                  <a:pt x="3378287" y="1870090"/>
                </a:lnTo>
                <a:lnTo>
                  <a:pt x="3340011" y="1878564"/>
                </a:lnTo>
                <a:lnTo>
                  <a:pt x="3300337" y="1886678"/>
                </a:lnTo>
                <a:lnTo>
                  <a:pt x="3259230" y="1894467"/>
                </a:lnTo>
                <a:lnTo>
                  <a:pt x="3216652" y="1901963"/>
                </a:lnTo>
                <a:lnTo>
                  <a:pt x="3172567" y="1909202"/>
                </a:lnTo>
                <a:lnTo>
                  <a:pt x="3079726" y="1923038"/>
                </a:lnTo>
                <a:lnTo>
                  <a:pt x="2928242" y="1942694"/>
                </a:lnTo>
                <a:lnTo>
                  <a:pt x="1658117" y="2081517"/>
                </a:lnTo>
                <a:lnTo>
                  <a:pt x="566643" y="2391159"/>
                </a:lnTo>
                <a:lnTo>
                  <a:pt x="97538" y="2840272"/>
                </a:lnTo>
                <a:lnTo>
                  <a:pt x="0" y="3244752"/>
                </a:lnTo>
                <a:lnTo>
                  <a:pt x="16569" y="3370148"/>
                </a:lnTo>
                <a:lnTo>
                  <a:pt x="5562137" y="3370148"/>
                </a:lnTo>
                <a:lnTo>
                  <a:pt x="7662296" y="3351060"/>
                </a:lnTo>
                <a:lnTo>
                  <a:pt x="7670338" y="950836"/>
                </a:lnTo>
                <a:lnTo>
                  <a:pt x="7670424" y="98648"/>
                </a:lnTo>
                <a:lnTo>
                  <a:pt x="5795378" y="0"/>
                </a:lnTo>
                <a:close/>
              </a:path>
            </a:pathLst>
          </a:custGeom>
          <a:solidFill>
            <a:srgbClr val="F3F3F5"/>
          </a:solidFill>
        </p:spPr>
        <p:txBody>
          <a:bodyPr wrap="square" lIns="0" tIns="0" rIns="0" bIns="0" rtlCol="0"/>
          <a:lstStyle/>
          <a:p>
            <a:endParaRPr/>
          </a:p>
        </p:txBody>
      </p:sp>
      <p:sp>
        <p:nvSpPr>
          <p:cNvPr id="3" name="object 3"/>
          <p:cNvSpPr/>
          <p:nvPr/>
        </p:nvSpPr>
        <p:spPr>
          <a:xfrm>
            <a:off x="10510" y="-79412"/>
            <a:ext cx="5983605" cy="2756535"/>
          </a:xfrm>
          <a:custGeom>
            <a:avLst/>
            <a:gdLst/>
            <a:ahLst/>
            <a:cxnLst/>
            <a:rect l="l" t="t" r="r" b="b"/>
            <a:pathLst>
              <a:path w="5983605" h="2756535">
                <a:moveTo>
                  <a:pt x="5464459" y="0"/>
                </a:moveTo>
                <a:lnTo>
                  <a:pt x="2157972" y="0"/>
                </a:lnTo>
                <a:lnTo>
                  <a:pt x="0" y="60058"/>
                </a:lnTo>
                <a:lnTo>
                  <a:pt x="0" y="2723438"/>
                </a:lnTo>
                <a:lnTo>
                  <a:pt x="49660" y="2727084"/>
                </a:lnTo>
                <a:lnTo>
                  <a:pt x="299922" y="2742554"/>
                </a:lnTo>
                <a:lnTo>
                  <a:pt x="501774" y="2751079"/>
                </a:lnTo>
                <a:lnTo>
                  <a:pt x="653622" y="2754850"/>
                </a:lnTo>
                <a:lnTo>
                  <a:pt x="805509" y="2756104"/>
                </a:lnTo>
                <a:lnTo>
                  <a:pt x="957114" y="2754601"/>
                </a:lnTo>
                <a:lnTo>
                  <a:pt x="1057868" y="2751947"/>
                </a:lnTo>
                <a:lnTo>
                  <a:pt x="1158260" y="2747888"/>
                </a:lnTo>
                <a:lnTo>
                  <a:pt x="1258194" y="2742352"/>
                </a:lnTo>
                <a:lnTo>
                  <a:pt x="1366571" y="2734527"/>
                </a:lnTo>
                <a:lnTo>
                  <a:pt x="1424898" y="2729449"/>
                </a:lnTo>
                <a:lnTo>
                  <a:pt x="1482861" y="2723775"/>
                </a:lnTo>
                <a:lnTo>
                  <a:pt x="1540381" y="2717506"/>
                </a:lnTo>
                <a:lnTo>
                  <a:pt x="1597379" y="2710641"/>
                </a:lnTo>
                <a:lnTo>
                  <a:pt x="1653778" y="2703182"/>
                </a:lnTo>
                <a:lnTo>
                  <a:pt x="1709497" y="2695128"/>
                </a:lnTo>
                <a:lnTo>
                  <a:pt x="1764458" y="2686482"/>
                </a:lnTo>
                <a:lnTo>
                  <a:pt x="1818582" y="2677243"/>
                </a:lnTo>
                <a:lnTo>
                  <a:pt x="1871791" y="2667412"/>
                </a:lnTo>
                <a:lnTo>
                  <a:pt x="1924005" y="2656990"/>
                </a:lnTo>
                <a:lnTo>
                  <a:pt x="1975146" y="2645977"/>
                </a:lnTo>
                <a:lnTo>
                  <a:pt x="2025134" y="2634374"/>
                </a:lnTo>
                <a:lnTo>
                  <a:pt x="2073891" y="2622181"/>
                </a:lnTo>
                <a:lnTo>
                  <a:pt x="2121338" y="2609399"/>
                </a:lnTo>
                <a:lnTo>
                  <a:pt x="2167397" y="2596029"/>
                </a:lnTo>
                <a:lnTo>
                  <a:pt x="2211988" y="2582071"/>
                </a:lnTo>
                <a:lnTo>
                  <a:pt x="2255032" y="2567526"/>
                </a:lnTo>
                <a:lnTo>
                  <a:pt x="2296451" y="2552394"/>
                </a:lnTo>
                <a:lnTo>
                  <a:pt x="2336166" y="2536677"/>
                </a:lnTo>
                <a:lnTo>
                  <a:pt x="2374098" y="2520374"/>
                </a:lnTo>
                <a:lnTo>
                  <a:pt x="2410167" y="2503487"/>
                </a:lnTo>
                <a:lnTo>
                  <a:pt x="2454452" y="2480573"/>
                </a:lnTo>
                <a:lnTo>
                  <a:pt x="2495205" y="2457000"/>
                </a:lnTo>
                <a:lnTo>
                  <a:pt x="2532659" y="2432810"/>
                </a:lnTo>
                <a:lnTo>
                  <a:pt x="2567043" y="2408051"/>
                </a:lnTo>
                <a:lnTo>
                  <a:pt x="2598587" y="2382765"/>
                </a:lnTo>
                <a:lnTo>
                  <a:pt x="2627522" y="2356999"/>
                </a:lnTo>
                <a:lnTo>
                  <a:pt x="2678484" y="2304205"/>
                </a:lnTo>
                <a:lnTo>
                  <a:pt x="2721771" y="2250026"/>
                </a:lnTo>
                <a:lnTo>
                  <a:pt x="2759224" y="2194823"/>
                </a:lnTo>
                <a:lnTo>
                  <a:pt x="2792686" y="2138955"/>
                </a:lnTo>
                <a:lnTo>
                  <a:pt x="2839421" y="2054691"/>
                </a:lnTo>
                <a:lnTo>
                  <a:pt x="2854998" y="2026660"/>
                </a:lnTo>
                <a:lnTo>
                  <a:pt x="2887533" y="1970952"/>
                </a:lnTo>
                <a:lnTo>
                  <a:pt x="2923443" y="1916015"/>
                </a:lnTo>
                <a:lnTo>
                  <a:pt x="2964569" y="1862211"/>
                </a:lnTo>
                <a:lnTo>
                  <a:pt x="3012752" y="1809896"/>
                </a:lnTo>
                <a:lnTo>
                  <a:pt x="3069835" y="1759432"/>
                </a:lnTo>
                <a:lnTo>
                  <a:pt x="3102290" y="1735005"/>
                </a:lnTo>
                <a:lnTo>
                  <a:pt x="3137660" y="1711176"/>
                </a:lnTo>
                <a:lnTo>
                  <a:pt x="3176176" y="1687990"/>
                </a:lnTo>
                <a:lnTo>
                  <a:pt x="3218067" y="1665490"/>
                </a:lnTo>
                <a:lnTo>
                  <a:pt x="3263565" y="1643722"/>
                </a:lnTo>
                <a:lnTo>
                  <a:pt x="3312899" y="1622731"/>
                </a:lnTo>
                <a:lnTo>
                  <a:pt x="3366300" y="1602561"/>
                </a:lnTo>
                <a:lnTo>
                  <a:pt x="3406963" y="1588722"/>
                </a:lnTo>
                <a:lnTo>
                  <a:pt x="3449024" y="1575583"/>
                </a:lnTo>
                <a:lnTo>
                  <a:pt x="3492397" y="1563100"/>
                </a:lnTo>
                <a:lnTo>
                  <a:pt x="3536996" y="1551228"/>
                </a:lnTo>
                <a:lnTo>
                  <a:pt x="3582733" y="1539924"/>
                </a:lnTo>
                <a:lnTo>
                  <a:pt x="3629522" y="1529144"/>
                </a:lnTo>
                <a:lnTo>
                  <a:pt x="3677276" y="1518842"/>
                </a:lnTo>
                <a:lnTo>
                  <a:pt x="3725910" y="1508975"/>
                </a:lnTo>
                <a:lnTo>
                  <a:pt x="3825467" y="1490371"/>
                </a:lnTo>
                <a:lnTo>
                  <a:pt x="3979231" y="1464624"/>
                </a:lnTo>
                <a:lnTo>
                  <a:pt x="4450578" y="1391805"/>
                </a:lnTo>
                <a:lnTo>
                  <a:pt x="4552926" y="1374258"/>
                </a:lnTo>
                <a:lnTo>
                  <a:pt x="4603254" y="1365033"/>
                </a:lnTo>
                <a:lnTo>
                  <a:pt x="4669036" y="1352210"/>
                </a:lnTo>
                <a:lnTo>
                  <a:pt x="4733650" y="1338691"/>
                </a:lnTo>
                <a:lnTo>
                  <a:pt x="4797060" y="1324494"/>
                </a:lnTo>
                <a:lnTo>
                  <a:pt x="4859231" y="1309637"/>
                </a:lnTo>
                <a:lnTo>
                  <a:pt x="4920128" y="1294137"/>
                </a:lnTo>
                <a:lnTo>
                  <a:pt x="4979714" y="1278011"/>
                </a:lnTo>
                <a:lnTo>
                  <a:pt x="5037955" y="1261278"/>
                </a:lnTo>
                <a:lnTo>
                  <a:pt x="5094813" y="1243956"/>
                </a:lnTo>
                <a:lnTo>
                  <a:pt x="5150254" y="1226061"/>
                </a:lnTo>
                <a:lnTo>
                  <a:pt x="5204242" y="1207612"/>
                </a:lnTo>
                <a:lnTo>
                  <a:pt x="5256742" y="1188626"/>
                </a:lnTo>
                <a:lnTo>
                  <a:pt x="5307717" y="1169120"/>
                </a:lnTo>
                <a:lnTo>
                  <a:pt x="5357132" y="1149113"/>
                </a:lnTo>
                <a:lnTo>
                  <a:pt x="5404951" y="1128623"/>
                </a:lnTo>
                <a:lnTo>
                  <a:pt x="5451139" y="1107666"/>
                </a:lnTo>
                <a:lnTo>
                  <a:pt x="5495659" y="1086260"/>
                </a:lnTo>
                <a:lnTo>
                  <a:pt x="5538477" y="1064424"/>
                </a:lnTo>
                <a:lnTo>
                  <a:pt x="5579557" y="1042174"/>
                </a:lnTo>
                <a:lnTo>
                  <a:pt x="5618863" y="1019529"/>
                </a:lnTo>
                <a:lnTo>
                  <a:pt x="5656359" y="996506"/>
                </a:lnTo>
                <a:lnTo>
                  <a:pt x="5692010" y="973123"/>
                </a:lnTo>
                <a:lnTo>
                  <a:pt x="5725779" y="949397"/>
                </a:lnTo>
                <a:lnTo>
                  <a:pt x="5757632" y="925346"/>
                </a:lnTo>
                <a:lnTo>
                  <a:pt x="5787533" y="900988"/>
                </a:lnTo>
                <a:lnTo>
                  <a:pt x="5841334" y="851420"/>
                </a:lnTo>
                <a:lnTo>
                  <a:pt x="5886898" y="800835"/>
                </a:lnTo>
                <a:lnTo>
                  <a:pt x="5923939" y="749374"/>
                </a:lnTo>
                <a:lnTo>
                  <a:pt x="5952172" y="697178"/>
                </a:lnTo>
                <a:lnTo>
                  <a:pt x="5974492" y="632261"/>
                </a:lnTo>
                <a:lnTo>
                  <a:pt x="5983205" y="566986"/>
                </a:lnTo>
                <a:lnTo>
                  <a:pt x="5982545" y="534311"/>
                </a:lnTo>
                <a:lnTo>
                  <a:pt x="5971361" y="469078"/>
                </a:lnTo>
                <a:lnTo>
                  <a:pt x="5947254" y="404260"/>
                </a:lnTo>
                <a:lnTo>
                  <a:pt x="5910497" y="340165"/>
                </a:lnTo>
                <a:lnTo>
                  <a:pt x="5887460" y="308485"/>
                </a:lnTo>
                <a:lnTo>
                  <a:pt x="5861364" y="277102"/>
                </a:lnTo>
                <a:lnTo>
                  <a:pt x="5832241" y="246054"/>
                </a:lnTo>
                <a:lnTo>
                  <a:pt x="5800127" y="215380"/>
                </a:lnTo>
                <a:lnTo>
                  <a:pt x="5765056" y="185119"/>
                </a:lnTo>
                <a:lnTo>
                  <a:pt x="5727061" y="155309"/>
                </a:lnTo>
                <a:lnTo>
                  <a:pt x="5686177" y="125989"/>
                </a:lnTo>
                <a:lnTo>
                  <a:pt x="5642438" y="97196"/>
                </a:lnTo>
                <a:lnTo>
                  <a:pt x="5595879" y="68971"/>
                </a:lnTo>
                <a:lnTo>
                  <a:pt x="5546532" y="41352"/>
                </a:lnTo>
                <a:lnTo>
                  <a:pt x="5494433" y="14377"/>
                </a:lnTo>
                <a:lnTo>
                  <a:pt x="5464459" y="0"/>
                </a:lnTo>
                <a:close/>
              </a:path>
            </a:pathLst>
          </a:custGeom>
          <a:solidFill>
            <a:srgbClr val="F3F3F5"/>
          </a:solidFill>
        </p:spPr>
        <p:txBody>
          <a:bodyPr wrap="square" lIns="0" tIns="0" rIns="0" bIns="0" rtlCol="0"/>
          <a:lstStyle/>
          <a:p>
            <a:endParaRPr/>
          </a:p>
        </p:txBody>
      </p:sp>
      <p:sp>
        <p:nvSpPr>
          <p:cNvPr id="4" name="object 4"/>
          <p:cNvSpPr/>
          <p:nvPr/>
        </p:nvSpPr>
        <p:spPr>
          <a:xfrm>
            <a:off x="813109" y="4062986"/>
            <a:ext cx="4076700" cy="3025775"/>
          </a:xfrm>
          <a:custGeom>
            <a:avLst/>
            <a:gdLst/>
            <a:ahLst/>
            <a:cxnLst/>
            <a:rect l="l" t="t" r="r" b="b"/>
            <a:pathLst>
              <a:path w="4076700" h="3025775">
                <a:moveTo>
                  <a:pt x="3675608" y="0"/>
                </a:moveTo>
                <a:lnTo>
                  <a:pt x="400773" y="0"/>
                </a:lnTo>
                <a:lnTo>
                  <a:pt x="354205" y="2709"/>
                </a:lnTo>
                <a:lnTo>
                  <a:pt x="309169" y="10633"/>
                </a:lnTo>
                <a:lnTo>
                  <a:pt x="265974" y="23464"/>
                </a:lnTo>
                <a:lnTo>
                  <a:pt x="224926" y="40896"/>
                </a:lnTo>
                <a:lnTo>
                  <a:pt x="186331" y="62622"/>
                </a:lnTo>
                <a:lnTo>
                  <a:pt x="150496" y="88336"/>
                </a:lnTo>
                <a:lnTo>
                  <a:pt x="117728" y="117730"/>
                </a:lnTo>
                <a:lnTo>
                  <a:pt x="88335" y="150498"/>
                </a:lnTo>
                <a:lnTo>
                  <a:pt x="62622" y="186334"/>
                </a:lnTo>
                <a:lnTo>
                  <a:pt x="40896" y="224930"/>
                </a:lnTo>
                <a:lnTo>
                  <a:pt x="23464" y="265980"/>
                </a:lnTo>
                <a:lnTo>
                  <a:pt x="10633" y="309177"/>
                </a:lnTo>
                <a:lnTo>
                  <a:pt x="2709" y="354215"/>
                </a:lnTo>
                <a:lnTo>
                  <a:pt x="0" y="400786"/>
                </a:lnTo>
                <a:lnTo>
                  <a:pt x="0" y="2624848"/>
                </a:lnTo>
                <a:lnTo>
                  <a:pt x="2709" y="2671419"/>
                </a:lnTo>
                <a:lnTo>
                  <a:pt x="10633" y="2716457"/>
                </a:lnTo>
                <a:lnTo>
                  <a:pt x="23464" y="2759654"/>
                </a:lnTo>
                <a:lnTo>
                  <a:pt x="40896" y="2800704"/>
                </a:lnTo>
                <a:lnTo>
                  <a:pt x="62622" y="2839300"/>
                </a:lnTo>
                <a:lnTo>
                  <a:pt x="88335" y="2875136"/>
                </a:lnTo>
                <a:lnTo>
                  <a:pt x="117728" y="2907904"/>
                </a:lnTo>
                <a:lnTo>
                  <a:pt x="150496" y="2937299"/>
                </a:lnTo>
                <a:lnTo>
                  <a:pt x="186331" y="2963012"/>
                </a:lnTo>
                <a:lnTo>
                  <a:pt x="224926" y="2984738"/>
                </a:lnTo>
                <a:lnTo>
                  <a:pt x="265974" y="3002171"/>
                </a:lnTo>
                <a:lnTo>
                  <a:pt x="309169" y="3015002"/>
                </a:lnTo>
                <a:lnTo>
                  <a:pt x="354205" y="3022925"/>
                </a:lnTo>
                <a:lnTo>
                  <a:pt x="400773" y="3025635"/>
                </a:lnTo>
                <a:lnTo>
                  <a:pt x="3675608" y="3025635"/>
                </a:lnTo>
                <a:lnTo>
                  <a:pt x="3722179" y="3022925"/>
                </a:lnTo>
                <a:lnTo>
                  <a:pt x="3767217" y="3015002"/>
                </a:lnTo>
                <a:lnTo>
                  <a:pt x="3810414" y="3002171"/>
                </a:lnTo>
                <a:lnTo>
                  <a:pt x="3851464" y="2984738"/>
                </a:lnTo>
                <a:lnTo>
                  <a:pt x="3890060" y="2963012"/>
                </a:lnTo>
                <a:lnTo>
                  <a:pt x="3925896" y="2937299"/>
                </a:lnTo>
                <a:lnTo>
                  <a:pt x="3958664" y="2907904"/>
                </a:lnTo>
                <a:lnTo>
                  <a:pt x="3988058" y="2875136"/>
                </a:lnTo>
                <a:lnTo>
                  <a:pt x="4013772" y="2839300"/>
                </a:lnTo>
                <a:lnTo>
                  <a:pt x="4035498" y="2800704"/>
                </a:lnTo>
                <a:lnTo>
                  <a:pt x="4052930" y="2759654"/>
                </a:lnTo>
                <a:lnTo>
                  <a:pt x="4065762" y="2716457"/>
                </a:lnTo>
                <a:lnTo>
                  <a:pt x="4073685" y="2671419"/>
                </a:lnTo>
                <a:lnTo>
                  <a:pt x="4076395" y="2624848"/>
                </a:lnTo>
                <a:lnTo>
                  <a:pt x="4076395" y="400786"/>
                </a:lnTo>
                <a:lnTo>
                  <a:pt x="4073685" y="354215"/>
                </a:lnTo>
                <a:lnTo>
                  <a:pt x="4065762" y="309177"/>
                </a:lnTo>
                <a:lnTo>
                  <a:pt x="4052930" y="265980"/>
                </a:lnTo>
                <a:lnTo>
                  <a:pt x="4035498" y="224930"/>
                </a:lnTo>
                <a:lnTo>
                  <a:pt x="4013772" y="186334"/>
                </a:lnTo>
                <a:lnTo>
                  <a:pt x="3988058" y="150498"/>
                </a:lnTo>
                <a:lnTo>
                  <a:pt x="3958664" y="117730"/>
                </a:lnTo>
                <a:lnTo>
                  <a:pt x="3925896" y="88336"/>
                </a:lnTo>
                <a:lnTo>
                  <a:pt x="3890060" y="62622"/>
                </a:lnTo>
                <a:lnTo>
                  <a:pt x="3851464" y="40896"/>
                </a:lnTo>
                <a:lnTo>
                  <a:pt x="3810414" y="23464"/>
                </a:lnTo>
                <a:lnTo>
                  <a:pt x="3767217" y="10633"/>
                </a:lnTo>
                <a:lnTo>
                  <a:pt x="3722179" y="2709"/>
                </a:lnTo>
                <a:lnTo>
                  <a:pt x="3675608" y="0"/>
                </a:lnTo>
                <a:close/>
              </a:path>
            </a:pathLst>
          </a:custGeom>
          <a:solidFill>
            <a:srgbClr val="D21924"/>
          </a:solidFill>
        </p:spPr>
        <p:txBody>
          <a:bodyPr wrap="square" lIns="0" tIns="0" rIns="0" bIns="0" rtlCol="0"/>
          <a:lstStyle/>
          <a:p>
            <a:endParaRPr/>
          </a:p>
        </p:txBody>
      </p:sp>
      <p:sp>
        <p:nvSpPr>
          <p:cNvPr id="5" name="object 5"/>
          <p:cNvSpPr txBox="1"/>
          <p:nvPr/>
        </p:nvSpPr>
        <p:spPr>
          <a:xfrm>
            <a:off x="5318850" y="4226284"/>
            <a:ext cx="3770629" cy="2546985"/>
          </a:xfrm>
          <a:prstGeom prst="rect">
            <a:avLst/>
          </a:prstGeom>
        </p:spPr>
        <p:txBody>
          <a:bodyPr vert="horz" wrap="square" lIns="0" tIns="12700" rIns="0" bIns="0" rtlCol="0">
            <a:spAutoFit/>
          </a:bodyPr>
          <a:lstStyle/>
          <a:p>
            <a:pPr marL="12700">
              <a:lnSpc>
                <a:spcPts val="4200"/>
              </a:lnSpc>
              <a:spcBef>
                <a:spcPts val="100"/>
              </a:spcBef>
            </a:pPr>
            <a:r>
              <a:rPr sz="3600" b="1" spc="-5" dirty="0">
                <a:solidFill>
                  <a:srgbClr val="1D1D1B"/>
                </a:solidFill>
                <a:latin typeface="Trebuchet MS"/>
                <a:cs typeface="Trebuchet MS"/>
              </a:rPr>
              <a:t>Street</a:t>
            </a:r>
            <a:r>
              <a:rPr sz="3600" b="1" spc="-130" dirty="0">
                <a:solidFill>
                  <a:srgbClr val="1D1D1B"/>
                </a:solidFill>
                <a:latin typeface="Trebuchet MS"/>
                <a:cs typeface="Trebuchet MS"/>
              </a:rPr>
              <a:t> </a:t>
            </a:r>
            <a:r>
              <a:rPr sz="3600" b="1" spc="-15" dirty="0">
                <a:solidFill>
                  <a:srgbClr val="1D1D1B"/>
                </a:solidFill>
                <a:latin typeface="Trebuchet MS"/>
                <a:cs typeface="Trebuchet MS"/>
              </a:rPr>
              <a:t>Culture</a:t>
            </a:r>
            <a:endParaRPr sz="3600">
              <a:latin typeface="Trebuchet MS"/>
              <a:cs typeface="Trebuchet MS"/>
            </a:endParaRPr>
          </a:p>
          <a:p>
            <a:pPr marL="12700">
              <a:lnSpc>
                <a:spcPts val="2760"/>
              </a:lnSpc>
            </a:pPr>
            <a:r>
              <a:rPr sz="2400" i="1" spc="10" dirty="0">
                <a:solidFill>
                  <a:srgbClr val="1D1D1B"/>
                </a:solidFill>
                <a:latin typeface="Arial"/>
                <a:cs typeface="Arial"/>
              </a:rPr>
              <a:t>now</a:t>
            </a:r>
            <a:r>
              <a:rPr sz="2400" i="1" spc="-20" dirty="0">
                <a:solidFill>
                  <a:srgbClr val="1D1D1B"/>
                </a:solidFill>
                <a:latin typeface="Arial"/>
                <a:cs typeface="Arial"/>
              </a:rPr>
              <a:t> </a:t>
            </a:r>
            <a:r>
              <a:rPr sz="2400" i="1" spc="-65" dirty="0">
                <a:solidFill>
                  <a:srgbClr val="1D1D1B"/>
                </a:solidFill>
                <a:latin typeface="Arial"/>
                <a:cs typeface="Arial"/>
              </a:rPr>
              <a:t>integrated</a:t>
            </a:r>
            <a:r>
              <a:rPr sz="2400" i="1" spc="-20" dirty="0">
                <a:solidFill>
                  <a:srgbClr val="1D1D1B"/>
                </a:solidFill>
                <a:latin typeface="Arial"/>
                <a:cs typeface="Arial"/>
              </a:rPr>
              <a:t> in </a:t>
            </a:r>
            <a:r>
              <a:rPr sz="2400" i="1" spc="-35" dirty="0">
                <a:solidFill>
                  <a:srgbClr val="1D1D1B"/>
                </a:solidFill>
                <a:latin typeface="Arial"/>
                <a:cs typeface="Arial"/>
              </a:rPr>
              <a:t>city</a:t>
            </a:r>
            <a:r>
              <a:rPr sz="2400" i="1" spc="-15" dirty="0">
                <a:solidFill>
                  <a:srgbClr val="1D1D1B"/>
                </a:solidFill>
                <a:latin typeface="Arial"/>
                <a:cs typeface="Arial"/>
              </a:rPr>
              <a:t> </a:t>
            </a:r>
            <a:r>
              <a:rPr sz="2400" i="1" spc="-120" dirty="0">
                <a:solidFill>
                  <a:srgbClr val="1D1D1B"/>
                </a:solidFill>
                <a:latin typeface="Arial"/>
                <a:cs typeface="Arial"/>
              </a:rPr>
              <a:t>policies</a:t>
            </a:r>
            <a:endParaRPr sz="2400">
              <a:latin typeface="Arial"/>
              <a:cs typeface="Arial"/>
            </a:endParaRPr>
          </a:p>
          <a:p>
            <a:pPr marL="12700" marR="130175">
              <a:lnSpc>
                <a:spcPct val="100000"/>
              </a:lnSpc>
              <a:spcBef>
                <a:spcPts val="2095"/>
              </a:spcBef>
            </a:pPr>
            <a:r>
              <a:rPr sz="1800" spc="-55" dirty="0">
                <a:solidFill>
                  <a:srgbClr val="1D1D1B"/>
                </a:solidFill>
                <a:latin typeface="Trebuchet MS"/>
                <a:cs typeface="Trebuchet MS"/>
              </a:rPr>
              <a:t>Originally </a:t>
            </a:r>
            <a:r>
              <a:rPr sz="1800" spc="-40" dirty="0">
                <a:solidFill>
                  <a:srgbClr val="1D1D1B"/>
                </a:solidFill>
                <a:latin typeface="Trebuchet MS"/>
                <a:cs typeface="Trebuchet MS"/>
              </a:rPr>
              <a:t>marginal </a:t>
            </a:r>
            <a:r>
              <a:rPr sz="1800" spc="-15" dirty="0">
                <a:solidFill>
                  <a:srgbClr val="1D1D1B"/>
                </a:solidFill>
                <a:latin typeface="Trebuchet MS"/>
                <a:cs typeface="Trebuchet MS"/>
              </a:rPr>
              <a:t>and </a:t>
            </a:r>
            <a:r>
              <a:rPr sz="1800" spc="-65" dirty="0">
                <a:solidFill>
                  <a:srgbClr val="1D1D1B"/>
                </a:solidFill>
                <a:latin typeface="Trebuchet MS"/>
                <a:cs typeface="Trebuchet MS"/>
              </a:rPr>
              <a:t>clandestine, </a:t>
            </a:r>
            <a:r>
              <a:rPr sz="1800" spc="-60" dirty="0">
                <a:solidFill>
                  <a:srgbClr val="1D1D1B"/>
                </a:solidFill>
                <a:latin typeface="Trebuchet MS"/>
                <a:cs typeface="Trebuchet MS"/>
              </a:rPr>
              <a:t> </a:t>
            </a:r>
            <a:r>
              <a:rPr sz="1800" spc="-75" dirty="0">
                <a:solidFill>
                  <a:srgbClr val="1D1D1B"/>
                </a:solidFill>
                <a:latin typeface="Trebuchet MS"/>
                <a:cs typeface="Trebuchet MS"/>
              </a:rPr>
              <a:t>street </a:t>
            </a:r>
            <a:r>
              <a:rPr sz="1800" spc="-65" dirty="0">
                <a:solidFill>
                  <a:srgbClr val="1D1D1B"/>
                </a:solidFill>
                <a:latin typeface="Trebuchet MS"/>
                <a:cs typeface="Trebuchet MS"/>
              </a:rPr>
              <a:t>culture </a:t>
            </a:r>
            <a:r>
              <a:rPr sz="1800" spc="-75" dirty="0">
                <a:solidFill>
                  <a:srgbClr val="1D1D1B"/>
                </a:solidFill>
                <a:latin typeface="Trebuchet MS"/>
                <a:cs typeface="Trebuchet MS"/>
              </a:rPr>
              <a:t>is </a:t>
            </a:r>
            <a:r>
              <a:rPr sz="1800" spc="35" dirty="0">
                <a:solidFill>
                  <a:srgbClr val="1D1D1B"/>
                </a:solidFill>
                <a:latin typeface="Trebuchet MS"/>
                <a:cs typeface="Trebuchet MS"/>
              </a:rPr>
              <a:t>now </a:t>
            </a:r>
            <a:r>
              <a:rPr sz="1800" spc="-55" dirty="0">
                <a:solidFill>
                  <a:srgbClr val="1D1D1B"/>
                </a:solidFill>
                <a:latin typeface="Trebuchet MS"/>
                <a:cs typeface="Trebuchet MS"/>
              </a:rPr>
              <a:t>recognized, </a:t>
            </a:r>
            <a:r>
              <a:rPr sz="1800" spc="-15" dirty="0">
                <a:solidFill>
                  <a:srgbClr val="1D1D1B"/>
                </a:solidFill>
                <a:latin typeface="Trebuchet MS"/>
                <a:cs typeface="Trebuchet MS"/>
              </a:rPr>
              <a:t>and </a:t>
            </a:r>
            <a:r>
              <a:rPr sz="1800" spc="-530" dirty="0">
                <a:solidFill>
                  <a:srgbClr val="1D1D1B"/>
                </a:solidFill>
                <a:latin typeface="Trebuchet MS"/>
                <a:cs typeface="Trebuchet MS"/>
              </a:rPr>
              <a:t> </a:t>
            </a:r>
            <a:r>
              <a:rPr sz="1800" spc="-20" dirty="0">
                <a:solidFill>
                  <a:srgbClr val="1D1D1B"/>
                </a:solidFill>
                <a:latin typeface="Trebuchet MS"/>
                <a:cs typeface="Trebuchet MS"/>
              </a:rPr>
              <a:t>has </a:t>
            </a:r>
            <a:r>
              <a:rPr sz="1800" spc="-40" dirty="0">
                <a:solidFill>
                  <a:srgbClr val="1D1D1B"/>
                </a:solidFill>
                <a:latin typeface="Trebuchet MS"/>
                <a:cs typeface="Trebuchet MS"/>
              </a:rPr>
              <a:t>been </a:t>
            </a:r>
            <a:r>
              <a:rPr sz="1800" spc="-45" dirty="0">
                <a:solidFill>
                  <a:srgbClr val="1D1D1B"/>
                </a:solidFill>
                <a:latin typeface="Trebuchet MS"/>
                <a:cs typeface="Trebuchet MS"/>
              </a:rPr>
              <a:t>integrated </a:t>
            </a:r>
            <a:r>
              <a:rPr sz="1800" spc="-35" dirty="0">
                <a:solidFill>
                  <a:srgbClr val="1D1D1B"/>
                </a:solidFill>
                <a:latin typeface="Trebuchet MS"/>
                <a:cs typeface="Trebuchet MS"/>
              </a:rPr>
              <a:t>into </a:t>
            </a:r>
            <a:r>
              <a:rPr sz="1800" spc="-45" dirty="0">
                <a:solidFill>
                  <a:srgbClr val="1D1D1B"/>
                </a:solidFill>
                <a:latin typeface="Trebuchet MS"/>
                <a:cs typeface="Trebuchet MS"/>
              </a:rPr>
              <a:t>the </a:t>
            </a:r>
            <a:r>
              <a:rPr sz="1800" spc="-40" dirty="0">
                <a:solidFill>
                  <a:srgbClr val="1D1D1B"/>
                </a:solidFill>
                <a:latin typeface="Trebuchet MS"/>
                <a:cs typeface="Trebuchet MS"/>
              </a:rPr>
              <a:t>main- </a:t>
            </a:r>
            <a:r>
              <a:rPr sz="1800" spc="-35" dirty="0">
                <a:solidFill>
                  <a:srgbClr val="1D1D1B"/>
                </a:solidFill>
                <a:latin typeface="Trebuchet MS"/>
                <a:cs typeface="Trebuchet MS"/>
              </a:rPr>
              <a:t> </a:t>
            </a:r>
            <a:r>
              <a:rPr sz="1800" spc="-65" dirty="0">
                <a:solidFill>
                  <a:srgbClr val="1D1D1B"/>
                </a:solidFill>
                <a:latin typeface="Trebuchet MS"/>
                <a:cs typeface="Trebuchet MS"/>
              </a:rPr>
              <a:t>st</a:t>
            </a:r>
            <a:r>
              <a:rPr sz="1800" spc="-85" dirty="0">
                <a:solidFill>
                  <a:srgbClr val="1D1D1B"/>
                </a:solidFill>
                <a:latin typeface="Trebuchet MS"/>
                <a:cs typeface="Trebuchet MS"/>
              </a:rPr>
              <a:t>r</a:t>
            </a:r>
            <a:r>
              <a:rPr sz="1800" spc="-45" dirty="0">
                <a:solidFill>
                  <a:srgbClr val="1D1D1B"/>
                </a:solidFill>
                <a:latin typeface="Trebuchet MS"/>
                <a:cs typeface="Trebuchet MS"/>
              </a:rPr>
              <a:t>eam </a:t>
            </a:r>
            <a:r>
              <a:rPr sz="1800" spc="-65" dirty="0">
                <a:solidFill>
                  <a:srgbClr val="1D1D1B"/>
                </a:solidFill>
                <a:latin typeface="Trebuchet MS"/>
                <a:cs typeface="Trebuchet MS"/>
              </a:rPr>
              <a:t>market,</a:t>
            </a:r>
            <a:r>
              <a:rPr sz="1800" spc="-45" dirty="0">
                <a:solidFill>
                  <a:srgbClr val="1D1D1B"/>
                </a:solidFill>
                <a:latin typeface="Trebuchet MS"/>
                <a:cs typeface="Trebuchet MS"/>
              </a:rPr>
              <a:t> </a:t>
            </a:r>
            <a:r>
              <a:rPr sz="1800" spc="-40" dirty="0">
                <a:solidFill>
                  <a:srgbClr val="1D1D1B"/>
                </a:solidFill>
                <a:latin typeface="Trebuchet MS"/>
                <a:cs typeface="Trebuchet MS"/>
              </a:rPr>
              <a:t>as</a:t>
            </a:r>
            <a:r>
              <a:rPr sz="1800" spc="-45" dirty="0">
                <a:solidFill>
                  <a:srgbClr val="1D1D1B"/>
                </a:solidFill>
                <a:latin typeface="Trebuchet MS"/>
                <a:cs typeface="Trebuchet MS"/>
              </a:rPr>
              <a:t> </a:t>
            </a:r>
            <a:r>
              <a:rPr sz="1800" spc="-75" dirty="0">
                <a:solidFill>
                  <a:srgbClr val="1D1D1B"/>
                </a:solidFill>
                <a:latin typeface="Trebuchet MS"/>
                <a:cs typeface="Trebuchet MS"/>
              </a:rPr>
              <a:t>well</a:t>
            </a:r>
            <a:r>
              <a:rPr sz="1800" spc="-45" dirty="0">
                <a:solidFill>
                  <a:srgbClr val="1D1D1B"/>
                </a:solidFill>
                <a:latin typeface="Trebuchet MS"/>
                <a:cs typeface="Trebuchet MS"/>
              </a:rPr>
              <a:t> </a:t>
            </a:r>
            <a:r>
              <a:rPr sz="1800" spc="-40" dirty="0">
                <a:solidFill>
                  <a:srgbClr val="1D1D1B"/>
                </a:solidFill>
                <a:latin typeface="Trebuchet MS"/>
                <a:cs typeface="Trebuchet MS"/>
              </a:rPr>
              <a:t>as</a:t>
            </a:r>
            <a:r>
              <a:rPr sz="1800" spc="-45" dirty="0">
                <a:solidFill>
                  <a:srgbClr val="1D1D1B"/>
                </a:solidFill>
                <a:latin typeface="Trebuchet MS"/>
                <a:cs typeface="Trebuchet MS"/>
              </a:rPr>
              <a:t> </a:t>
            </a:r>
            <a:r>
              <a:rPr sz="1800" spc="-50" dirty="0">
                <a:solidFill>
                  <a:srgbClr val="1D1D1B"/>
                </a:solidFill>
                <a:latin typeface="Trebuchet MS"/>
                <a:cs typeface="Trebuchet MS"/>
              </a:rPr>
              <a:t>in</a:t>
            </a:r>
            <a:r>
              <a:rPr sz="1800" spc="-45" dirty="0">
                <a:solidFill>
                  <a:srgbClr val="1D1D1B"/>
                </a:solidFill>
                <a:latin typeface="Trebuchet MS"/>
                <a:cs typeface="Trebuchet MS"/>
              </a:rPr>
              <a:t> </a:t>
            </a:r>
            <a:r>
              <a:rPr sz="1800" spc="-90" dirty="0">
                <a:solidFill>
                  <a:srgbClr val="1D1D1B"/>
                </a:solidFill>
                <a:latin typeface="Trebuchet MS"/>
                <a:cs typeface="Trebuchet MS"/>
              </a:rPr>
              <a:t>city</a:t>
            </a:r>
            <a:r>
              <a:rPr sz="1800" spc="-45" dirty="0">
                <a:solidFill>
                  <a:srgbClr val="1D1D1B"/>
                </a:solidFill>
                <a:latin typeface="Trebuchet MS"/>
                <a:cs typeface="Trebuchet MS"/>
              </a:rPr>
              <a:t> </a:t>
            </a:r>
            <a:r>
              <a:rPr sz="1800" spc="-55" dirty="0">
                <a:solidFill>
                  <a:srgbClr val="1D1D1B"/>
                </a:solidFill>
                <a:latin typeface="Trebuchet MS"/>
                <a:cs typeface="Trebuchet MS"/>
              </a:rPr>
              <a:t>poli-  </a:t>
            </a:r>
            <a:r>
              <a:rPr sz="1800" spc="-80" dirty="0">
                <a:solidFill>
                  <a:srgbClr val="1D1D1B"/>
                </a:solidFill>
                <a:latin typeface="Trebuchet MS"/>
                <a:cs typeface="Trebuchet MS"/>
              </a:rPr>
              <a:t>cies</a:t>
            </a:r>
            <a:r>
              <a:rPr sz="1800" spc="-50" dirty="0">
                <a:solidFill>
                  <a:srgbClr val="1D1D1B"/>
                </a:solidFill>
                <a:latin typeface="Trebuchet MS"/>
                <a:cs typeface="Trebuchet MS"/>
              </a:rPr>
              <a:t> </a:t>
            </a:r>
            <a:r>
              <a:rPr sz="1800" spc="-15" dirty="0">
                <a:solidFill>
                  <a:srgbClr val="1D1D1B"/>
                </a:solidFill>
                <a:latin typeface="Trebuchet MS"/>
                <a:cs typeface="Trebuchet MS"/>
              </a:rPr>
              <a:t>and</a:t>
            </a:r>
            <a:r>
              <a:rPr sz="1800" spc="-55" dirty="0">
                <a:solidFill>
                  <a:srgbClr val="1D1D1B"/>
                </a:solidFill>
                <a:latin typeface="Trebuchet MS"/>
                <a:cs typeface="Trebuchet MS"/>
              </a:rPr>
              <a:t> </a:t>
            </a:r>
            <a:r>
              <a:rPr sz="1800" spc="-35" dirty="0">
                <a:solidFill>
                  <a:srgbClr val="1D1D1B"/>
                </a:solidFill>
                <a:latin typeface="Trebuchet MS"/>
                <a:cs typeface="Trebuchet MS"/>
              </a:rPr>
              <a:t>governmental</a:t>
            </a:r>
            <a:r>
              <a:rPr sz="1800" spc="-50" dirty="0">
                <a:solidFill>
                  <a:srgbClr val="1D1D1B"/>
                </a:solidFill>
                <a:latin typeface="Trebuchet MS"/>
                <a:cs typeface="Trebuchet MS"/>
              </a:rPr>
              <a:t> </a:t>
            </a:r>
            <a:r>
              <a:rPr sz="1800" spc="-35" dirty="0">
                <a:solidFill>
                  <a:srgbClr val="1D1D1B"/>
                </a:solidFill>
                <a:latin typeface="Trebuchet MS"/>
                <a:cs typeface="Trebuchet MS"/>
              </a:rPr>
              <a:t>planning.</a:t>
            </a:r>
            <a:endParaRPr sz="1800">
              <a:latin typeface="Trebuchet MS"/>
              <a:cs typeface="Trebuchet MS"/>
            </a:endParaRPr>
          </a:p>
        </p:txBody>
      </p:sp>
      <p:sp>
        <p:nvSpPr>
          <p:cNvPr id="6" name="object 6"/>
          <p:cNvSpPr txBox="1">
            <a:spLocks noGrp="1"/>
          </p:cNvSpPr>
          <p:nvPr>
            <p:ph type="title"/>
          </p:nvPr>
        </p:nvSpPr>
        <p:spPr>
          <a:xfrm>
            <a:off x="1138770" y="913780"/>
            <a:ext cx="3048635" cy="574040"/>
          </a:xfrm>
          <a:prstGeom prst="rect">
            <a:avLst/>
          </a:prstGeom>
        </p:spPr>
        <p:txBody>
          <a:bodyPr vert="horz" wrap="square" lIns="0" tIns="12700" rIns="0" bIns="0" rtlCol="0">
            <a:spAutoFit/>
          </a:bodyPr>
          <a:lstStyle/>
          <a:p>
            <a:pPr marL="12700">
              <a:lnSpc>
                <a:spcPct val="100000"/>
              </a:lnSpc>
              <a:spcBef>
                <a:spcPts val="100"/>
              </a:spcBef>
            </a:pPr>
            <a:r>
              <a:rPr sz="3600" spc="-5" dirty="0">
                <a:solidFill>
                  <a:srgbClr val="1D1D1B"/>
                </a:solidFill>
                <a:latin typeface="Trebuchet MS"/>
                <a:cs typeface="Trebuchet MS"/>
              </a:rPr>
              <a:t>Street</a:t>
            </a:r>
            <a:r>
              <a:rPr sz="3600" spc="-170" dirty="0">
                <a:solidFill>
                  <a:srgbClr val="1D1D1B"/>
                </a:solidFill>
                <a:latin typeface="Trebuchet MS"/>
                <a:cs typeface="Trebuchet MS"/>
              </a:rPr>
              <a:t> </a:t>
            </a:r>
            <a:r>
              <a:rPr sz="3600" spc="-15" dirty="0">
                <a:solidFill>
                  <a:srgbClr val="1D1D1B"/>
                </a:solidFill>
                <a:latin typeface="Trebuchet MS"/>
                <a:cs typeface="Trebuchet MS"/>
              </a:rPr>
              <a:t>Culture</a:t>
            </a:r>
            <a:endParaRPr sz="3600">
              <a:latin typeface="Trebuchet MS"/>
              <a:cs typeface="Trebuchet MS"/>
            </a:endParaRPr>
          </a:p>
        </p:txBody>
      </p:sp>
      <p:pic>
        <p:nvPicPr>
          <p:cNvPr id="7" name="object 7"/>
          <p:cNvPicPr/>
          <p:nvPr/>
        </p:nvPicPr>
        <p:blipFill>
          <a:blip r:embed="rId2" cstate="print"/>
          <a:stretch>
            <a:fillRect/>
          </a:stretch>
        </p:blipFill>
        <p:spPr>
          <a:xfrm>
            <a:off x="4839808" y="0"/>
            <a:ext cx="5218591" cy="3493262"/>
          </a:xfrm>
          <a:prstGeom prst="rect">
            <a:avLst/>
          </a:prstGeom>
        </p:spPr>
      </p:pic>
      <p:sp>
        <p:nvSpPr>
          <p:cNvPr id="8" name="object 8"/>
          <p:cNvSpPr txBox="1"/>
          <p:nvPr/>
        </p:nvSpPr>
        <p:spPr>
          <a:xfrm>
            <a:off x="1100110" y="1671622"/>
            <a:ext cx="3576320" cy="2054225"/>
          </a:xfrm>
          <a:prstGeom prst="rect">
            <a:avLst/>
          </a:prstGeom>
        </p:spPr>
        <p:txBody>
          <a:bodyPr vert="horz" wrap="square" lIns="0" tIns="12700" rIns="0" bIns="0" rtlCol="0">
            <a:spAutoFit/>
          </a:bodyPr>
          <a:lstStyle/>
          <a:p>
            <a:pPr marL="12700">
              <a:lnSpc>
                <a:spcPct val="100000"/>
              </a:lnSpc>
              <a:spcBef>
                <a:spcPts val="100"/>
              </a:spcBef>
            </a:pPr>
            <a:r>
              <a:rPr sz="2400" i="1" spc="-110" dirty="0">
                <a:solidFill>
                  <a:srgbClr val="1D1D1B"/>
                </a:solidFill>
                <a:latin typeface="Arial"/>
                <a:cs typeface="Arial"/>
              </a:rPr>
              <a:t>entrepreneurship</a:t>
            </a:r>
            <a:r>
              <a:rPr sz="2400" i="1" spc="-35" dirty="0">
                <a:solidFill>
                  <a:srgbClr val="1D1D1B"/>
                </a:solidFill>
                <a:latin typeface="Arial"/>
                <a:cs typeface="Arial"/>
              </a:rPr>
              <a:t> </a:t>
            </a:r>
            <a:r>
              <a:rPr sz="2400" i="1" spc="20" dirty="0">
                <a:solidFill>
                  <a:srgbClr val="1D1D1B"/>
                </a:solidFill>
                <a:latin typeface="Arial"/>
                <a:cs typeface="Arial"/>
              </a:rPr>
              <a:t>for</a:t>
            </a:r>
            <a:r>
              <a:rPr sz="2400" i="1" spc="-35" dirty="0">
                <a:solidFill>
                  <a:srgbClr val="1D1D1B"/>
                </a:solidFill>
                <a:latin typeface="Arial"/>
                <a:cs typeface="Arial"/>
              </a:rPr>
              <a:t> </a:t>
            </a:r>
            <a:r>
              <a:rPr sz="2400" i="1" spc="-15" dirty="0">
                <a:solidFill>
                  <a:srgbClr val="1D1D1B"/>
                </a:solidFill>
                <a:latin typeface="Arial"/>
                <a:cs typeface="Arial"/>
              </a:rPr>
              <a:t>youth</a:t>
            </a:r>
            <a:endParaRPr sz="2400" dirty="0">
              <a:latin typeface="Arial"/>
              <a:cs typeface="Arial"/>
            </a:endParaRPr>
          </a:p>
          <a:p>
            <a:pPr marL="12700" marR="5080">
              <a:lnSpc>
                <a:spcPct val="100000"/>
              </a:lnSpc>
              <a:spcBef>
                <a:spcPts val="2290"/>
              </a:spcBef>
            </a:pPr>
            <a:r>
              <a:rPr sz="1800" spc="-70" dirty="0">
                <a:solidFill>
                  <a:srgbClr val="1D1D1B"/>
                </a:solidFill>
                <a:latin typeface="Trebuchet MS"/>
                <a:cs typeface="Trebuchet MS"/>
              </a:rPr>
              <a:t>This </a:t>
            </a:r>
            <a:r>
              <a:rPr sz="1800" spc="-60" dirty="0">
                <a:solidFill>
                  <a:srgbClr val="1D1D1B"/>
                </a:solidFill>
                <a:latin typeface="Trebuchet MS"/>
                <a:cs typeface="Trebuchet MS"/>
              </a:rPr>
              <a:t>set </a:t>
            </a:r>
            <a:r>
              <a:rPr sz="1800" spc="-20" dirty="0">
                <a:solidFill>
                  <a:srgbClr val="1D1D1B"/>
                </a:solidFill>
                <a:latin typeface="Trebuchet MS"/>
                <a:cs typeface="Trebuchet MS"/>
              </a:rPr>
              <a:t>of </a:t>
            </a:r>
            <a:r>
              <a:rPr sz="1800" spc="-30" dirty="0">
                <a:solidFill>
                  <a:srgbClr val="1D1D1B"/>
                </a:solidFill>
                <a:latin typeface="Trebuchet MS"/>
                <a:cs typeface="Trebuchet MS"/>
              </a:rPr>
              <a:t>modules </a:t>
            </a:r>
            <a:r>
              <a:rPr sz="1800" spc="-45" dirty="0">
                <a:solidFill>
                  <a:srgbClr val="1D1D1B"/>
                </a:solidFill>
                <a:latin typeface="Trebuchet MS"/>
                <a:cs typeface="Trebuchet MS"/>
              </a:rPr>
              <a:t>generates </a:t>
            </a:r>
            <a:r>
              <a:rPr sz="1800" spc="-30" dirty="0">
                <a:solidFill>
                  <a:srgbClr val="1D1D1B"/>
                </a:solidFill>
                <a:latin typeface="Trebuchet MS"/>
                <a:cs typeface="Trebuchet MS"/>
              </a:rPr>
              <a:t>few </a:t>
            </a:r>
            <a:r>
              <a:rPr sz="1800" spc="-25" dirty="0">
                <a:solidFill>
                  <a:srgbClr val="1D1D1B"/>
                </a:solidFill>
                <a:latin typeface="Trebuchet MS"/>
                <a:cs typeface="Trebuchet MS"/>
              </a:rPr>
              <a:t> </a:t>
            </a:r>
            <a:r>
              <a:rPr sz="1800" spc="-40" dirty="0">
                <a:solidFill>
                  <a:srgbClr val="1D1D1B"/>
                </a:solidFill>
                <a:latin typeface="Trebuchet MS"/>
                <a:cs typeface="Trebuchet MS"/>
              </a:rPr>
              <a:t>training</a:t>
            </a:r>
            <a:r>
              <a:rPr sz="1800" spc="-50" dirty="0">
                <a:solidFill>
                  <a:srgbClr val="1D1D1B"/>
                </a:solidFill>
                <a:latin typeface="Trebuchet MS"/>
                <a:cs typeface="Trebuchet MS"/>
              </a:rPr>
              <a:t> </a:t>
            </a:r>
            <a:r>
              <a:rPr sz="1800" spc="-60" dirty="0">
                <a:solidFill>
                  <a:srgbClr val="1D1D1B"/>
                </a:solidFill>
                <a:latin typeface="Trebuchet MS"/>
                <a:cs typeface="Trebuchet MS"/>
              </a:rPr>
              <a:t>resources</a:t>
            </a:r>
            <a:r>
              <a:rPr sz="1800" spc="-50" dirty="0">
                <a:solidFill>
                  <a:srgbClr val="1D1D1B"/>
                </a:solidFill>
                <a:latin typeface="Trebuchet MS"/>
                <a:cs typeface="Trebuchet MS"/>
              </a:rPr>
              <a:t> </a:t>
            </a:r>
            <a:r>
              <a:rPr sz="1800" spc="-65" dirty="0">
                <a:solidFill>
                  <a:srgbClr val="1D1D1B"/>
                </a:solidFill>
                <a:latin typeface="Trebuchet MS"/>
                <a:cs typeface="Trebuchet MS"/>
              </a:rPr>
              <a:t>valuable</a:t>
            </a:r>
            <a:r>
              <a:rPr sz="1800" spc="-45" dirty="0">
                <a:solidFill>
                  <a:srgbClr val="1D1D1B"/>
                </a:solidFill>
                <a:latin typeface="Trebuchet MS"/>
                <a:cs typeface="Trebuchet MS"/>
              </a:rPr>
              <a:t> for</a:t>
            </a:r>
            <a:r>
              <a:rPr sz="1800" spc="-50" dirty="0">
                <a:solidFill>
                  <a:srgbClr val="1D1D1B"/>
                </a:solidFill>
                <a:latin typeface="Trebuchet MS"/>
                <a:cs typeface="Trebuchet MS"/>
              </a:rPr>
              <a:t> </a:t>
            </a:r>
            <a:r>
              <a:rPr sz="1800" spc="-70" dirty="0">
                <a:solidFill>
                  <a:srgbClr val="1D1D1B"/>
                </a:solidFill>
                <a:latin typeface="Trebuchet MS"/>
                <a:cs typeface="Trebuchet MS"/>
              </a:rPr>
              <a:t>their </a:t>
            </a:r>
            <a:r>
              <a:rPr sz="1800" spc="-65" dirty="0">
                <a:solidFill>
                  <a:srgbClr val="1D1D1B"/>
                </a:solidFill>
                <a:latin typeface="Trebuchet MS"/>
                <a:cs typeface="Trebuchet MS"/>
              </a:rPr>
              <a:t> </a:t>
            </a:r>
            <a:r>
              <a:rPr sz="1800" spc="-50" dirty="0">
                <a:solidFill>
                  <a:srgbClr val="1D1D1B"/>
                </a:solidFill>
                <a:latin typeface="Trebuchet MS"/>
                <a:cs typeface="Trebuchet MS"/>
              </a:rPr>
              <a:t>potential</a:t>
            </a:r>
            <a:r>
              <a:rPr sz="1800" spc="-65" dirty="0">
                <a:solidFill>
                  <a:srgbClr val="1D1D1B"/>
                </a:solidFill>
                <a:latin typeface="Trebuchet MS"/>
                <a:cs typeface="Trebuchet MS"/>
              </a:rPr>
              <a:t> </a:t>
            </a:r>
            <a:r>
              <a:rPr sz="1800" spc="-15" dirty="0">
                <a:solidFill>
                  <a:srgbClr val="1D1D1B"/>
                </a:solidFill>
                <a:latin typeface="Trebuchet MS"/>
                <a:cs typeface="Trebuchet MS"/>
              </a:rPr>
              <a:t>to</a:t>
            </a:r>
            <a:r>
              <a:rPr sz="1800" spc="-60" dirty="0">
                <a:solidFill>
                  <a:srgbClr val="1D1D1B"/>
                </a:solidFill>
                <a:latin typeface="Trebuchet MS"/>
                <a:cs typeface="Trebuchet MS"/>
              </a:rPr>
              <a:t> </a:t>
            </a:r>
            <a:r>
              <a:rPr sz="1800" spc="-50" dirty="0">
                <a:solidFill>
                  <a:srgbClr val="1D1D1B"/>
                </a:solidFill>
                <a:latin typeface="Trebuchet MS"/>
                <a:cs typeface="Trebuchet MS"/>
              </a:rPr>
              <a:t>develop</a:t>
            </a:r>
            <a:r>
              <a:rPr sz="1800" spc="-60" dirty="0">
                <a:solidFill>
                  <a:srgbClr val="1D1D1B"/>
                </a:solidFill>
                <a:latin typeface="Trebuchet MS"/>
                <a:cs typeface="Trebuchet MS"/>
              </a:rPr>
              <a:t> </a:t>
            </a:r>
            <a:r>
              <a:rPr sz="1800" spc="-75" dirty="0">
                <a:solidFill>
                  <a:srgbClr val="1D1D1B"/>
                </a:solidFill>
                <a:latin typeface="Trebuchet MS"/>
                <a:cs typeface="Trebuchet MS"/>
              </a:rPr>
              <a:t>skills</a:t>
            </a:r>
            <a:r>
              <a:rPr sz="1800" spc="-60" dirty="0">
                <a:solidFill>
                  <a:srgbClr val="1D1D1B"/>
                </a:solidFill>
                <a:latin typeface="Trebuchet MS"/>
                <a:cs typeface="Trebuchet MS"/>
              </a:rPr>
              <a:t> </a:t>
            </a:r>
            <a:r>
              <a:rPr sz="1800" spc="-45" dirty="0">
                <a:solidFill>
                  <a:srgbClr val="1D1D1B"/>
                </a:solidFill>
                <a:latin typeface="Trebuchet MS"/>
                <a:cs typeface="Trebuchet MS"/>
              </a:rPr>
              <a:t>for</a:t>
            </a:r>
            <a:r>
              <a:rPr sz="1800" spc="-60" dirty="0">
                <a:solidFill>
                  <a:srgbClr val="1D1D1B"/>
                </a:solidFill>
                <a:latin typeface="Trebuchet MS"/>
                <a:cs typeface="Trebuchet MS"/>
              </a:rPr>
              <a:t> </a:t>
            </a:r>
            <a:r>
              <a:rPr sz="1800" spc="-45" dirty="0">
                <a:solidFill>
                  <a:srgbClr val="1D1D1B"/>
                </a:solidFill>
                <a:latin typeface="Trebuchet MS"/>
                <a:cs typeface="Trebuchet MS"/>
              </a:rPr>
              <a:t>people </a:t>
            </a:r>
            <a:r>
              <a:rPr sz="1800" spc="-525" dirty="0">
                <a:solidFill>
                  <a:srgbClr val="1D1D1B"/>
                </a:solidFill>
                <a:latin typeface="Trebuchet MS"/>
                <a:cs typeface="Trebuchet MS"/>
              </a:rPr>
              <a:t> </a:t>
            </a:r>
            <a:r>
              <a:rPr sz="1800" spc="-60" dirty="0">
                <a:solidFill>
                  <a:srgbClr val="1D1D1B"/>
                </a:solidFill>
                <a:latin typeface="Trebuchet MS"/>
                <a:cs typeface="Trebuchet MS"/>
              </a:rPr>
              <a:t>excluded </a:t>
            </a:r>
            <a:r>
              <a:rPr sz="1800" spc="-40" dirty="0">
                <a:solidFill>
                  <a:srgbClr val="1D1D1B"/>
                </a:solidFill>
                <a:latin typeface="Trebuchet MS"/>
                <a:cs typeface="Trebuchet MS"/>
              </a:rPr>
              <a:t>from </a:t>
            </a:r>
            <a:r>
              <a:rPr sz="1800" spc="-55" dirty="0">
                <a:solidFill>
                  <a:srgbClr val="1D1D1B"/>
                </a:solidFill>
                <a:latin typeface="Trebuchet MS"/>
                <a:cs typeface="Trebuchet MS"/>
              </a:rPr>
              <a:t>formal </a:t>
            </a:r>
            <a:r>
              <a:rPr sz="1800" spc="-35" dirty="0">
                <a:solidFill>
                  <a:srgbClr val="1D1D1B"/>
                </a:solidFill>
                <a:latin typeface="Trebuchet MS"/>
                <a:cs typeface="Trebuchet MS"/>
              </a:rPr>
              <a:t>or </a:t>
            </a:r>
            <a:r>
              <a:rPr sz="1800" spc="-40" dirty="0">
                <a:solidFill>
                  <a:srgbClr val="1D1D1B"/>
                </a:solidFill>
                <a:latin typeface="Trebuchet MS"/>
                <a:cs typeface="Trebuchet MS"/>
              </a:rPr>
              <a:t>profession- </a:t>
            </a:r>
            <a:r>
              <a:rPr sz="1800" spc="-530" dirty="0">
                <a:solidFill>
                  <a:srgbClr val="1D1D1B"/>
                </a:solidFill>
                <a:latin typeface="Trebuchet MS"/>
                <a:cs typeface="Trebuchet MS"/>
              </a:rPr>
              <a:t> </a:t>
            </a:r>
            <a:r>
              <a:rPr sz="1800" spc="-90" dirty="0">
                <a:solidFill>
                  <a:srgbClr val="1D1D1B"/>
                </a:solidFill>
                <a:latin typeface="Trebuchet MS"/>
                <a:cs typeface="Trebuchet MS"/>
              </a:rPr>
              <a:t>al</a:t>
            </a:r>
            <a:r>
              <a:rPr sz="1800" spc="-45" dirty="0">
                <a:solidFill>
                  <a:srgbClr val="1D1D1B"/>
                </a:solidFill>
                <a:latin typeface="Trebuchet MS"/>
                <a:cs typeface="Trebuchet MS"/>
              </a:rPr>
              <a:t> </a:t>
            </a:r>
            <a:r>
              <a:rPr sz="1800" spc="-50" dirty="0">
                <a:solidFill>
                  <a:srgbClr val="1D1D1B"/>
                </a:solidFill>
                <a:latin typeface="Trebuchet MS"/>
                <a:cs typeface="Trebuchet MS"/>
              </a:rPr>
              <a:t>education.</a:t>
            </a:r>
            <a:endParaRPr sz="1800" dirty="0">
              <a:latin typeface="Trebuchet MS"/>
              <a:cs typeface="Trebuchet MS"/>
            </a:endParaRPr>
          </a:p>
        </p:txBody>
      </p:sp>
      <p:sp>
        <p:nvSpPr>
          <p:cNvPr id="9" name="object 9"/>
          <p:cNvSpPr txBox="1"/>
          <p:nvPr/>
        </p:nvSpPr>
        <p:spPr>
          <a:xfrm>
            <a:off x="1138770" y="4283536"/>
            <a:ext cx="3505835" cy="2494280"/>
          </a:xfrm>
          <a:prstGeom prst="rect">
            <a:avLst/>
          </a:prstGeom>
        </p:spPr>
        <p:txBody>
          <a:bodyPr vert="horz" wrap="square" lIns="0" tIns="12700" rIns="0" bIns="0" rtlCol="0">
            <a:spAutoFit/>
          </a:bodyPr>
          <a:lstStyle/>
          <a:p>
            <a:pPr marL="12700" marR="5080">
              <a:lnSpc>
                <a:spcPct val="100000"/>
              </a:lnSpc>
              <a:spcBef>
                <a:spcPts val="100"/>
              </a:spcBef>
            </a:pPr>
            <a:r>
              <a:rPr sz="1800" spc="-45" dirty="0">
                <a:solidFill>
                  <a:srgbClr val="FFFFFF"/>
                </a:solidFill>
                <a:latin typeface="Trebuchet MS"/>
                <a:cs typeface="Trebuchet MS"/>
              </a:rPr>
              <a:t>In </a:t>
            </a:r>
            <a:r>
              <a:rPr sz="1800" spc="-90" dirty="0">
                <a:solidFill>
                  <a:srgbClr val="FFFFFF"/>
                </a:solidFill>
                <a:latin typeface="Trebuchet MS"/>
                <a:cs typeface="Trebuchet MS"/>
              </a:rPr>
              <a:t>France,</a:t>
            </a:r>
            <a:r>
              <a:rPr sz="1800" spc="-45" dirty="0">
                <a:solidFill>
                  <a:srgbClr val="FFFFFF"/>
                </a:solidFill>
                <a:latin typeface="Trebuchet MS"/>
                <a:cs typeface="Trebuchet MS"/>
              </a:rPr>
              <a:t> </a:t>
            </a:r>
            <a:r>
              <a:rPr sz="1800" spc="-60" dirty="0">
                <a:solidFill>
                  <a:srgbClr val="FFFFFF"/>
                </a:solidFill>
                <a:latin typeface="Trebuchet MS"/>
                <a:cs typeface="Trebuchet MS"/>
              </a:rPr>
              <a:t>Poland,</a:t>
            </a:r>
            <a:r>
              <a:rPr sz="1800" spc="-40" dirty="0">
                <a:solidFill>
                  <a:srgbClr val="FFFFFF"/>
                </a:solidFill>
                <a:latin typeface="Trebuchet MS"/>
                <a:cs typeface="Trebuchet MS"/>
              </a:rPr>
              <a:t> </a:t>
            </a:r>
            <a:r>
              <a:rPr sz="1800" spc="-55" dirty="0">
                <a:solidFill>
                  <a:srgbClr val="FFFFFF"/>
                </a:solidFill>
                <a:latin typeface="Trebuchet MS"/>
                <a:cs typeface="Trebuchet MS"/>
              </a:rPr>
              <a:t>Portugal,</a:t>
            </a:r>
            <a:r>
              <a:rPr sz="1800" spc="-45" dirty="0">
                <a:solidFill>
                  <a:srgbClr val="FFFFFF"/>
                </a:solidFill>
                <a:latin typeface="Trebuchet MS"/>
                <a:cs typeface="Trebuchet MS"/>
              </a:rPr>
              <a:t> </a:t>
            </a:r>
            <a:r>
              <a:rPr sz="1800" spc="-80" dirty="0">
                <a:solidFill>
                  <a:srgbClr val="FFFFFF"/>
                </a:solidFill>
                <a:latin typeface="Trebuchet MS"/>
                <a:cs typeface="Trebuchet MS"/>
              </a:rPr>
              <a:t>Ireland, </a:t>
            </a:r>
            <a:r>
              <a:rPr sz="1800" spc="-525" dirty="0">
                <a:solidFill>
                  <a:srgbClr val="FFFFFF"/>
                </a:solidFill>
                <a:latin typeface="Trebuchet MS"/>
                <a:cs typeface="Trebuchet MS"/>
              </a:rPr>
              <a:t> </a:t>
            </a:r>
            <a:r>
              <a:rPr sz="1800" spc="-45" dirty="0">
                <a:solidFill>
                  <a:srgbClr val="FFFFFF"/>
                </a:solidFill>
                <a:latin typeface="Trebuchet MS"/>
                <a:cs typeface="Trebuchet MS"/>
              </a:rPr>
              <a:t>the </a:t>
            </a:r>
            <a:r>
              <a:rPr sz="1800" spc="-40" dirty="0">
                <a:solidFill>
                  <a:srgbClr val="FFFFFF"/>
                </a:solidFill>
                <a:latin typeface="Trebuchet MS"/>
                <a:cs typeface="Trebuchet MS"/>
              </a:rPr>
              <a:t>United </a:t>
            </a:r>
            <a:r>
              <a:rPr sz="1800" spc="10" dirty="0">
                <a:solidFill>
                  <a:srgbClr val="FFFFFF"/>
                </a:solidFill>
                <a:latin typeface="Trebuchet MS"/>
                <a:cs typeface="Trebuchet MS"/>
              </a:rPr>
              <a:t>Kingdom </a:t>
            </a:r>
            <a:r>
              <a:rPr sz="1800" spc="-15" dirty="0">
                <a:solidFill>
                  <a:srgbClr val="FFFFFF"/>
                </a:solidFill>
                <a:latin typeface="Trebuchet MS"/>
                <a:cs typeface="Trebuchet MS"/>
              </a:rPr>
              <a:t>and </a:t>
            </a:r>
            <a:r>
              <a:rPr sz="1800" spc="-80" dirty="0">
                <a:solidFill>
                  <a:srgbClr val="FFFFFF"/>
                </a:solidFill>
                <a:latin typeface="Trebuchet MS"/>
                <a:cs typeface="Trebuchet MS"/>
              </a:rPr>
              <a:t>Greece, </a:t>
            </a:r>
            <a:r>
              <a:rPr sz="1800" spc="-75" dirty="0">
                <a:solidFill>
                  <a:srgbClr val="FFFFFF"/>
                </a:solidFill>
                <a:latin typeface="Trebuchet MS"/>
                <a:cs typeface="Trebuchet MS"/>
              </a:rPr>
              <a:t> </a:t>
            </a:r>
            <a:r>
              <a:rPr sz="1800" spc="-80" dirty="0">
                <a:solidFill>
                  <a:srgbClr val="FFFFFF"/>
                </a:solidFill>
                <a:latin typeface="Trebuchet MS"/>
                <a:cs typeface="Trebuchet MS"/>
              </a:rPr>
              <a:t>artists,</a:t>
            </a:r>
            <a:r>
              <a:rPr sz="1800" spc="-45" dirty="0">
                <a:solidFill>
                  <a:srgbClr val="FFFFFF"/>
                </a:solidFill>
                <a:latin typeface="Trebuchet MS"/>
                <a:cs typeface="Trebuchet MS"/>
              </a:rPr>
              <a:t> </a:t>
            </a:r>
            <a:r>
              <a:rPr sz="1800" spc="-50" dirty="0">
                <a:solidFill>
                  <a:srgbClr val="FFFFFF"/>
                </a:solidFill>
                <a:latin typeface="Trebuchet MS"/>
                <a:cs typeface="Trebuchet MS"/>
              </a:rPr>
              <a:t>associations,</a:t>
            </a:r>
            <a:r>
              <a:rPr sz="1800" spc="-45" dirty="0">
                <a:solidFill>
                  <a:srgbClr val="FFFFFF"/>
                </a:solidFill>
                <a:latin typeface="Trebuchet MS"/>
                <a:cs typeface="Trebuchet MS"/>
              </a:rPr>
              <a:t> </a:t>
            </a:r>
            <a:r>
              <a:rPr sz="1800" spc="-85" dirty="0">
                <a:solidFill>
                  <a:srgbClr val="FFFFFF"/>
                </a:solidFill>
                <a:latin typeface="Trebuchet MS"/>
                <a:cs typeface="Trebuchet MS"/>
              </a:rPr>
              <a:t>festivals,</a:t>
            </a:r>
            <a:r>
              <a:rPr sz="1800" spc="-40" dirty="0">
                <a:solidFill>
                  <a:srgbClr val="FFFFFF"/>
                </a:solidFill>
                <a:latin typeface="Trebuchet MS"/>
                <a:cs typeface="Trebuchet MS"/>
              </a:rPr>
              <a:t> </a:t>
            </a:r>
            <a:r>
              <a:rPr sz="1800" spc="-55" dirty="0">
                <a:solidFill>
                  <a:srgbClr val="FFFFFF"/>
                </a:solidFill>
                <a:latin typeface="Trebuchet MS"/>
                <a:cs typeface="Trebuchet MS"/>
              </a:rPr>
              <a:t>public </a:t>
            </a:r>
            <a:r>
              <a:rPr sz="1800" spc="-530" dirty="0">
                <a:solidFill>
                  <a:srgbClr val="FFFFFF"/>
                </a:solidFill>
                <a:latin typeface="Trebuchet MS"/>
                <a:cs typeface="Trebuchet MS"/>
              </a:rPr>
              <a:t> </a:t>
            </a:r>
            <a:r>
              <a:rPr sz="1800" spc="-45" dirty="0">
                <a:solidFill>
                  <a:srgbClr val="FFFFFF"/>
                </a:solidFill>
                <a:latin typeface="Trebuchet MS"/>
                <a:cs typeface="Trebuchet MS"/>
              </a:rPr>
              <a:t>institutions </a:t>
            </a:r>
            <a:r>
              <a:rPr sz="1800" spc="-15" dirty="0">
                <a:solidFill>
                  <a:srgbClr val="FFFFFF"/>
                </a:solidFill>
                <a:latin typeface="Trebuchet MS"/>
                <a:cs typeface="Trebuchet MS"/>
              </a:rPr>
              <a:t>and </a:t>
            </a:r>
            <a:r>
              <a:rPr sz="1800" spc="-70" dirty="0">
                <a:solidFill>
                  <a:srgbClr val="FFFFFF"/>
                </a:solidFill>
                <a:latin typeface="Trebuchet MS"/>
                <a:cs typeface="Trebuchet MS"/>
              </a:rPr>
              <a:t>private </a:t>
            </a:r>
            <a:r>
              <a:rPr sz="1800" spc="-55" dirty="0">
                <a:solidFill>
                  <a:srgbClr val="FFFFFF"/>
                </a:solidFill>
                <a:latin typeface="Trebuchet MS"/>
                <a:cs typeface="Trebuchet MS"/>
              </a:rPr>
              <a:t>structures </a:t>
            </a:r>
            <a:r>
              <a:rPr sz="1800" spc="-50" dirty="0">
                <a:solidFill>
                  <a:srgbClr val="FFFFFF"/>
                </a:solidFill>
                <a:latin typeface="Trebuchet MS"/>
                <a:cs typeface="Trebuchet MS"/>
              </a:rPr>
              <a:t> </a:t>
            </a:r>
            <a:r>
              <a:rPr sz="1800" spc="-85" dirty="0">
                <a:solidFill>
                  <a:srgbClr val="FFFFFF"/>
                </a:solidFill>
                <a:latin typeface="Trebuchet MS"/>
                <a:cs typeface="Trebuchet MS"/>
              </a:rPr>
              <a:t>are </a:t>
            </a:r>
            <a:r>
              <a:rPr sz="1800" spc="-5" dirty="0">
                <a:solidFill>
                  <a:srgbClr val="FFFFFF"/>
                </a:solidFill>
                <a:latin typeface="Trebuchet MS"/>
                <a:cs typeface="Trebuchet MS"/>
              </a:rPr>
              <a:t>working </a:t>
            </a:r>
            <a:r>
              <a:rPr sz="1800" spc="-25" dirty="0">
                <a:solidFill>
                  <a:srgbClr val="FFFFFF"/>
                </a:solidFill>
                <a:latin typeface="Trebuchet MS"/>
                <a:cs typeface="Trebuchet MS"/>
              </a:rPr>
              <a:t>with passion </a:t>
            </a:r>
            <a:r>
              <a:rPr sz="1800" spc="-15" dirty="0">
                <a:solidFill>
                  <a:srgbClr val="FFFFFF"/>
                </a:solidFill>
                <a:latin typeface="Trebuchet MS"/>
                <a:cs typeface="Trebuchet MS"/>
              </a:rPr>
              <a:t>and </a:t>
            </a:r>
            <a:r>
              <a:rPr sz="1800" spc="-55" dirty="0">
                <a:solidFill>
                  <a:srgbClr val="FFFFFF"/>
                </a:solidFill>
                <a:latin typeface="Trebuchet MS"/>
                <a:cs typeface="Trebuchet MS"/>
              </a:rPr>
              <a:t>in- </a:t>
            </a:r>
            <a:r>
              <a:rPr sz="1800" spc="-50" dirty="0">
                <a:solidFill>
                  <a:srgbClr val="FFFFFF"/>
                </a:solidFill>
                <a:latin typeface="Trebuchet MS"/>
                <a:cs typeface="Trebuchet MS"/>
              </a:rPr>
              <a:t> </a:t>
            </a:r>
            <a:r>
              <a:rPr sz="1800" spc="-30" dirty="0">
                <a:solidFill>
                  <a:srgbClr val="FFFFFF"/>
                </a:solidFill>
                <a:latin typeface="Trebuchet MS"/>
                <a:cs typeface="Trebuchet MS"/>
              </a:rPr>
              <a:t>venting </a:t>
            </a:r>
            <a:r>
              <a:rPr sz="1800" spc="-5" dirty="0">
                <a:solidFill>
                  <a:srgbClr val="FFFFFF"/>
                </a:solidFill>
                <a:latin typeface="Trebuchet MS"/>
                <a:cs typeface="Trebuchet MS"/>
              </a:rPr>
              <a:t>new </a:t>
            </a:r>
            <a:r>
              <a:rPr sz="1800" spc="-30" dirty="0">
                <a:solidFill>
                  <a:srgbClr val="FFFFFF"/>
                </a:solidFill>
                <a:latin typeface="Trebuchet MS"/>
                <a:cs typeface="Trebuchet MS"/>
              </a:rPr>
              <a:t>ways </a:t>
            </a:r>
            <a:r>
              <a:rPr sz="1800" spc="-20" dirty="0">
                <a:solidFill>
                  <a:srgbClr val="FFFFFF"/>
                </a:solidFill>
                <a:latin typeface="Trebuchet MS"/>
                <a:cs typeface="Trebuchet MS"/>
              </a:rPr>
              <a:t>of </a:t>
            </a:r>
            <a:r>
              <a:rPr sz="1800" spc="-5" dirty="0">
                <a:solidFill>
                  <a:srgbClr val="FFFFFF"/>
                </a:solidFill>
                <a:latin typeface="Trebuchet MS"/>
                <a:cs typeface="Trebuchet MS"/>
              </a:rPr>
              <a:t>working </a:t>
            </a:r>
            <a:r>
              <a:rPr sz="1800" spc="-25" dirty="0">
                <a:solidFill>
                  <a:srgbClr val="FFFFFF"/>
                </a:solidFill>
                <a:latin typeface="Trebuchet MS"/>
                <a:cs typeface="Trebuchet MS"/>
              </a:rPr>
              <a:t>with </a:t>
            </a:r>
            <a:r>
              <a:rPr sz="1800" spc="-20" dirty="0">
                <a:solidFill>
                  <a:srgbClr val="FFFFFF"/>
                </a:solidFill>
                <a:latin typeface="Trebuchet MS"/>
                <a:cs typeface="Trebuchet MS"/>
              </a:rPr>
              <a:t> </a:t>
            </a:r>
            <a:r>
              <a:rPr sz="1800" spc="-90" dirty="0">
                <a:solidFill>
                  <a:srgbClr val="FFFFFF"/>
                </a:solidFill>
                <a:latin typeface="Trebuchet MS"/>
                <a:cs typeface="Trebuchet MS"/>
              </a:rPr>
              <a:t>very</a:t>
            </a:r>
            <a:r>
              <a:rPr sz="1800" spc="-45" dirty="0">
                <a:solidFill>
                  <a:srgbClr val="FFFFFF"/>
                </a:solidFill>
                <a:latin typeface="Trebuchet MS"/>
                <a:cs typeface="Trebuchet MS"/>
              </a:rPr>
              <a:t> </a:t>
            </a:r>
            <a:r>
              <a:rPr sz="1800" spc="-65" dirty="0">
                <a:solidFill>
                  <a:srgbClr val="FFFFFF"/>
                </a:solidFill>
                <a:latin typeface="Trebuchet MS"/>
                <a:cs typeface="Trebuchet MS"/>
              </a:rPr>
              <a:t>di</a:t>
            </a:r>
            <a:r>
              <a:rPr sz="1800" spc="-95" dirty="0">
                <a:solidFill>
                  <a:srgbClr val="FFFFFF"/>
                </a:solidFill>
                <a:latin typeface="Trebuchet MS"/>
                <a:cs typeface="Trebuchet MS"/>
              </a:rPr>
              <a:t>f</a:t>
            </a:r>
            <a:r>
              <a:rPr sz="1800" spc="-90" dirty="0">
                <a:solidFill>
                  <a:srgbClr val="FFFFFF"/>
                </a:solidFill>
                <a:latin typeface="Trebuchet MS"/>
                <a:cs typeface="Trebuchet MS"/>
              </a:rPr>
              <a:t>fe</a:t>
            </a:r>
            <a:r>
              <a:rPr sz="1800" spc="-95" dirty="0">
                <a:solidFill>
                  <a:srgbClr val="FFFFFF"/>
                </a:solidFill>
                <a:latin typeface="Trebuchet MS"/>
                <a:cs typeface="Trebuchet MS"/>
              </a:rPr>
              <a:t>r</a:t>
            </a:r>
            <a:r>
              <a:rPr sz="1800" spc="-45" dirty="0">
                <a:solidFill>
                  <a:srgbClr val="FFFFFF"/>
                </a:solidFill>
                <a:latin typeface="Trebuchet MS"/>
                <a:cs typeface="Trebuchet MS"/>
              </a:rPr>
              <a:t>ent </a:t>
            </a:r>
            <a:r>
              <a:rPr sz="1800" spc="-60" dirty="0">
                <a:solidFill>
                  <a:srgbClr val="FFFFFF"/>
                </a:solidFill>
                <a:latin typeface="Trebuchet MS"/>
                <a:cs typeface="Trebuchet MS"/>
              </a:rPr>
              <a:t>audiences,</a:t>
            </a:r>
            <a:r>
              <a:rPr sz="1800" spc="-45" dirty="0">
                <a:solidFill>
                  <a:srgbClr val="FFFFFF"/>
                </a:solidFill>
                <a:latin typeface="Trebuchet MS"/>
                <a:cs typeface="Trebuchet MS"/>
              </a:rPr>
              <a:t> </a:t>
            </a:r>
            <a:r>
              <a:rPr sz="1800" spc="-25" dirty="0">
                <a:solidFill>
                  <a:srgbClr val="FFFFFF"/>
                </a:solidFill>
                <a:latin typeface="Trebuchet MS"/>
                <a:cs typeface="Trebuchet MS"/>
              </a:rPr>
              <a:t>with</a:t>
            </a:r>
            <a:r>
              <a:rPr sz="1800" spc="-45" dirty="0">
                <a:solidFill>
                  <a:srgbClr val="FFFFFF"/>
                </a:solidFill>
                <a:latin typeface="Trebuchet MS"/>
                <a:cs typeface="Trebuchet MS"/>
              </a:rPr>
              <a:t> </a:t>
            </a:r>
            <a:r>
              <a:rPr sz="1800" spc="-35" dirty="0">
                <a:solidFill>
                  <a:srgbClr val="FFFFFF"/>
                </a:solidFill>
                <a:latin typeface="Trebuchet MS"/>
                <a:cs typeface="Trebuchet MS"/>
              </a:rPr>
              <a:t>a  </a:t>
            </a:r>
            <a:r>
              <a:rPr sz="1800" spc="-30" dirty="0">
                <a:solidFill>
                  <a:srgbClr val="FFFFFF"/>
                </a:solidFill>
                <a:latin typeface="Trebuchet MS"/>
                <a:cs typeface="Trebuchet MS"/>
              </a:rPr>
              <a:t>focus </a:t>
            </a:r>
            <a:r>
              <a:rPr sz="1800" spc="25" dirty="0">
                <a:solidFill>
                  <a:srgbClr val="FFFFFF"/>
                </a:solidFill>
                <a:latin typeface="Trebuchet MS"/>
                <a:cs typeface="Trebuchet MS"/>
              </a:rPr>
              <a:t>on </a:t>
            </a:r>
            <a:r>
              <a:rPr sz="1800" spc="-40" dirty="0">
                <a:solidFill>
                  <a:srgbClr val="FFFFFF"/>
                </a:solidFill>
                <a:latin typeface="Trebuchet MS"/>
                <a:cs typeface="Trebuchet MS"/>
              </a:rPr>
              <a:t>economic </a:t>
            </a:r>
            <a:r>
              <a:rPr sz="1800" spc="-15" dirty="0">
                <a:solidFill>
                  <a:srgbClr val="FFFFFF"/>
                </a:solidFill>
                <a:latin typeface="Trebuchet MS"/>
                <a:cs typeface="Trebuchet MS"/>
              </a:rPr>
              <a:t>and </a:t>
            </a:r>
            <a:r>
              <a:rPr sz="1800" spc="-65" dirty="0">
                <a:solidFill>
                  <a:srgbClr val="FFFFFF"/>
                </a:solidFill>
                <a:latin typeface="Trebuchet MS"/>
                <a:cs typeface="Trebuchet MS"/>
              </a:rPr>
              <a:t>social inclu- </a:t>
            </a:r>
            <a:r>
              <a:rPr sz="1800" spc="-530" dirty="0">
                <a:solidFill>
                  <a:srgbClr val="FFFFFF"/>
                </a:solidFill>
                <a:latin typeface="Trebuchet MS"/>
                <a:cs typeface="Trebuchet MS"/>
              </a:rPr>
              <a:t> </a:t>
            </a:r>
            <a:r>
              <a:rPr sz="1800" spc="-55" dirty="0">
                <a:solidFill>
                  <a:srgbClr val="FFFFFF"/>
                </a:solidFill>
                <a:latin typeface="Trebuchet MS"/>
                <a:cs typeface="Trebuchet MS"/>
              </a:rPr>
              <a:t>sion.</a:t>
            </a:r>
            <a:endParaRPr sz="1800">
              <a:latin typeface="Trebuchet MS"/>
              <a:cs typeface="Trebuchet MS"/>
            </a:endParaRPr>
          </a:p>
        </p:txBody>
      </p:sp>
      <p:sp>
        <p:nvSpPr>
          <p:cNvPr id="10" name="object 10"/>
          <p:cNvSpPr txBox="1"/>
          <p:nvPr/>
        </p:nvSpPr>
        <p:spPr>
          <a:xfrm>
            <a:off x="9530960" y="3148854"/>
            <a:ext cx="175895"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10" dirty="0">
                <a:solidFill>
                  <a:srgbClr val="5E5D5D"/>
                </a:solidFill>
                <a:latin typeface="Trebuchet MS"/>
                <a:cs typeface="Trebuchet MS"/>
              </a:rPr>
              <a:t>Jakob</a:t>
            </a:r>
            <a:r>
              <a:rPr sz="1000" b="1" spc="-25" dirty="0">
                <a:solidFill>
                  <a:srgbClr val="5E5D5D"/>
                </a:solidFill>
                <a:latin typeface="Trebuchet MS"/>
                <a:cs typeface="Trebuchet MS"/>
              </a:rPr>
              <a:t> </a:t>
            </a:r>
            <a:r>
              <a:rPr sz="1000" b="1" spc="35" dirty="0">
                <a:solidFill>
                  <a:srgbClr val="5E5D5D"/>
                </a:solidFill>
                <a:latin typeface="Trebuchet MS"/>
                <a:cs typeface="Trebuchet MS"/>
              </a:rPr>
              <a:t>Owens</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25"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108</TotalTime>
  <Words>2400</Words>
  <Application>Microsoft Macintosh PowerPoint</Application>
  <PresentationFormat>Custom</PresentationFormat>
  <Paragraphs>187</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PowerPoint Presentation</vt:lpstr>
      <vt:lpstr>Definition &amp; Theory</vt:lpstr>
      <vt:lpstr>Street Culture is inherently relevant with Inclusion</vt:lpstr>
      <vt:lpstr>Street Culture</vt:lpstr>
      <vt:lpstr>Street Culture</vt:lpstr>
      <vt:lpstr>Culture’s Urbanization</vt:lpstr>
      <vt:lpstr>PowerPoint Presentation</vt:lpstr>
      <vt:lpstr>PowerPoint Presentation</vt:lpstr>
      <vt:lpstr>Street Culture</vt:lpstr>
      <vt:lpstr>Giving New Life  to Urban Spaces</vt:lpstr>
      <vt:lpstr>Multimedia  Resources</vt:lpstr>
      <vt:lpstr>Pop Culture Educational  Resources</vt:lpstr>
      <vt:lpstr>EMINENT Educa-  tional  Resources</vt:lpstr>
      <vt:lpstr>PowerPoint Presentation</vt:lpstr>
      <vt:lpstr>Boosting Creative  Entrepreneurship  through creative-based urban  strategies</vt:lpstr>
      <vt:lpstr>A Street Art Guide</vt:lpstr>
      <vt:lpstr>Case  Studies</vt:lpstr>
      <vt:lpstr>BISTROT MOBILE DE L’ ESTEY</vt:lpstr>
      <vt:lpstr>BISTROT MOBILE  DE L’ ESTEY</vt:lpstr>
      <vt:lpstr>BISTROT MOBILE DE L’ ESTEY</vt:lpstr>
      <vt:lpstr>PowerPoint Presentation</vt:lpstr>
      <vt:lpstr>The case study of BIG BEN Walls totally free</vt:lpstr>
      <vt:lpstr>FESTIVAL CHAHUTS</vt:lpstr>
      <vt:lpstr>PowerPoint Presentation</vt:lpstr>
      <vt:lpstr>PowerPoint Presentation</vt:lpstr>
      <vt:lpstr>Learning  Activities</vt:lpstr>
      <vt:lpstr>1. Building from clips</vt:lpstr>
      <vt:lpstr>Self - Assessment  Exercise</vt:lpstr>
      <vt:lpstr>Self Assesment Tool  for “wannabe” entrepre-  neurs</vt:lpstr>
      <vt:lpstr>Thank  You!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1 WHAT IS STREET CULTURE</dc:title>
  <cp:lastModifiedBy>Jorge Resende</cp:lastModifiedBy>
  <cp:revision>14</cp:revision>
  <dcterms:created xsi:type="dcterms:W3CDTF">2022-02-14T15:38:20Z</dcterms:created>
  <dcterms:modified xsi:type="dcterms:W3CDTF">2022-07-25T11:05:49Z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2022-02-14T00:00:00Z</vt:filetime>
  </property>
  <property fmtid="{D5CDD505-2E9C-101B-9397-08002B2CF9AE}" pid="3" name="Creator">
    <vt:lpwstr>Adobe Illustrator CC 2015 (Windows)</vt:lpwstr>
  </property>
  <property fmtid="{D5CDD505-2E9C-101B-9397-08002B2CF9AE}" pid="4" name="LastSaved">
    <vt:filetime>2022-02-14T00:00:00Z</vt:filetime>
  </property>
</Properties>
</file>