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56" r:id="rId5"/>
    <p:sldId id="262" r:id="rId6"/>
    <p:sldId id="257" r:id="rId7"/>
    <p:sldId id="260" r:id="rId8"/>
    <p:sldId id="264" r:id="rId9"/>
    <p:sldId id="263" r:id="rId10"/>
    <p:sldId id="259" r:id="rId11"/>
    <p:sldId id="265" r:id="rId12"/>
    <p:sldId id="349" r:id="rId13"/>
    <p:sldId id="352" r:id="rId14"/>
    <p:sldId id="351" r:id="rId15"/>
    <p:sldId id="353" r:id="rId16"/>
    <p:sldId id="266" r:id="rId17"/>
    <p:sldId id="348" r:id="rId18"/>
    <p:sldId id="267" r:id="rId19"/>
    <p:sldId id="269" r:id="rId20"/>
    <p:sldId id="268" r:id="rId21"/>
    <p:sldId id="270" r:id="rId22"/>
    <p:sldId id="272" r:id="rId23"/>
    <p:sldId id="273" r:id="rId24"/>
    <p:sldId id="278" r:id="rId25"/>
    <p:sldId id="280" r:id="rId26"/>
    <p:sldId id="281" r:id="rId27"/>
    <p:sldId id="282" r:id="rId28"/>
    <p:sldId id="350" r:id="rId29"/>
    <p:sldId id="283" r:id="rId30"/>
    <p:sldId id="284" r:id="rId31"/>
    <p:sldId id="285" r:id="rId32"/>
    <p:sldId id="286" r:id="rId33"/>
  </p:sldIdLst>
  <p:sldSz cx="10058400" cy="7772400"/>
  <p:notesSz cx="10058400" cy="77724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5D7"/>
    <a:srgbClr val="D219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436D2-7FF0-4898-B928-718903C62D04}" v="932" dt="2022-04-19T20:38:36.195"/>
    <p1510:client id="{AB87734D-B3E0-C24F-A40E-13B5A91AD41B}" v="87" dt="2022-04-19T16:44:56.04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23" autoAdjust="0"/>
    <p:restoredTop sz="94694"/>
  </p:normalViewPr>
  <p:slideViewPr>
    <p:cSldViewPr>
      <p:cViewPr varScale="1">
        <p:scale>
          <a:sx n="107" d="100"/>
          <a:sy n="107" d="100"/>
        </p:scale>
        <p:origin x="2280" y="16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4BCE0172-B641-47DC-872A-9F76767E115F}" type="datetimeFigureOut">
              <a:rPr lang="pt-PT" smtClean="0"/>
              <a:pPr/>
              <a:t>25/07/22</a:t>
            </a:fld>
            <a:endParaRPr lang="pt-PT"/>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280025F2-0EA9-482A-9BBA-6C97CDC4656A}" type="slidenum">
              <a:rPr lang="pt-PT" smtClean="0"/>
              <a:pPr/>
              <a:t>‹#›</a:t>
            </a:fld>
            <a:endParaRPr lang="pt-PT"/>
          </a:p>
        </p:txBody>
      </p:sp>
    </p:spTree>
    <p:extLst>
      <p:ext uri="{BB962C8B-B14F-4D97-AF65-F5344CB8AC3E}">
        <p14:creationId xmlns:p14="http://schemas.microsoft.com/office/powerpoint/2010/main" val="1950632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280025F2-0EA9-482A-9BBA-6C97CDC4656A}" type="slidenum">
              <a:rPr lang="pt-PT" smtClean="0"/>
              <a:pPr/>
              <a:t>8</a:t>
            </a:fld>
            <a:endParaRPr lang="pt-PT"/>
          </a:p>
        </p:txBody>
      </p:sp>
    </p:spTree>
    <p:extLst>
      <p:ext uri="{BB962C8B-B14F-4D97-AF65-F5344CB8AC3E}">
        <p14:creationId xmlns:p14="http://schemas.microsoft.com/office/powerpoint/2010/main" val="488849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p>
        </p:txBody>
      </p:sp>
      <p:sp>
        <p:nvSpPr>
          <p:cNvPr id="268" name="Google Shape;268;p11: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3715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dirty="0"/>
          </a:p>
        </p:txBody>
      </p:sp>
      <p:sp>
        <p:nvSpPr>
          <p:cNvPr id="268" name="Google Shape;268;p11: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38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80025F2-0EA9-482A-9BBA-6C97CDC4656A}" type="slidenum">
              <a:rPr lang="pt-PT" smtClean="0"/>
              <a:pPr/>
              <a:t>25</a:t>
            </a:fld>
            <a:endParaRPr lang="pt-PT"/>
          </a:p>
        </p:txBody>
      </p:sp>
    </p:spTree>
    <p:extLst>
      <p:ext uri="{BB962C8B-B14F-4D97-AF65-F5344CB8AC3E}">
        <p14:creationId xmlns:p14="http://schemas.microsoft.com/office/powerpoint/2010/main" val="1382665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Slide" userDrawn="1">
  <p:cSld name="Quote Slide">
    <p:spTree>
      <p:nvGrpSpPr>
        <p:cNvPr id="1" name="Shape 175"/>
        <p:cNvGrpSpPr/>
        <p:nvPr/>
      </p:nvGrpSpPr>
      <p:grpSpPr>
        <a:xfrm>
          <a:off x="0" y="0"/>
          <a:ext cx="0" cy="0"/>
          <a:chOff x="0" y="0"/>
          <a:chExt cx="0" cy="0"/>
        </a:xfrm>
      </p:grpSpPr>
    </p:spTree>
    <p:extLst>
      <p:ext uri="{BB962C8B-B14F-4D97-AF65-F5344CB8AC3E}">
        <p14:creationId xmlns:p14="http://schemas.microsoft.com/office/powerpoint/2010/main" val="3197496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hyperlink" Target="https://www.investopedia.com/terms/w/word-of-mouth-marketing.asp" TargetMode="External"/><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hyperlink" Target="https://pxhere.com/en/photo/1616399" TargetMode="External"/><Relationship Id="rId4" Type="http://schemas.openxmlformats.org/officeDocument/2006/relationships/hyperlink" Target="http://www.nielsen.com/us/en/press-room/2012/nielsen-global-consumers-trust-in-earned-advertising-grows.htm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outbrain.com/native-advertising/" TargetMode="External"/><Relationship Id="rId13" Type="http://schemas.openxmlformats.org/officeDocument/2006/relationships/hyperlink" Target="https://crm.org/crmland/what-is-a-crm" TargetMode="External"/><Relationship Id="rId3" Type="http://schemas.openxmlformats.org/officeDocument/2006/relationships/hyperlink" Target="https://www.epicopportunities.eu/curriculum-and-open-educational-resources/" TargetMode="External"/><Relationship Id="rId7" Type="http://schemas.openxmlformats.org/officeDocument/2006/relationships/hyperlink" Target="https://instapage.com/blog/display-advertising" TargetMode="External"/><Relationship Id="rId12" Type="http://schemas.openxmlformats.org/officeDocument/2006/relationships/hyperlink" Target="https://www.salesforce.com/eu/learning-centre/marketing/what-is-marketing-automation/" TargetMode="Externa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hyperlink" Target="https://moz.com/learn/seo/what-is-seo" TargetMode="External"/><Relationship Id="rId11" Type="http://schemas.openxmlformats.org/officeDocument/2006/relationships/hyperlink" Target="https://blog.hubspot.com/marketing/content-marketing-plan" TargetMode="External"/><Relationship Id="rId5" Type="http://schemas.openxmlformats.org/officeDocument/2006/relationships/hyperlink" Target="https://buffer.com/social-media-marketing" TargetMode="External"/><Relationship Id="rId15" Type="http://schemas.openxmlformats.org/officeDocument/2006/relationships/hyperlink" Target="https://www.shopify.com/blog/affiliate-marketing" TargetMode="External"/><Relationship Id="rId10" Type="http://schemas.openxmlformats.org/officeDocument/2006/relationships/hyperlink" Target="https://www.optimizely.com/optimization-glossary/ab-testing/" TargetMode="External"/><Relationship Id="rId4" Type="http://schemas.openxmlformats.org/officeDocument/2006/relationships/hyperlink" Target="https://mailchimp.com/marketing-glossary/email-marketing/" TargetMode="External"/><Relationship Id="rId9" Type="http://schemas.openxmlformats.org/officeDocument/2006/relationships/hyperlink" Target="https://www.getresponse.com/blog/how-do-webinars-work" TargetMode="External"/><Relationship Id="rId14" Type="http://schemas.openxmlformats.org/officeDocument/2006/relationships/hyperlink" Target="https://www.wordstream.com/pay-per-click-advertisi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epicopportunities.eu/curriculum-and-open-educational-resources/"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d_M5uRR3h88" TargetMode="External"/><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kuskusproject.eu/de/kus-pro/kommunikation/" TargetMode="External"/><Relationship Id="rId2" Type="http://schemas.openxmlformats.org/officeDocument/2006/relationships/hyperlink" Target="https://kuskusproject.eu/fr/kus-pro/module-3-communication/" TargetMode="Externa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hyperlink" Target="https://kuskusproject.eu/en/kus-kus-pro/communication/" TargetMode="External"/><Relationship Id="rId4" Type="http://schemas.openxmlformats.org/officeDocument/2006/relationships/hyperlink" Target="https://kuskusproject.eu/pt-pt/kus-pro/modulo-3-comunicaca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21" Type="http://schemas.openxmlformats.org/officeDocument/2006/relationships/image" Target="../media/image25.png"/><Relationship Id="rId34"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8" Type="http://schemas.openxmlformats.org/officeDocument/2006/relationships/image" Target="../media/image12.png"/><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feedough.com/coca-cola-marketing-study/" TargetMode="External"/><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bordaloii.com/" TargetMode="Externa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4" Type="http://schemas.openxmlformats.org/officeDocument/2006/relationships/hyperlink" Target="https://www.bookastreetartist.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2.png"/><Relationship Id="rId21" Type="http://schemas.openxmlformats.org/officeDocument/2006/relationships/image" Target="../media/image110.png"/><Relationship Id="rId34" Type="http://schemas.openxmlformats.org/officeDocument/2006/relationships/image" Target="../media/image123.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33" Type="http://schemas.openxmlformats.org/officeDocument/2006/relationships/image" Target="../media/image122.png"/><Relationship Id="rId2" Type="http://schemas.openxmlformats.org/officeDocument/2006/relationships/notesSlide" Target="../notesSlides/notesSlide4.xml"/><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32" Type="http://schemas.openxmlformats.org/officeDocument/2006/relationships/image" Target="../media/image121.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png"/><Relationship Id="rId36" Type="http://schemas.openxmlformats.org/officeDocument/2006/relationships/image" Target="../media/image125.png"/><Relationship Id="rId10" Type="http://schemas.openxmlformats.org/officeDocument/2006/relationships/image" Target="../media/image99.png"/><Relationship Id="rId19" Type="http://schemas.openxmlformats.org/officeDocument/2006/relationships/image" Target="../media/image108.png"/><Relationship Id="rId31" Type="http://schemas.openxmlformats.org/officeDocument/2006/relationships/image" Target="../media/image120.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 Id="rId30" Type="http://schemas.openxmlformats.org/officeDocument/2006/relationships/image" Target="../media/image119.png"/><Relationship Id="rId35" Type="http://schemas.openxmlformats.org/officeDocument/2006/relationships/image" Target="../media/image124.png"/><Relationship Id="rId8" Type="http://schemas.openxmlformats.org/officeDocument/2006/relationships/image" Target="../media/image97.png"/></Relationships>
</file>

<file path=ppt/slides/_rels/slide2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143.png"/><Relationship Id="rId3" Type="http://schemas.openxmlformats.org/officeDocument/2006/relationships/image" Target="../media/image128.png"/><Relationship Id="rId21" Type="http://schemas.openxmlformats.org/officeDocument/2006/relationships/image" Target="../media/image146.pn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42.png"/><Relationship Id="rId25" Type="http://schemas.openxmlformats.org/officeDocument/2006/relationships/hyperlink" Target="file:///Users/portic/Downloads/KUS-PRO_Introduction-Entrepreneurial-Competences.pdf" TargetMode="External"/><Relationship Id="rId2" Type="http://schemas.openxmlformats.org/officeDocument/2006/relationships/image" Target="../media/image127.png"/><Relationship Id="rId16" Type="http://schemas.openxmlformats.org/officeDocument/2006/relationships/image" Target="../media/image141.png"/><Relationship Id="rId20"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png"/><Relationship Id="rId24" Type="http://schemas.openxmlformats.org/officeDocument/2006/relationships/image" Target="../media/image149.png"/><Relationship Id="rId5" Type="http://schemas.openxmlformats.org/officeDocument/2006/relationships/image" Target="../media/image130.png"/><Relationship Id="rId15" Type="http://schemas.openxmlformats.org/officeDocument/2006/relationships/image" Target="../media/image140.png"/><Relationship Id="rId23" Type="http://schemas.openxmlformats.org/officeDocument/2006/relationships/image" Target="../media/image148.png"/><Relationship Id="rId10" Type="http://schemas.openxmlformats.org/officeDocument/2006/relationships/image" Target="../media/image135.png"/><Relationship Id="rId19" Type="http://schemas.openxmlformats.org/officeDocument/2006/relationships/image" Target="../media/image144.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 Id="rId22" Type="http://schemas.openxmlformats.org/officeDocument/2006/relationships/image" Target="../media/image1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5.xml"/><Relationship Id="rId6" Type="http://schemas.openxmlformats.org/officeDocument/2006/relationships/hyperlink" Target="http://www.facebook.com/streetcultureforregions" TargetMode="External"/><Relationship Id="rId5" Type="http://schemas.openxmlformats.org/officeDocument/2006/relationships/hyperlink" Target="https://www.street-culture.eu/" TargetMode="External"/><Relationship Id="rId4" Type="http://schemas.openxmlformats.org/officeDocument/2006/relationships/image" Target="../media/image152.jpeg"/></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ilwebasia.com/company-logos-meaning-infographic/" TargetMode="External"/><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hyperlink" Target="https://blog.hootsuite.com/social-media-metrics/"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uilding, outdoor, yellow&#10;&#10;Description automatically generated">
            <a:extLst>
              <a:ext uri="{FF2B5EF4-FFF2-40B4-BE49-F238E27FC236}">
                <a16:creationId xmlns:a16="http://schemas.microsoft.com/office/drawing/2014/main" id="{822C6288-47A7-492A-8736-C49C9E5266A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533400" y="-35936"/>
            <a:ext cx="11712504" cy="7808336"/>
          </a:xfrm>
          <a:prstGeom prst="rect">
            <a:avLst/>
          </a:prstGeom>
        </p:spPr>
      </p:pic>
      <p:sp>
        <p:nvSpPr>
          <p:cNvPr id="26" name="object 8">
            <a:extLst>
              <a:ext uri="{FF2B5EF4-FFF2-40B4-BE49-F238E27FC236}">
                <a16:creationId xmlns:a16="http://schemas.microsoft.com/office/drawing/2014/main" id="{EE8C570A-0E2B-49B5-909B-2A771DB36754}"/>
              </a:ext>
            </a:extLst>
          </p:cNvPr>
          <p:cNvSpPr/>
          <p:nvPr/>
        </p:nvSpPr>
        <p:spPr>
          <a:xfrm>
            <a:off x="1289022" y="3676650"/>
            <a:ext cx="1758978"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2" name="object 2"/>
          <p:cNvSpPr txBox="1">
            <a:spLocks noGrp="1"/>
          </p:cNvSpPr>
          <p:nvPr>
            <p:ph type="subTitle" idx="4"/>
          </p:nvPr>
        </p:nvSpPr>
        <p:spPr>
          <a:xfrm>
            <a:off x="916291" y="4292600"/>
            <a:ext cx="8225817" cy="2228815"/>
          </a:xfrm>
          <a:prstGeom prst="rect">
            <a:avLst/>
          </a:prstGeom>
        </p:spPr>
        <p:txBody>
          <a:bodyPr vert="horz" wrap="square" lIns="0" tIns="12700" rIns="0" bIns="0" rtlCol="0">
            <a:spAutoFit/>
          </a:bodyPr>
          <a:lstStyle/>
          <a:p>
            <a:pPr marL="297815" marR="5080">
              <a:lnSpc>
                <a:spcPct val="100000"/>
              </a:lnSpc>
              <a:spcBef>
                <a:spcPts val="100"/>
              </a:spcBef>
            </a:pPr>
            <a:r>
              <a:rPr lang="en-GB" dirty="0"/>
              <a:t>Marketing your idea on a shoestring: brand development, word of mouth, social media and reputation marketing.</a:t>
            </a:r>
            <a:endParaRPr spc="265" dirty="0"/>
          </a:p>
        </p:txBody>
      </p:sp>
      <p:grpSp>
        <p:nvGrpSpPr>
          <p:cNvPr id="3" name="object 3"/>
          <p:cNvGrpSpPr/>
          <p:nvPr/>
        </p:nvGrpSpPr>
        <p:grpSpPr>
          <a:xfrm>
            <a:off x="1214120" y="647661"/>
            <a:ext cx="8844279" cy="2711968"/>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3" cstate="print"/>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4" cstate="print"/>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447800" y="3683000"/>
            <a:ext cx="1465580" cy="391160"/>
          </a:xfrm>
          <a:prstGeom prst="rect">
            <a:avLst/>
          </a:prstGeom>
        </p:spPr>
        <p:txBody>
          <a:bodyPr vert="horz" wrap="square" lIns="0" tIns="12700" rIns="0" bIns="0" rtlCol="0">
            <a:spAutoFit/>
          </a:bodyPr>
          <a:lstStyle/>
          <a:p>
            <a:pPr marL="12700">
              <a:lnSpc>
                <a:spcPct val="100000"/>
              </a:lnSpc>
              <a:spcBef>
                <a:spcPts val="100"/>
              </a:spcBef>
            </a:pPr>
            <a:r>
              <a:rPr sz="2400" spc="80" dirty="0">
                <a:solidFill>
                  <a:srgbClr val="FFFFFF"/>
                </a:solidFill>
                <a:latin typeface="Trebuchet MS"/>
                <a:cs typeface="Trebuchet MS"/>
              </a:rPr>
              <a:t>MODULE</a:t>
            </a:r>
            <a:r>
              <a:rPr sz="2400" spc="-140" dirty="0">
                <a:solidFill>
                  <a:srgbClr val="FFFFFF"/>
                </a:solidFill>
                <a:latin typeface="Trebuchet MS"/>
                <a:cs typeface="Trebuchet MS"/>
              </a:rPr>
              <a:t> </a:t>
            </a:r>
            <a:r>
              <a:rPr lang="pt-PT" sz="2400" spc="75" dirty="0">
                <a:solidFill>
                  <a:srgbClr val="FFFFFF"/>
                </a:solidFill>
                <a:latin typeface="Trebuchet MS"/>
                <a:cs typeface="Trebuchet MS"/>
              </a:rPr>
              <a:t>5</a:t>
            </a:r>
            <a:endParaRPr sz="2400" dirty="0">
              <a:latin typeface="Trebuchet MS"/>
              <a:cs typeface="Trebuchet MS"/>
            </a:endParaRPr>
          </a:p>
        </p:txBody>
      </p:sp>
      <p:sp>
        <p:nvSpPr>
          <p:cNvPr id="27" name="TextBox 26">
            <a:extLst>
              <a:ext uri="{FF2B5EF4-FFF2-40B4-BE49-F238E27FC236}">
                <a16:creationId xmlns:a16="http://schemas.microsoft.com/office/drawing/2014/main" id="{C25B2561-5881-4F17-B420-7AE71557641A}"/>
              </a:ext>
            </a:extLst>
          </p:cNvPr>
          <p:cNvSpPr txBox="1"/>
          <p:nvPr/>
        </p:nvSpPr>
        <p:spPr>
          <a:xfrm rot="16200000">
            <a:off x="7387695" y="5150077"/>
            <a:ext cx="5029200" cy="215444"/>
          </a:xfrm>
          <a:prstGeom prst="rect">
            <a:avLst/>
          </a:prstGeom>
          <a:noFill/>
        </p:spPr>
        <p:txBody>
          <a:bodyPr wrap="square">
            <a:spAutoFit/>
          </a:bodyPr>
          <a:lstStyle/>
          <a:p>
            <a:r>
              <a:rPr lang="pt-PT" sz="800" dirty="0" err="1"/>
              <a:t>Photo</a:t>
            </a:r>
            <a:r>
              <a:rPr lang="pt-PT" sz="800" dirty="0"/>
              <a:t> </a:t>
            </a:r>
            <a:r>
              <a:rPr lang="pt-PT" sz="800" dirty="0" err="1"/>
              <a:t>by</a:t>
            </a:r>
            <a:r>
              <a:rPr lang="pt-PT" sz="800" dirty="0"/>
              <a:t> Câmara Municipal de Bragança</a:t>
            </a:r>
          </a:p>
        </p:txBody>
      </p:sp>
      <p:sp>
        <p:nvSpPr>
          <p:cNvPr id="25" name="TextBox 42">
            <a:extLst>
              <a:ext uri="{FF2B5EF4-FFF2-40B4-BE49-F238E27FC236}">
                <a16:creationId xmlns:a16="http://schemas.microsoft.com/office/drawing/2014/main" id="{9BCA1574-96AE-1D73-12BD-8D1C7085F5DC}"/>
              </a:ext>
            </a:extLst>
          </p:cNvPr>
          <p:cNvSpPr txBox="1"/>
          <p:nvPr/>
        </p:nvSpPr>
        <p:spPr>
          <a:xfrm>
            <a:off x="6029332" y="6694512"/>
            <a:ext cx="3643338" cy="830997"/>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28" name="27 - Εικόνα" descr="png-transparent-european-union-erasmus-programme-erasmus-erasmus-mundus-teacher.png"/>
          <p:cNvPicPr>
            <a:picLocks noChangeAspect="1"/>
          </p:cNvPicPr>
          <p:nvPr/>
        </p:nvPicPr>
        <p:blipFill>
          <a:blip r:embed="rId5" cstate="print"/>
          <a:stretch>
            <a:fillRect/>
          </a:stretch>
        </p:blipFill>
        <p:spPr>
          <a:xfrm>
            <a:off x="1171548" y="6818232"/>
            <a:ext cx="3500462" cy="7335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78" name="object 3">
            <a:extLst>
              <a:ext uri="{FF2B5EF4-FFF2-40B4-BE49-F238E27FC236}">
                <a16:creationId xmlns:a16="http://schemas.microsoft.com/office/drawing/2014/main" id="{A37C0175-531E-454A-9D07-886DDC779929}"/>
              </a:ext>
            </a:extLst>
          </p:cNvPr>
          <p:cNvSpPr/>
          <p:nvPr/>
        </p:nvSpPr>
        <p:spPr>
          <a:xfrm>
            <a:off x="0" y="0"/>
            <a:ext cx="4221438" cy="5364176"/>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sp>
        <p:nvSpPr>
          <p:cNvPr id="65" name="object 6">
            <a:extLst>
              <a:ext uri="{FF2B5EF4-FFF2-40B4-BE49-F238E27FC236}">
                <a16:creationId xmlns:a16="http://schemas.microsoft.com/office/drawing/2014/main" id="{FB8242BF-35AE-42E5-AC8C-11EDB43E4055}"/>
              </a:ext>
            </a:extLst>
          </p:cNvPr>
          <p:cNvSpPr/>
          <p:nvPr/>
        </p:nvSpPr>
        <p:spPr>
          <a:xfrm>
            <a:off x="5649962" y="2282832"/>
            <a:ext cx="4499610" cy="5690100"/>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13" name="Freeform: Shape 122">
            <a:extLst>
              <a:ext uri="{FF2B5EF4-FFF2-40B4-BE49-F238E27FC236}">
                <a16:creationId xmlns:a16="http://schemas.microsoft.com/office/drawing/2014/main" id="{C098C376-DBCB-6F45-B274-785091CDC8D7}"/>
              </a:ext>
            </a:extLst>
          </p:cNvPr>
          <p:cNvSpPr/>
          <p:nvPr/>
        </p:nvSpPr>
        <p:spPr>
          <a:xfrm>
            <a:off x="3966939" y="3121596"/>
            <a:ext cx="2296099" cy="810112"/>
          </a:xfrm>
          <a:custGeom>
            <a:avLst/>
            <a:gdLst>
              <a:gd name="connsiteX0" fmla="*/ 2176688 w 3710867"/>
              <a:gd name="connsiteY0" fmla="*/ 1240801 h 1309272"/>
              <a:gd name="connsiteX1" fmla="*/ 2271082 w 3710867"/>
              <a:gd name="connsiteY1" fmla="*/ 1245345 h 1309272"/>
              <a:gd name="connsiteX2" fmla="*/ 2205983 w 3710867"/>
              <a:gd name="connsiteY2" fmla="*/ 1241374 h 1309272"/>
              <a:gd name="connsiteX3" fmla="*/ 1534180 w 3710867"/>
              <a:gd name="connsiteY3" fmla="*/ 1240801 h 1309272"/>
              <a:gd name="connsiteX4" fmla="*/ 1504884 w 3710867"/>
              <a:gd name="connsiteY4" fmla="*/ 1241374 h 1309272"/>
              <a:gd name="connsiteX5" fmla="*/ 1439784 w 3710867"/>
              <a:gd name="connsiteY5" fmla="*/ 1245345 h 1309272"/>
              <a:gd name="connsiteX6" fmla="*/ 1855433 w 3710867"/>
              <a:gd name="connsiteY6" fmla="*/ 0 h 1309272"/>
              <a:gd name="connsiteX7" fmla="*/ 3710866 w 3710867"/>
              <a:gd name="connsiteY7" fmla="*/ 217503 h 1309272"/>
              <a:gd name="connsiteX8" fmla="*/ 3709552 w 3710867"/>
              <a:gd name="connsiteY8" fmla="*/ 220554 h 1309272"/>
              <a:gd name="connsiteX9" fmla="*/ 3710867 w 3710867"/>
              <a:gd name="connsiteY9" fmla="*/ 220554 h 1309272"/>
              <a:gd name="connsiteX10" fmla="*/ 3471471 w 3710867"/>
              <a:gd name="connsiteY10" fmla="*/ 855877 h 1309272"/>
              <a:gd name="connsiteX11" fmla="*/ 3410900 w 3710867"/>
              <a:gd name="connsiteY11" fmla="*/ 1016624 h 1309272"/>
              <a:gd name="connsiteX12" fmla="*/ 3407009 w 3710867"/>
              <a:gd name="connsiteY12" fmla="*/ 1020453 h 1309272"/>
              <a:gd name="connsiteX13" fmla="*/ 2629822 w 3710867"/>
              <a:gd name="connsiteY13" fmla="*/ 1259660 h 1309272"/>
              <a:gd name="connsiteX14" fmla="*/ 2578532 w 3710867"/>
              <a:gd name="connsiteY14" fmla="*/ 1265911 h 1309272"/>
              <a:gd name="connsiteX15" fmla="*/ 2524030 w 3710867"/>
              <a:gd name="connsiteY15" fmla="*/ 1260777 h 1309272"/>
              <a:gd name="connsiteX16" fmla="*/ 2473863 w 3710867"/>
              <a:gd name="connsiteY16" fmla="*/ 1257717 h 1309272"/>
              <a:gd name="connsiteX17" fmla="*/ 2569433 w 3710867"/>
              <a:gd name="connsiteY17" fmla="*/ 1265760 h 1309272"/>
              <a:gd name="connsiteX18" fmla="*/ 2487808 w 3710867"/>
              <a:gd name="connsiteY18" fmla="*/ 1276969 h 1309272"/>
              <a:gd name="connsiteX19" fmla="*/ 1855434 w 3710867"/>
              <a:gd name="connsiteY19" fmla="*/ 1309272 h 1309272"/>
              <a:gd name="connsiteX20" fmla="*/ 1223061 w 3710867"/>
              <a:gd name="connsiteY20" fmla="*/ 1276969 h 1309272"/>
              <a:gd name="connsiteX21" fmla="*/ 1141435 w 3710867"/>
              <a:gd name="connsiteY21" fmla="*/ 1265760 h 1309272"/>
              <a:gd name="connsiteX22" fmla="*/ 1237007 w 3710867"/>
              <a:gd name="connsiteY22" fmla="*/ 1257716 h 1309272"/>
              <a:gd name="connsiteX23" fmla="*/ 1186836 w 3710867"/>
              <a:gd name="connsiteY23" fmla="*/ 1260777 h 1309272"/>
              <a:gd name="connsiteX24" fmla="*/ 1132336 w 3710867"/>
              <a:gd name="connsiteY24" fmla="*/ 1265911 h 1309272"/>
              <a:gd name="connsiteX25" fmla="*/ 1081046 w 3710867"/>
              <a:gd name="connsiteY25" fmla="*/ 1259660 h 1309272"/>
              <a:gd name="connsiteX26" fmla="*/ 303859 w 3710867"/>
              <a:gd name="connsiteY26" fmla="*/ 1020453 h 1309272"/>
              <a:gd name="connsiteX27" fmla="*/ 299968 w 3710867"/>
              <a:gd name="connsiteY27" fmla="*/ 1016624 h 1309272"/>
              <a:gd name="connsiteX28" fmla="*/ 239397 w 3710867"/>
              <a:gd name="connsiteY28" fmla="*/ 855877 h 1309272"/>
              <a:gd name="connsiteX29" fmla="*/ 1 w 3710867"/>
              <a:gd name="connsiteY29" fmla="*/ 220554 h 1309272"/>
              <a:gd name="connsiteX30" fmla="*/ 1314 w 3710867"/>
              <a:gd name="connsiteY30" fmla="*/ 220554 h 1309272"/>
              <a:gd name="connsiteX31" fmla="*/ 0 w 3710867"/>
              <a:gd name="connsiteY31" fmla="*/ 217503 h 1309272"/>
              <a:gd name="connsiteX32" fmla="*/ 1855433 w 3710867"/>
              <a:gd name="connsiteY32"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0867" h="1309272">
                <a:moveTo>
                  <a:pt x="2176688" y="1240801"/>
                </a:moveTo>
                <a:lnTo>
                  <a:pt x="2271082" y="1245345"/>
                </a:lnTo>
                <a:lnTo>
                  <a:pt x="2205983" y="1241374"/>
                </a:lnTo>
                <a:close/>
                <a:moveTo>
                  <a:pt x="1534180" y="1240801"/>
                </a:moveTo>
                <a:lnTo>
                  <a:pt x="1504884" y="1241374"/>
                </a:lnTo>
                <a:lnTo>
                  <a:pt x="1439784" y="1245345"/>
                </a:lnTo>
                <a:close/>
                <a:moveTo>
                  <a:pt x="1855433" y="0"/>
                </a:moveTo>
                <a:cubicBezTo>
                  <a:pt x="2880160" y="0"/>
                  <a:pt x="3710866" y="97379"/>
                  <a:pt x="3710866" y="217503"/>
                </a:cubicBezTo>
                <a:lnTo>
                  <a:pt x="3709552" y="220554"/>
                </a:lnTo>
                <a:lnTo>
                  <a:pt x="3710867" y="220554"/>
                </a:lnTo>
                <a:lnTo>
                  <a:pt x="3471471" y="855877"/>
                </a:lnTo>
                <a:lnTo>
                  <a:pt x="3410900" y="1016624"/>
                </a:lnTo>
                <a:lnTo>
                  <a:pt x="3407009" y="1020453"/>
                </a:lnTo>
                <a:cubicBezTo>
                  <a:pt x="3280428" y="1123423"/>
                  <a:pt x="2998137" y="1209036"/>
                  <a:pt x="2629822" y="1259660"/>
                </a:cubicBezTo>
                <a:lnTo>
                  <a:pt x="2578532" y="1265911"/>
                </a:lnTo>
                <a:lnTo>
                  <a:pt x="2524030" y="1260777"/>
                </a:lnTo>
                <a:lnTo>
                  <a:pt x="2473863" y="1257717"/>
                </a:lnTo>
                <a:lnTo>
                  <a:pt x="2569433" y="1265760"/>
                </a:lnTo>
                <a:lnTo>
                  <a:pt x="2487808" y="1276969"/>
                </a:lnTo>
                <a:cubicBezTo>
                  <a:pt x="2293441" y="1297770"/>
                  <a:pt x="2079747" y="1309272"/>
                  <a:pt x="1855434" y="1309272"/>
                </a:cubicBezTo>
                <a:cubicBezTo>
                  <a:pt x="1631122" y="1309272"/>
                  <a:pt x="1417427" y="1297770"/>
                  <a:pt x="1223061" y="1276969"/>
                </a:cubicBezTo>
                <a:lnTo>
                  <a:pt x="1141435" y="1265760"/>
                </a:lnTo>
                <a:lnTo>
                  <a:pt x="1237007" y="1257716"/>
                </a:lnTo>
                <a:lnTo>
                  <a:pt x="1186836" y="1260777"/>
                </a:lnTo>
                <a:lnTo>
                  <a:pt x="1132336" y="1265911"/>
                </a:lnTo>
                <a:lnTo>
                  <a:pt x="1081046" y="1259660"/>
                </a:lnTo>
                <a:cubicBezTo>
                  <a:pt x="712731" y="1209036"/>
                  <a:pt x="430440" y="1123423"/>
                  <a:pt x="303859" y="1020453"/>
                </a:cubicBezTo>
                <a:lnTo>
                  <a:pt x="299968" y="1016624"/>
                </a:lnTo>
                <a:lnTo>
                  <a:pt x="239397" y="855877"/>
                </a:lnTo>
                <a:lnTo>
                  <a:pt x="1" y="220554"/>
                </a:lnTo>
                <a:lnTo>
                  <a:pt x="1314" y="220554"/>
                </a:lnTo>
                <a:lnTo>
                  <a:pt x="0" y="217503"/>
                </a:lnTo>
                <a:cubicBezTo>
                  <a:pt x="0" y="97379"/>
                  <a:pt x="830706" y="0"/>
                  <a:pt x="1855433" y="0"/>
                </a:cubicBezTo>
                <a:close/>
              </a:path>
            </a:pathLst>
          </a:custGeom>
          <a:gradFill flip="none" rotWithShape="1">
            <a:gsLst>
              <a:gs pos="46000">
                <a:schemeClr val="accent6"/>
              </a:gs>
              <a:gs pos="78000">
                <a:schemeClr val="accent6">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dirty="0"/>
          </a:p>
        </p:txBody>
      </p:sp>
      <p:sp>
        <p:nvSpPr>
          <p:cNvPr id="14" name="Freeform: Shape 119">
            <a:extLst>
              <a:ext uri="{FF2B5EF4-FFF2-40B4-BE49-F238E27FC236}">
                <a16:creationId xmlns:a16="http://schemas.microsoft.com/office/drawing/2014/main" id="{04661322-0E89-2E49-9DF0-BB45B12E1D9D}"/>
              </a:ext>
            </a:extLst>
          </p:cNvPr>
          <p:cNvSpPr/>
          <p:nvPr/>
        </p:nvSpPr>
        <p:spPr>
          <a:xfrm>
            <a:off x="4830361" y="5415588"/>
            <a:ext cx="569255" cy="808698"/>
          </a:xfrm>
          <a:custGeom>
            <a:avLst/>
            <a:gdLst>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460004 w 920008"/>
              <a:gd name="connsiteY11" fmla="*/ 435005 h 1306987"/>
              <a:gd name="connsiteX12" fmla="*/ 884082 w 920008"/>
              <a:gd name="connsiteY12" fmla="*/ 302164 h 1306987"/>
              <a:gd name="connsiteX13" fmla="*/ 892517 w 920008"/>
              <a:gd name="connsiteY13" fmla="*/ 289324 h 1306987"/>
              <a:gd name="connsiteX14" fmla="*/ 892518 w 920008"/>
              <a:gd name="connsiteY14" fmla="*/ 289322 h 1306987"/>
              <a:gd name="connsiteX15" fmla="*/ 588316 w 920008"/>
              <a:gd name="connsiteY15" fmla="*/ 1096630 h 1306987"/>
              <a:gd name="connsiteX16" fmla="*/ 526592 w 920008"/>
              <a:gd name="connsiteY16" fmla="*/ 1260437 h 1306987"/>
              <a:gd name="connsiteX17" fmla="*/ 526591 w 920008"/>
              <a:gd name="connsiteY17" fmla="*/ 1260437 h 1306987"/>
              <a:gd name="connsiteX18" fmla="*/ 524924 w 920008"/>
              <a:gd name="connsiteY18" fmla="*/ 1264861 h 1306987"/>
              <a:gd name="connsiteX19" fmla="*/ 510671 w 920008"/>
              <a:gd name="connsiteY19" fmla="*/ 1285999 h 1306987"/>
              <a:gd name="connsiteX20" fmla="*/ 460002 w 920008"/>
              <a:gd name="connsiteY20" fmla="*/ 1306987 h 1306987"/>
              <a:gd name="connsiteX21" fmla="*/ 409333 w 920008"/>
              <a:gd name="connsiteY21" fmla="*/ 1285999 h 1306987"/>
              <a:gd name="connsiteX22" fmla="*/ 395090 w 920008"/>
              <a:gd name="connsiteY22" fmla="*/ 1264874 h 1306987"/>
              <a:gd name="connsiteX23" fmla="*/ 393409 w 920008"/>
              <a:gd name="connsiteY23" fmla="*/ 1260413 h 1306987"/>
              <a:gd name="connsiteX24" fmla="*/ 27497 w 920008"/>
              <a:gd name="connsiteY24" fmla="*/ 289333 h 1306987"/>
              <a:gd name="connsiteX25" fmla="*/ 27494 w 920008"/>
              <a:gd name="connsiteY25" fmla="*/ 289329 h 1306987"/>
              <a:gd name="connsiteX26" fmla="*/ 0 w 920008"/>
              <a:gd name="connsiteY26" fmla="*/ 216362 h 1306987"/>
              <a:gd name="connsiteX27" fmla="*/ 9107 w 920008"/>
              <a:gd name="connsiteY27" fmla="*/ 173667 h 1306987"/>
              <a:gd name="connsiteX28" fmla="*/ 134559 w 920008"/>
              <a:gd name="connsiteY28" fmla="*/ 63704 h 1306987"/>
              <a:gd name="connsiteX29" fmla="*/ 181040 w 920008"/>
              <a:gd name="connsiteY29" fmla="*/ 45581 h 1306987"/>
              <a:gd name="connsiteX30" fmla="*/ 181042 w 920008"/>
              <a:gd name="connsiteY30" fmla="*/ 45582 h 1306987"/>
              <a:gd name="connsiteX31" fmla="*/ 202675 w 920008"/>
              <a:gd name="connsiteY31" fmla="*/ 37146 h 1306987"/>
              <a:gd name="connsiteX32" fmla="*/ 460003 w 920008"/>
              <a:gd name="connsiteY32" fmla="*/ 0 h 1306987"/>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884082 w 920008"/>
              <a:gd name="connsiteY11" fmla="*/ 302164 h 1306987"/>
              <a:gd name="connsiteX12" fmla="*/ 892517 w 920008"/>
              <a:gd name="connsiteY12" fmla="*/ 289324 h 1306987"/>
              <a:gd name="connsiteX13" fmla="*/ 892518 w 920008"/>
              <a:gd name="connsiteY13" fmla="*/ 289322 h 1306987"/>
              <a:gd name="connsiteX14" fmla="*/ 588316 w 920008"/>
              <a:gd name="connsiteY14" fmla="*/ 1096630 h 1306987"/>
              <a:gd name="connsiteX15" fmla="*/ 526592 w 920008"/>
              <a:gd name="connsiteY15" fmla="*/ 1260437 h 1306987"/>
              <a:gd name="connsiteX16" fmla="*/ 526591 w 920008"/>
              <a:gd name="connsiteY16" fmla="*/ 1260437 h 1306987"/>
              <a:gd name="connsiteX17" fmla="*/ 524924 w 920008"/>
              <a:gd name="connsiteY17" fmla="*/ 1264861 h 1306987"/>
              <a:gd name="connsiteX18" fmla="*/ 510671 w 920008"/>
              <a:gd name="connsiteY18" fmla="*/ 1285999 h 1306987"/>
              <a:gd name="connsiteX19" fmla="*/ 460002 w 920008"/>
              <a:gd name="connsiteY19" fmla="*/ 1306987 h 1306987"/>
              <a:gd name="connsiteX20" fmla="*/ 409333 w 920008"/>
              <a:gd name="connsiteY20" fmla="*/ 1285999 h 1306987"/>
              <a:gd name="connsiteX21" fmla="*/ 395090 w 920008"/>
              <a:gd name="connsiteY21" fmla="*/ 1264874 h 1306987"/>
              <a:gd name="connsiteX22" fmla="*/ 393409 w 920008"/>
              <a:gd name="connsiteY22" fmla="*/ 1260413 h 1306987"/>
              <a:gd name="connsiteX23" fmla="*/ 27497 w 920008"/>
              <a:gd name="connsiteY23" fmla="*/ 289333 h 1306987"/>
              <a:gd name="connsiteX24" fmla="*/ 27494 w 920008"/>
              <a:gd name="connsiteY24" fmla="*/ 289329 h 1306987"/>
              <a:gd name="connsiteX25" fmla="*/ 0 w 920008"/>
              <a:gd name="connsiteY25" fmla="*/ 216362 h 1306987"/>
              <a:gd name="connsiteX26" fmla="*/ 9107 w 920008"/>
              <a:gd name="connsiteY26" fmla="*/ 173667 h 1306987"/>
              <a:gd name="connsiteX27" fmla="*/ 134559 w 920008"/>
              <a:gd name="connsiteY27" fmla="*/ 63704 h 1306987"/>
              <a:gd name="connsiteX28" fmla="*/ 181040 w 920008"/>
              <a:gd name="connsiteY28" fmla="*/ 45581 h 1306987"/>
              <a:gd name="connsiteX29" fmla="*/ 181042 w 920008"/>
              <a:gd name="connsiteY29" fmla="*/ 45582 h 1306987"/>
              <a:gd name="connsiteX30" fmla="*/ 202675 w 920008"/>
              <a:gd name="connsiteY30" fmla="*/ 37146 h 1306987"/>
              <a:gd name="connsiteX31" fmla="*/ 460003 w 920008"/>
              <a:gd name="connsiteY31" fmla="*/ 0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96866 w 920008"/>
              <a:gd name="connsiteY29" fmla="*/ 425227 h 1306987"/>
              <a:gd name="connsiteX30" fmla="*/ 551444 w 920008"/>
              <a:gd name="connsiteY30"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51444 w 920008"/>
              <a:gd name="connsiteY29"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0008" h="1306987">
                <a:moveTo>
                  <a:pt x="884082" y="302164"/>
                </a:moveTo>
                <a:lnTo>
                  <a:pt x="892517" y="289324"/>
                </a:lnTo>
                <a:cubicBezTo>
                  <a:pt x="892517" y="289323"/>
                  <a:pt x="892518" y="289323"/>
                  <a:pt x="892518" y="289322"/>
                </a:cubicBezTo>
                <a:lnTo>
                  <a:pt x="588316" y="1096630"/>
                </a:lnTo>
                <a:lnTo>
                  <a:pt x="526592" y="1260437"/>
                </a:lnTo>
                <a:lnTo>
                  <a:pt x="526591" y="1260437"/>
                </a:lnTo>
                <a:lnTo>
                  <a:pt x="524924" y="1264861"/>
                </a:lnTo>
                <a:lnTo>
                  <a:pt x="510671" y="1285999"/>
                </a:lnTo>
                <a:cubicBezTo>
                  <a:pt x="497704" y="1298967"/>
                  <a:pt x="479790" y="1306987"/>
                  <a:pt x="460002" y="1306987"/>
                </a:cubicBezTo>
                <a:cubicBezTo>
                  <a:pt x="440215" y="1306987"/>
                  <a:pt x="422300" y="1298967"/>
                  <a:pt x="409333" y="1285999"/>
                </a:cubicBezTo>
                <a:lnTo>
                  <a:pt x="395090" y="1264874"/>
                </a:lnTo>
                <a:lnTo>
                  <a:pt x="393409" y="1260413"/>
                </a:lnTo>
                <a:lnTo>
                  <a:pt x="27497" y="289333"/>
                </a:lnTo>
                <a:cubicBezTo>
                  <a:pt x="27496" y="289332"/>
                  <a:pt x="27495" y="289330"/>
                  <a:pt x="27494" y="289329"/>
                </a:cubicBezTo>
                <a:lnTo>
                  <a:pt x="0" y="216362"/>
                </a:lnTo>
                <a:lnTo>
                  <a:pt x="9107" y="173667"/>
                </a:lnTo>
                <a:cubicBezTo>
                  <a:pt x="27500" y="131191"/>
                  <a:pt x="72093" y="93224"/>
                  <a:pt x="134559" y="63704"/>
                </a:cubicBezTo>
                <a:lnTo>
                  <a:pt x="181040" y="45581"/>
                </a:lnTo>
                <a:cubicBezTo>
                  <a:pt x="181041" y="45581"/>
                  <a:pt x="181041" y="45582"/>
                  <a:pt x="181042" y="45582"/>
                </a:cubicBezTo>
                <a:lnTo>
                  <a:pt x="202675" y="37146"/>
                </a:lnTo>
                <a:cubicBezTo>
                  <a:pt x="276131" y="13694"/>
                  <a:pt x="364683" y="0"/>
                  <a:pt x="460003" y="0"/>
                </a:cubicBezTo>
                <a:cubicBezTo>
                  <a:pt x="555323" y="0"/>
                  <a:pt x="643876" y="13694"/>
                  <a:pt x="717332" y="37146"/>
                </a:cubicBezTo>
                <a:lnTo>
                  <a:pt x="738965" y="45582"/>
                </a:lnTo>
                <a:cubicBezTo>
                  <a:pt x="738966" y="45582"/>
                  <a:pt x="738966" y="45581"/>
                  <a:pt x="738967" y="45581"/>
                </a:cubicBezTo>
                <a:lnTo>
                  <a:pt x="785447" y="63704"/>
                </a:lnTo>
                <a:cubicBezTo>
                  <a:pt x="847913" y="93224"/>
                  <a:pt x="892507" y="131191"/>
                  <a:pt x="910899" y="173667"/>
                </a:cubicBezTo>
                <a:lnTo>
                  <a:pt x="920008" y="216365"/>
                </a:lnTo>
                <a:lnTo>
                  <a:pt x="892517" y="289322"/>
                </a:lnTo>
                <a:lnTo>
                  <a:pt x="884081" y="302164"/>
                </a:lnTo>
              </a:path>
            </a:pathLst>
          </a:custGeom>
          <a:gradFill flip="none" rotWithShape="1">
            <a:gsLst>
              <a:gs pos="30000">
                <a:srgbClr val="FF5A28"/>
              </a:gs>
              <a:gs pos="100000">
                <a:srgbClr val="DF3836"/>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15" name="Freeform: Shape 116">
            <a:extLst>
              <a:ext uri="{FF2B5EF4-FFF2-40B4-BE49-F238E27FC236}">
                <a16:creationId xmlns:a16="http://schemas.microsoft.com/office/drawing/2014/main" id="{774B26F3-2B2E-AF43-BAB2-58125D96D676}"/>
              </a:ext>
            </a:extLst>
          </p:cNvPr>
          <p:cNvSpPr/>
          <p:nvPr/>
        </p:nvSpPr>
        <p:spPr>
          <a:xfrm>
            <a:off x="4536259" y="4649322"/>
            <a:ext cx="1157459" cy="810492"/>
          </a:xfrm>
          <a:custGeom>
            <a:avLst/>
            <a:gdLst>
              <a:gd name="connsiteX0" fmla="*/ 935318 w 1870640"/>
              <a:gd name="connsiteY0" fmla="*/ 874879 h 1309885"/>
              <a:gd name="connsiteX1" fmla="*/ 1524558 w 1870640"/>
              <a:gd name="connsiteY1" fmla="*/ 1048547 h 1309885"/>
              <a:gd name="connsiteX2" fmla="*/ 1534693 w 1870640"/>
              <a:gd name="connsiteY2" fmla="*/ 1084905 h 1309885"/>
              <a:gd name="connsiteX3" fmla="*/ 1508160 w 1870640"/>
              <a:gd name="connsiteY3" fmla="*/ 1155319 h 1309885"/>
              <a:gd name="connsiteX4" fmla="*/ 1489511 w 1870640"/>
              <a:gd name="connsiteY4" fmla="*/ 1177044 h 1309885"/>
              <a:gd name="connsiteX5" fmla="*/ 1271600 w 1870640"/>
              <a:gd name="connsiteY5" fmla="*/ 1272739 h 1309885"/>
              <a:gd name="connsiteX6" fmla="*/ 1214283 w 1870640"/>
              <a:gd name="connsiteY6" fmla="*/ 1283990 h 1309885"/>
              <a:gd name="connsiteX7" fmla="*/ 1169434 w 1870640"/>
              <a:gd name="connsiteY7" fmla="*/ 1292793 h 1309885"/>
              <a:gd name="connsiteX8" fmla="*/ 935319 w 1870640"/>
              <a:gd name="connsiteY8" fmla="*/ 1309885 h 1309885"/>
              <a:gd name="connsiteX9" fmla="*/ 701204 w 1870640"/>
              <a:gd name="connsiteY9" fmla="*/ 1292793 h 1309885"/>
              <a:gd name="connsiteX10" fmla="*/ 656356 w 1870640"/>
              <a:gd name="connsiteY10" fmla="*/ 1283990 h 1309885"/>
              <a:gd name="connsiteX11" fmla="*/ 677991 w 1870640"/>
              <a:gd name="connsiteY11" fmla="*/ 1275554 h 1309885"/>
              <a:gd name="connsiteX12" fmla="*/ 677990 w 1870640"/>
              <a:gd name="connsiteY12" fmla="*/ 1275554 h 1309885"/>
              <a:gd name="connsiteX13" fmla="*/ 656355 w 1870640"/>
              <a:gd name="connsiteY13" fmla="*/ 1283990 h 1309885"/>
              <a:gd name="connsiteX14" fmla="*/ 599036 w 1870640"/>
              <a:gd name="connsiteY14" fmla="*/ 1272739 h 1309885"/>
              <a:gd name="connsiteX15" fmla="*/ 381125 w 1870640"/>
              <a:gd name="connsiteY15" fmla="*/ 1177044 h 1309885"/>
              <a:gd name="connsiteX16" fmla="*/ 362479 w 1870640"/>
              <a:gd name="connsiteY16" fmla="*/ 1155323 h 1309885"/>
              <a:gd name="connsiteX17" fmla="*/ 335944 w 1870640"/>
              <a:gd name="connsiteY17" fmla="*/ 1084902 h 1309885"/>
              <a:gd name="connsiteX18" fmla="*/ 346078 w 1870640"/>
              <a:gd name="connsiteY18" fmla="*/ 1048547 h 1309885"/>
              <a:gd name="connsiteX19" fmla="*/ 935318 w 1870640"/>
              <a:gd name="connsiteY19" fmla="*/ 874879 h 1309885"/>
              <a:gd name="connsiteX20" fmla="*/ 935320 w 1870640"/>
              <a:gd name="connsiteY20" fmla="*/ 0 h 1309885"/>
              <a:gd name="connsiteX21" fmla="*/ 1461691 w 1870640"/>
              <a:gd name="connsiteY21" fmla="*/ 37146 h 1309885"/>
              <a:gd name="connsiteX22" fmla="*/ 1486139 w 1870640"/>
              <a:gd name="connsiteY22" fmla="*/ 41806 h 1309885"/>
              <a:gd name="connsiteX23" fmla="*/ 1601022 w 1870640"/>
              <a:gd name="connsiteY23" fmla="*/ 63705 h 1309885"/>
              <a:gd name="connsiteX24" fmla="*/ 1857638 w 1870640"/>
              <a:gd name="connsiteY24" fmla="*/ 173668 h 1309885"/>
              <a:gd name="connsiteX25" fmla="*/ 1870640 w 1870640"/>
              <a:gd name="connsiteY25" fmla="*/ 193351 h 1309885"/>
              <a:gd name="connsiteX26" fmla="*/ 1838564 w 1870640"/>
              <a:gd name="connsiteY26" fmla="*/ 278476 h 1309885"/>
              <a:gd name="connsiteX27" fmla="*/ 1838562 w 1870640"/>
              <a:gd name="connsiteY27" fmla="*/ 278478 h 1309885"/>
              <a:gd name="connsiteX28" fmla="*/ 1534693 w 1870640"/>
              <a:gd name="connsiteY28" fmla="*/ 1084904 h 1309885"/>
              <a:gd name="connsiteX29" fmla="*/ 1524558 w 1870640"/>
              <a:gd name="connsiteY29" fmla="*/ 1048546 h 1309885"/>
              <a:gd name="connsiteX30" fmla="*/ 935318 w 1870640"/>
              <a:gd name="connsiteY30" fmla="*/ 874878 h 1309885"/>
              <a:gd name="connsiteX31" fmla="*/ 346078 w 1870640"/>
              <a:gd name="connsiteY31" fmla="*/ 1048546 h 1309885"/>
              <a:gd name="connsiteX32" fmla="*/ 335944 w 1870640"/>
              <a:gd name="connsiteY32" fmla="*/ 1084901 h 1309885"/>
              <a:gd name="connsiteX33" fmla="*/ 32075 w 1870640"/>
              <a:gd name="connsiteY33" fmla="*/ 278475 h 1309885"/>
              <a:gd name="connsiteX34" fmla="*/ 32076 w 1870640"/>
              <a:gd name="connsiteY34" fmla="*/ 278476 h 1309885"/>
              <a:gd name="connsiteX35" fmla="*/ 0 w 1870640"/>
              <a:gd name="connsiteY35" fmla="*/ 193351 h 1309885"/>
              <a:gd name="connsiteX36" fmla="*/ 13002 w 1870640"/>
              <a:gd name="connsiteY36" fmla="*/ 173668 h 1309885"/>
              <a:gd name="connsiteX37" fmla="*/ 269618 w 1870640"/>
              <a:gd name="connsiteY37" fmla="*/ 63705 h 1309885"/>
              <a:gd name="connsiteX38" fmla="*/ 384501 w 1870640"/>
              <a:gd name="connsiteY38" fmla="*/ 41806 h 1309885"/>
              <a:gd name="connsiteX39" fmla="*/ 408949 w 1870640"/>
              <a:gd name="connsiteY39" fmla="*/ 37146 h 1309885"/>
              <a:gd name="connsiteX40" fmla="*/ 935320 w 1870640"/>
              <a:gd name="connsiteY40" fmla="*/ 0 h 130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70640" h="1309885">
                <a:moveTo>
                  <a:pt x="935318" y="874879"/>
                </a:moveTo>
                <a:cubicBezTo>
                  <a:pt x="1225973" y="874879"/>
                  <a:pt x="1468474" y="949435"/>
                  <a:pt x="1524558" y="1048547"/>
                </a:cubicBezTo>
                <a:lnTo>
                  <a:pt x="1534693" y="1084905"/>
                </a:lnTo>
                <a:lnTo>
                  <a:pt x="1508160" y="1155319"/>
                </a:lnTo>
                <a:lnTo>
                  <a:pt x="1489511" y="1177044"/>
                </a:lnTo>
                <a:cubicBezTo>
                  <a:pt x="1443858" y="1216076"/>
                  <a:pt x="1367593" y="1249287"/>
                  <a:pt x="1271600" y="1272739"/>
                </a:cubicBezTo>
                <a:lnTo>
                  <a:pt x="1214283" y="1283990"/>
                </a:lnTo>
                <a:lnTo>
                  <a:pt x="1169434" y="1292793"/>
                </a:lnTo>
                <a:cubicBezTo>
                  <a:pt x="1097477" y="1303799"/>
                  <a:pt x="1018363" y="1309885"/>
                  <a:pt x="935319" y="1309885"/>
                </a:cubicBezTo>
                <a:cubicBezTo>
                  <a:pt x="852275" y="1309885"/>
                  <a:pt x="773162" y="1303799"/>
                  <a:pt x="701204" y="1292793"/>
                </a:cubicBezTo>
                <a:lnTo>
                  <a:pt x="656356" y="1283990"/>
                </a:lnTo>
                <a:lnTo>
                  <a:pt x="677991" y="1275554"/>
                </a:lnTo>
                <a:cubicBezTo>
                  <a:pt x="681597" y="1274148"/>
                  <a:pt x="681596" y="1274148"/>
                  <a:pt x="677990" y="1275554"/>
                </a:cubicBezTo>
                <a:lnTo>
                  <a:pt x="656355" y="1283990"/>
                </a:lnTo>
                <a:lnTo>
                  <a:pt x="599036" y="1272739"/>
                </a:lnTo>
                <a:cubicBezTo>
                  <a:pt x="503043" y="1249287"/>
                  <a:pt x="426778" y="1216076"/>
                  <a:pt x="381125" y="1177044"/>
                </a:cubicBezTo>
                <a:lnTo>
                  <a:pt x="362479" y="1155323"/>
                </a:lnTo>
                <a:lnTo>
                  <a:pt x="335944" y="1084902"/>
                </a:lnTo>
                <a:lnTo>
                  <a:pt x="346078" y="1048547"/>
                </a:lnTo>
                <a:cubicBezTo>
                  <a:pt x="402162" y="949435"/>
                  <a:pt x="644663" y="874879"/>
                  <a:pt x="935318" y="874879"/>
                </a:cubicBezTo>
                <a:close/>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8562" y="278478"/>
                </a:lnTo>
                <a:lnTo>
                  <a:pt x="1534693" y="1084904"/>
                </a:lnTo>
                <a:lnTo>
                  <a:pt x="1524558" y="1048546"/>
                </a:lnTo>
                <a:cubicBezTo>
                  <a:pt x="1468474" y="949434"/>
                  <a:pt x="1225973" y="874878"/>
                  <a:pt x="935318" y="874878"/>
                </a:cubicBezTo>
                <a:cubicBezTo>
                  <a:pt x="644663" y="874878"/>
                  <a:pt x="402162" y="949434"/>
                  <a:pt x="346078" y="1048546"/>
                </a:cubicBezTo>
                <a:lnTo>
                  <a:pt x="335944" y="1084901"/>
                </a:lnTo>
                <a:lnTo>
                  <a:pt x="32075" y="278475"/>
                </a:ln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chemeClr val="accent3"/>
              </a:gs>
              <a:gs pos="78000">
                <a:schemeClr val="accent3">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16" name="Freeform: Shape 113">
            <a:extLst>
              <a:ext uri="{FF2B5EF4-FFF2-40B4-BE49-F238E27FC236}">
                <a16:creationId xmlns:a16="http://schemas.microsoft.com/office/drawing/2014/main" id="{513C3DF4-CAB5-9640-8C02-FC80B69236CC}"/>
              </a:ext>
            </a:extLst>
          </p:cNvPr>
          <p:cNvSpPr/>
          <p:nvPr/>
        </p:nvSpPr>
        <p:spPr>
          <a:xfrm>
            <a:off x="4250318" y="3885458"/>
            <a:ext cx="1729341" cy="809642"/>
          </a:xfrm>
          <a:custGeom>
            <a:avLst/>
            <a:gdLst>
              <a:gd name="connsiteX0" fmla="*/ 1397448 w 2794895"/>
              <a:gd name="connsiteY0" fmla="*/ 1234526 h 1308512"/>
              <a:gd name="connsiteX1" fmla="*/ 1923819 w 2794895"/>
              <a:gd name="connsiteY1" fmla="*/ 1271672 h 1308512"/>
              <a:gd name="connsiteX2" fmla="*/ 1948267 w 2794895"/>
              <a:gd name="connsiteY2" fmla="*/ 1276332 h 1308512"/>
              <a:gd name="connsiteX3" fmla="*/ 1812119 w 2794895"/>
              <a:gd name="connsiteY3" fmla="*/ 1291420 h 1308512"/>
              <a:gd name="connsiteX4" fmla="*/ 1397448 w 2794895"/>
              <a:gd name="connsiteY4" fmla="*/ 1308512 h 1308512"/>
              <a:gd name="connsiteX5" fmla="*/ 982777 w 2794895"/>
              <a:gd name="connsiteY5" fmla="*/ 1291420 h 1308512"/>
              <a:gd name="connsiteX6" fmla="*/ 846630 w 2794895"/>
              <a:gd name="connsiteY6" fmla="*/ 1276332 h 1308512"/>
              <a:gd name="connsiteX7" fmla="*/ 871077 w 2794895"/>
              <a:gd name="connsiteY7" fmla="*/ 1271672 h 1308512"/>
              <a:gd name="connsiteX8" fmla="*/ 1397448 w 2794895"/>
              <a:gd name="connsiteY8" fmla="*/ 1234526 h 1308512"/>
              <a:gd name="connsiteX9" fmla="*/ 674350 w 2794895"/>
              <a:gd name="connsiteY9" fmla="*/ 31386 h 1308512"/>
              <a:gd name="connsiteX10" fmla="*/ 765075 w 2794895"/>
              <a:gd name="connsiteY10" fmla="*/ 42444 h 1308512"/>
              <a:gd name="connsiteX11" fmla="*/ 1397448 w 2794895"/>
              <a:gd name="connsiteY11" fmla="*/ 74747 h 1308512"/>
              <a:gd name="connsiteX12" fmla="*/ 2029821 w 2794895"/>
              <a:gd name="connsiteY12" fmla="*/ 42444 h 1308512"/>
              <a:gd name="connsiteX13" fmla="*/ 2120546 w 2794895"/>
              <a:gd name="connsiteY13" fmla="*/ 31386 h 1308512"/>
              <a:gd name="connsiteX14" fmla="*/ 2181694 w 2794895"/>
              <a:gd name="connsiteY14" fmla="*/ 37147 h 1308512"/>
              <a:gd name="connsiteX15" fmla="*/ 2792877 w 2794895"/>
              <a:gd name="connsiteY15" fmla="*/ 195266 h 1308512"/>
              <a:gd name="connsiteX16" fmla="*/ 2794895 w 2794895"/>
              <a:gd name="connsiteY16" fmla="*/ 201461 h 1308512"/>
              <a:gd name="connsiteX17" fmla="*/ 2772772 w 2794895"/>
              <a:gd name="connsiteY17" fmla="*/ 260171 h 1308512"/>
              <a:gd name="connsiteX18" fmla="*/ 2772771 w 2794895"/>
              <a:gd name="connsiteY18" fmla="*/ 260173 h 1308512"/>
              <a:gd name="connsiteX19" fmla="*/ 2461554 w 2794895"/>
              <a:gd name="connsiteY19" fmla="*/ 1086096 h 1308512"/>
              <a:gd name="connsiteX20" fmla="*/ 2445281 w 2794895"/>
              <a:gd name="connsiteY20" fmla="*/ 1129283 h 1308512"/>
              <a:gd name="connsiteX21" fmla="*/ 2441125 w 2794895"/>
              <a:gd name="connsiteY21" fmla="*/ 1134843 h 1308512"/>
              <a:gd name="connsiteX22" fmla="*/ 1993079 w 2794895"/>
              <a:gd name="connsiteY22" fmla="*/ 1271365 h 1308512"/>
              <a:gd name="connsiteX23" fmla="*/ 1948267 w 2794895"/>
              <a:gd name="connsiteY23" fmla="*/ 1276331 h 1308512"/>
              <a:gd name="connsiteX24" fmla="*/ 1923819 w 2794895"/>
              <a:gd name="connsiteY24" fmla="*/ 1271671 h 1308512"/>
              <a:gd name="connsiteX25" fmla="*/ 1397448 w 2794895"/>
              <a:gd name="connsiteY25" fmla="*/ 1234525 h 1308512"/>
              <a:gd name="connsiteX26" fmla="*/ 871077 w 2794895"/>
              <a:gd name="connsiteY26" fmla="*/ 1271671 h 1308512"/>
              <a:gd name="connsiteX27" fmla="*/ 846629 w 2794895"/>
              <a:gd name="connsiteY27" fmla="*/ 1276331 h 1308512"/>
              <a:gd name="connsiteX28" fmla="*/ 801817 w 2794895"/>
              <a:gd name="connsiteY28" fmla="*/ 1271365 h 1308512"/>
              <a:gd name="connsiteX29" fmla="*/ 353771 w 2794895"/>
              <a:gd name="connsiteY29" fmla="*/ 1134843 h 1308512"/>
              <a:gd name="connsiteX30" fmla="*/ 349615 w 2794895"/>
              <a:gd name="connsiteY30" fmla="*/ 1129283 h 1308512"/>
              <a:gd name="connsiteX31" fmla="*/ 333342 w 2794895"/>
              <a:gd name="connsiteY31" fmla="*/ 1086096 h 1308512"/>
              <a:gd name="connsiteX32" fmla="*/ 22127 w 2794895"/>
              <a:gd name="connsiteY32" fmla="*/ 260176 h 1308512"/>
              <a:gd name="connsiteX33" fmla="*/ 22125 w 2794895"/>
              <a:gd name="connsiteY33" fmla="*/ 260174 h 1308512"/>
              <a:gd name="connsiteX34" fmla="*/ 0 w 2794895"/>
              <a:gd name="connsiteY34" fmla="*/ 201458 h 1308512"/>
              <a:gd name="connsiteX35" fmla="*/ 2017 w 2794895"/>
              <a:gd name="connsiteY35" fmla="*/ 195266 h 1308512"/>
              <a:gd name="connsiteX36" fmla="*/ 613200 w 2794895"/>
              <a:gd name="connsiteY36" fmla="*/ 37147 h 1308512"/>
              <a:gd name="connsiteX37" fmla="*/ 1397447 w 2794895"/>
              <a:gd name="connsiteY37" fmla="*/ 0 h 1308512"/>
              <a:gd name="connsiteX38" fmla="*/ 2066044 w 2794895"/>
              <a:gd name="connsiteY38" fmla="*/ 26251 h 1308512"/>
              <a:gd name="connsiteX39" fmla="*/ 2120546 w 2794895"/>
              <a:gd name="connsiteY39" fmla="*/ 31385 h 1308512"/>
              <a:gd name="connsiteX40" fmla="*/ 2029821 w 2794895"/>
              <a:gd name="connsiteY40" fmla="*/ 42443 h 1308512"/>
              <a:gd name="connsiteX41" fmla="*/ 1397448 w 2794895"/>
              <a:gd name="connsiteY41" fmla="*/ 74746 h 1308512"/>
              <a:gd name="connsiteX42" fmla="*/ 765075 w 2794895"/>
              <a:gd name="connsiteY42" fmla="*/ 42443 h 1308512"/>
              <a:gd name="connsiteX43" fmla="*/ 674350 w 2794895"/>
              <a:gd name="connsiteY43" fmla="*/ 31385 h 1308512"/>
              <a:gd name="connsiteX44" fmla="*/ 728850 w 2794895"/>
              <a:gd name="connsiteY44" fmla="*/ 26251 h 1308512"/>
              <a:gd name="connsiteX45" fmla="*/ 1397447 w 2794895"/>
              <a:gd name="connsiteY45" fmla="*/ 0 h 13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94895" h="1308512">
                <a:moveTo>
                  <a:pt x="1397448" y="1234526"/>
                </a:moveTo>
                <a:cubicBezTo>
                  <a:pt x="1592428" y="1234526"/>
                  <a:pt x="1773564" y="1248220"/>
                  <a:pt x="1923819" y="1271672"/>
                </a:cubicBezTo>
                <a:lnTo>
                  <a:pt x="1948267" y="1276332"/>
                </a:lnTo>
                <a:lnTo>
                  <a:pt x="1812119" y="1291420"/>
                </a:lnTo>
                <a:cubicBezTo>
                  <a:pt x="1684666" y="1302426"/>
                  <a:pt x="1544539" y="1308512"/>
                  <a:pt x="1397448" y="1308512"/>
                </a:cubicBezTo>
                <a:cubicBezTo>
                  <a:pt x="1250358" y="1308512"/>
                  <a:pt x="1110230" y="1302426"/>
                  <a:pt x="982777" y="1291420"/>
                </a:cubicBezTo>
                <a:lnTo>
                  <a:pt x="846630" y="1276332"/>
                </a:lnTo>
                <a:lnTo>
                  <a:pt x="871077" y="1271672"/>
                </a:lnTo>
                <a:cubicBezTo>
                  <a:pt x="1021333" y="1248220"/>
                  <a:pt x="1202469" y="1234526"/>
                  <a:pt x="1397448" y="1234526"/>
                </a:cubicBezTo>
                <a:close/>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2771" y="260173"/>
                </a:lnTo>
                <a:lnTo>
                  <a:pt x="2461554" y="1086096"/>
                </a:lnTo>
                <a:lnTo>
                  <a:pt x="2445281" y="1129283"/>
                </a:lnTo>
                <a:lnTo>
                  <a:pt x="2441125" y="1134843"/>
                </a:lnTo>
                <a:cubicBezTo>
                  <a:pt x="2384362" y="1191478"/>
                  <a:pt x="2219781" y="1240095"/>
                  <a:pt x="1993079" y="1271365"/>
                </a:cubicBezTo>
                <a:lnTo>
                  <a:pt x="1948267" y="1276331"/>
                </a:lnTo>
                <a:lnTo>
                  <a:pt x="1923819" y="1271671"/>
                </a:lnTo>
                <a:cubicBezTo>
                  <a:pt x="1773564" y="1248219"/>
                  <a:pt x="1592428" y="1234525"/>
                  <a:pt x="1397448" y="1234525"/>
                </a:cubicBezTo>
                <a:cubicBezTo>
                  <a:pt x="1202468" y="1234525"/>
                  <a:pt x="1021333" y="1248219"/>
                  <a:pt x="871077" y="1271671"/>
                </a:cubicBezTo>
                <a:lnTo>
                  <a:pt x="846629" y="1276331"/>
                </a:lnTo>
                <a:lnTo>
                  <a:pt x="801817" y="1271365"/>
                </a:lnTo>
                <a:cubicBezTo>
                  <a:pt x="575115" y="1240095"/>
                  <a:pt x="410534" y="1191478"/>
                  <a:pt x="353771" y="1134843"/>
                </a:cubicBezTo>
                <a:lnTo>
                  <a:pt x="349615" y="1129283"/>
                </a:lnTo>
                <a:lnTo>
                  <a:pt x="333342" y="1086096"/>
                </a:lnTo>
                <a:lnTo>
                  <a:pt x="22127" y="260176"/>
                </a:ln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chemeClr val="accent1"/>
              </a:gs>
              <a:gs pos="78000">
                <a:schemeClr val="accent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dirty="0"/>
          </a:p>
        </p:txBody>
      </p:sp>
      <p:grpSp>
        <p:nvGrpSpPr>
          <p:cNvPr id="17" name="Group 16">
            <a:extLst>
              <a:ext uri="{FF2B5EF4-FFF2-40B4-BE49-F238E27FC236}">
                <a16:creationId xmlns:a16="http://schemas.microsoft.com/office/drawing/2014/main" id="{AA989528-236C-8D4E-A64B-F69883F911CF}"/>
              </a:ext>
            </a:extLst>
          </p:cNvPr>
          <p:cNvGrpSpPr/>
          <p:nvPr/>
        </p:nvGrpSpPr>
        <p:grpSpPr>
          <a:xfrm>
            <a:off x="6934200" y="5486400"/>
            <a:ext cx="2574693" cy="1445305"/>
            <a:chOff x="8921977" y="4912196"/>
            <a:chExt cx="4161120" cy="2335849"/>
          </a:xfrm>
        </p:grpSpPr>
        <p:sp>
          <p:nvSpPr>
            <p:cNvPr id="18" name="TextBox 17">
              <a:extLst>
                <a:ext uri="{FF2B5EF4-FFF2-40B4-BE49-F238E27FC236}">
                  <a16:creationId xmlns:a16="http://schemas.microsoft.com/office/drawing/2014/main" id="{6049A5D9-C503-B14E-ADBC-E853346CD0DC}"/>
                </a:ext>
              </a:extLst>
            </p:cNvPr>
            <p:cNvSpPr txBox="1"/>
            <p:nvPr/>
          </p:nvSpPr>
          <p:spPr>
            <a:xfrm>
              <a:off x="8921977" y="4912196"/>
              <a:ext cx="2937088" cy="600631"/>
            </a:xfrm>
            <a:prstGeom prst="rect">
              <a:avLst/>
            </a:prstGeom>
            <a:noFill/>
          </p:spPr>
          <p:txBody>
            <a:bodyPr wrap="square" lIns="0" rIns="0" rtlCol="0" anchor="b">
              <a:spAutoFit/>
            </a:bodyPr>
            <a:lstStyle/>
            <a:p>
              <a:r>
                <a:rPr lang="en-US" sz="1815" b="1" cap="all" dirty="0">
                  <a:solidFill>
                    <a:srgbClr val="FF5A28"/>
                  </a:solidFill>
                  <a:latin typeface="Calibri" panose="020F0502020204030204" pitchFamily="34" charset="0"/>
                  <a:cs typeface="Calibri" panose="020F0502020204030204" pitchFamily="34" charset="0"/>
                </a:rPr>
                <a:t>buy</a:t>
              </a:r>
            </a:p>
          </p:txBody>
        </p:sp>
        <p:sp>
          <p:nvSpPr>
            <p:cNvPr id="19" name="TextBox 18">
              <a:extLst>
                <a:ext uri="{FF2B5EF4-FFF2-40B4-BE49-F238E27FC236}">
                  <a16:creationId xmlns:a16="http://schemas.microsoft.com/office/drawing/2014/main" id="{D01D5B84-06A4-0E42-A3B8-BB8944633947}"/>
                </a:ext>
              </a:extLst>
            </p:cNvPr>
            <p:cNvSpPr txBox="1"/>
            <p:nvPr/>
          </p:nvSpPr>
          <p:spPr>
            <a:xfrm>
              <a:off x="8929770" y="5433404"/>
              <a:ext cx="4153327" cy="1814641"/>
            </a:xfrm>
            <a:prstGeom prst="rect">
              <a:avLst/>
            </a:prstGeom>
            <a:noFill/>
          </p:spPr>
          <p:txBody>
            <a:bodyPr wrap="square" lIns="0" rIns="0" rtlCol="0" anchor="t">
              <a:spAutoFit/>
            </a:bodyPr>
            <a:lstStyle/>
            <a:p>
              <a:pPr marL="7858" indent="-7858">
                <a:lnSpc>
                  <a:spcPts val="1634"/>
                </a:lnSpc>
              </a:pPr>
              <a:r>
                <a:rPr lang="en-IE" sz="1650" dirty="0">
                  <a:solidFill>
                    <a:srgbClr val="4D4D4C"/>
                  </a:solidFill>
                  <a:latin typeface="Calibri" panose="020F0502020204030204" pitchFamily="34" charset="0"/>
                  <a:cs typeface="Calibri" panose="020F0502020204030204" pitchFamily="34" charset="0"/>
                </a:rPr>
                <a:t>(</a:t>
              </a:r>
              <a:r>
                <a:rPr lang="en-IE" sz="1485" dirty="0">
                  <a:solidFill>
                    <a:srgbClr val="4D4D4C"/>
                  </a:solidFill>
                  <a:latin typeface="Calibri" panose="020F0502020204030204" pitchFamily="34" charset="0"/>
                  <a:cs typeface="Calibri" panose="020F0502020204030204" pitchFamily="34" charset="0"/>
                </a:rPr>
                <a:t>aka action) </a:t>
              </a:r>
              <a:r>
                <a:rPr lang="en-CA" sz="1485" dirty="0">
                  <a:solidFill>
                    <a:srgbClr val="4D4D4C"/>
                  </a:solidFill>
                  <a:latin typeface="Calibri" panose="020F0502020204030204" pitchFamily="34" charset="0"/>
                  <a:cs typeface="Calibri" panose="020F0502020204030204" pitchFamily="34" charset="0"/>
                </a:rPr>
                <a:t>is when customers are making a purchase and you are making a sale. The potential customer has become an actual customer</a:t>
              </a:r>
              <a:r>
                <a:rPr lang="en-CA" sz="1650" dirty="0">
                  <a:solidFill>
                    <a:srgbClr val="4D4D4C"/>
                  </a:solidFill>
                  <a:latin typeface="Calibri" panose="020F0502020204030204" pitchFamily="34" charset="0"/>
                  <a:cs typeface="Calibri" panose="020F0502020204030204" pitchFamily="34" charset="0"/>
                </a:rPr>
                <a:t>.</a:t>
              </a:r>
            </a:p>
          </p:txBody>
        </p:sp>
      </p:grpSp>
      <p:sp>
        <p:nvSpPr>
          <p:cNvPr id="20" name="Freeform: Shape 68">
            <a:extLst>
              <a:ext uri="{FF2B5EF4-FFF2-40B4-BE49-F238E27FC236}">
                <a16:creationId xmlns:a16="http://schemas.microsoft.com/office/drawing/2014/main" id="{B8608A33-F5A2-1B4E-B04E-2D8055505974}"/>
              </a:ext>
            </a:extLst>
          </p:cNvPr>
          <p:cNvSpPr/>
          <p:nvPr/>
        </p:nvSpPr>
        <p:spPr>
          <a:xfrm>
            <a:off x="4152543" y="3750633"/>
            <a:ext cx="515028" cy="259478"/>
          </a:xfrm>
          <a:custGeom>
            <a:avLst/>
            <a:gdLst>
              <a:gd name="connsiteX0" fmla="*/ 0 w 832368"/>
              <a:gd name="connsiteY0" fmla="*/ 0 h 419359"/>
              <a:gd name="connsiteX1" fmla="*/ 3891 w 832368"/>
              <a:gd name="connsiteY1" fmla="*/ 3829 h 419359"/>
              <a:gd name="connsiteX2" fmla="*/ 781078 w 832368"/>
              <a:gd name="connsiteY2" fmla="*/ 243036 h 419359"/>
              <a:gd name="connsiteX3" fmla="*/ 832368 w 832368"/>
              <a:gd name="connsiteY3" fmla="*/ 249287 h 419359"/>
              <a:gd name="connsiteX4" fmla="*/ 771218 w 832368"/>
              <a:gd name="connsiteY4" fmla="*/ 255048 h 419359"/>
              <a:gd name="connsiteX5" fmla="*/ 160035 w 832368"/>
              <a:gd name="connsiteY5" fmla="*/ 413167 h 419359"/>
              <a:gd name="connsiteX6" fmla="*/ 158018 w 832368"/>
              <a:gd name="connsiteY6" fmla="*/ 419359 h 419359"/>
              <a:gd name="connsiteX7" fmla="*/ 0 w 832368"/>
              <a:gd name="connsiteY7" fmla="*/ 0 h 4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59">
                <a:moveTo>
                  <a:pt x="0" y="0"/>
                </a:moveTo>
                <a:lnTo>
                  <a:pt x="3891" y="3829"/>
                </a:lnTo>
                <a:cubicBezTo>
                  <a:pt x="130472" y="106799"/>
                  <a:pt x="412763" y="192412"/>
                  <a:pt x="781078" y="243036"/>
                </a:cubicBezTo>
                <a:lnTo>
                  <a:pt x="832368" y="249287"/>
                </a:lnTo>
                <a:lnTo>
                  <a:pt x="771218" y="255048"/>
                </a:lnTo>
                <a:cubicBezTo>
                  <a:pt x="435416" y="290226"/>
                  <a:pt x="203133" y="347360"/>
                  <a:pt x="160035" y="413167"/>
                </a:cubicBezTo>
                <a:lnTo>
                  <a:pt x="158018" y="419359"/>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21" name="Freeform: Shape 69">
            <a:extLst>
              <a:ext uri="{FF2B5EF4-FFF2-40B4-BE49-F238E27FC236}">
                <a16:creationId xmlns:a16="http://schemas.microsoft.com/office/drawing/2014/main" id="{0CC2A1A9-8B94-264C-9463-ACDDED65C875}"/>
              </a:ext>
            </a:extLst>
          </p:cNvPr>
          <p:cNvSpPr/>
          <p:nvPr/>
        </p:nvSpPr>
        <p:spPr>
          <a:xfrm>
            <a:off x="5562404" y="3750632"/>
            <a:ext cx="515028" cy="259481"/>
          </a:xfrm>
          <a:custGeom>
            <a:avLst/>
            <a:gdLst>
              <a:gd name="connsiteX0" fmla="*/ 832368 w 832368"/>
              <a:gd name="connsiteY0" fmla="*/ 0 h 419362"/>
              <a:gd name="connsiteX1" fmla="*/ 674349 w 832368"/>
              <a:gd name="connsiteY1" fmla="*/ 419362 h 419362"/>
              <a:gd name="connsiteX2" fmla="*/ 672331 w 832368"/>
              <a:gd name="connsiteY2" fmla="*/ 413167 h 419362"/>
              <a:gd name="connsiteX3" fmla="*/ 61148 w 832368"/>
              <a:gd name="connsiteY3" fmla="*/ 255048 h 419362"/>
              <a:gd name="connsiteX4" fmla="*/ 0 w 832368"/>
              <a:gd name="connsiteY4" fmla="*/ 249287 h 419362"/>
              <a:gd name="connsiteX5" fmla="*/ 51290 w 832368"/>
              <a:gd name="connsiteY5" fmla="*/ 243036 h 419362"/>
              <a:gd name="connsiteX6" fmla="*/ 828477 w 832368"/>
              <a:gd name="connsiteY6" fmla="*/ 3829 h 419362"/>
              <a:gd name="connsiteX7" fmla="*/ 832368 w 832368"/>
              <a:gd name="connsiteY7" fmla="*/ 0 h 4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62">
                <a:moveTo>
                  <a:pt x="832368" y="0"/>
                </a:moveTo>
                <a:lnTo>
                  <a:pt x="674349" y="419362"/>
                </a:lnTo>
                <a:lnTo>
                  <a:pt x="672331" y="413167"/>
                </a:lnTo>
                <a:cubicBezTo>
                  <a:pt x="629233" y="347360"/>
                  <a:pt x="396950" y="290226"/>
                  <a:pt x="61148" y="255048"/>
                </a:cubicBezTo>
                <a:lnTo>
                  <a:pt x="0" y="249287"/>
                </a:lnTo>
                <a:lnTo>
                  <a:pt x="51290" y="243036"/>
                </a:lnTo>
                <a:cubicBezTo>
                  <a:pt x="419605" y="192412"/>
                  <a:pt x="701896" y="106799"/>
                  <a:pt x="828477" y="3829"/>
                </a:cubicBezTo>
                <a:lnTo>
                  <a:pt x="83236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22" name="Freeform: Shape 75">
            <a:extLst>
              <a:ext uri="{FF2B5EF4-FFF2-40B4-BE49-F238E27FC236}">
                <a16:creationId xmlns:a16="http://schemas.microsoft.com/office/drawing/2014/main" id="{F6BBAFD5-73F7-4841-846C-492674838087}"/>
              </a:ext>
            </a:extLst>
          </p:cNvPr>
          <p:cNvSpPr/>
          <p:nvPr/>
        </p:nvSpPr>
        <p:spPr>
          <a:xfrm>
            <a:off x="4466642" y="4584204"/>
            <a:ext cx="307528" cy="184755"/>
          </a:xfrm>
          <a:custGeom>
            <a:avLst/>
            <a:gdLst>
              <a:gd name="connsiteX0" fmla="*/ 0 w 497014"/>
              <a:gd name="connsiteY0" fmla="*/ 0 h 298593"/>
              <a:gd name="connsiteX1" fmla="*/ 4156 w 497014"/>
              <a:gd name="connsiteY1" fmla="*/ 5560 h 298593"/>
              <a:gd name="connsiteX2" fmla="*/ 452202 w 497014"/>
              <a:gd name="connsiteY2" fmla="*/ 142082 h 298593"/>
              <a:gd name="connsiteX3" fmla="*/ 497014 w 497014"/>
              <a:gd name="connsiteY3" fmla="*/ 147048 h 298593"/>
              <a:gd name="connsiteX4" fmla="*/ 382131 w 497014"/>
              <a:gd name="connsiteY4" fmla="*/ 168947 h 298593"/>
              <a:gd name="connsiteX5" fmla="*/ 125515 w 497014"/>
              <a:gd name="connsiteY5" fmla="*/ 278910 h 298593"/>
              <a:gd name="connsiteX6" fmla="*/ 112513 w 497014"/>
              <a:gd name="connsiteY6" fmla="*/ 298593 h 298593"/>
              <a:gd name="connsiteX7" fmla="*/ 0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0" y="0"/>
                </a:moveTo>
                <a:lnTo>
                  <a:pt x="4156" y="5560"/>
                </a:lnTo>
                <a:cubicBezTo>
                  <a:pt x="60919" y="62195"/>
                  <a:pt x="225500" y="110812"/>
                  <a:pt x="452202" y="142082"/>
                </a:cubicBezTo>
                <a:lnTo>
                  <a:pt x="497014" y="147048"/>
                </a:lnTo>
                <a:lnTo>
                  <a:pt x="382131" y="168947"/>
                </a:lnTo>
                <a:cubicBezTo>
                  <a:pt x="254355" y="198467"/>
                  <a:pt x="163137" y="236433"/>
                  <a:pt x="125515" y="278910"/>
                </a:cubicBezTo>
                <a:lnTo>
                  <a:pt x="112513" y="298593"/>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23" name="Freeform: Shape 77">
            <a:extLst>
              <a:ext uri="{FF2B5EF4-FFF2-40B4-BE49-F238E27FC236}">
                <a16:creationId xmlns:a16="http://schemas.microsoft.com/office/drawing/2014/main" id="{4629802B-A7FC-9D48-8B50-A8D59E088FD1}"/>
              </a:ext>
            </a:extLst>
          </p:cNvPr>
          <p:cNvSpPr/>
          <p:nvPr/>
        </p:nvSpPr>
        <p:spPr>
          <a:xfrm>
            <a:off x="5455808" y="4584204"/>
            <a:ext cx="307528" cy="184755"/>
          </a:xfrm>
          <a:custGeom>
            <a:avLst/>
            <a:gdLst>
              <a:gd name="connsiteX0" fmla="*/ 497014 w 497014"/>
              <a:gd name="connsiteY0" fmla="*/ 0 h 298593"/>
              <a:gd name="connsiteX1" fmla="*/ 384501 w 497014"/>
              <a:gd name="connsiteY1" fmla="*/ 298593 h 298593"/>
              <a:gd name="connsiteX2" fmla="*/ 371499 w 497014"/>
              <a:gd name="connsiteY2" fmla="*/ 278910 h 298593"/>
              <a:gd name="connsiteX3" fmla="*/ 114883 w 497014"/>
              <a:gd name="connsiteY3" fmla="*/ 168947 h 298593"/>
              <a:gd name="connsiteX4" fmla="*/ 0 w 497014"/>
              <a:gd name="connsiteY4" fmla="*/ 147048 h 298593"/>
              <a:gd name="connsiteX5" fmla="*/ 44812 w 497014"/>
              <a:gd name="connsiteY5" fmla="*/ 142082 h 298593"/>
              <a:gd name="connsiteX6" fmla="*/ 492858 w 497014"/>
              <a:gd name="connsiteY6" fmla="*/ 5560 h 298593"/>
              <a:gd name="connsiteX7" fmla="*/ 497014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497014" y="0"/>
                </a:moveTo>
                <a:lnTo>
                  <a:pt x="384501" y="298593"/>
                </a:lnTo>
                <a:lnTo>
                  <a:pt x="371499" y="278910"/>
                </a:lnTo>
                <a:cubicBezTo>
                  <a:pt x="333877" y="236433"/>
                  <a:pt x="242659" y="198467"/>
                  <a:pt x="114883" y="168947"/>
                </a:cubicBezTo>
                <a:lnTo>
                  <a:pt x="0" y="147048"/>
                </a:lnTo>
                <a:lnTo>
                  <a:pt x="44812" y="142082"/>
                </a:lnTo>
                <a:cubicBezTo>
                  <a:pt x="271514" y="110812"/>
                  <a:pt x="436095" y="62195"/>
                  <a:pt x="492858" y="5560"/>
                </a:cubicBezTo>
                <a:lnTo>
                  <a:pt x="497014"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24" name="Freeform: Shape 78">
            <a:extLst>
              <a:ext uri="{FF2B5EF4-FFF2-40B4-BE49-F238E27FC236}">
                <a16:creationId xmlns:a16="http://schemas.microsoft.com/office/drawing/2014/main" id="{ADFABC84-2539-4145-A1F0-DD2D01F5D265}"/>
              </a:ext>
            </a:extLst>
          </p:cNvPr>
          <p:cNvSpPr/>
          <p:nvPr/>
        </p:nvSpPr>
        <p:spPr>
          <a:xfrm>
            <a:off x="5287597" y="5364176"/>
            <a:ext cx="181837" cy="185288"/>
          </a:xfrm>
          <a:custGeom>
            <a:avLst/>
            <a:gdLst>
              <a:gd name="connsiteX0" fmla="*/ 293878 w 293878"/>
              <a:gd name="connsiteY0" fmla="*/ 0 h 299455"/>
              <a:gd name="connsiteX1" fmla="*/ 181041 w 293878"/>
              <a:gd name="connsiteY1" fmla="*/ 299455 h 299455"/>
              <a:gd name="connsiteX2" fmla="*/ 171932 w 293878"/>
              <a:gd name="connsiteY2" fmla="*/ 256757 h 299455"/>
              <a:gd name="connsiteX3" fmla="*/ 46480 w 293878"/>
              <a:gd name="connsiteY3" fmla="*/ 146794 h 299455"/>
              <a:gd name="connsiteX4" fmla="*/ 0 w 293878"/>
              <a:gd name="connsiteY4" fmla="*/ 128671 h 299455"/>
              <a:gd name="connsiteX5" fmla="*/ 57318 w 293878"/>
              <a:gd name="connsiteY5" fmla="*/ 117420 h 299455"/>
              <a:gd name="connsiteX6" fmla="*/ 275229 w 293878"/>
              <a:gd name="connsiteY6" fmla="*/ 21725 h 299455"/>
              <a:gd name="connsiteX7" fmla="*/ 293878 w 293878"/>
              <a:gd name="connsiteY7" fmla="*/ 0 h 29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8" h="299455">
                <a:moveTo>
                  <a:pt x="293878" y="0"/>
                </a:moveTo>
                <a:lnTo>
                  <a:pt x="181041" y="299455"/>
                </a:lnTo>
                <a:lnTo>
                  <a:pt x="171932" y="256757"/>
                </a:lnTo>
                <a:cubicBezTo>
                  <a:pt x="153540" y="214281"/>
                  <a:pt x="108946" y="176314"/>
                  <a:pt x="46480" y="146794"/>
                </a:cubicBezTo>
                <a:lnTo>
                  <a:pt x="0" y="128671"/>
                </a:lnTo>
                <a:lnTo>
                  <a:pt x="57318" y="117420"/>
                </a:lnTo>
                <a:cubicBezTo>
                  <a:pt x="153311" y="93968"/>
                  <a:pt x="229576" y="60757"/>
                  <a:pt x="275229" y="21725"/>
                </a:cubicBezTo>
                <a:lnTo>
                  <a:pt x="29387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25" name="Freeform: Shape 88">
            <a:extLst>
              <a:ext uri="{FF2B5EF4-FFF2-40B4-BE49-F238E27FC236}">
                <a16:creationId xmlns:a16="http://schemas.microsoft.com/office/drawing/2014/main" id="{8A094BBF-D369-FE44-B3E7-3AA8FDF530A1}"/>
              </a:ext>
            </a:extLst>
          </p:cNvPr>
          <p:cNvSpPr/>
          <p:nvPr/>
        </p:nvSpPr>
        <p:spPr>
          <a:xfrm>
            <a:off x="4760544" y="5364178"/>
            <a:ext cx="181836" cy="185283"/>
          </a:xfrm>
          <a:custGeom>
            <a:avLst/>
            <a:gdLst>
              <a:gd name="connsiteX0" fmla="*/ 0 w 293876"/>
              <a:gd name="connsiteY0" fmla="*/ 0 h 299448"/>
              <a:gd name="connsiteX1" fmla="*/ 18646 w 293876"/>
              <a:gd name="connsiteY1" fmla="*/ 21721 h 299448"/>
              <a:gd name="connsiteX2" fmla="*/ 236557 w 293876"/>
              <a:gd name="connsiteY2" fmla="*/ 117416 h 299448"/>
              <a:gd name="connsiteX3" fmla="*/ 293876 w 293876"/>
              <a:gd name="connsiteY3" fmla="*/ 128667 h 299448"/>
              <a:gd name="connsiteX4" fmla="*/ 247395 w 293876"/>
              <a:gd name="connsiteY4" fmla="*/ 146790 h 299448"/>
              <a:gd name="connsiteX5" fmla="*/ 121943 w 293876"/>
              <a:gd name="connsiteY5" fmla="*/ 256753 h 299448"/>
              <a:gd name="connsiteX6" fmla="*/ 112836 w 293876"/>
              <a:gd name="connsiteY6" fmla="*/ 299448 h 299448"/>
              <a:gd name="connsiteX7" fmla="*/ 0 w 293876"/>
              <a:gd name="connsiteY7" fmla="*/ 0 h 29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6" h="299448">
                <a:moveTo>
                  <a:pt x="0" y="0"/>
                </a:moveTo>
                <a:lnTo>
                  <a:pt x="18646" y="21721"/>
                </a:lnTo>
                <a:cubicBezTo>
                  <a:pt x="64299" y="60753"/>
                  <a:pt x="140564" y="93964"/>
                  <a:pt x="236557" y="117416"/>
                </a:cubicBezTo>
                <a:lnTo>
                  <a:pt x="293876" y="128667"/>
                </a:lnTo>
                <a:lnTo>
                  <a:pt x="247395" y="146790"/>
                </a:lnTo>
                <a:cubicBezTo>
                  <a:pt x="184929" y="176310"/>
                  <a:pt x="140336" y="214277"/>
                  <a:pt x="121943" y="256753"/>
                </a:cubicBezTo>
                <a:lnTo>
                  <a:pt x="112836" y="299448"/>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nvGrpSpPr>
          <p:cNvPr id="29" name="Group 28">
            <a:extLst>
              <a:ext uri="{FF2B5EF4-FFF2-40B4-BE49-F238E27FC236}">
                <a16:creationId xmlns:a16="http://schemas.microsoft.com/office/drawing/2014/main" id="{DCE4CF4A-3CC4-8C42-90E6-568752577EA7}"/>
              </a:ext>
            </a:extLst>
          </p:cNvPr>
          <p:cNvGrpSpPr/>
          <p:nvPr/>
        </p:nvGrpSpPr>
        <p:grpSpPr>
          <a:xfrm>
            <a:off x="4536259" y="4649322"/>
            <a:ext cx="1157459" cy="810492"/>
            <a:chOff x="5154762" y="3534373"/>
            <a:chExt cx="1870640" cy="1309885"/>
          </a:xfrm>
        </p:grpSpPr>
        <p:sp>
          <p:nvSpPr>
            <p:cNvPr id="30" name="Freeform: Shape 93">
              <a:extLst>
                <a:ext uri="{FF2B5EF4-FFF2-40B4-BE49-F238E27FC236}">
                  <a16:creationId xmlns:a16="http://schemas.microsoft.com/office/drawing/2014/main" id="{FB8B7BFF-3219-1D4F-9FF0-598674CDD865}"/>
                </a:ext>
              </a:extLst>
            </p:cNvPr>
            <p:cNvSpPr/>
            <p:nvPr/>
          </p:nvSpPr>
          <p:spPr>
            <a:xfrm>
              <a:off x="5154762" y="3534373"/>
              <a:ext cx="1870640" cy="435006"/>
            </a:xfrm>
            <a:custGeom>
              <a:avLst/>
              <a:gdLst>
                <a:gd name="connsiteX0" fmla="*/ 935320 w 1870640"/>
                <a:gd name="connsiteY0" fmla="*/ 0 h 435006"/>
                <a:gd name="connsiteX1" fmla="*/ 1461691 w 1870640"/>
                <a:gd name="connsiteY1" fmla="*/ 37146 h 435006"/>
                <a:gd name="connsiteX2" fmla="*/ 1486139 w 1870640"/>
                <a:gd name="connsiteY2" fmla="*/ 41806 h 435006"/>
                <a:gd name="connsiteX3" fmla="*/ 1601022 w 1870640"/>
                <a:gd name="connsiteY3" fmla="*/ 63705 h 435006"/>
                <a:gd name="connsiteX4" fmla="*/ 1857638 w 1870640"/>
                <a:gd name="connsiteY4" fmla="*/ 173668 h 435006"/>
                <a:gd name="connsiteX5" fmla="*/ 1870640 w 1870640"/>
                <a:gd name="connsiteY5" fmla="*/ 193351 h 435006"/>
                <a:gd name="connsiteX6" fmla="*/ 1838564 w 1870640"/>
                <a:gd name="connsiteY6" fmla="*/ 278476 h 435006"/>
                <a:gd name="connsiteX7" fmla="*/ 1834440 w 1870640"/>
                <a:gd name="connsiteY7" fmla="*/ 282182 h 435006"/>
                <a:gd name="connsiteX8" fmla="*/ 935320 w 1870640"/>
                <a:gd name="connsiteY8" fmla="*/ 435006 h 435006"/>
                <a:gd name="connsiteX9" fmla="*/ 36200 w 1870640"/>
                <a:gd name="connsiteY9" fmla="*/ 282182 h 435006"/>
                <a:gd name="connsiteX10" fmla="*/ 32076 w 1870640"/>
                <a:gd name="connsiteY10" fmla="*/ 278476 h 435006"/>
                <a:gd name="connsiteX11" fmla="*/ 0 w 1870640"/>
                <a:gd name="connsiteY11" fmla="*/ 193351 h 435006"/>
                <a:gd name="connsiteX12" fmla="*/ 13002 w 1870640"/>
                <a:gd name="connsiteY12" fmla="*/ 173668 h 435006"/>
                <a:gd name="connsiteX13" fmla="*/ 269618 w 1870640"/>
                <a:gd name="connsiteY13" fmla="*/ 63705 h 435006"/>
                <a:gd name="connsiteX14" fmla="*/ 384501 w 1870640"/>
                <a:gd name="connsiteY14" fmla="*/ 41806 h 435006"/>
                <a:gd name="connsiteX15" fmla="*/ 408949 w 1870640"/>
                <a:gd name="connsiteY15" fmla="*/ 37146 h 435006"/>
                <a:gd name="connsiteX16" fmla="*/ 935320 w 1870640"/>
                <a:gd name="connsiteY16"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0640" h="435006">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4440" y="282182"/>
                  </a:lnTo>
                  <a:cubicBezTo>
                    <a:pt x="1715242" y="370721"/>
                    <a:pt x="1357776" y="435006"/>
                    <a:pt x="935320" y="435006"/>
                  </a:cubicBezTo>
                  <a:cubicBezTo>
                    <a:pt x="512864" y="435006"/>
                    <a:pt x="155398" y="370721"/>
                    <a:pt x="36200" y="282182"/>
                  </a:cubicBez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rgbClr val="00BBFF"/>
                </a:gs>
                <a:gs pos="78000">
                  <a:srgbClr val="009FD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31" name="Freeform: Shape 105">
              <a:extLst>
                <a:ext uri="{FF2B5EF4-FFF2-40B4-BE49-F238E27FC236}">
                  <a16:creationId xmlns:a16="http://schemas.microsoft.com/office/drawing/2014/main" id="{50C1CAD7-AE7A-9240-8878-AC9B03F58851}"/>
                </a:ext>
              </a:extLst>
            </p:cNvPr>
            <p:cNvSpPr/>
            <p:nvPr/>
          </p:nvSpPr>
          <p:spPr>
            <a:xfrm>
              <a:off x="5186837" y="3812848"/>
              <a:ext cx="1806488" cy="1031410"/>
            </a:xfrm>
            <a:custGeom>
              <a:avLst/>
              <a:gdLst>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903243 w 1806488"/>
                <a:gd name="connsiteY15" fmla="*/ 959933 h 1031410"/>
                <a:gd name="connsiteX16" fmla="*/ 645915 w 1806488"/>
                <a:gd name="connsiteY16" fmla="*/ 997079 h 1031410"/>
                <a:gd name="connsiteX17" fmla="*/ 624280 w 1806488"/>
                <a:gd name="connsiteY17" fmla="*/ 1005515 h 1031410"/>
                <a:gd name="connsiteX18" fmla="*/ 566961 w 1806488"/>
                <a:gd name="connsiteY18" fmla="*/ 994264 h 1031410"/>
                <a:gd name="connsiteX19" fmla="*/ 349050 w 1806488"/>
                <a:gd name="connsiteY19" fmla="*/ 898569 h 1031410"/>
                <a:gd name="connsiteX20" fmla="*/ 330404 w 1806488"/>
                <a:gd name="connsiteY20" fmla="*/ 876848 h 1031410"/>
                <a:gd name="connsiteX21" fmla="*/ 303869 w 1806488"/>
                <a:gd name="connsiteY21" fmla="*/ 806427 h 1031410"/>
                <a:gd name="connsiteX22" fmla="*/ 314003 w 1806488"/>
                <a:gd name="connsiteY22" fmla="*/ 770072 h 1031410"/>
                <a:gd name="connsiteX23" fmla="*/ 903243 w 1806488"/>
                <a:gd name="connsiteY23" fmla="*/ 596404 h 1031410"/>
                <a:gd name="connsiteX24" fmla="*/ 0 w 1806488"/>
                <a:gd name="connsiteY24" fmla="*/ 0 h 1031410"/>
                <a:gd name="connsiteX25" fmla="*/ 4124 w 1806488"/>
                <a:gd name="connsiteY25" fmla="*/ 3706 h 1031410"/>
                <a:gd name="connsiteX26" fmla="*/ 903244 w 1806488"/>
                <a:gd name="connsiteY26" fmla="*/ 156530 h 1031410"/>
                <a:gd name="connsiteX27" fmla="*/ 1802364 w 1806488"/>
                <a:gd name="connsiteY27" fmla="*/ 3706 h 1031410"/>
                <a:gd name="connsiteX28" fmla="*/ 1806488 w 1806488"/>
                <a:gd name="connsiteY28" fmla="*/ 0 h 1031410"/>
                <a:gd name="connsiteX29" fmla="*/ 1502618 w 1806488"/>
                <a:gd name="connsiteY29" fmla="*/ 806429 h 1031410"/>
                <a:gd name="connsiteX30" fmla="*/ 1492483 w 1806488"/>
                <a:gd name="connsiteY30" fmla="*/ 770071 h 1031410"/>
                <a:gd name="connsiteX31" fmla="*/ 903243 w 1806488"/>
                <a:gd name="connsiteY31" fmla="*/ 596403 h 1031410"/>
                <a:gd name="connsiteX32" fmla="*/ 314003 w 1806488"/>
                <a:gd name="connsiteY32" fmla="*/ 770071 h 1031410"/>
                <a:gd name="connsiteX33" fmla="*/ 303869 w 1806488"/>
                <a:gd name="connsiteY33" fmla="*/ 806426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645915 w 1806488"/>
                <a:gd name="connsiteY15" fmla="*/ 997079 h 1031410"/>
                <a:gd name="connsiteX16" fmla="*/ 624280 w 1806488"/>
                <a:gd name="connsiteY16" fmla="*/ 1005515 h 1031410"/>
                <a:gd name="connsiteX17" fmla="*/ 566961 w 1806488"/>
                <a:gd name="connsiteY17" fmla="*/ 994264 h 1031410"/>
                <a:gd name="connsiteX18" fmla="*/ 349050 w 1806488"/>
                <a:gd name="connsiteY18" fmla="*/ 898569 h 1031410"/>
                <a:gd name="connsiteX19" fmla="*/ 330404 w 1806488"/>
                <a:gd name="connsiteY19" fmla="*/ 876848 h 1031410"/>
                <a:gd name="connsiteX20" fmla="*/ 303869 w 1806488"/>
                <a:gd name="connsiteY20" fmla="*/ 806427 h 1031410"/>
                <a:gd name="connsiteX21" fmla="*/ 314003 w 1806488"/>
                <a:gd name="connsiteY21" fmla="*/ 770072 h 1031410"/>
                <a:gd name="connsiteX22" fmla="*/ 903243 w 1806488"/>
                <a:gd name="connsiteY22" fmla="*/ 596404 h 1031410"/>
                <a:gd name="connsiteX23" fmla="*/ 0 w 1806488"/>
                <a:gd name="connsiteY23" fmla="*/ 0 h 1031410"/>
                <a:gd name="connsiteX24" fmla="*/ 4124 w 1806488"/>
                <a:gd name="connsiteY24" fmla="*/ 3706 h 1031410"/>
                <a:gd name="connsiteX25" fmla="*/ 903244 w 1806488"/>
                <a:gd name="connsiteY25" fmla="*/ 156530 h 1031410"/>
                <a:gd name="connsiteX26" fmla="*/ 1802364 w 1806488"/>
                <a:gd name="connsiteY26" fmla="*/ 3706 h 1031410"/>
                <a:gd name="connsiteX27" fmla="*/ 1806488 w 1806488"/>
                <a:gd name="connsiteY27" fmla="*/ 0 h 1031410"/>
                <a:gd name="connsiteX28" fmla="*/ 1502618 w 1806488"/>
                <a:gd name="connsiteY28" fmla="*/ 806429 h 1031410"/>
                <a:gd name="connsiteX29" fmla="*/ 1492483 w 1806488"/>
                <a:gd name="connsiteY29" fmla="*/ 770071 h 1031410"/>
                <a:gd name="connsiteX30" fmla="*/ 903243 w 1806488"/>
                <a:gd name="connsiteY30" fmla="*/ 596403 h 1031410"/>
                <a:gd name="connsiteX31" fmla="*/ 314003 w 1806488"/>
                <a:gd name="connsiteY31" fmla="*/ 770071 h 1031410"/>
                <a:gd name="connsiteX32" fmla="*/ 303869 w 1806488"/>
                <a:gd name="connsiteY32" fmla="*/ 806426 h 1031410"/>
                <a:gd name="connsiteX33" fmla="*/ 0 w 1806488"/>
                <a:gd name="connsiteY33"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645915 w 1806488"/>
                <a:gd name="connsiteY14" fmla="*/ 997079 h 1031410"/>
                <a:gd name="connsiteX15" fmla="*/ 624280 w 1806488"/>
                <a:gd name="connsiteY15" fmla="*/ 1005515 h 1031410"/>
                <a:gd name="connsiteX16" fmla="*/ 566961 w 1806488"/>
                <a:gd name="connsiteY16" fmla="*/ 994264 h 1031410"/>
                <a:gd name="connsiteX17" fmla="*/ 349050 w 1806488"/>
                <a:gd name="connsiteY17" fmla="*/ 898569 h 1031410"/>
                <a:gd name="connsiteX18" fmla="*/ 330404 w 1806488"/>
                <a:gd name="connsiteY18" fmla="*/ 876848 h 1031410"/>
                <a:gd name="connsiteX19" fmla="*/ 303869 w 1806488"/>
                <a:gd name="connsiteY19" fmla="*/ 806427 h 1031410"/>
                <a:gd name="connsiteX20" fmla="*/ 314003 w 1806488"/>
                <a:gd name="connsiteY20" fmla="*/ 770072 h 1031410"/>
                <a:gd name="connsiteX21" fmla="*/ 903243 w 1806488"/>
                <a:gd name="connsiteY21" fmla="*/ 596404 h 1031410"/>
                <a:gd name="connsiteX22" fmla="*/ 0 w 1806488"/>
                <a:gd name="connsiteY22" fmla="*/ 0 h 1031410"/>
                <a:gd name="connsiteX23" fmla="*/ 4124 w 1806488"/>
                <a:gd name="connsiteY23" fmla="*/ 3706 h 1031410"/>
                <a:gd name="connsiteX24" fmla="*/ 903244 w 1806488"/>
                <a:gd name="connsiteY24" fmla="*/ 156530 h 1031410"/>
                <a:gd name="connsiteX25" fmla="*/ 1802364 w 1806488"/>
                <a:gd name="connsiteY25" fmla="*/ 3706 h 1031410"/>
                <a:gd name="connsiteX26" fmla="*/ 1806488 w 1806488"/>
                <a:gd name="connsiteY26" fmla="*/ 0 h 1031410"/>
                <a:gd name="connsiteX27" fmla="*/ 1502618 w 1806488"/>
                <a:gd name="connsiteY27" fmla="*/ 806429 h 1031410"/>
                <a:gd name="connsiteX28" fmla="*/ 1492483 w 1806488"/>
                <a:gd name="connsiteY28" fmla="*/ 770071 h 1031410"/>
                <a:gd name="connsiteX29" fmla="*/ 903243 w 1806488"/>
                <a:gd name="connsiteY29" fmla="*/ 596403 h 1031410"/>
                <a:gd name="connsiteX30" fmla="*/ 314003 w 1806488"/>
                <a:gd name="connsiteY30" fmla="*/ 770071 h 1031410"/>
                <a:gd name="connsiteX31" fmla="*/ 303869 w 1806488"/>
                <a:gd name="connsiteY31" fmla="*/ 806426 h 1031410"/>
                <a:gd name="connsiteX32" fmla="*/ 0 w 1806488"/>
                <a:gd name="connsiteY32"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645915 w 1806488"/>
                <a:gd name="connsiteY13" fmla="*/ 997079 h 1031410"/>
                <a:gd name="connsiteX14" fmla="*/ 624280 w 1806488"/>
                <a:gd name="connsiteY14" fmla="*/ 1005515 h 1031410"/>
                <a:gd name="connsiteX15" fmla="*/ 566961 w 1806488"/>
                <a:gd name="connsiteY15" fmla="*/ 994264 h 1031410"/>
                <a:gd name="connsiteX16" fmla="*/ 349050 w 1806488"/>
                <a:gd name="connsiteY16" fmla="*/ 898569 h 1031410"/>
                <a:gd name="connsiteX17" fmla="*/ 330404 w 1806488"/>
                <a:gd name="connsiteY17" fmla="*/ 876848 h 1031410"/>
                <a:gd name="connsiteX18" fmla="*/ 303869 w 1806488"/>
                <a:gd name="connsiteY18" fmla="*/ 806427 h 1031410"/>
                <a:gd name="connsiteX19" fmla="*/ 314003 w 1806488"/>
                <a:gd name="connsiteY19" fmla="*/ 770072 h 1031410"/>
                <a:gd name="connsiteX20" fmla="*/ 903243 w 1806488"/>
                <a:gd name="connsiteY20" fmla="*/ 596404 h 1031410"/>
                <a:gd name="connsiteX21" fmla="*/ 0 w 1806488"/>
                <a:gd name="connsiteY21" fmla="*/ 0 h 1031410"/>
                <a:gd name="connsiteX22" fmla="*/ 4124 w 1806488"/>
                <a:gd name="connsiteY22" fmla="*/ 3706 h 1031410"/>
                <a:gd name="connsiteX23" fmla="*/ 903244 w 1806488"/>
                <a:gd name="connsiteY23" fmla="*/ 156530 h 1031410"/>
                <a:gd name="connsiteX24" fmla="*/ 1802364 w 1806488"/>
                <a:gd name="connsiteY24" fmla="*/ 3706 h 1031410"/>
                <a:gd name="connsiteX25" fmla="*/ 1806488 w 1806488"/>
                <a:gd name="connsiteY25" fmla="*/ 0 h 1031410"/>
                <a:gd name="connsiteX26" fmla="*/ 1502618 w 1806488"/>
                <a:gd name="connsiteY26" fmla="*/ 806429 h 1031410"/>
                <a:gd name="connsiteX27" fmla="*/ 1492483 w 1806488"/>
                <a:gd name="connsiteY27" fmla="*/ 770071 h 1031410"/>
                <a:gd name="connsiteX28" fmla="*/ 903243 w 1806488"/>
                <a:gd name="connsiteY28" fmla="*/ 596403 h 1031410"/>
                <a:gd name="connsiteX29" fmla="*/ 314003 w 1806488"/>
                <a:gd name="connsiteY29" fmla="*/ 770071 h 1031410"/>
                <a:gd name="connsiteX30" fmla="*/ 303869 w 1806488"/>
                <a:gd name="connsiteY30" fmla="*/ 806426 h 1031410"/>
                <a:gd name="connsiteX31" fmla="*/ 0 w 1806488"/>
                <a:gd name="connsiteY31" fmla="*/ 0 h 10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6488" h="1031410">
                  <a:moveTo>
                    <a:pt x="903243" y="596404"/>
                  </a:moveTo>
                  <a:cubicBezTo>
                    <a:pt x="1193898" y="596404"/>
                    <a:pt x="1436399" y="670960"/>
                    <a:pt x="1492483" y="770072"/>
                  </a:cubicBezTo>
                  <a:lnTo>
                    <a:pt x="1502618" y="806430"/>
                  </a:lnTo>
                  <a:lnTo>
                    <a:pt x="1476085" y="876844"/>
                  </a:lnTo>
                  <a:lnTo>
                    <a:pt x="1457436" y="898569"/>
                  </a:lnTo>
                  <a:cubicBezTo>
                    <a:pt x="1411783" y="937601"/>
                    <a:pt x="1335518" y="970812"/>
                    <a:pt x="1239525" y="994264"/>
                  </a:cubicBezTo>
                  <a:lnTo>
                    <a:pt x="1182208" y="1005515"/>
                  </a:lnTo>
                  <a:lnTo>
                    <a:pt x="1182208" y="1005515"/>
                  </a:lnTo>
                  <a:lnTo>
                    <a:pt x="1137359" y="1014318"/>
                  </a:lnTo>
                  <a:cubicBezTo>
                    <a:pt x="1065402" y="1025324"/>
                    <a:pt x="986288" y="1031410"/>
                    <a:pt x="903244" y="1031410"/>
                  </a:cubicBezTo>
                  <a:cubicBezTo>
                    <a:pt x="820200" y="1031410"/>
                    <a:pt x="741087" y="1025324"/>
                    <a:pt x="669129" y="1014318"/>
                  </a:cubicBezTo>
                  <a:lnTo>
                    <a:pt x="624281" y="1005515"/>
                  </a:lnTo>
                  <a:lnTo>
                    <a:pt x="645916" y="997079"/>
                  </a:lnTo>
                  <a:cubicBezTo>
                    <a:pt x="649522" y="995673"/>
                    <a:pt x="649521" y="995673"/>
                    <a:pt x="645915" y="997079"/>
                  </a:cubicBezTo>
                  <a:lnTo>
                    <a:pt x="624280" y="1005515"/>
                  </a:lnTo>
                  <a:lnTo>
                    <a:pt x="566961" y="994264"/>
                  </a:lnTo>
                  <a:cubicBezTo>
                    <a:pt x="470968" y="970812"/>
                    <a:pt x="394703" y="937601"/>
                    <a:pt x="349050" y="898569"/>
                  </a:cubicBezTo>
                  <a:lnTo>
                    <a:pt x="330404" y="876848"/>
                  </a:lnTo>
                  <a:lnTo>
                    <a:pt x="303869" y="806427"/>
                  </a:lnTo>
                  <a:lnTo>
                    <a:pt x="314003" y="770072"/>
                  </a:lnTo>
                  <a:cubicBezTo>
                    <a:pt x="370087" y="670960"/>
                    <a:pt x="612588" y="596404"/>
                    <a:pt x="903243" y="596404"/>
                  </a:cubicBezTo>
                  <a:close/>
                  <a:moveTo>
                    <a:pt x="0" y="0"/>
                  </a:moveTo>
                  <a:lnTo>
                    <a:pt x="4124" y="3706"/>
                  </a:lnTo>
                  <a:cubicBezTo>
                    <a:pt x="123322" y="92245"/>
                    <a:pt x="480788" y="156530"/>
                    <a:pt x="903244" y="156530"/>
                  </a:cubicBezTo>
                  <a:cubicBezTo>
                    <a:pt x="1325700" y="156530"/>
                    <a:pt x="1683166" y="92245"/>
                    <a:pt x="1802364" y="3706"/>
                  </a:cubicBezTo>
                  <a:lnTo>
                    <a:pt x="1806488" y="0"/>
                  </a:lnTo>
                  <a:lnTo>
                    <a:pt x="1502618" y="806429"/>
                  </a:lnTo>
                  <a:lnTo>
                    <a:pt x="1492483" y="770071"/>
                  </a:lnTo>
                  <a:cubicBezTo>
                    <a:pt x="1436399" y="670959"/>
                    <a:pt x="1193898" y="596403"/>
                    <a:pt x="903243" y="596403"/>
                  </a:cubicBezTo>
                  <a:cubicBezTo>
                    <a:pt x="612588" y="596403"/>
                    <a:pt x="370087" y="670959"/>
                    <a:pt x="314003" y="770071"/>
                  </a:cubicBezTo>
                  <a:lnTo>
                    <a:pt x="303869" y="806426"/>
                  </a:lnTo>
                  <a:lnTo>
                    <a:pt x="0" y="0"/>
                  </a:lnTo>
                  <a:close/>
                </a:path>
              </a:pathLst>
            </a:custGeom>
            <a:gradFill flip="none" rotWithShape="1">
              <a:gsLst>
                <a:gs pos="45000">
                  <a:srgbClr val="00BBFF"/>
                </a:gs>
                <a:gs pos="78000">
                  <a:srgbClr val="009FD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grpSp>
      <p:grpSp>
        <p:nvGrpSpPr>
          <p:cNvPr id="32" name="Group 31">
            <a:extLst>
              <a:ext uri="{FF2B5EF4-FFF2-40B4-BE49-F238E27FC236}">
                <a16:creationId xmlns:a16="http://schemas.microsoft.com/office/drawing/2014/main" id="{3F99E72F-0C8D-C042-87B8-B4218432858B}"/>
              </a:ext>
            </a:extLst>
          </p:cNvPr>
          <p:cNvGrpSpPr/>
          <p:nvPr/>
        </p:nvGrpSpPr>
        <p:grpSpPr>
          <a:xfrm>
            <a:off x="4250318" y="3885457"/>
            <a:ext cx="1729341" cy="809644"/>
            <a:chOff x="4692634" y="2299846"/>
            <a:chExt cx="2794895" cy="1308517"/>
          </a:xfrm>
        </p:grpSpPr>
        <p:sp>
          <p:nvSpPr>
            <p:cNvPr id="33" name="Freeform: Shape 106">
              <a:extLst>
                <a:ext uri="{FF2B5EF4-FFF2-40B4-BE49-F238E27FC236}">
                  <a16:creationId xmlns:a16="http://schemas.microsoft.com/office/drawing/2014/main" id="{5BDB6534-1911-9C4C-AB28-A539B6BF0F51}"/>
                </a:ext>
              </a:extLst>
            </p:cNvPr>
            <p:cNvSpPr/>
            <p:nvPr/>
          </p:nvSpPr>
          <p:spPr>
            <a:xfrm>
              <a:off x="4692634" y="2299846"/>
              <a:ext cx="2794895" cy="435007"/>
            </a:xfrm>
            <a:custGeom>
              <a:avLst/>
              <a:gdLst>
                <a:gd name="connsiteX0" fmla="*/ 674350 w 2794895"/>
                <a:gd name="connsiteY0" fmla="*/ 31386 h 435007"/>
                <a:gd name="connsiteX1" fmla="*/ 765075 w 2794895"/>
                <a:gd name="connsiteY1" fmla="*/ 42444 h 435007"/>
                <a:gd name="connsiteX2" fmla="*/ 1397448 w 2794895"/>
                <a:gd name="connsiteY2" fmla="*/ 74747 h 435007"/>
                <a:gd name="connsiteX3" fmla="*/ 2029821 w 2794895"/>
                <a:gd name="connsiteY3" fmla="*/ 42444 h 435007"/>
                <a:gd name="connsiteX4" fmla="*/ 2120546 w 2794895"/>
                <a:gd name="connsiteY4" fmla="*/ 31386 h 435007"/>
                <a:gd name="connsiteX5" fmla="*/ 2181694 w 2794895"/>
                <a:gd name="connsiteY5" fmla="*/ 37147 h 435007"/>
                <a:gd name="connsiteX6" fmla="*/ 2792877 w 2794895"/>
                <a:gd name="connsiteY6" fmla="*/ 195266 h 435007"/>
                <a:gd name="connsiteX7" fmla="*/ 2794895 w 2794895"/>
                <a:gd name="connsiteY7" fmla="*/ 201461 h 435007"/>
                <a:gd name="connsiteX8" fmla="*/ 2772772 w 2794895"/>
                <a:gd name="connsiteY8" fmla="*/ 260171 h 435007"/>
                <a:gd name="connsiteX9" fmla="*/ 2771622 w 2794895"/>
                <a:gd name="connsiteY9" fmla="*/ 261339 h 435007"/>
                <a:gd name="connsiteX10" fmla="*/ 1397447 w 2794895"/>
                <a:gd name="connsiteY10" fmla="*/ 435007 h 435007"/>
                <a:gd name="connsiteX11" fmla="*/ 23272 w 2794895"/>
                <a:gd name="connsiteY11" fmla="*/ 261339 h 435007"/>
                <a:gd name="connsiteX12" fmla="*/ 22125 w 2794895"/>
                <a:gd name="connsiteY12" fmla="*/ 260174 h 435007"/>
                <a:gd name="connsiteX13" fmla="*/ 0 w 2794895"/>
                <a:gd name="connsiteY13" fmla="*/ 201458 h 435007"/>
                <a:gd name="connsiteX14" fmla="*/ 2017 w 2794895"/>
                <a:gd name="connsiteY14" fmla="*/ 195266 h 435007"/>
                <a:gd name="connsiteX15" fmla="*/ 613200 w 2794895"/>
                <a:gd name="connsiteY15" fmla="*/ 37147 h 435007"/>
                <a:gd name="connsiteX16" fmla="*/ 1397447 w 2794895"/>
                <a:gd name="connsiteY16" fmla="*/ 0 h 435007"/>
                <a:gd name="connsiteX17" fmla="*/ 2066044 w 2794895"/>
                <a:gd name="connsiteY17" fmla="*/ 26251 h 435007"/>
                <a:gd name="connsiteX18" fmla="*/ 2120546 w 2794895"/>
                <a:gd name="connsiteY18" fmla="*/ 31385 h 435007"/>
                <a:gd name="connsiteX19" fmla="*/ 2029821 w 2794895"/>
                <a:gd name="connsiteY19" fmla="*/ 42443 h 435007"/>
                <a:gd name="connsiteX20" fmla="*/ 1397448 w 2794895"/>
                <a:gd name="connsiteY20" fmla="*/ 74746 h 435007"/>
                <a:gd name="connsiteX21" fmla="*/ 765075 w 2794895"/>
                <a:gd name="connsiteY21" fmla="*/ 42443 h 435007"/>
                <a:gd name="connsiteX22" fmla="*/ 674350 w 2794895"/>
                <a:gd name="connsiteY22" fmla="*/ 31385 h 435007"/>
                <a:gd name="connsiteX23" fmla="*/ 728850 w 2794895"/>
                <a:gd name="connsiteY23" fmla="*/ 26251 h 435007"/>
                <a:gd name="connsiteX24" fmla="*/ 1397447 w 2794895"/>
                <a:gd name="connsiteY24" fmla="*/ 0 h 4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895" h="435007">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1622" y="261339"/>
                  </a:lnTo>
                  <a:cubicBezTo>
                    <a:pt x="2640828" y="360451"/>
                    <a:pt x="2075287" y="435007"/>
                    <a:pt x="1397447" y="435007"/>
                  </a:cubicBezTo>
                  <a:cubicBezTo>
                    <a:pt x="719607" y="435007"/>
                    <a:pt x="154066" y="360451"/>
                    <a:pt x="23272" y="261339"/>
                  </a:cubicBez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rgbClr val="FEBE0E"/>
                </a:gs>
                <a:gs pos="77000">
                  <a:srgbClr val="F7921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34" name="Freeform: Shape 109">
              <a:extLst>
                <a:ext uri="{FF2B5EF4-FFF2-40B4-BE49-F238E27FC236}">
                  <a16:creationId xmlns:a16="http://schemas.microsoft.com/office/drawing/2014/main" id="{A241A223-48F4-434C-956F-2F88A82BD0C3}"/>
                </a:ext>
              </a:extLst>
            </p:cNvPr>
            <p:cNvSpPr/>
            <p:nvPr/>
          </p:nvSpPr>
          <p:spPr>
            <a:xfrm>
              <a:off x="4714759" y="2560016"/>
              <a:ext cx="2750647" cy="1048343"/>
            </a:xfrm>
            <a:custGeom>
              <a:avLst/>
              <a:gdLst>
                <a:gd name="connsiteX0" fmla="*/ 1375323 w 2750647"/>
                <a:gd name="connsiteY0" fmla="*/ 974357 h 1048343"/>
                <a:gd name="connsiteX1" fmla="*/ 1901694 w 2750647"/>
                <a:gd name="connsiteY1" fmla="*/ 1011503 h 1048343"/>
                <a:gd name="connsiteX2" fmla="*/ 1926142 w 2750647"/>
                <a:gd name="connsiteY2" fmla="*/ 1016163 h 1048343"/>
                <a:gd name="connsiteX3" fmla="*/ 1789994 w 2750647"/>
                <a:gd name="connsiteY3" fmla="*/ 1031251 h 1048343"/>
                <a:gd name="connsiteX4" fmla="*/ 1375323 w 2750647"/>
                <a:gd name="connsiteY4" fmla="*/ 1048343 h 1048343"/>
                <a:gd name="connsiteX5" fmla="*/ 960652 w 2750647"/>
                <a:gd name="connsiteY5" fmla="*/ 1031251 h 1048343"/>
                <a:gd name="connsiteX6" fmla="*/ 824505 w 2750647"/>
                <a:gd name="connsiteY6" fmla="*/ 1016163 h 1048343"/>
                <a:gd name="connsiteX7" fmla="*/ 848952 w 2750647"/>
                <a:gd name="connsiteY7" fmla="*/ 1011503 h 1048343"/>
                <a:gd name="connsiteX8" fmla="*/ 1375323 w 2750647"/>
                <a:gd name="connsiteY8" fmla="*/ 974357 h 1048343"/>
                <a:gd name="connsiteX9" fmla="*/ 2750647 w 2750647"/>
                <a:gd name="connsiteY9" fmla="*/ 0 h 1048343"/>
                <a:gd name="connsiteX10" fmla="*/ 2439429 w 2750647"/>
                <a:gd name="connsiteY10" fmla="*/ 825927 h 1048343"/>
                <a:gd name="connsiteX11" fmla="*/ 2423156 w 2750647"/>
                <a:gd name="connsiteY11" fmla="*/ 869114 h 1048343"/>
                <a:gd name="connsiteX12" fmla="*/ 2419000 w 2750647"/>
                <a:gd name="connsiteY12" fmla="*/ 874674 h 1048343"/>
                <a:gd name="connsiteX13" fmla="*/ 1970954 w 2750647"/>
                <a:gd name="connsiteY13" fmla="*/ 1011196 h 1048343"/>
                <a:gd name="connsiteX14" fmla="*/ 1926142 w 2750647"/>
                <a:gd name="connsiteY14" fmla="*/ 1016162 h 1048343"/>
                <a:gd name="connsiteX15" fmla="*/ 1901694 w 2750647"/>
                <a:gd name="connsiteY15" fmla="*/ 1011502 h 1048343"/>
                <a:gd name="connsiteX16" fmla="*/ 1375323 w 2750647"/>
                <a:gd name="connsiteY16" fmla="*/ 974356 h 1048343"/>
                <a:gd name="connsiteX17" fmla="*/ 848952 w 2750647"/>
                <a:gd name="connsiteY17" fmla="*/ 1011502 h 1048343"/>
                <a:gd name="connsiteX18" fmla="*/ 824504 w 2750647"/>
                <a:gd name="connsiteY18" fmla="*/ 1016162 h 1048343"/>
                <a:gd name="connsiteX19" fmla="*/ 779692 w 2750647"/>
                <a:gd name="connsiteY19" fmla="*/ 1011196 h 1048343"/>
                <a:gd name="connsiteX20" fmla="*/ 331646 w 2750647"/>
                <a:gd name="connsiteY20" fmla="*/ 874674 h 1048343"/>
                <a:gd name="connsiteX21" fmla="*/ 327490 w 2750647"/>
                <a:gd name="connsiteY21" fmla="*/ 869114 h 1048343"/>
                <a:gd name="connsiteX22" fmla="*/ 311217 w 2750647"/>
                <a:gd name="connsiteY22" fmla="*/ 825927 h 1048343"/>
                <a:gd name="connsiteX23" fmla="*/ 0 w 2750647"/>
                <a:gd name="connsiteY23" fmla="*/ 3 h 1048343"/>
                <a:gd name="connsiteX24" fmla="*/ 1147 w 2750647"/>
                <a:gd name="connsiteY24" fmla="*/ 1168 h 1048343"/>
                <a:gd name="connsiteX25" fmla="*/ 1375322 w 2750647"/>
                <a:gd name="connsiteY25" fmla="*/ 174836 h 1048343"/>
                <a:gd name="connsiteX26" fmla="*/ 2749497 w 2750647"/>
                <a:gd name="connsiteY26" fmla="*/ 1168 h 10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50647" h="1048343">
                  <a:moveTo>
                    <a:pt x="1375323" y="974357"/>
                  </a:moveTo>
                  <a:cubicBezTo>
                    <a:pt x="1570303" y="974357"/>
                    <a:pt x="1751439" y="988051"/>
                    <a:pt x="1901694" y="1011503"/>
                  </a:cubicBezTo>
                  <a:lnTo>
                    <a:pt x="1926142" y="1016163"/>
                  </a:lnTo>
                  <a:lnTo>
                    <a:pt x="1789994" y="1031251"/>
                  </a:lnTo>
                  <a:cubicBezTo>
                    <a:pt x="1662541" y="1042257"/>
                    <a:pt x="1522414" y="1048343"/>
                    <a:pt x="1375323" y="1048343"/>
                  </a:cubicBezTo>
                  <a:cubicBezTo>
                    <a:pt x="1228233" y="1048343"/>
                    <a:pt x="1088105" y="1042257"/>
                    <a:pt x="960652" y="1031251"/>
                  </a:cubicBezTo>
                  <a:lnTo>
                    <a:pt x="824505" y="1016163"/>
                  </a:lnTo>
                  <a:lnTo>
                    <a:pt x="848952" y="1011503"/>
                  </a:lnTo>
                  <a:cubicBezTo>
                    <a:pt x="999208" y="988051"/>
                    <a:pt x="1180344" y="974357"/>
                    <a:pt x="1375323" y="974357"/>
                  </a:cubicBezTo>
                  <a:close/>
                  <a:moveTo>
                    <a:pt x="2750647" y="0"/>
                  </a:moveTo>
                  <a:lnTo>
                    <a:pt x="2439429" y="825927"/>
                  </a:lnTo>
                  <a:lnTo>
                    <a:pt x="2423156" y="869114"/>
                  </a:lnTo>
                  <a:lnTo>
                    <a:pt x="2419000" y="874674"/>
                  </a:lnTo>
                  <a:cubicBezTo>
                    <a:pt x="2362237" y="931309"/>
                    <a:pt x="2197656" y="979926"/>
                    <a:pt x="1970954" y="1011196"/>
                  </a:cubicBezTo>
                  <a:lnTo>
                    <a:pt x="1926142" y="1016162"/>
                  </a:lnTo>
                  <a:lnTo>
                    <a:pt x="1901694" y="1011502"/>
                  </a:lnTo>
                  <a:cubicBezTo>
                    <a:pt x="1751439" y="988050"/>
                    <a:pt x="1570303" y="974356"/>
                    <a:pt x="1375323" y="974356"/>
                  </a:cubicBezTo>
                  <a:cubicBezTo>
                    <a:pt x="1180343" y="974356"/>
                    <a:pt x="999208" y="988050"/>
                    <a:pt x="848952" y="1011502"/>
                  </a:cubicBezTo>
                  <a:lnTo>
                    <a:pt x="824504" y="1016162"/>
                  </a:lnTo>
                  <a:lnTo>
                    <a:pt x="779692" y="1011196"/>
                  </a:lnTo>
                  <a:cubicBezTo>
                    <a:pt x="552990" y="979926"/>
                    <a:pt x="388409" y="931309"/>
                    <a:pt x="331646" y="874674"/>
                  </a:cubicBezTo>
                  <a:lnTo>
                    <a:pt x="327490" y="869114"/>
                  </a:lnTo>
                  <a:lnTo>
                    <a:pt x="311217" y="825927"/>
                  </a:lnTo>
                  <a:lnTo>
                    <a:pt x="0" y="3"/>
                  </a:lnTo>
                  <a:lnTo>
                    <a:pt x="1147" y="1168"/>
                  </a:lnTo>
                  <a:cubicBezTo>
                    <a:pt x="131941" y="100280"/>
                    <a:pt x="697482" y="174836"/>
                    <a:pt x="1375322" y="174836"/>
                  </a:cubicBezTo>
                  <a:cubicBezTo>
                    <a:pt x="2053162" y="174836"/>
                    <a:pt x="2618703" y="100280"/>
                    <a:pt x="2749497" y="1168"/>
                  </a:cubicBezTo>
                  <a:close/>
                </a:path>
              </a:pathLst>
            </a:custGeom>
            <a:gradFill flip="none" rotWithShape="1">
              <a:gsLst>
                <a:gs pos="46000">
                  <a:srgbClr val="FEBE0E"/>
                </a:gs>
                <a:gs pos="78000">
                  <a:srgbClr val="F7921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grpSp>
        <p:nvGrpSpPr>
          <p:cNvPr id="35" name="Group 34">
            <a:extLst>
              <a:ext uri="{FF2B5EF4-FFF2-40B4-BE49-F238E27FC236}">
                <a16:creationId xmlns:a16="http://schemas.microsoft.com/office/drawing/2014/main" id="{F4C1944B-1594-024A-BFFD-3601A23CC5AA}"/>
              </a:ext>
            </a:extLst>
          </p:cNvPr>
          <p:cNvGrpSpPr/>
          <p:nvPr/>
        </p:nvGrpSpPr>
        <p:grpSpPr>
          <a:xfrm>
            <a:off x="3966939" y="3121596"/>
            <a:ext cx="2296099" cy="810112"/>
            <a:chOff x="4234648" y="1065321"/>
            <a:chExt cx="3710867" cy="1309272"/>
          </a:xfrm>
        </p:grpSpPr>
        <p:sp>
          <p:nvSpPr>
            <p:cNvPr id="36" name="Freeform: Shape 107">
              <a:extLst>
                <a:ext uri="{FF2B5EF4-FFF2-40B4-BE49-F238E27FC236}">
                  <a16:creationId xmlns:a16="http://schemas.microsoft.com/office/drawing/2014/main" id="{F3795549-8F55-A94E-BB5C-DCADCA0D92C6}"/>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3C7CBF"/>
                </a:gs>
                <a:gs pos="78000">
                  <a:srgbClr val="4A57A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37" name="Freeform: Shape 108">
              <a:extLst>
                <a:ext uri="{FF2B5EF4-FFF2-40B4-BE49-F238E27FC236}">
                  <a16:creationId xmlns:a16="http://schemas.microsoft.com/office/drawing/2014/main" id="{010B9D2F-6C46-8D4A-BF3C-94AEA6537CA7}"/>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flip="none" rotWithShape="1">
              <a:gsLst>
                <a:gs pos="46000">
                  <a:srgbClr val="3C7CBF"/>
                </a:gs>
                <a:gs pos="78000">
                  <a:srgbClr val="4A57A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grpSp>
        <p:nvGrpSpPr>
          <p:cNvPr id="38" name="Group 37">
            <a:extLst>
              <a:ext uri="{FF2B5EF4-FFF2-40B4-BE49-F238E27FC236}">
                <a16:creationId xmlns:a16="http://schemas.microsoft.com/office/drawing/2014/main" id="{8FA4DCEF-8520-8246-9B21-1CE249B08028}"/>
              </a:ext>
            </a:extLst>
          </p:cNvPr>
          <p:cNvGrpSpPr/>
          <p:nvPr/>
        </p:nvGrpSpPr>
        <p:grpSpPr>
          <a:xfrm>
            <a:off x="1270119" y="4952224"/>
            <a:ext cx="2432095" cy="1030383"/>
            <a:chOff x="8921975" y="3641873"/>
            <a:chExt cx="6092365" cy="1665267"/>
          </a:xfrm>
        </p:grpSpPr>
        <p:sp>
          <p:nvSpPr>
            <p:cNvPr id="39" name="TextBox 38">
              <a:extLst>
                <a:ext uri="{FF2B5EF4-FFF2-40B4-BE49-F238E27FC236}">
                  <a16:creationId xmlns:a16="http://schemas.microsoft.com/office/drawing/2014/main" id="{93A508B9-4BE6-FE48-9B8B-2A719795686D}"/>
                </a:ext>
              </a:extLst>
            </p:cNvPr>
            <p:cNvSpPr txBox="1"/>
            <p:nvPr/>
          </p:nvSpPr>
          <p:spPr>
            <a:xfrm>
              <a:off x="8921975" y="3641873"/>
              <a:ext cx="6080727" cy="600631"/>
            </a:xfrm>
            <a:prstGeom prst="rect">
              <a:avLst/>
            </a:prstGeom>
            <a:noFill/>
            <a:ln>
              <a:noFill/>
            </a:ln>
          </p:spPr>
          <p:txBody>
            <a:bodyPr wrap="square" lIns="0" rIns="0" rtlCol="0" anchor="b">
              <a:spAutoFit/>
            </a:bodyPr>
            <a:lstStyle/>
            <a:p>
              <a:pPr algn="r"/>
              <a:r>
                <a:rPr lang="en-US" sz="1815" b="1" cap="all" dirty="0">
                  <a:solidFill>
                    <a:srgbClr val="00BBFF"/>
                  </a:solidFill>
                  <a:latin typeface="Calibri" panose="020F0502020204030204" pitchFamily="34" charset="0"/>
                  <a:cs typeface="Calibri" panose="020F0502020204030204" pitchFamily="34" charset="0"/>
                </a:rPr>
                <a:t>intent</a:t>
              </a:r>
            </a:p>
          </p:txBody>
        </p:sp>
        <p:sp>
          <p:nvSpPr>
            <p:cNvPr id="40" name="TextBox 39">
              <a:extLst>
                <a:ext uri="{FF2B5EF4-FFF2-40B4-BE49-F238E27FC236}">
                  <a16:creationId xmlns:a16="http://schemas.microsoft.com/office/drawing/2014/main" id="{A207C9CF-44C8-954A-B1EF-533C5D73CB70}"/>
                </a:ext>
              </a:extLst>
            </p:cNvPr>
            <p:cNvSpPr txBox="1"/>
            <p:nvPr/>
          </p:nvSpPr>
          <p:spPr>
            <a:xfrm>
              <a:off x="8929773" y="4163081"/>
              <a:ext cx="6084567" cy="1144059"/>
            </a:xfrm>
            <a:prstGeom prst="rect">
              <a:avLst/>
            </a:prstGeom>
            <a:noFill/>
          </p:spPr>
          <p:txBody>
            <a:bodyPr wrap="square" lIns="0" rIns="0" rtlCol="0" anchor="t">
              <a:spAutoFit/>
            </a:bodyPr>
            <a:lstStyle/>
            <a:p>
              <a:pPr algn="r">
                <a:lnSpc>
                  <a:spcPts val="1634"/>
                </a:lnSpc>
              </a:pPr>
              <a:r>
                <a:rPr lang="en-IE" sz="1485" dirty="0">
                  <a:solidFill>
                    <a:srgbClr val="4D4D4C"/>
                  </a:solidFill>
                  <a:latin typeface="Calibri" panose="020F0502020204030204" pitchFamily="34" charset="0"/>
                  <a:cs typeface="Calibri" panose="020F0502020204030204" pitchFamily="34" charset="0"/>
                </a:rPr>
                <a:t>(aka Desire) </a:t>
              </a:r>
              <a:r>
                <a:rPr lang="en-CA" sz="1485" dirty="0">
                  <a:solidFill>
                    <a:srgbClr val="4D4D4C"/>
                  </a:solidFill>
                  <a:latin typeface="Calibri" panose="020F0502020204030204" pitchFamily="34" charset="0"/>
                  <a:cs typeface="Calibri" panose="020F0502020204030204" pitchFamily="34" charset="0"/>
                </a:rPr>
                <a:t>is when customers are deciding to buy because you are solving their problem</a:t>
              </a:r>
              <a:endParaRPr lang="en-US" sz="1485" dirty="0">
                <a:solidFill>
                  <a:srgbClr val="4D4D4C"/>
                </a:solidFill>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76A570EB-DF33-A04D-BFFC-CC54FE6813AD}"/>
              </a:ext>
            </a:extLst>
          </p:cNvPr>
          <p:cNvGrpSpPr/>
          <p:nvPr/>
        </p:nvGrpSpPr>
        <p:grpSpPr>
          <a:xfrm>
            <a:off x="6936083" y="4138457"/>
            <a:ext cx="2587076" cy="1030384"/>
            <a:chOff x="8921977" y="2371547"/>
            <a:chExt cx="4181132" cy="1665271"/>
          </a:xfrm>
        </p:grpSpPr>
        <p:sp>
          <p:nvSpPr>
            <p:cNvPr id="42" name="TextBox 41">
              <a:extLst>
                <a:ext uri="{FF2B5EF4-FFF2-40B4-BE49-F238E27FC236}">
                  <a16:creationId xmlns:a16="http://schemas.microsoft.com/office/drawing/2014/main" id="{BD85CF74-CF9D-BD44-BD00-A8413E8452F6}"/>
                </a:ext>
              </a:extLst>
            </p:cNvPr>
            <p:cNvSpPr txBox="1"/>
            <p:nvPr/>
          </p:nvSpPr>
          <p:spPr>
            <a:xfrm>
              <a:off x="8921977" y="2371547"/>
              <a:ext cx="2937089" cy="600632"/>
            </a:xfrm>
            <a:prstGeom prst="rect">
              <a:avLst/>
            </a:prstGeom>
            <a:noFill/>
          </p:spPr>
          <p:txBody>
            <a:bodyPr wrap="square" lIns="0" rIns="0" rtlCol="0" anchor="b">
              <a:spAutoFit/>
            </a:bodyPr>
            <a:lstStyle/>
            <a:p>
              <a:r>
                <a:rPr lang="en-US" sz="1815" b="1" cap="all" dirty="0">
                  <a:solidFill>
                    <a:srgbClr val="F7921C"/>
                  </a:solidFill>
                  <a:latin typeface="Calibri" panose="020F0502020204030204" pitchFamily="34" charset="0"/>
                  <a:cs typeface="Calibri" panose="020F0502020204030204" pitchFamily="34" charset="0"/>
                </a:rPr>
                <a:t>consideration</a:t>
              </a:r>
            </a:p>
          </p:txBody>
        </p:sp>
        <p:sp>
          <p:nvSpPr>
            <p:cNvPr id="43" name="TextBox 42">
              <a:extLst>
                <a:ext uri="{FF2B5EF4-FFF2-40B4-BE49-F238E27FC236}">
                  <a16:creationId xmlns:a16="http://schemas.microsoft.com/office/drawing/2014/main" id="{DEA6C20C-304F-484B-AB69-D4AC1A4E6F1B}"/>
                </a:ext>
              </a:extLst>
            </p:cNvPr>
            <p:cNvSpPr txBox="1"/>
            <p:nvPr/>
          </p:nvSpPr>
          <p:spPr>
            <a:xfrm>
              <a:off x="8929770" y="2892757"/>
              <a:ext cx="4173339" cy="1144061"/>
            </a:xfrm>
            <a:prstGeom prst="rect">
              <a:avLst/>
            </a:prstGeom>
            <a:noFill/>
          </p:spPr>
          <p:txBody>
            <a:bodyPr wrap="square" lIns="0" rIns="0" rtlCol="0" anchor="t">
              <a:spAutoFit/>
            </a:bodyPr>
            <a:lstStyle/>
            <a:p>
              <a:pPr marL="7858" indent="-7858">
                <a:lnSpc>
                  <a:spcPts val="1634"/>
                </a:lnSpc>
              </a:pPr>
              <a:r>
                <a:rPr lang="en-CA" sz="1485" dirty="0">
                  <a:solidFill>
                    <a:srgbClr val="4D4D4C"/>
                  </a:solidFill>
                  <a:latin typeface="Calibri" panose="020F0502020204030204" pitchFamily="34" charset="0"/>
                  <a:cs typeface="Calibri" panose="020F0502020204030204" pitchFamily="34" charset="0"/>
                </a:rPr>
                <a:t>is when you have attracted a customer as they search for a solution to their problem.</a:t>
              </a:r>
            </a:p>
          </p:txBody>
        </p:sp>
      </p:grpSp>
      <p:grpSp>
        <p:nvGrpSpPr>
          <p:cNvPr id="44" name="Group 43">
            <a:extLst>
              <a:ext uri="{FF2B5EF4-FFF2-40B4-BE49-F238E27FC236}">
                <a16:creationId xmlns:a16="http://schemas.microsoft.com/office/drawing/2014/main" id="{A8A69DF4-3127-0E41-A461-F3002AAFA090}"/>
              </a:ext>
            </a:extLst>
          </p:cNvPr>
          <p:cNvGrpSpPr/>
          <p:nvPr/>
        </p:nvGrpSpPr>
        <p:grpSpPr>
          <a:xfrm>
            <a:off x="1292273" y="3355562"/>
            <a:ext cx="2239383" cy="1030383"/>
            <a:chOff x="8921977" y="1101225"/>
            <a:chExt cx="3619205" cy="1665267"/>
          </a:xfrm>
        </p:grpSpPr>
        <p:sp>
          <p:nvSpPr>
            <p:cNvPr id="45" name="TextBox 44">
              <a:extLst>
                <a:ext uri="{FF2B5EF4-FFF2-40B4-BE49-F238E27FC236}">
                  <a16:creationId xmlns:a16="http://schemas.microsoft.com/office/drawing/2014/main" id="{1E00436A-E779-BC44-AED2-B0D8AA151879}"/>
                </a:ext>
              </a:extLst>
            </p:cNvPr>
            <p:cNvSpPr txBox="1"/>
            <p:nvPr/>
          </p:nvSpPr>
          <p:spPr>
            <a:xfrm>
              <a:off x="8921977" y="1101225"/>
              <a:ext cx="3619205" cy="600631"/>
            </a:xfrm>
            <a:prstGeom prst="rect">
              <a:avLst/>
            </a:prstGeom>
            <a:noFill/>
          </p:spPr>
          <p:txBody>
            <a:bodyPr wrap="square" lIns="0" rIns="0" rtlCol="0" anchor="b">
              <a:spAutoFit/>
            </a:bodyPr>
            <a:lstStyle/>
            <a:p>
              <a:pPr algn="r"/>
              <a:r>
                <a:rPr lang="en-US" sz="1815" b="1" cap="all" dirty="0">
                  <a:solidFill>
                    <a:srgbClr val="3C7CBF"/>
                  </a:solidFill>
                  <a:latin typeface="Calibri" panose="020F0502020204030204" pitchFamily="34" charset="0"/>
                  <a:cs typeface="Calibri" panose="020F0502020204030204" pitchFamily="34" charset="0"/>
                </a:rPr>
                <a:t>interest</a:t>
              </a:r>
            </a:p>
          </p:txBody>
        </p:sp>
        <p:sp>
          <p:nvSpPr>
            <p:cNvPr id="46" name="TextBox 45">
              <a:extLst>
                <a:ext uri="{FF2B5EF4-FFF2-40B4-BE49-F238E27FC236}">
                  <a16:creationId xmlns:a16="http://schemas.microsoft.com/office/drawing/2014/main" id="{A21B8830-9B9B-A248-893C-9DF7B17729B1}"/>
                </a:ext>
              </a:extLst>
            </p:cNvPr>
            <p:cNvSpPr txBox="1"/>
            <p:nvPr/>
          </p:nvSpPr>
          <p:spPr>
            <a:xfrm>
              <a:off x="8929770" y="1622433"/>
              <a:ext cx="3610058" cy="1144059"/>
            </a:xfrm>
            <a:prstGeom prst="rect">
              <a:avLst/>
            </a:prstGeom>
            <a:noFill/>
          </p:spPr>
          <p:txBody>
            <a:bodyPr wrap="square" lIns="0" rIns="0" rtlCol="0" anchor="t">
              <a:spAutoFit/>
            </a:bodyPr>
            <a:lstStyle/>
            <a:p>
              <a:pPr marL="7858" indent="-7858" algn="r">
                <a:lnSpc>
                  <a:spcPts val="1634"/>
                </a:lnSpc>
              </a:pPr>
              <a:r>
                <a:rPr lang="en-CA" sz="1485" dirty="0">
                  <a:solidFill>
                    <a:srgbClr val="4D4D4C"/>
                  </a:solidFill>
                  <a:latin typeface="Calibri" panose="020F0502020204030204" pitchFamily="34" charset="0"/>
                  <a:cs typeface="Calibri" panose="020F0502020204030204" pitchFamily="34" charset="0"/>
                </a:rPr>
                <a:t>is when you have attracted a customer as they search for a solution to their problem.</a:t>
              </a:r>
            </a:p>
          </p:txBody>
        </p:sp>
      </p:grpSp>
      <p:grpSp>
        <p:nvGrpSpPr>
          <p:cNvPr id="51" name="Group 50">
            <a:extLst>
              <a:ext uri="{FF2B5EF4-FFF2-40B4-BE49-F238E27FC236}">
                <a16:creationId xmlns:a16="http://schemas.microsoft.com/office/drawing/2014/main" id="{E272DCD5-23EF-954E-9D7E-9CCFD661C3D6}"/>
              </a:ext>
            </a:extLst>
          </p:cNvPr>
          <p:cNvGrpSpPr/>
          <p:nvPr/>
        </p:nvGrpSpPr>
        <p:grpSpPr>
          <a:xfrm>
            <a:off x="3638699" y="3544122"/>
            <a:ext cx="328244" cy="72846"/>
            <a:chOff x="3363295" y="2057938"/>
            <a:chExt cx="530494" cy="117731"/>
          </a:xfrm>
        </p:grpSpPr>
        <p:sp>
          <p:nvSpPr>
            <p:cNvPr id="52" name="Oval 51">
              <a:extLst>
                <a:ext uri="{FF2B5EF4-FFF2-40B4-BE49-F238E27FC236}">
                  <a16:creationId xmlns:a16="http://schemas.microsoft.com/office/drawing/2014/main" id="{B8547284-3E86-5542-AF69-09CC23F9ABB2}"/>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53" name="Straight Arrow Connector 52">
              <a:extLst>
                <a:ext uri="{FF2B5EF4-FFF2-40B4-BE49-F238E27FC236}">
                  <a16:creationId xmlns:a16="http://schemas.microsoft.com/office/drawing/2014/main" id="{90045002-A98A-B24A-8736-F8A6FD67E6D9}"/>
                </a:ext>
              </a:extLst>
            </p:cNvPr>
            <p:cNvCxnSpPr>
              <a:cxnSpLocks/>
              <a:stCxn id="52" idx="6"/>
            </p:cNvCxnSpPr>
            <p:nvPr/>
          </p:nvCxnSpPr>
          <p:spPr>
            <a:xfrm>
              <a:off x="3481026" y="2116804"/>
              <a:ext cx="412763"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A3929F52-9B5F-0744-AC33-90DAD1A6668B}"/>
              </a:ext>
            </a:extLst>
          </p:cNvPr>
          <p:cNvGrpSpPr/>
          <p:nvPr/>
        </p:nvGrpSpPr>
        <p:grpSpPr>
          <a:xfrm rot="10800000">
            <a:off x="5865852" y="4307084"/>
            <a:ext cx="932370" cy="72846"/>
            <a:chOff x="3363295" y="2057938"/>
            <a:chExt cx="1506866" cy="117731"/>
          </a:xfrm>
        </p:grpSpPr>
        <p:sp>
          <p:nvSpPr>
            <p:cNvPr id="56" name="Oval 55">
              <a:extLst>
                <a:ext uri="{FF2B5EF4-FFF2-40B4-BE49-F238E27FC236}">
                  <a16:creationId xmlns:a16="http://schemas.microsoft.com/office/drawing/2014/main" id="{9C4EF171-B8FE-FF4D-ADE5-41A75C0BA2B7}"/>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57" name="Straight Arrow Connector 56">
              <a:extLst>
                <a:ext uri="{FF2B5EF4-FFF2-40B4-BE49-F238E27FC236}">
                  <a16:creationId xmlns:a16="http://schemas.microsoft.com/office/drawing/2014/main" id="{5D7B08F0-EE64-6741-B96E-DA863C1F21A6}"/>
                </a:ext>
              </a:extLst>
            </p:cNvPr>
            <p:cNvCxnSpPr>
              <a:cxnSpLocks/>
              <a:stCxn id="56" idx="6"/>
            </p:cNvCxnSpPr>
            <p:nvPr/>
          </p:nvCxnSpPr>
          <p:spPr>
            <a:xfrm rot="10800000" flipH="1" flipV="1">
              <a:off x="3481026" y="2116804"/>
              <a:ext cx="1389135" cy="14511"/>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D88F125A-D79C-6844-921B-DE3D2B6B4B4A}"/>
              </a:ext>
            </a:extLst>
          </p:cNvPr>
          <p:cNvGrpSpPr/>
          <p:nvPr/>
        </p:nvGrpSpPr>
        <p:grpSpPr>
          <a:xfrm rot="10800000">
            <a:off x="5562403" y="5673684"/>
            <a:ext cx="1258142" cy="72846"/>
            <a:chOff x="3363295" y="2057938"/>
            <a:chExt cx="2033359" cy="117731"/>
          </a:xfrm>
        </p:grpSpPr>
        <p:sp>
          <p:nvSpPr>
            <p:cNvPr id="60" name="Oval 59">
              <a:extLst>
                <a:ext uri="{FF2B5EF4-FFF2-40B4-BE49-F238E27FC236}">
                  <a16:creationId xmlns:a16="http://schemas.microsoft.com/office/drawing/2014/main" id="{AD33A88D-C637-1E45-BAEC-692D505821C7}"/>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61" name="Straight Arrow Connector 60">
              <a:extLst>
                <a:ext uri="{FF2B5EF4-FFF2-40B4-BE49-F238E27FC236}">
                  <a16:creationId xmlns:a16="http://schemas.microsoft.com/office/drawing/2014/main" id="{B3B810E3-2C8F-AA47-BDB4-4158AB197E09}"/>
                </a:ext>
              </a:extLst>
            </p:cNvPr>
            <p:cNvCxnSpPr>
              <a:cxnSpLocks/>
              <a:stCxn id="60" idx="6"/>
            </p:cNvCxnSpPr>
            <p:nvPr/>
          </p:nvCxnSpPr>
          <p:spPr>
            <a:xfrm rot="10800000" flipH="1">
              <a:off x="3481026" y="2116804"/>
              <a:ext cx="191562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ED862D97-D871-FC42-8636-52FB528DB601}"/>
              </a:ext>
            </a:extLst>
          </p:cNvPr>
          <p:cNvGrpSpPr/>
          <p:nvPr/>
        </p:nvGrpSpPr>
        <p:grpSpPr>
          <a:xfrm>
            <a:off x="3816713" y="5127882"/>
            <a:ext cx="850858" cy="72846"/>
            <a:chOff x="3363295" y="2057938"/>
            <a:chExt cx="1375124" cy="117731"/>
          </a:xfrm>
        </p:grpSpPr>
        <p:sp>
          <p:nvSpPr>
            <p:cNvPr id="63" name="Oval 62">
              <a:extLst>
                <a:ext uri="{FF2B5EF4-FFF2-40B4-BE49-F238E27FC236}">
                  <a16:creationId xmlns:a16="http://schemas.microsoft.com/office/drawing/2014/main" id="{CDA81C38-207D-A24B-98F2-525B98F5DB85}"/>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64" name="Straight Arrow Connector 63">
              <a:extLst>
                <a:ext uri="{FF2B5EF4-FFF2-40B4-BE49-F238E27FC236}">
                  <a16:creationId xmlns:a16="http://schemas.microsoft.com/office/drawing/2014/main" id="{BB235131-E51B-0640-95B0-BB5102EDCFB8}"/>
                </a:ext>
              </a:extLst>
            </p:cNvPr>
            <p:cNvCxnSpPr>
              <a:cxnSpLocks/>
              <a:stCxn id="63" idx="6"/>
            </p:cNvCxnSpPr>
            <p:nvPr/>
          </p:nvCxnSpPr>
          <p:spPr>
            <a:xfrm>
              <a:off x="3481026" y="2116803"/>
              <a:ext cx="1257393"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7E16472B-B2FD-C747-AC99-3C6DEFBB92AC}"/>
              </a:ext>
            </a:extLst>
          </p:cNvPr>
          <p:cNvGrpSpPr/>
          <p:nvPr/>
        </p:nvGrpSpPr>
        <p:grpSpPr>
          <a:xfrm>
            <a:off x="3502121" y="2118189"/>
            <a:ext cx="3136137" cy="1017867"/>
            <a:chOff x="4234648" y="1065321"/>
            <a:chExt cx="3710867" cy="1309272"/>
          </a:xfrm>
        </p:grpSpPr>
        <p:sp>
          <p:nvSpPr>
            <p:cNvPr id="67" name="Freeform: Shape 107">
              <a:extLst>
                <a:ext uri="{FF2B5EF4-FFF2-40B4-BE49-F238E27FC236}">
                  <a16:creationId xmlns:a16="http://schemas.microsoft.com/office/drawing/2014/main" id="{1CF0041B-4DCB-804F-A43D-C4B59F33FBA2}"/>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DA2128"/>
                </a:gs>
                <a:gs pos="78000">
                  <a:srgbClr val="932D2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68" name="Freeform: Shape 108">
              <a:extLst>
                <a:ext uri="{FF2B5EF4-FFF2-40B4-BE49-F238E27FC236}">
                  <a16:creationId xmlns:a16="http://schemas.microsoft.com/office/drawing/2014/main" id="{AAC1E9AD-0E18-D640-B40A-F24A181B96A9}"/>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a:gsLst>
                <a:gs pos="45000">
                  <a:srgbClr val="DA2128"/>
                </a:gs>
                <a:gs pos="77000">
                  <a:srgbClr val="B8302D"/>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grpSp>
        <p:nvGrpSpPr>
          <p:cNvPr id="69" name="Group 68">
            <a:extLst>
              <a:ext uri="{FF2B5EF4-FFF2-40B4-BE49-F238E27FC236}">
                <a16:creationId xmlns:a16="http://schemas.microsoft.com/office/drawing/2014/main" id="{E1064689-3BDD-7D40-85FB-645FC799ABDD}"/>
              </a:ext>
            </a:extLst>
          </p:cNvPr>
          <p:cNvGrpSpPr/>
          <p:nvPr/>
        </p:nvGrpSpPr>
        <p:grpSpPr>
          <a:xfrm>
            <a:off x="7053140" y="2426878"/>
            <a:ext cx="2567231" cy="1030383"/>
            <a:chOff x="8921977" y="1101225"/>
            <a:chExt cx="4149060" cy="1665268"/>
          </a:xfrm>
        </p:grpSpPr>
        <p:sp>
          <p:nvSpPr>
            <p:cNvPr id="70" name="TextBox 69">
              <a:extLst>
                <a:ext uri="{FF2B5EF4-FFF2-40B4-BE49-F238E27FC236}">
                  <a16:creationId xmlns:a16="http://schemas.microsoft.com/office/drawing/2014/main" id="{75285F18-536B-1941-B50B-B071F1E05613}"/>
                </a:ext>
              </a:extLst>
            </p:cNvPr>
            <p:cNvSpPr txBox="1"/>
            <p:nvPr/>
          </p:nvSpPr>
          <p:spPr>
            <a:xfrm>
              <a:off x="8921977" y="1101225"/>
              <a:ext cx="2937088" cy="600631"/>
            </a:xfrm>
            <a:prstGeom prst="rect">
              <a:avLst/>
            </a:prstGeom>
            <a:noFill/>
          </p:spPr>
          <p:txBody>
            <a:bodyPr wrap="square" lIns="0" rIns="0" rtlCol="0" anchor="b">
              <a:spAutoFit/>
            </a:bodyPr>
            <a:lstStyle/>
            <a:p>
              <a:r>
                <a:rPr lang="en-US" sz="1815" b="1" cap="all" dirty="0">
                  <a:solidFill>
                    <a:srgbClr val="DA2128"/>
                  </a:solidFill>
                  <a:latin typeface="Calibri" panose="020F0502020204030204" pitchFamily="34" charset="0"/>
                  <a:cs typeface="Calibri" panose="020F0502020204030204" pitchFamily="34" charset="0"/>
                </a:rPr>
                <a:t>Awareness</a:t>
              </a:r>
            </a:p>
          </p:txBody>
        </p:sp>
        <p:sp>
          <p:nvSpPr>
            <p:cNvPr id="71" name="TextBox 70">
              <a:extLst>
                <a:ext uri="{FF2B5EF4-FFF2-40B4-BE49-F238E27FC236}">
                  <a16:creationId xmlns:a16="http://schemas.microsoft.com/office/drawing/2014/main" id="{8E6B8634-373A-8A4D-8B6F-C8E448B21ECE}"/>
                </a:ext>
              </a:extLst>
            </p:cNvPr>
            <p:cNvSpPr txBox="1"/>
            <p:nvPr/>
          </p:nvSpPr>
          <p:spPr>
            <a:xfrm>
              <a:off x="8929769" y="1622433"/>
              <a:ext cx="4141268" cy="1144060"/>
            </a:xfrm>
            <a:prstGeom prst="rect">
              <a:avLst/>
            </a:prstGeom>
            <a:noFill/>
          </p:spPr>
          <p:txBody>
            <a:bodyPr wrap="square" lIns="0" rIns="0" rtlCol="0" anchor="t">
              <a:spAutoFit/>
            </a:bodyPr>
            <a:lstStyle/>
            <a:p>
              <a:pPr marL="7858" indent="-7858">
                <a:lnSpc>
                  <a:spcPts val="1634"/>
                </a:lnSpc>
              </a:pPr>
              <a:r>
                <a:rPr lang="en-CA" sz="1485" dirty="0">
                  <a:solidFill>
                    <a:srgbClr val="4D4D4C"/>
                  </a:solidFill>
                  <a:latin typeface="Calibri" panose="020F0502020204030204" pitchFamily="34" charset="0"/>
                  <a:cs typeface="Calibri" panose="020F0502020204030204" pitchFamily="34" charset="0"/>
                </a:rPr>
                <a:t>is when a potential customer learns about your product or service.</a:t>
              </a:r>
            </a:p>
          </p:txBody>
        </p:sp>
      </p:grpSp>
      <p:grpSp>
        <p:nvGrpSpPr>
          <p:cNvPr id="72" name="Group 71">
            <a:extLst>
              <a:ext uri="{FF2B5EF4-FFF2-40B4-BE49-F238E27FC236}">
                <a16:creationId xmlns:a16="http://schemas.microsoft.com/office/drawing/2014/main" id="{088A1BCF-D36B-9C44-AEE0-2DA9748B86DC}"/>
              </a:ext>
            </a:extLst>
          </p:cNvPr>
          <p:cNvGrpSpPr/>
          <p:nvPr/>
        </p:nvGrpSpPr>
        <p:grpSpPr>
          <a:xfrm rot="10800000">
            <a:off x="6633102" y="2603460"/>
            <a:ext cx="295643" cy="72846"/>
            <a:chOff x="3363295" y="2057938"/>
            <a:chExt cx="477806" cy="117731"/>
          </a:xfrm>
        </p:grpSpPr>
        <p:sp>
          <p:nvSpPr>
            <p:cNvPr id="73" name="Oval 72">
              <a:extLst>
                <a:ext uri="{FF2B5EF4-FFF2-40B4-BE49-F238E27FC236}">
                  <a16:creationId xmlns:a16="http://schemas.microsoft.com/office/drawing/2014/main" id="{47EDFCF2-37EF-F64A-909F-CAEC691D194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74" name="Straight Arrow Connector 73">
              <a:extLst>
                <a:ext uri="{FF2B5EF4-FFF2-40B4-BE49-F238E27FC236}">
                  <a16:creationId xmlns:a16="http://schemas.microsoft.com/office/drawing/2014/main" id="{66451956-D92E-C040-83FE-3DD7F1B846CC}"/>
                </a:ext>
              </a:extLst>
            </p:cNvPr>
            <p:cNvCxnSpPr>
              <a:cxnSpLocks/>
              <a:stCxn id="73" idx="6"/>
            </p:cNvCxnSpPr>
            <p:nvPr/>
          </p:nvCxnSpPr>
          <p:spPr>
            <a:xfrm rot="10800000" flipH="1">
              <a:off x="3481026" y="2116804"/>
              <a:ext cx="360075"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0" name="Graphic 9" descr="Brain in head">
            <a:extLst>
              <a:ext uri="{FF2B5EF4-FFF2-40B4-BE49-F238E27FC236}">
                <a16:creationId xmlns:a16="http://schemas.microsoft.com/office/drawing/2014/main" id="{3834ECF3-6DA1-BC4C-90E6-204A1A39AF0C}"/>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4763632" y="2463338"/>
            <a:ext cx="629807" cy="629807"/>
          </a:xfrm>
          <a:prstGeom prst="rect">
            <a:avLst/>
          </a:prstGeom>
        </p:spPr>
      </p:pic>
      <p:pic>
        <p:nvPicPr>
          <p:cNvPr id="12" name="Graphic 11" descr="Magnifying glass">
            <a:extLst>
              <a:ext uri="{FF2B5EF4-FFF2-40B4-BE49-F238E27FC236}">
                <a16:creationId xmlns:a16="http://schemas.microsoft.com/office/drawing/2014/main" id="{C16A9CCD-CEDF-064E-A663-13BBAF8E734E}"/>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4853478" y="3419207"/>
            <a:ext cx="495828" cy="495828"/>
          </a:xfrm>
          <a:prstGeom prst="rect">
            <a:avLst/>
          </a:prstGeom>
        </p:spPr>
      </p:pic>
      <p:pic>
        <p:nvPicPr>
          <p:cNvPr id="77" name="Graphic 76" descr="Lights On">
            <a:extLst>
              <a:ext uri="{FF2B5EF4-FFF2-40B4-BE49-F238E27FC236}">
                <a16:creationId xmlns:a16="http://schemas.microsoft.com/office/drawing/2014/main" id="{1F1CEF59-2F93-0645-923D-4229C75E2867}"/>
              </a:ext>
            </a:extLst>
          </p:cNvPr>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4852903" y="4182829"/>
            <a:ext cx="482238" cy="482238"/>
          </a:xfrm>
          <a:prstGeom prst="rect">
            <a:avLst/>
          </a:prstGeom>
        </p:spPr>
      </p:pic>
      <p:pic>
        <p:nvPicPr>
          <p:cNvPr id="79" name="Graphic 78" descr="Bullseye">
            <a:extLst>
              <a:ext uri="{FF2B5EF4-FFF2-40B4-BE49-F238E27FC236}">
                <a16:creationId xmlns:a16="http://schemas.microsoft.com/office/drawing/2014/main" id="{53BEC495-500D-C344-BD1C-A23D3EBE949E}"/>
              </a:ext>
            </a:extLst>
          </p:cNvPr>
          <p:cNvPicPr>
            <a:picLocks noChangeAspect="1"/>
          </p:cNvPicPr>
          <p:nvPr/>
        </p:nvPicPr>
        <p:blipFill>
          <a:blip r:embed="rId9" cstate="print">
            <a:extLst>
              <a:ext uri="{96DAC541-7B7A-43D3-8B79-37D633B846F1}">
                <asvg:svgBlip xmlns:asvg="http://schemas.microsoft.com/office/drawing/2016/SVG/main" r:embed="rId10"/>
              </a:ext>
            </a:extLst>
          </a:blip>
          <a:stretch>
            <a:fillRect/>
          </a:stretch>
        </p:blipFill>
        <p:spPr>
          <a:xfrm>
            <a:off x="4859956" y="4997372"/>
            <a:ext cx="406714" cy="406714"/>
          </a:xfrm>
          <a:prstGeom prst="rect">
            <a:avLst/>
          </a:prstGeom>
        </p:spPr>
      </p:pic>
      <p:pic>
        <p:nvPicPr>
          <p:cNvPr id="81" name="Graphic 80" descr="Shopping basket">
            <a:extLst>
              <a:ext uri="{FF2B5EF4-FFF2-40B4-BE49-F238E27FC236}">
                <a16:creationId xmlns:a16="http://schemas.microsoft.com/office/drawing/2014/main" id="{5E5001D8-F235-AF42-8B12-6EECA9032F9F}"/>
              </a:ext>
            </a:extLst>
          </p:cNvPr>
          <p:cNvPicPr>
            <a:picLocks noChangeAspect="1"/>
          </p:cNvPicPr>
          <p:nvPr/>
        </p:nvPicPr>
        <p:blipFill>
          <a:blip r:embed="rId11" cstate="print">
            <a:extLst>
              <a:ext uri="{96DAC541-7B7A-43D3-8B79-37D633B846F1}">
                <asvg:svgBlip xmlns:asvg="http://schemas.microsoft.com/office/drawing/2016/SVG/main" r:embed="rId12"/>
              </a:ext>
            </a:extLst>
          </a:blip>
          <a:stretch>
            <a:fillRect/>
          </a:stretch>
        </p:blipFill>
        <p:spPr>
          <a:xfrm>
            <a:off x="4936156" y="5578410"/>
            <a:ext cx="336240" cy="336240"/>
          </a:xfrm>
          <a:prstGeom prst="rect">
            <a:avLst/>
          </a:prstGeom>
        </p:spPr>
      </p:pic>
      <p:sp>
        <p:nvSpPr>
          <p:cNvPr id="75" name="object 6">
            <a:extLst>
              <a:ext uri="{FF2B5EF4-FFF2-40B4-BE49-F238E27FC236}">
                <a16:creationId xmlns:a16="http://schemas.microsoft.com/office/drawing/2014/main" id="{1BF723D0-74E5-4072-A3E8-54F1E42F0A16}"/>
              </a:ext>
            </a:extLst>
          </p:cNvPr>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6" name="object 7">
            <a:extLst>
              <a:ext uri="{FF2B5EF4-FFF2-40B4-BE49-F238E27FC236}">
                <a16:creationId xmlns:a16="http://schemas.microsoft.com/office/drawing/2014/main" id="{CC10A016-CB73-4C8C-BE64-AD2EA8CE92F8}"/>
              </a:ext>
            </a:extLst>
          </p:cNvPr>
          <p:cNvSpPr txBox="1"/>
          <p:nvPr/>
        </p:nvSpPr>
        <p:spPr>
          <a:xfrm>
            <a:off x="1577063" y="1165012"/>
            <a:ext cx="1813560"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a:solidFill>
                  <a:srgbClr val="FFFFFF"/>
                </a:solidFill>
                <a:latin typeface="Trebuchet MS"/>
                <a:cs typeface="Trebuchet MS"/>
              </a:rPr>
              <a:t>Sales </a:t>
            </a:r>
            <a:r>
              <a:rPr lang="pt-PT" sz="1800" b="1" spc="-30" dirty="0" err="1">
                <a:solidFill>
                  <a:srgbClr val="FFFFFF"/>
                </a:solidFill>
                <a:latin typeface="Trebuchet MS"/>
                <a:cs typeface="Trebuchet MS"/>
              </a:rPr>
              <a:t>Funnel</a:t>
            </a:r>
            <a:endParaRPr sz="1800" dirty="0">
              <a:latin typeface="Trebuchet MS"/>
              <a:cs typeface="Trebuchet MS"/>
            </a:endParaRPr>
          </a:p>
        </p:txBody>
      </p:sp>
    </p:spTree>
    <p:extLst>
      <p:ext uri="{BB962C8B-B14F-4D97-AF65-F5344CB8AC3E}">
        <p14:creationId xmlns:p14="http://schemas.microsoft.com/office/powerpoint/2010/main" val="3557638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78" name="object 3">
            <a:extLst>
              <a:ext uri="{FF2B5EF4-FFF2-40B4-BE49-F238E27FC236}">
                <a16:creationId xmlns:a16="http://schemas.microsoft.com/office/drawing/2014/main" id="{A37C0175-531E-454A-9D07-886DDC779929}"/>
              </a:ext>
            </a:extLst>
          </p:cNvPr>
          <p:cNvSpPr/>
          <p:nvPr/>
        </p:nvSpPr>
        <p:spPr>
          <a:xfrm>
            <a:off x="0" y="0"/>
            <a:ext cx="4221438" cy="5364176"/>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sp>
        <p:nvSpPr>
          <p:cNvPr id="65" name="object 6">
            <a:extLst>
              <a:ext uri="{FF2B5EF4-FFF2-40B4-BE49-F238E27FC236}">
                <a16:creationId xmlns:a16="http://schemas.microsoft.com/office/drawing/2014/main" id="{FB8242BF-35AE-42E5-AC8C-11EDB43E4055}"/>
              </a:ext>
            </a:extLst>
          </p:cNvPr>
          <p:cNvSpPr/>
          <p:nvPr/>
        </p:nvSpPr>
        <p:spPr>
          <a:xfrm>
            <a:off x="5649962" y="2282832"/>
            <a:ext cx="4499610" cy="5690100"/>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5" name="object 6">
            <a:extLst>
              <a:ext uri="{FF2B5EF4-FFF2-40B4-BE49-F238E27FC236}">
                <a16:creationId xmlns:a16="http://schemas.microsoft.com/office/drawing/2014/main" id="{1BF723D0-74E5-4072-A3E8-54F1E42F0A16}"/>
              </a:ext>
            </a:extLst>
          </p:cNvPr>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6" name="object 7">
            <a:extLst>
              <a:ext uri="{FF2B5EF4-FFF2-40B4-BE49-F238E27FC236}">
                <a16:creationId xmlns:a16="http://schemas.microsoft.com/office/drawing/2014/main" id="{CC10A016-CB73-4C8C-BE64-AD2EA8CE92F8}"/>
              </a:ext>
            </a:extLst>
          </p:cNvPr>
          <p:cNvSpPr txBox="1"/>
          <p:nvPr/>
        </p:nvSpPr>
        <p:spPr>
          <a:xfrm>
            <a:off x="1577063" y="1165012"/>
            <a:ext cx="1813560"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a:solidFill>
                  <a:srgbClr val="FFFFFF"/>
                </a:solidFill>
                <a:latin typeface="Trebuchet MS"/>
                <a:cs typeface="Trebuchet MS"/>
              </a:rPr>
              <a:t>Sales </a:t>
            </a:r>
            <a:r>
              <a:rPr lang="pt-PT" sz="1800" b="1" spc="-30" dirty="0" err="1">
                <a:solidFill>
                  <a:srgbClr val="FFFFFF"/>
                </a:solidFill>
                <a:latin typeface="Trebuchet MS"/>
                <a:cs typeface="Trebuchet MS"/>
              </a:rPr>
              <a:t>Funnel</a:t>
            </a:r>
            <a:endParaRPr sz="1800" dirty="0">
              <a:latin typeface="Trebuchet MS"/>
              <a:cs typeface="Trebuchet MS"/>
            </a:endParaRPr>
          </a:p>
        </p:txBody>
      </p:sp>
      <p:sp>
        <p:nvSpPr>
          <p:cNvPr id="80" name="Google Shape;281;p31">
            <a:extLst>
              <a:ext uri="{FF2B5EF4-FFF2-40B4-BE49-F238E27FC236}">
                <a16:creationId xmlns:a16="http://schemas.microsoft.com/office/drawing/2014/main" id="{F80A268E-8CD4-44FE-8AE4-A3287A0D59DC}"/>
              </a:ext>
            </a:extLst>
          </p:cNvPr>
          <p:cNvSpPr txBox="1">
            <a:spLocks/>
          </p:cNvSpPr>
          <p:nvPr/>
        </p:nvSpPr>
        <p:spPr>
          <a:xfrm>
            <a:off x="417272" y="4512020"/>
            <a:ext cx="4611928" cy="4710489"/>
          </a:xfrm>
          <a:prstGeom prst="rect">
            <a:avLst/>
          </a:prstGeom>
          <a:noFill/>
          <a:ln>
            <a:noFill/>
          </a:ln>
        </p:spPr>
        <p:txBody>
          <a:bodyPr spcFirstLastPara="1" wrap="square" lIns="75426" tIns="37703" rIns="75426" bIns="37703"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2893" indent="-282893">
              <a:spcBef>
                <a:spcPts val="0"/>
              </a:spcBef>
              <a:buClr>
                <a:srgbClr val="F7921C"/>
              </a:buClr>
              <a:buSzPts val="2400"/>
            </a:pPr>
            <a:r>
              <a:rPr lang="en-IE" sz="1980" dirty="0">
                <a:solidFill>
                  <a:srgbClr val="4D4D4C"/>
                </a:solidFill>
                <a:latin typeface="Calibri" panose="020F0502020204030204" pitchFamily="34" charset="0"/>
                <a:cs typeface="Calibri" panose="020F0502020204030204" pitchFamily="34" charset="0"/>
              </a:rPr>
              <a:t>At every stage there is a different percentage of customers available.</a:t>
            </a:r>
          </a:p>
          <a:p>
            <a:pPr marL="660083" lvl="1" indent="-282893">
              <a:spcBef>
                <a:spcPts val="0"/>
              </a:spcBef>
              <a:buClr>
                <a:srgbClr val="F7921C"/>
              </a:buClr>
            </a:pPr>
            <a:r>
              <a:rPr lang="en-IE" sz="1980" dirty="0">
                <a:solidFill>
                  <a:srgbClr val="4D4D4C"/>
                </a:solidFill>
                <a:latin typeface="Calibri" panose="020F0502020204030204" pitchFamily="34" charset="0"/>
                <a:cs typeface="Calibri" panose="020F0502020204030204" pitchFamily="34" charset="0"/>
              </a:rPr>
              <a:t>40% of the total potential customer base are aware of you.</a:t>
            </a:r>
          </a:p>
          <a:p>
            <a:pPr marL="660083" lvl="1" indent="-282893">
              <a:spcBef>
                <a:spcPts val="0"/>
              </a:spcBef>
              <a:buClr>
                <a:srgbClr val="F7921C"/>
              </a:buClr>
            </a:pPr>
            <a:r>
              <a:rPr lang="en-IE" sz="1980" dirty="0">
                <a:solidFill>
                  <a:srgbClr val="4D4D4C"/>
                </a:solidFill>
                <a:latin typeface="Calibri" panose="020F0502020204030204" pitchFamily="34" charset="0"/>
                <a:cs typeface="Calibri" panose="020F0502020204030204" pitchFamily="34" charset="0"/>
              </a:rPr>
              <a:t>8% are making a purchase with you.</a:t>
            </a:r>
          </a:p>
          <a:p>
            <a:pPr marL="282893" indent="-282893">
              <a:spcBef>
                <a:spcPts val="0"/>
              </a:spcBef>
              <a:buClr>
                <a:srgbClr val="F7921C"/>
              </a:buClr>
              <a:buSzPts val="2400"/>
            </a:pPr>
            <a:endParaRPr lang="en-IE" sz="1980" dirty="0">
              <a:solidFill>
                <a:srgbClr val="4D4D4C"/>
              </a:solidFill>
              <a:latin typeface="Calibri" panose="020F0502020204030204" pitchFamily="34" charset="0"/>
              <a:cs typeface="Calibri" panose="020F0502020204030204" pitchFamily="34" charset="0"/>
            </a:endParaRPr>
          </a:p>
          <a:p>
            <a:pPr marL="282893" indent="-282893">
              <a:spcBef>
                <a:spcPts val="0"/>
              </a:spcBef>
              <a:buClr>
                <a:srgbClr val="F7921C"/>
              </a:buClr>
              <a:buSzPts val="2400"/>
            </a:pPr>
            <a:r>
              <a:rPr lang="en-IE" sz="1980" dirty="0">
                <a:solidFill>
                  <a:srgbClr val="4D4D4C"/>
                </a:solidFill>
                <a:latin typeface="Calibri" panose="020F0502020204030204" pitchFamily="34" charset="0"/>
                <a:cs typeface="Calibri" panose="020F0502020204030204" pitchFamily="34" charset="0"/>
              </a:rPr>
              <a:t>Where can the business improve?</a:t>
            </a:r>
          </a:p>
          <a:p>
            <a:pPr marL="282893" indent="-282893">
              <a:spcBef>
                <a:spcPts val="0"/>
              </a:spcBef>
              <a:buClr>
                <a:srgbClr val="F7921C"/>
              </a:buClr>
              <a:buSzPts val="2400"/>
            </a:pPr>
            <a:r>
              <a:rPr lang="en-IE" sz="1980" dirty="0">
                <a:solidFill>
                  <a:srgbClr val="4D4D4C"/>
                </a:solidFill>
                <a:latin typeface="Calibri" panose="020F0502020204030204" pitchFamily="34" charset="0"/>
                <a:cs typeface="Calibri" panose="020F0502020204030204" pitchFamily="34" charset="0"/>
              </a:rPr>
              <a:t>What improvements may be made?</a:t>
            </a:r>
          </a:p>
        </p:txBody>
      </p:sp>
      <p:grpSp>
        <p:nvGrpSpPr>
          <p:cNvPr id="82" name="Group 81">
            <a:extLst>
              <a:ext uri="{FF2B5EF4-FFF2-40B4-BE49-F238E27FC236}">
                <a16:creationId xmlns:a16="http://schemas.microsoft.com/office/drawing/2014/main" id="{18D7B361-20A6-4749-981F-6F5033DF7D67}"/>
              </a:ext>
            </a:extLst>
          </p:cNvPr>
          <p:cNvGrpSpPr/>
          <p:nvPr/>
        </p:nvGrpSpPr>
        <p:grpSpPr>
          <a:xfrm>
            <a:off x="4708354" y="2586177"/>
            <a:ext cx="5992379" cy="4106096"/>
            <a:chOff x="5540043" y="637718"/>
            <a:chExt cx="7263490" cy="4977086"/>
          </a:xfrm>
        </p:grpSpPr>
        <p:sp>
          <p:nvSpPr>
            <p:cNvPr id="83" name="Freeform: Shape 122">
              <a:extLst>
                <a:ext uri="{FF2B5EF4-FFF2-40B4-BE49-F238E27FC236}">
                  <a16:creationId xmlns:a16="http://schemas.microsoft.com/office/drawing/2014/main" id="{969EDF08-A2CD-4784-A1BC-6E762B508E83}"/>
                </a:ext>
              </a:extLst>
            </p:cNvPr>
            <p:cNvSpPr/>
            <p:nvPr/>
          </p:nvSpPr>
          <p:spPr>
            <a:xfrm>
              <a:off x="6103459" y="1853968"/>
              <a:ext cx="2783150" cy="981954"/>
            </a:xfrm>
            <a:custGeom>
              <a:avLst/>
              <a:gdLst>
                <a:gd name="connsiteX0" fmla="*/ 2176688 w 3710867"/>
                <a:gd name="connsiteY0" fmla="*/ 1240801 h 1309272"/>
                <a:gd name="connsiteX1" fmla="*/ 2271082 w 3710867"/>
                <a:gd name="connsiteY1" fmla="*/ 1245345 h 1309272"/>
                <a:gd name="connsiteX2" fmla="*/ 2205983 w 3710867"/>
                <a:gd name="connsiteY2" fmla="*/ 1241374 h 1309272"/>
                <a:gd name="connsiteX3" fmla="*/ 1534180 w 3710867"/>
                <a:gd name="connsiteY3" fmla="*/ 1240801 h 1309272"/>
                <a:gd name="connsiteX4" fmla="*/ 1504884 w 3710867"/>
                <a:gd name="connsiteY4" fmla="*/ 1241374 h 1309272"/>
                <a:gd name="connsiteX5" fmla="*/ 1439784 w 3710867"/>
                <a:gd name="connsiteY5" fmla="*/ 1245345 h 1309272"/>
                <a:gd name="connsiteX6" fmla="*/ 1855433 w 3710867"/>
                <a:gd name="connsiteY6" fmla="*/ 0 h 1309272"/>
                <a:gd name="connsiteX7" fmla="*/ 3710866 w 3710867"/>
                <a:gd name="connsiteY7" fmla="*/ 217503 h 1309272"/>
                <a:gd name="connsiteX8" fmla="*/ 3709552 w 3710867"/>
                <a:gd name="connsiteY8" fmla="*/ 220554 h 1309272"/>
                <a:gd name="connsiteX9" fmla="*/ 3710867 w 3710867"/>
                <a:gd name="connsiteY9" fmla="*/ 220554 h 1309272"/>
                <a:gd name="connsiteX10" fmla="*/ 3471471 w 3710867"/>
                <a:gd name="connsiteY10" fmla="*/ 855877 h 1309272"/>
                <a:gd name="connsiteX11" fmla="*/ 3410900 w 3710867"/>
                <a:gd name="connsiteY11" fmla="*/ 1016624 h 1309272"/>
                <a:gd name="connsiteX12" fmla="*/ 3407009 w 3710867"/>
                <a:gd name="connsiteY12" fmla="*/ 1020453 h 1309272"/>
                <a:gd name="connsiteX13" fmla="*/ 2629822 w 3710867"/>
                <a:gd name="connsiteY13" fmla="*/ 1259660 h 1309272"/>
                <a:gd name="connsiteX14" fmla="*/ 2578532 w 3710867"/>
                <a:gd name="connsiteY14" fmla="*/ 1265911 h 1309272"/>
                <a:gd name="connsiteX15" fmla="*/ 2524030 w 3710867"/>
                <a:gd name="connsiteY15" fmla="*/ 1260777 h 1309272"/>
                <a:gd name="connsiteX16" fmla="*/ 2473863 w 3710867"/>
                <a:gd name="connsiteY16" fmla="*/ 1257717 h 1309272"/>
                <a:gd name="connsiteX17" fmla="*/ 2569433 w 3710867"/>
                <a:gd name="connsiteY17" fmla="*/ 1265760 h 1309272"/>
                <a:gd name="connsiteX18" fmla="*/ 2487808 w 3710867"/>
                <a:gd name="connsiteY18" fmla="*/ 1276969 h 1309272"/>
                <a:gd name="connsiteX19" fmla="*/ 1855434 w 3710867"/>
                <a:gd name="connsiteY19" fmla="*/ 1309272 h 1309272"/>
                <a:gd name="connsiteX20" fmla="*/ 1223061 w 3710867"/>
                <a:gd name="connsiteY20" fmla="*/ 1276969 h 1309272"/>
                <a:gd name="connsiteX21" fmla="*/ 1141435 w 3710867"/>
                <a:gd name="connsiteY21" fmla="*/ 1265760 h 1309272"/>
                <a:gd name="connsiteX22" fmla="*/ 1237007 w 3710867"/>
                <a:gd name="connsiteY22" fmla="*/ 1257716 h 1309272"/>
                <a:gd name="connsiteX23" fmla="*/ 1186836 w 3710867"/>
                <a:gd name="connsiteY23" fmla="*/ 1260777 h 1309272"/>
                <a:gd name="connsiteX24" fmla="*/ 1132336 w 3710867"/>
                <a:gd name="connsiteY24" fmla="*/ 1265911 h 1309272"/>
                <a:gd name="connsiteX25" fmla="*/ 1081046 w 3710867"/>
                <a:gd name="connsiteY25" fmla="*/ 1259660 h 1309272"/>
                <a:gd name="connsiteX26" fmla="*/ 303859 w 3710867"/>
                <a:gd name="connsiteY26" fmla="*/ 1020453 h 1309272"/>
                <a:gd name="connsiteX27" fmla="*/ 299968 w 3710867"/>
                <a:gd name="connsiteY27" fmla="*/ 1016624 h 1309272"/>
                <a:gd name="connsiteX28" fmla="*/ 239397 w 3710867"/>
                <a:gd name="connsiteY28" fmla="*/ 855877 h 1309272"/>
                <a:gd name="connsiteX29" fmla="*/ 1 w 3710867"/>
                <a:gd name="connsiteY29" fmla="*/ 220554 h 1309272"/>
                <a:gd name="connsiteX30" fmla="*/ 1314 w 3710867"/>
                <a:gd name="connsiteY30" fmla="*/ 220554 h 1309272"/>
                <a:gd name="connsiteX31" fmla="*/ 0 w 3710867"/>
                <a:gd name="connsiteY31" fmla="*/ 217503 h 1309272"/>
                <a:gd name="connsiteX32" fmla="*/ 1855433 w 3710867"/>
                <a:gd name="connsiteY32"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0867" h="1309272">
                  <a:moveTo>
                    <a:pt x="2176688" y="1240801"/>
                  </a:moveTo>
                  <a:lnTo>
                    <a:pt x="2271082" y="1245345"/>
                  </a:lnTo>
                  <a:lnTo>
                    <a:pt x="2205983" y="1241374"/>
                  </a:lnTo>
                  <a:close/>
                  <a:moveTo>
                    <a:pt x="1534180" y="1240801"/>
                  </a:moveTo>
                  <a:lnTo>
                    <a:pt x="1504884" y="1241374"/>
                  </a:lnTo>
                  <a:lnTo>
                    <a:pt x="1439784" y="1245345"/>
                  </a:lnTo>
                  <a:close/>
                  <a:moveTo>
                    <a:pt x="1855433" y="0"/>
                  </a:moveTo>
                  <a:cubicBezTo>
                    <a:pt x="2880160" y="0"/>
                    <a:pt x="3710866" y="97379"/>
                    <a:pt x="3710866" y="217503"/>
                  </a:cubicBezTo>
                  <a:lnTo>
                    <a:pt x="3709552" y="220554"/>
                  </a:lnTo>
                  <a:lnTo>
                    <a:pt x="3710867" y="220554"/>
                  </a:lnTo>
                  <a:lnTo>
                    <a:pt x="3471471" y="855877"/>
                  </a:lnTo>
                  <a:lnTo>
                    <a:pt x="3410900" y="1016624"/>
                  </a:lnTo>
                  <a:lnTo>
                    <a:pt x="3407009" y="1020453"/>
                  </a:lnTo>
                  <a:cubicBezTo>
                    <a:pt x="3280428" y="1123423"/>
                    <a:pt x="2998137" y="1209036"/>
                    <a:pt x="2629822" y="1259660"/>
                  </a:cubicBezTo>
                  <a:lnTo>
                    <a:pt x="2578532" y="1265911"/>
                  </a:lnTo>
                  <a:lnTo>
                    <a:pt x="2524030" y="1260777"/>
                  </a:lnTo>
                  <a:lnTo>
                    <a:pt x="2473863" y="1257717"/>
                  </a:lnTo>
                  <a:lnTo>
                    <a:pt x="2569433" y="1265760"/>
                  </a:lnTo>
                  <a:lnTo>
                    <a:pt x="2487808" y="1276969"/>
                  </a:lnTo>
                  <a:cubicBezTo>
                    <a:pt x="2293441" y="1297770"/>
                    <a:pt x="2079747" y="1309272"/>
                    <a:pt x="1855434" y="1309272"/>
                  </a:cubicBezTo>
                  <a:cubicBezTo>
                    <a:pt x="1631122" y="1309272"/>
                    <a:pt x="1417427" y="1297770"/>
                    <a:pt x="1223061" y="1276969"/>
                  </a:cubicBezTo>
                  <a:lnTo>
                    <a:pt x="1141435" y="1265760"/>
                  </a:lnTo>
                  <a:lnTo>
                    <a:pt x="1237007" y="1257716"/>
                  </a:lnTo>
                  <a:lnTo>
                    <a:pt x="1186836" y="1260777"/>
                  </a:lnTo>
                  <a:lnTo>
                    <a:pt x="1132336" y="1265911"/>
                  </a:lnTo>
                  <a:lnTo>
                    <a:pt x="1081046" y="1259660"/>
                  </a:lnTo>
                  <a:cubicBezTo>
                    <a:pt x="712731" y="1209036"/>
                    <a:pt x="430440" y="1123423"/>
                    <a:pt x="303859" y="1020453"/>
                  </a:cubicBezTo>
                  <a:lnTo>
                    <a:pt x="299968" y="1016624"/>
                  </a:lnTo>
                  <a:lnTo>
                    <a:pt x="239397" y="855877"/>
                  </a:lnTo>
                  <a:lnTo>
                    <a:pt x="1" y="220554"/>
                  </a:lnTo>
                  <a:lnTo>
                    <a:pt x="1314" y="220554"/>
                  </a:lnTo>
                  <a:lnTo>
                    <a:pt x="0" y="217503"/>
                  </a:lnTo>
                  <a:cubicBezTo>
                    <a:pt x="0" y="97379"/>
                    <a:pt x="830706" y="0"/>
                    <a:pt x="1855433" y="0"/>
                  </a:cubicBezTo>
                  <a:close/>
                </a:path>
              </a:pathLst>
            </a:custGeom>
            <a:gradFill flip="none" rotWithShape="1">
              <a:gsLst>
                <a:gs pos="46000">
                  <a:schemeClr val="accent6"/>
                </a:gs>
                <a:gs pos="78000">
                  <a:schemeClr val="accent6">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dirty="0"/>
            </a:p>
          </p:txBody>
        </p:sp>
        <p:sp>
          <p:nvSpPr>
            <p:cNvPr id="84" name="Freeform: Shape 119">
              <a:extLst>
                <a:ext uri="{FF2B5EF4-FFF2-40B4-BE49-F238E27FC236}">
                  <a16:creationId xmlns:a16="http://schemas.microsoft.com/office/drawing/2014/main" id="{B3EB52E1-7324-47A3-99F6-8E6D5313FA55}"/>
                </a:ext>
              </a:extLst>
            </p:cNvPr>
            <p:cNvSpPr/>
            <p:nvPr/>
          </p:nvSpPr>
          <p:spPr>
            <a:xfrm>
              <a:off x="7150031" y="4634564"/>
              <a:ext cx="690006" cy="980240"/>
            </a:xfrm>
            <a:custGeom>
              <a:avLst/>
              <a:gdLst>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460004 w 920008"/>
                <a:gd name="connsiteY11" fmla="*/ 435005 h 1306987"/>
                <a:gd name="connsiteX12" fmla="*/ 884082 w 920008"/>
                <a:gd name="connsiteY12" fmla="*/ 302164 h 1306987"/>
                <a:gd name="connsiteX13" fmla="*/ 892517 w 920008"/>
                <a:gd name="connsiteY13" fmla="*/ 289324 h 1306987"/>
                <a:gd name="connsiteX14" fmla="*/ 892518 w 920008"/>
                <a:gd name="connsiteY14" fmla="*/ 289322 h 1306987"/>
                <a:gd name="connsiteX15" fmla="*/ 588316 w 920008"/>
                <a:gd name="connsiteY15" fmla="*/ 1096630 h 1306987"/>
                <a:gd name="connsiteX16" fmla="*/ 526592 w 920008"/>
                <a:gd name="connsiteY16" fmla="*/ 1260437 h 1306987"/>
                <a:gd name="connsiteX17" fmla="*/ 526591 w 920008"/>
                <a:gd name="connsiteY17" fmla="*/ 1260437 h 1306987"/>
                <a:gd name="connsiteX18" fmla="*/ 524924 w 920008"/>
                <a:gd name="connsiteY18" fmla="*/ 1264861 h 1306987"/>
                <a:gd name="connsiteX19" fmla="*/ 510671 w 920008"/>
                <a:gd name="connsiteY19" fmla="*/ 1285999 h 1306987"/>
                <a:gd name="connsiteX20" fmla="*/ 460002 w 920008"/>
                <a:gd name="connsiteY20" fmla="*/ 1306987 h 1306987"/>
                <a:gd name="connsiteX21" fmla="*/ 409333 w 920008"/>
                <a:gd name="connsiteY21" fmla="*/ 1285999 h 1306987"/>
                <a:gd name="connsiteX22" fmla="*/ 395090 w 920008"/>
                <a:gd name="connsiteY22" fmla="*/ 1264874 h 1306987"/>
                <a:gd name="connsiteX23" fmla="*/ 393409 w 920008"/>
                <a:gd name="connsiteY23" fmla="*/ 1260413 h 1306987"/>
                <a:gd name="connsiteX24" fmla="*/ 27497 w 920008"/>
                <a:gd name="connsiteY24" fmla="*/ 289333 h 1306987"/>
                <a:gd name="connsiteX25" fmla="*/ 27494 w 920008"/>
                <a:gd name="connsiteY25" fmla="*/ 289329 h 1306987"/>
                <a:gd name="connsiteX26" fmla="*/ 0 w 920008"/>
                <a:gd name="connsiteY26" fmla="*/ 216362 h 1306987"/>
                <a:gd name="connsiteX27" fmla="*/ 9107 w 920008"/>
                <a:gd name="connsiteY27" fmla="*/ 173667 h 1306987"/>
                <a:gd name="connsiteX28" fmla="*/ 134559 w 920008"/>
                <a:gd name="connsiteY28" fmla="*/ 63704 h 1306987"/>
                <a:gd name="connsiteX29" fmla="*/ 181040 w 920008"/>
                <a:gd name="connsiteY29" fmla="*/ 45581 h 1306987"/>
                <a:gd name="connsiteX30" fmla="*/ 181042 w 920008"/>
                <a:gd name="connsiteY30" fmla="*/ 45582 h 1306987"/>
                <a:gd name="connsiteX31" fmla="*/ 202675 w 920008"/>
                <a:gd name="connsiteY31" fmla="*/ 37146 h 1306987"/>
                <a:gd name="connsiteX32" fmla="*/ 460003 w 920008"/>
                <a:gd name="connsiteY32" fmla="*/ 0 h 1306987"/>
                <a:gd name="connsiteX0" fmla="*/ 460003 w 920008"/>
                <a:gd name="connsiteY0" fmla="*/ 0 h 1306987"/>
                <a:gd name="connsiteX1" fmla="*/ 717332 w 920008"/>
                <a:gd name="connsiteY1" fmla="*/ 37146 h 1306987"/>
                <a:gd name="connsiteX2" fmla="*/ 738965 w 920008"/>
                <a:gd name="connsiteY2" fmla="*/ 45582 h 1306987"/>
                <a:gd name="connsiteX3" fmla="*/ 738967 w 920008"/>
                <a:gd name="connsiteY3" fmla="*/ 45581 h 1306987"/>
                <a:gd name="connsiteX4" fmla="*/ 785447 w 920008"/>
                <a:gd name="connsiteY4" fmla="*/ 63704 h 1306987"/>
                <a:gd name="connsiteX5" fmla="*/ 910899 w 920008"/>
                <a:gd name="connsiteY5" fmla="*/ 173667 h 1306987"/>
                <a:gd name="connsiteX6" fmla="*/ 920008 w 920008"/>
                <a:gd name="connsiteY6" fmla="*/ 216365 h 1306987"/>
                <a:gd name="connsiteX7" fmla="*/ 892517 w 920008"/>
                <a:gd name="connsiteY7" fmla="*/ 289322 h 1306987"/>
                <a:gd name="connsiteX8" fmla="*/ 884081 w 920008"/>
                <a:gd name="connsiteY8" fmla="*/ 302164 h 1306987"/>
                <a:gd name="connsiteX9" fmla="*/ 596866 w 920008"/>
                <a:gd name="connsiteY9" fmla="*/ 425227 h 1306987"/>
                <a:gd name="connsiteX10" fmla="*/ 460004 w 920008"/>
                <a:gd name="connsiteY10" fmla="*/ 435005 h 1306987"/>
                <a:gd name="connsiteX11" fmla="*/ 884082 w 920008"/>
                <a:gd name="connsiteY11" fmla="*/ 302164 h 1306987"/>
                <a:gd name="connsiteX12" fmla="*/ 892517 w 920008"/>
                <a:gd name="connsiteY12" fmla="*/ 289324 h 1306987"/>
                <a:gd name="connsiteX13" fmla="*/ 892518 w 920008"/>
                <a:gd name="connsiteY13" fmla="*/ 289322 h 1306987"/>
                <a:gd name="connsiteX14" fmla="*/ 588316 w 920008"/>
                <a:gd name="connsiteY14" fmla="*/ 1096630 h 1306987"/>
                <a:gd name="connsiteX15" fmla="*/ 526592 w 920008"/>
                <a:gd name="connsiteY15" fmla="*/ 1260437 h 1306987"/>
                <a:gd name="connsiteX16" fmla="*/ 526591 w 920008"/>
                <a:gd name="connsiteY16" fmla="*/ 1260437 h 1306987"/>
                <a:gd name="connsiteX17" fmla="*/ 524924 w 920008"/>
                <a:gd name="connsiteY17" fmla="*/ 1264861 h 1306987"/>
                <a:gd name="connsiteX18" fmla="*/ 510671 w 920008"/>
                <a:gd name="connsiteY18" fmla="*/ 1285999 h 1306987"/>
                <a:gd name="connsiteX19" fmla="*/ 460002 w 920008"/>
                <a:gd name="connsiteY19" fmla="*/ 1306987 h 1306987"/>
                <a:gd name="connsiteX20" fmla="*/ 409333 w 920008"/>
                <a:gd name="connsiteY20" fmla="*/ 1285999 h 1306987"/>
                <a:gd name="connsiteX21" fmla="*/ 395090 w 920008"/>
                <a:gd name="connsiteY21" fmla="*/ 1264874 h 1306987"/>
                <a:gd name="connsiteX22" fmla="*/ 393409 w 920008"/>
                <a:gd name="connsiteY22" fmla="*/ 1260413 h 1306987"/>
                <a:gd name="connsiteX23" fmla="*/ 27497 w 920008"/>
                <a:gd name="connsiteY23" fmla="*/ 289333 h 1306987"/>
                <a:gd name="connsiteX24" fmla="*/ 27494 w 920008"/>
                <a:gd name="connsiteY24" fmla="*/ 289329 h 1306987"/>
                <a:gd name="connsiteX25" fmla="*/ 0 w 920008"/>
                <a:gd name="connsiteY25" fmla="*/ 216362 h 1306987"/>
                <a:gd name="connsiteX26" fmla="*/ 9107 w 920008"/>
                <a:gd name="connsiteY26" fmla="*/ 173667 h 1306987"/>
                <a:gd name="connsiteX27" fmla="*/ 134559 w 920008"/>
                <a:gd name="connsiteY27" fmla="*/ 63704 h 1306987"/>
                <a:gd name="connsiteX28" fmla="*/ 181040 w 920008"/>
                <a:gd name="connsiteY28" fmla="*/ 45581 h 1306987"/>
                <a:gd name="connsiteX29" fmla="*/ 181042 w 920008"/>
                <a:gd name="connsiteY29" fmla="*/ 45582 h 1306987"/>
                <a:gd name="connsiteX30" fmla="*/ 202675 w 920008"/>
                <a:gd name="connsiteY30" fmla="*/ 37146 h 1306987"/>
                <a:gd name="connsiteX31" fmla="*/ 460003 w 920008"/>
                <a:gd name="connsiteY31" fmla="*/ 0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96866 w 920008"/>
                <a:gd name="connsiteY29" fmla="*/ 425227 h 1306987"/>
                <a:gd name="connsiteX30" fmla="*/ 551444 w 920008"/>
                <a:gd name="connsiteY30"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51444 w 920008"/>
                <a:gd name="connsiteY29" fmla="*/ 526445 h 1306987"/>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0008" h="1306987">
                  <a:moveTo>
                    <a:pt x="884082" y="302164"/>
                  </a:moveTo>
                  <a:lnTo>
                    <a:pt x="892517" y="289324"/>
                  </a:lnTo>
                  <a:cubicBezTo>
                    <a:pt x="892517" y="289323"/>
                    <a:pt x="892518" y="289323"/>
                    <a:pt x="892518" y="289322"/>
                  </a:cubicBezTo>
                  <a:lnTo>
                    <a:pt x="588316" y="1096630"/>
                  </a:lnTo>
                  <a:lnTo>
                    <a:pt x="526592" y="1260437"/>
                  </a:lnTo>
                  <a:lnTo>
                    <a:pt x="526591" y="1260437"/>
                  </a:lnTo>
                  <a:lnTo>
                    <a:pt x="524924" y="1264861"/>
                  </a:lnTo>
                  <a:lnTo>
                    <a:pt x="510671" y="1285999"/>
                  </a:lnTo>
                  <a:cubicBezTo>
                    <a:pt x="497704" y="1298967"/>
                    <a:pt x="479790" y="1306987"/>
                    <a:pt x="460002" y="1306987"/>
                  </a:cubicBezTo>
                  <a:cubicBezTo>
                    <a:pt x="440215" y="1306987"/>
                    <a:pt x="422300" y="1298967"/>
                    <a:pt x="409333" y="1285999"/>
                  </a:cubicBezTo>
                  <a:lnTo>
                    <a:pt x="395090" y="1264874"/>
                  </a:lnTo>
                  <a:lnTo>
                    <a:pt x="393409" y="1260413"/>
                  </a:lnTo>
                  <a:lnTo>
                    <a:pt x="27497" y="289333"/>
                  </a:lnTo>
                  <a:cubicBezTo>
                    <a:pt x="27496" y="289332"/>
                    <a:pt x="27495" y="289330"/>
                    <a:pt x="27494" y="289329"/>
                  </a:cubicBezTo>
                  <a:lnTo>
                    <a:pt x="0" y="216362"/>
                  </a:lnTo>
                  <a:lnTo>
                    <a:pt x="9107" y="173667"/>
                  </a:lnTo>
                  <a:cubicBezTo>
                    <a:pt x="27500" y="131191"/>
                    <a:pt x="72093" y="93224"/>
                    <a:pt x="134559" y="63704"/>
                  </a:cubicBezTo>
                  <a:lnTo>
                    <a:pt x="181040" y="45581"/>
                  </a:lnTo>
                  <a:cubicBezTo>
                    <a:pt x="181041" y="45581"/>
                    <a:pt x="181041" y="45582"/>
                    <a:pt x="181042" y="45582"/>
                  </a:cubicBezTo>
                  <a:lnTo>
                    <a:pt x="202675" y="37146"/>
                  </a:lnTo>
                  <a:cubicBezTo>
                    <a:pt x="276131" y="13694"/>
                    <a:pt x="364683" y="0"/>
                    <a:pt x="460003" y="0"/>
                  </a:cubicBezTo>
                  <a:cubicBezTo>
                    <a:pt x="555323" y="0"/>
                    <a:pt x="643876" y="13694"/>
                    <a:pt x="717332" y="37146"/>
                  </a:cubicBezTo>
                  <a:lnTo>
                    <a:pt x="738965" y="45582"/>
                  </a:lnTo>
                  <a:cubicBezTo>
                    <a:pt x="738966" y="45582"/>
                    <a:pt x="738966" y="45581"/>
                    <a:pt x="738967" y="45581"/>
                  </a:cubicBezTo>
                  <a:lnTo>
                    <a:pt x="785447" y="63704"/>
                  </a:lnTo>
                  <a:cubicBezTo>
                    <a:pt x="847913" y="93224"/>
                    <a:pt x="892507" y="131191"/>
                    <a:pt x="910899" y="173667"/>
                  </a:cubicBezTo>
                  <a:lnTo>
                    <a:pt x="920008" y="216365"/>
                  </a:lnTo>
                  <a:lnTo>
                    <a:pt x="892517" y="289322"/>
                  </a:lnTo>
                  <a:lnTo>
                    <a:pt x="884081" y="302164"/>
                  </a:lnTo>
                </a:path>
              </a:pathLst>
            </a:custGeom>
            <a:gradFill flip="none" rotWithShape="1">
              <a:gsLst>
                <a:gs pos="30000">
                  <a:srgbClr val="FF5A28"/>
                </a:gs>
                <a:gs pos="100000">
                  <a:srgbClr val="DF3836"/>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85" name="Freeform: Shape 116">
              <a:extLst>
                <a:ext uri="{FF2B5EF4-FFF2-40B4-BE49-F238E27FC236}">
                  <a16:creationId xmlns:a16="http://schemas.microsoft.com/office/drawing/2014/main" id="{9B2FE324-C761-428C-92D0-F6BDCC75D54D}"/>
                </a:ext>
              </a:extLst>
            </p:cNvPr>
            <p:cNvSpPr/>
            <p:nvPr/>
          </p:nvSpPr>
          <p:spPr>
            <a:xfrm>
              <a:off x="6793544" y="3705757"/>
              <a:ext cx="1402980" cy="982414"/>
            </a:xfrm>
            <a:custGeom>
              <a:avLst/>
              <a:gdLst>
                <a:gd name="connsiteX0" fmla="*/ 935318 w 1870640"/>
                <a:gd name="connsiteY0" fmla="*/ 874879 h 1309885"/>
                <a:gd name="connsiteX1" fmla="*/ 1524558 w 1870640"/>
                <a:gd name="connsiteY1" fmla="*/ 1048547 h 1309885"/>
                <a:gd name="connsiteX2" fmla="*/ 1534693 w 1870640"/>
                <a:gd name="connsiteY2" fmla="*/ 1084905 h 1309885"/>
                <a:gd name="connsiteX3" fmla="*/ 1508160 w 1870640"/>
                <a:gd name="connsiteY3" fmla="*/ 1155319 h 1309885"/>
                <a:gd name="connsiteX4" fmla="*/ 1489511 w 1870640"/>
                <a:gd name="connsiteY4" fmla="*/ 1177044 h 1309885"/>
                <a:gd name="connsiteX5" fmla="*/ 1271600 w 1870640"/>
                <a:gd name="connsiteY5" fmla="*/ 1272739 h 1309885"/>
                <a:gd name="connsiteX6" fmla="*/ 1214283 w 1870640"/>
                <a:gd name="connsiteY6" fmla="*/ 1283990 h 1309885"/>
                <a:gd name="connsiteX7" fmla="*/ 1169434 w 1870640"/>
                <a:gd name="connsiteY7" fmla="*/ 1292793 h 1309885"/>
                <a:gd name="connsiteX8" fmla="*/ 935319 w 1870640"/>
                <a:gd name="connsiteY8" fmla="*/ 1309885 h 1309885"/>
                <a:gd name="connsiteX9" fmla="*/ 701204 w 1870640"/>
                <a:gd name="connsiteY9" fmla="*/ 1292793 h 1309885"/>
                <a:gd name="connsiteX10" fmla="*/ 656356 w 1870640"/>
                <a:gd name="connsiteY10" fmla="*/ 1283990 h 1309885"/>
                <a:gd name="connsiteX11" fmla="*/ 677991 w 1870640"/>
                <a:gd name="connsiteY11" fmla="*/ 1275554 h 1309885"/>
                <a:gd name="connsiteX12" fmla="*/ 677990 w 1870640"/>
                <a:gd name="connsiteY12" fmla="*/ 1275554 h 1309885"/>
                <a:gd name="connsiteX13" fmla="*/ 656355 w 1870640"/>
                <a:gd name="connsiteY13" fmla="*/ 1283990 h 1309885"/>
                <a:gd name="connsiteX14" fmla="*/ 599036 w 1870640"/>
                <a:gd name="connsiteY14" fmla="*/ 1272739 h 1309885"/>
                <a:gd name="connsiteX15" fmla="*/ 381125 w 1870640"/>
                <a:gd name="connsiteY15" fmla="*/ 1177044 h 1309885"/>
                <a:gd name="connsiteX16" fmla="*/ 362479 w 1870640"/>
                <a:gd name="connsiteY16" fmla="*/ 1155323 h 1309885"/>
                <a:gd name="connsiteX17" fmla="*/ 335944 w 1870640"/>
                <a:gd name="connsiteY17" fmla="*/ 1084902 h 1309885"/>
                <a:gd name="connsiteX18" fmla="*/ 346078 w 1870640"/>
                <a:gd name="connsiteY18" fmla="*/ 1048547 h 1309885"/>
                <a:gd name="connsiteX19" fmla="*/ 935318 w 1870640"/>
                <a:gd name="connsiteY19" fmla="*/ 874879 h 1309885"/>
                <a:gd name="connsiteX20" fmla="*/ 935320 w 1870640"/>
                <a:gd name="connsiteY20" fmla="*/ 0 h 1309885"/>
                <a:gd name="connsiteX21" fmla="*/ 1461691 w 1870640"/>
                <a:gd name="connsiteY21" fmla="*/ 37146 h 1309885"/>
                <a:gd name="connsiteX22" fmla="*/ 1486139 w 1870640"/>
                <a:gd name="connsiteY22" fmla="*/ 41806 h 1309885"/>
                <a:gd name="connsiteX23" fmla="*/ 1601022 w 1870640"/>
                <a:gd name="connsiteY23" fmla="*/ 63705 h 1309885"/>
                <a:gd name="connsiteX24" fmla="*/ 1857638 w 1870640"/>
                <a:gd name="connsiteY24" fmla="*/ 173668 h 1309885"/>
                <a:gd name="connsiteX25" fmla="*/ 1870640 w 1870640"/>
                <a:gd name="connsiteY25" fmla="*/ 193351 h 1309885"/>
                <a:gd name="connsiteX26" fmla="*/ 1838564 w 1870640"/>
                <a:gd name="connsiteY26" fmla="*/ 278476 h 1309885"/>
                <a:gd name="connsiteX27" fmla="*/ 1838562 w 1870640"/>
                <a:gd name="connsiteY27" fmla="*/ 278478 h 1309885"/>
                <a:gd name="connsiteX28" fmla="*/ 1534693 w 1870640"/>
                <a:gd name="connsiteY28" fmla="*/ 1084904 h 1309885"/>
                <a:gd name="connsiteX29" fmla="*/ 1524558 w 1870640"/>
                <a:gd name="connsiteY29" fmla="*/ 1048546 h 1309885"/>
                <a:gd name="connsiteX30" fmla="*/ 935318 w 1870640"/>
                <a:gd name="connsiteY30" fmla="*/ 874878 h 1309885"/>
                <a:gd name="connsiteX31" fmla="*/ 346078 w 1870640"/>
                <a:gd name="connsiteY31" fmla="*/ 1048546 h 1309885"/>
                <a:gd name="connsiteX32" fmla="*/ 335944 w 1870640"/>
                <a:gd name="connsiteY32" fmla="*/ 1084901 h 1309885"/>
                <a:gd name="connsiteX33" fmla="*/ 32075 w 1870640"/>
                <a:gd name="connsiteY33" fmla="*/ 278475 h 1309885"/>
                <a:gd name="connsiteX34" fmla="*/ 32076 w 1870640"/>
                <a:gd name="connsiteY34" fmla="*/ 278476 h 1309885"/>
                <a:gd name="connsiteX35" fmla="*/ 0 w 1870640"/>
                <a:gd name="connsiteY35" fmla="*/ 193351 h 1309885"/>
                <a:gd name="connsiteX36" fmla="*/ 13002 w 1870640"/>
                <a:gd name="connsiteY36" fmla="*/ 173668 h 1309885"/>
                <a:gd name="connsiteX37" fmla="*/ 269618 w 1870640"/>
                <a:gd name="connsiteY37" fmla="*/ 63705 h 1309885"/>
                <a:gd name="connsiteX38" fmla="*/ 384501 w 1870640"/>
                <a:gd name="connsiteY38" fmla="*/ 41806 h 1309885"/>
                <a:gd name="connsiteX39" fmla="*/ 408949 w 1870640"/>
                <a:gd name="connsiteY39" fmla="*/ 37146 h 1309885"/>
                <a:gd name="connsiteX40" fmla="*/ 935320 w 1870640"/>
                <a:gd name="connsiteY40" fmla="*/ 0 h 130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70640" h="1309885">
                  <a:moveTo>
                    <a:pt x="935318" y="874879"/>
                  </a:moveTo>
                  <a:cubicBezTo>
                    <a:pt x="1225973" y="874879"/>
                    <a:pt x="1468474" y="949435"/>
                    <a:pt x="1524558" y="1048547"/>
                  </a:cubicBezTo>
                  <a:lnTo>
                    <a:pt x="1534693" y="1084905"/>
                  </a:lnTo>
                  <a:lnTo>
                    <a:pt x="1508160" y="1155319"/>
                  </a:lnTo>
                  <a:lnTo>
                    <a:pt x="1489511" y="1177044"/>
                  </a:lnTo>
                  <a:cubicBezTo>
                    <a:pt x="1443858" y="1216076"/>
                    <a:pt x="1367593" y="1249287"/>
                    <a:pt x="1271600" y="1272739"/>
                  </a:cubicBezTo>
                  <a:lnTo>
                    <a:pt x="1214283" y="1283990"/>
                  </a:lnTo>
                  <a:lnTo>
                    <a:pt x="1169434" y="1292793"/>
                  </a:lnTo>
                  <a:cubicBezTo>
                    <a:pt x="1097477" y="1303799"/>
                    <a:pt x="1018363" y="1309885"/>
                    <a:pt x="935319" y="1309885"/>
                  </a:cubicBezTo>
                  <a:cubicBezTo>
                    <a:pt x="852275" y="1309885"/>
                    <a:pt x="773162" y="1303799"/>
                    <a:pt x="701204" y="1292793"/>
                  </a:cubicBezTo>
                  <a:lnTo>
                    <a:pt x="656356" y="1283990"/>
                  </a:lnTo>
                  <a:lnTo>
                    <a:pt x="677991" y="1275554"/>
                  </a:lnTo>
                  <a:cubicBezTo>
                    <a:pt x="681597" y="1274148"/>
                    <a:pt x="681596" y="1274148"/>
                    <a:pt x="677990" y="1275554"/>
                  </a:cubicBezTo>
                  <a:lnTo>
                    <a:pt x="656355" y="1283990"/>
                  </a:lnTo>
                  <a:lnTo>
                    <a:pt x="599036" y="1272739"/>
                  </a:lnTo>
                  <a:cubicBezTo>
                    <a:pt x="503043" y="1249287"/>
                    <a:pt x="426778" y="1216076"/>
                    <a:pt x="381125" y="1177044"/>
                  </a:cubicBezTo>
                  <a:lnTo>
                    <a:pt x="362479" y="1155323"/>
                  </a:lnTo>
                  <a:lnTo>
                    <a:pt x="335944" y="1084902"/>
                  </a:lnTo>
                  <a:lnTo>
                    <a:pt x="346078" y="1048547"/>
                  </a:lnTo>
                  <a:cubicBezTo>
                    <a:pt x="402162" y="949435"/>
                    <a:pt x="644663" y="874879"/>
                    <a:pt x="935318" y="874879"/>
                  </a:cubicBezTo>
                  <a:close/>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8562" y="278478"/>
                  </a:lnTo>
                  <a:lnTo>
                    <a:pt x="1534693" y="1084904"/>
                  </a:lnTo>
                  <a:lnTo>
                    <a:pt x="1524558" y="1048546"/>
                  </a:lnTo>
                  <a:cubicBezTo>
                    <a:pt x="1468474" y="949434"/>
                    <a:pt x="1225973" y="874878"/>
                    <a:pt x="935318" y="874878"/>
                  </a:cubicBezTo>
                  <a:cubicBezTo>
                    <a:pt x="644663" y="874878"/>
                    <a:pt x="402162" y="949434"/>
                    <a:pt x="346078" y="1048546"/>
                  </a:cubicBezTo>
                  <a:lnTo>
                    <a:pt x="335944" y="1084901"/>
                  </a:lnTo>
                  <a:lnTo>
                    <a:pt x="32075" y="278475"/>
                  </a:ln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chemeClr val="accent3"/>
                </a:gs>
                <a:gs pos="78000">
                  <a:schemeClr val="accent3">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86" name="Freeform: Shape 113">
              <a:extLst>
                <a:ext uri="{FF2B5EF4-FFF2-40B4-BE49-F238E27FC236}">
                  <a16:creationId xmlns:a16="http://schemas.microsoft.com/office/drawing/2014/main" id="{E480FE0A-63B3-402E-AAF1-D721D4FAEB06}"/>
                </a:ext>
              </a:extLst>
            </p:cNvPr>
            <p:cNvSpPr/>
            <p:nvPr/>
          </p:nvSpPr>
          <p:spPr>
            <a:xfrm>
              <a:off x="6446948" y="2779862"/>
              <a:ext cx="2096171" cy="981384"/>
            </a:xfrm>
            <a:custGeom>
              <a:avLst/>
              <a:gdLst>
                <a:gd name="connsiteX0" fmla="*/ 1397448 w 2794895"/>
                <a:gd name="connsiteY0" fmla="*/ 1234526 h 1308512"/>
                <a:gd name="connsiteX1" fmla="*/ 1923819 w 2794895"/>
                <a:gd name="connsiteY1" fmla="*/ 1271672 h 1308512"/>
                <a:gd name="connsiteX2" fmla="*/ 1948267 w 2794895"/>
                <a:gd name="connsiteY2" fmla="*/ 1276332 h 1308512"/>
                <a:gd name="connsiteX3" fmla="*/ 1812119 w 2794895"/>
                <a:gd name="connsiteY3" fmla="*/ 1291420 h 1308512"/>
                <a:gd name="connsiteX4" fmla="*/ 1397448 w 2794895"/>
                <a:gd name="connsiteY4" fmla="*/ 1308512 h 1308512"/>
                <a:gd name="connsiteX5" fmla="*/ 982777 w 2794895"/>
                <a:gd name="connsiteY5" fmla="*/ 1291420 h 1308512"/>
                <a:gd name="connsiteX6" fmla="*/ 846630 w 2794895"/>
                <a:gd name="connsiteY6" fmla="*/ 1276332 h 1308512"/>
                <a:gd name="connsiteX7" fmla="*/ 871077 w 2794895"/>
                <a:gd name="connsiteY7" fmla="*/ 1271672 h 1308512"/>
                <a:gd name="connsiteX8" fmla="*/ 1397448 w 2794895"/>
                <a:gd name="connsiteY8" fmla="*/ 1234526 h 1308512"/>
                <a:gd name="connsiteX9" fmla="*/ 674350 w 2794895"/>
                <a:gd name="connsiteY9" fmla="*/ 31386 h 1308512"/>
                <a:gd name="connsiteX10" fmla="*/ 765075 w 2794895"/>
                <a:gd name="connsiteY10" fmla="*/ 42444 h 1308512"/>
                <a:gd name="connsiteX11" fmla="*/ 1397448 w 2794895"/>
                <a:gd name="connsiteY11" fmla="*/ 74747 h 1308512"/>
                <a:gd name="connsiteX12" fmla="*/ 2029821 w 2794895"/>
                <a:gd name="connsiteY12" fmla="*/ 42444 h 1308512"/>
                <a:gd name="connsiteX13" fmla="*/ 2120546 w 2794895"/>
                <a:gd name="connsiteY13" fmla="*/ 31386 h 1308512"/>
                <a:gd name="connsiteX14" fmla="*/ 2181694 w 2794895"/>
                <a:gd name="connsiteY14" fmla="*/ 37147 h 1308512"/>
                <a:gd name="connsiteX15" fmla="*/ 2792877 w 2794895"/>
                <a:gd name="connsiteY15" fmla="*/ 195266 h 1308512"/>
                <a:gd name="connsiteX16" fmla="*/ 2794895 w 2794895"/>
                <a:gd name="connsiteY16" fmla="*/ 201461 h 1308512"/>
                <a:gd name="connsiteX17" fmla="*/ 2772772 w 2794895"/>
                <a:gd name="connsiteY17" fmla="*/ 260171 h 1308512"/>
                <a:gd name="connsiteX18" fmla="*/ 2772771 w 2794895"/>
                <a:gd name="connsiteY18" fmla="*/ 260173 h 1308512"/>
                <a:gd name="connsiteX19" fmla="*/ 2461554 w 2794895"/>
                <a:gd name="connsiteY19" fmla="*/ 1086096 h 1308512"/>
                <a:gd name="connsiteX20" fmla="*/ 2445281 w 2794895"/>
                <a:gd name="connsiteY20" fmla="*/ 1129283 h 1308512"/>
                <a:gd name="connsiteX21" fmla="*/ 2441125 w 2794895"/>
                <a:gd name="connsiteY21" fmla="*/ 1134843 h 1308512"/>
                <a:gd name="connsiteX22" fmla="*/ 1993079 w 2794895"/>
                <a:gd name="connsiteY22" fmla="*/ 1271365 h 1308512"/>
                <a:gd name="connsiteX23" fmla="*/ 1948267 w 2794895"/>
                <a:gd name="connsiteY23" fmla="*/ 1276331 h 1308512"/>
                <a:gd name="connsiteX24" fmla="*/ 1923819 w 2794895"/>
                <a:gd name="connsiteY24" fmla="*/ 1271671 h 1308512"/>
                <a:gd name="connsiteX25" fmla="*/ 1397448 w 2794895"/>
                <a:gd name="connsiteY25" fmla="*/ 1234525 h 1308512"/>
                <a:gd name="connsiteX26" fmla="*/ 871077 w 2794895"/>
                <a:gd name="connsiteY26" fmla="*/ 1271671 h 1308512"/>
                <a:gd name="connsiteX27" fmla="*/ 846629 w 2794895"/>
                <a:gd name="connsiteY27" fmla="*/ 1276331 h 1308512"/>
                <a:gd name="connsiteX28" fmla="*/ 801817 w 2794895"/>
                <a:gd name="connsiteY28" fmla="*/ 1271365 h 1308512"/>
                <a:gd name="connsiteX29" fmla="*/ 353771 w 2794895"/>
                <a:gd name="connsiteY29" fmla="*/ 1134843 h 1308512"/>
                <a:gd name="connsiteX30" fmla="*/ 349615 w 2794895"/>
                <a:gd name="connsiteY30" fmla="*/ 1129283 h 1308512"/>
                <a:gd name="connsiteX31" fmla="*/ 333342 w 2794895"/>
                <a:gd name="connsiteY31" fmla="*/ 1086096 h 1308512"/>
                <a:gd name="connsiteX32" fmla="*/ 22127 w 2794895"/>
                <a:gd name="connsiteY32" fmla="*/ 260176 h 1308512"/>
                <a:gd name="connsiteX33" fmla="*/ 22125 w 2794895"/>
                <a:gd name="connsiteY33" fmla="*/ 260174 h 1308512"/>
                <a:gd name="connsiteX34" fmla="*/ 0 w 2794895"/>
                <a:gd name="connsiteY34" fmla="*/ 201458 h 1308512"/>
                <a:gd name="connsiteX35" fmla="*/ 2017 w 2794895"/>
                <a:gd name="connsiteY35" fmla="*/ 195266 h 1308512"/>
                <a:gd name="connsiteX36" fmla="*/ 613200 w 2794895"/>
                <a:gd name="connsiteY36" fmla="*/ 37147 h 1308512"/>
                <a:gd name="connsiteX37" fmla="*/ 1397447 w 2794895"/>
                <a:gd name="connsiteY37" fmla="*/ 0 h 1308512"/>
                <a:gd name="connsiteX38" fmla="*/ 2066044 w 2794895"/>
                <a:gd name="connsiteY38" fmla="*/ 26251 h 1308512"/>
                <a:gd name="connsiteX39" fmla="*/ 2120546 w 2794895"/>
                <a:gd name="connsiteY39" fmla="*/ 31385 h 1308512"/>
                <a:gd name="connsiteX40" fmla="*/ 2029821 w 2794895"/>
                <a:gd name="connsiteY40" fmla="*/ 42443 h 1308512"/>
                <a:gd name="connsiteX41" fmla="*/ 1397448 w 2794895"/>
                <a:gd name="connsiteY41" fmla="*/ 74746 h 1308512"/>
                <a:gd name="connsiteX42" fmla="*/ 765075 w 2794895"/>
                <a:gd name="connsiteY42" fmla="*/ 42443 h 1308512"/>
                <a:gd name="connsiteX43" fmla="*/ 674350 w 2794895"/>
                <a:gd name="connsiteY43" fmla="*/ 31385 h 1308512"/>
                <a:gd name="connsiteX44" fmla="*/ 728850 w 2794895"/>
                <a:gd name="connsiteY44" fmla="*/ 26251 h 1308512"/>
                <a:gd name="connsiteX45" fmla="*/ 1397447 w 2794895"/>
                <a:gd name="connsiteY45" fmla="*/ 0 h 13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94895" h="1308512">
                  <a:moveTo>
                    <a:pt x="1397448" y="1234526"/>
                  </a:moveTo>
                  <a:cubicBezTo>
                    <a:pt x="1592428" y="1234526"/>
                    <a:pt x="1773564" y="1248220"/>
                    <a:pt x="1923819" y="1271672"/>
                  </a:cubicBezTo>
                  <a:lnTo>
                    <a:pt x="1948267" y="1276332"/>
                  </a:lnTo>
                  <a:lnTo>
                    <a:pt x="1812119" y="1291420"/>
                  </a:lnTo>
                  <a:cubicBezTo>
                    <a:pt x="1684666" y="1302426"/>
                    <a:pt x="1544539" y="1308512"/>
                    <a:pt x="1397448" y="1308512"/>
                  </a:cubicBezTo>
                  <a:cubicBezTo>
                    <a:pt x="1250358" y="1308512"/>
                    <a:pt x="1110230" y="1302426"/>
                    <a:pt x="982777" y="1291420"/>
                  </a:cubicBezTo>
                  <a:lnTo>
                    <a:pt x="846630" y="1276332"/>
                  </a:lnTo>
                  <a:lnTo>
                    <a:pt x="871077" y="1271672"/>
                  </a:lnTo>
                  <a:cubicBezTo>
                    <a:pt x="1021333" y="1248220"/>
                    <a:pt x="1202469" y="1234526"/>
                    <a:pt x="1397448" y="1234526"/>
                  </a:cubicBezTo>
                  <a:close/>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2771" y="260173"/>
                  </a:lnTo>
                  <a:lnTo>
                    <a:pt x="2461554" y="1086096"/>
                  </a:lnTo>
                  <a:lnTo>
                    <a:pt x="2445281" y="1129283"/>
                  </a:lnTo>
                  <a:lnTo>
                    <a:pt x="2441125" y="1134843"/>
                  </a:lnTo>
                  <a:cubicBezTo>
                    <a:pt x="2384362" y="1191478"/>
                    <a:pt x="2219781" y="1240095"/>
                    <a:pt x="1993079" y="1271365"/>
                  </a:cubicBezTo>
                  <a:lnTo>
                    <a:pt x="1948267" y="1276331"/>
                  </a:lnTo>
                  <a:lnTo>
                    <a:pt x="1923819" y="1271671"/>
                  </a:lnTo>
                  <a:cubicBezTo>
                    <a:pt x="1773564" y="1248219"/>
                    <a:pt x="1592428" y="1234525"/>
                    <a:pt x="1397448" y="1234525"/>
                  </a:cubicBezTo>
                  <a:cubicBezTo>
                    <a:pt x="1202468" y="1234525"/>
                    <a:pt x="1021333" y="1248219"/>
                    <a:pt x="871077" y="1271671"/>
                  </a:cubicBezTo>
                  <a:lnTo>
                    <a:pt x="846629" y="1276331"/>
                  </a:lnTo>
                  <a:lnTo>
                    <a:pt x="801817" y="1271365"/>
                  </a:lnTo>
                  <a:cubicBezTo>
                    <a:pt x="575115" y="1240095"/>
                    <a:pt x="410534" y="1191478"/>
                    <a:pt x="353771" y="1134843"/>
                  </a:cubicBezTo>
                  <a:lnTo>
                    <a:pt x="349615" y="1129283"/>
                  </a:lnTo>
                  <a:lnTo>
                    <a:pt x="333342" y="1086096"/>
                  </a:lnTo>
                  <a:lnTo>
                    <a:pt x="22127" y="260176"/>
                  </a:ln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chemeClr val="accent1"/>
                </a:gs>
                <a:gs pos="78000">
                  <a:schemeClr val="accent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dirty="0"/>
            </a:p>
          </p:txBody>
        </p:sp>
        <p:sp>
          <p:nvSpPr>
            <p:cNvPr id="87" name="TextBox 86">
              <a:extLst>
                <a:ext uri="{FF2B5EF4-FFF2-40B4-BE49-F238E27FC236}">
                  <a16:creationId xmlns:a16="http://schemas.microsoft.com/office/drawing/2014/main" id="{5E8666CF-1CE1-4379-B0BF-6F1998E6D3EF}"/>
                </a:ext>
              </a:extLst>
            </p:cNvPr>
            <p:cNvSpPr txBox="1"/>
            <p:nvPr/>
          </p:nvSpPr>
          <p:spPr>
            <a:xfrm>
              <a:off x="9832660" y="4998663"/>
              <a:ext cx="2202816" cy="450473"/>
            </a:xfrm>
            <a:prstGeom prst="rect">
              <a:avLst/>
            </a:prstGeom>
            <a:noFill/>
          </p:spPr>
          <p:txBody>
            <a:bodyPr wrap="square" lIns="0" rIns="0" rtlCol="0" anchor="b">
              <a:spAutoFit/>
            </a:bodyPr>
            <a:lstStyle/>
            <a:p>
              <a:r>
                <a:rPr lang="en-US" sz="1815" b="1" cap="all" dirty="0">
                  <a:solidFill>
                    <a:srgbClr val="FF5A28"/>
                  </a:solidFill>
                  <a:latin typeface="Calibri" panose="020F0502020204030204" pitchFamily="34" charset="0"/>
                  <a:cs typeface="Calibri" panose="020F0502020204030204" pitchFamily="34" charset="0"/>
                </a:rPr>
                <a:t>buy</a:t>
              </a:r>
            </a:p>
          </p:txBody>
        </p:sp>
        <p:sp>
          <p:nvSpPr>
            <p:cNvPr id="88" name="Freeform: Shape 68">
              <a:extLst>
                <a:ext uri="{FF2B5EF4-FFF2-40B4-BE49-F238E27FC236}">
                  <a16:creationId xmlns:a16="http://schemas.microsoft.com/office/drawing/2014/main" id="{080446BB-D8AC-4015-BDF9-FE7B4C33BD64}"/>
                </a:ext>
              </a:extLst>
            </p:cNvPr>
            <p:cNvSpPr/>
            <p:nvPr/>
          </p:nvSpPr>
          <p:spPr>
            <a:xfrm>
              <a:off x="6328434" y="2616437"/>
              <a:ext cx="624276" cy="314519"/>
            </a:xfrm>
            <a:custGeom>
              <a:avLst/>
              <a:gdLst>
                <a:gd name="connsiteX0" fmla="*/ 0 w 832368"/>
                <a:gd name="connsiteY0" fmla="*/ 0 h 419359"/>
                <a:gd name="connsiteX1" fmla="*/ 3891 w 832368"/>
                <a:gd name="connsiteY1" fmla="*/ 3829 h 419359"/>
                <a:gd name="connsiteX2" fmla="*/ 781078 w 832368"/>
                <a:gd name="connsiteY2" fmla="*/ 243036 h 419359"/>
                <a:gd name="connsiteX3" fmla="*/ 832368 w 832368"/>
                <a:gd name="connsiteY3" fmla="*/ 249287 h 419359"/>
                <a:gd name="connsiteX4" fmla="*/ 771218 w 832368"/>
                <a:gd name="connsiteY4" fmla="*/ 255048 h 419359"/>
                <a:gd name="connsiteX5" fmla="*/ 160035 w 832368"/>
                <a:gd name="connsiteY5" fmla="*/ 413167 h 419359"/>
                <a:gd name="connsiteX6" fmla="*/ 158018 w 832368"/>
                <a:gd name="connsiteY6" fmla="*/ 419359 h 419359"/>
                <a:gd name="connsiteX7" fmla="*/ 0 w 832368"/>
                <a:gd name="connsiteY7" fmla="*/ 0 h 4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59">
                  <a:moveTo>
                    <a:pt x="0" y="0"/>
                  </a:moveTo>
                  <a:lnTo>
                    <a:pt x="3891" y="3829"/>
                  </a:lnTo>
                  <a:cubicBezTo>
                    <a:pt x="130472" y="106799"/>
                    <a:pt x="412763" y="192412"/>
                    <a:pt x="781078" y="243036"/>
                  </a:cubicBezTo>
                  <a:lnTo>
                    <a:pt x="832368" y="249287"/>
                  </a:lnTo>
                  <a:lnTo>
                    <a:pt x="771218" y="255048"/>
                  </a:lnTo>
                  <a:cubicBezTo>
                    <a:pt x="435416" y="290226"/>
                    <a:pt x="203133" y="347360"/>
                    <a:pt x="160035" y="413167"/>
                  </a:cubicBezTo>
                  <a:lnTo>
                    <a:pt x="158018" y="419359"/>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89" name="Freeform: Shape 69">
              <a:extLst>
                <a:ext uri="{FF2B5EF4-FFF2-40B4-BE49-F238E27FC236}">
                  <a16:creationId xmlns:a16="http://schemas.microsoft.com/office/drawing/2014/main" id="{35F8D34B-8499-4C2F-8DCB-9CE57E112B06}"/>
                </a:ext>
              </a:extLst>
            </p:cNvPr>
            <p:cNvSpPr/>
            <p:nvPr/>
          </p:nvSpPr>
          <p:spPr>
            <a:xfrm>
              <a:off x="8037357" y="2616436"/>
              <a:ext cx="624276" cy="314522"/>
            </a:xfrm>
            <a:custGeom>
              <a:avLst/>
              <a:gdLst>
                <a:gd name="connsiteX0" fmla="*/ 832368 w 832368"/>
                <a:gd name="connsiteY0" fmla="*/ 0 h 419362"/>
                <a:gd name="connsiteX1" fmla="*/ 674349 w 832368"/>
                <a:gd name="connsiteY1" fmla="*/ 419362 h 419362"/>
                <a:gd name="connsiteX2" fmla="*/ 672331 w 832368"/>
                <a:gd name="connsiteY2" fmla="*/ 413167 h 419362"/>
                <a:gd name="connsiteX3" fmla="*/ 61148 w 832368"/>
                <a:gd name="connsiteY3" fmla="*/ 255048 h 419362"/>
                <a:gd name="connsiteX4" fmla="*/ 0 w 832368"/>
                <a:gd name="connsiteY4" fmla="*/ 249287 h 419362"/>
                <a:gd name="connsiteX5" fmla="*/ 51290 w 832368"/>
                <a:gd name="connsiteY5" fmla="*/ 243036 h 419362"/>
                <a:gd name="connsiteX6" fmla="*/ 828477 w 832368"/>
                <a:gd name="connsiteY6" fmla="*/ 3829 h 419362"/>
                <a:gd name="connsiteX7" fmla="*/ 832368 w 832368"/>
                <a:gd name="connsiteY7" fmla="*/ 0 h 4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62">
                  <a:moveTo>
                    <a:pt x="832368" y="0"/>
                  </a:moveTo>
                  <a:lnTo>
                    <a:pt x="674349" y="419362"/>
                  </a:lnTo>
                  <a:lnTo>
                    <a:pt x="672331" y="413167"/>
                  </a:lnTo>
                  <a:cubicBezTo>
                    <a:pt x="629233" y="347360"/>
                    <a:pt x="396950" y="290226"/>
                    <a:pt x="61148" y="255048"/>
                  </a:cubicBezTo>
                  <a:lnTo>
                    <a:pt x="0" y="249287"/>
                  </a:lnTo>
                  <a:lnTo>
                    <a:pt x="51290" y="243036"/>
                  </a:lnTo>
                  <a:cubicBezTo>
                    <a:pt x="419605" y="192412"/>
                    <a:pt x="701896" y="106799"/>
                    <a:pt x="828477" y="3829"/>
                  </a:cubicBezTo>
                  <a:lnTo>
                    <a:pt x="83236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90" name="Freeform: Shape 75">
              <a:extLst>
                <a:ext uri="{FF2B5EF4-FFF2-40B4-BE49-F238E27FC236}">
                  <a16:creationId xmlns:a16="http://schemas.microsoft.com/office/drawing/2014/main" id="{C0EA9713-A6D1-4A33-9CD9-C08264F68EB6}"/>
                </a:ext>
              </a:extLst>
            </p:cNvPr>
            <p:cNvSpPr/>
            <p:nvPr/>
          </p:nvSpPr>
          <p:spPr>
            <a:xfrm>
              <a:off x="6709159" y="3626826"/>
              <a:ext cx="372761" cy="223945"/>
            </a:xfrm>
            <a:custGeom>
              <a:avLst/>
              <a:gdLst>
                <a:gd name="connsiteX0" fmla="*/ 0 w 497014"/>
                <a:gd name="connsiteY0" fmla="*/ 0 h 298593"/>
                <a:gd name="connsiteX1" fmla="*/ 4156 w 497014"/>
                <a:gd name="connsiteY1" fmla="*/ 5560 h 298593"/>
                <a:gd name="connsiteX2" fmla="*/ 452202 w 497014"/>
                <a:gd name="connsiteY2" fmla="*/ 142082 h 298593"/>
                <a:gd name="connsiteX3" fmla="*/ 497014 w 497014"/>
                <a:gd name="connsiteY3" fmla="*/ 147048 h 298593"/>
                <a:gd name="connsiteX4" fmla="*/ 382131 w 497014"/>
                <a:gd name="connsiteY4" fmla="*/ 168947 h 298593"/>
                <a:gd name="connsiteX5" fmla="*/ 125515 w 497014"/>
                <a:gd name="connsiteY5" fmla="*/ 278910 h 298593"/>
                <a:gd name="connsiteX6" fmla="*/ 112513 w 497014"/>
                <a:gd name="connsiteY6" fmla="*/ 298593 h 298593"/>
                <a:gd name="connsiteX7" fmla="*/ 0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0" y="0"/>
                  </a:moveTo>
                  <a:lnTo>
                    <a:pt x="4156" y="5560"/>
                  </a:lnTo>
                  <a:cubicBezTo>
                    <a:pt x="60919" y="62195"/>
                    <a:pt x="225500" y="110812"/>
                    <a:pt x="452202" y="142082"/>
                  </a:cubicBezTo>
                  <a:lnTo>
                    <a:pt x="497014" y="147048"/>
                  </a:lnTo>
                  <a:lnTo>
                    <a:pt x="382131" y="168947"/>
                  </a:lnTo>
                  <a:cubicBezTo>
                    <a:pt x="254355" y="198467"/>
                    <a:pt x="163137" y="236433"/>
                    <a:pt x="125515" y="278910"/>
                  </a:cubicBezTo>
                  <a:lnTo>
                    <a:pt x="112513" y="298593"/>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91" name="Freeform: Shape 77">
              <a:extLst>
                <a:ext uri="{FF2B5EF4-FFF2-40B4-BE49-F238E27FC236}">
                  <a16:creationId xmlns:a16="http://schemas.microsoft.com/office/drawing/2014/main" id="{A1C54F41-3E69-4260-97FA-3CE4FBAB1129}"/>
                </a:ext>
              </a:extLst>
            </p:cNvPr>
            <p:cNvSpPr/>
            <p:nvPr/>
          </p:nvSpPr>
          <p:spPr>
            <a:xfrm>
              <a:off x="7908148" y="3626826"/>
              <a:ext cx="372761" cy="223945"/>
            </a:xfrm>
            <a:custGeom>
              <a:avLst/>
              <a:gdLst>
                <a:gd name="connsiteX0" fmla="*/ 497014 w 497014"/>
                <a:gd name="connsiteY0" fmla="*/ 0 h 298593"/>
                <a:gd name="connsiteX1" fmla="*/ 384501 w 497014"/>
                <a:gd name="connsiteY1" fmla="*/ 298593 h 298593"/>
                <a:gd name="connsiteX2" fmla="*/ 371499 w 497014"/>
                <a:gd name="connsiteY2" fmla="*/ 278910 h 298593"/>
                <a:gd name="connsiteX3" fmla="*/ 114883 w 497014"/>
                <a:gd name="connsiteY3" fmla="*/ 168947 h 298593"/>
                <a:gd name="connsiteX4" fmla="*/ 0 w 497014"/>
                <a:gd name="connsiteY4" fmla="*/ 147048 h 298593"/>
                <a:gd name="connsiteX5" fmla="*/ 44812 w 497014"/>
                <a:gd name="connsiteY5" fmla="*/ 142082 h 298593"/>
                <a:gd name="connsiteX6" fmla="*/ 492858 w 497014"/>
                <a:gd name="connsiteY6" fmla="*/ 5560 h 298593"/>
                <a:gd name="connsiteX7" fmla="*/ 497014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497014" y="0"/>
                  </a:moveTo>
                  <a:lnTo>
                    <a:pt x="384501" y="298593"/>
                  </a:lnTo>
                  <a:lnTo>
                    <a:pt x="371499" y="278910"/>
                  </a:lnTo>
                  <a:cubicBezTo>
                    <a:pt x="333877" y="236433"/>
                    <a:pt x="242659" y="198467"/>
                    <a:pt x="114883" y="168947"/>
                  </a:cubicBezTo>
                  <a:lnTo>
                    <a:pt x="0" y="147048"/>
                  </a:lnTo>
                  <a:lnTo>
                    <a:pt x="44812" y="142082"/>
                  </a:lnTo>
                  <a:cubicBezTo>
                    <a:pt x="271514" y="110812"/>
                    <a:pt x="436095" y="62195"/>
                    <a:pt x="492858" y="5560"/>
                  </a:cubicBezTo>
                  <a:lnTo>
                    <a:pt x="497014"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92" name="Freeform: Shape 78">
              <a:extLst>
                <a:ext uri="{FF2B5EF4-FFF2-40B4-BE49-F238E27FC236}">
                  <a16:creationId xmlns:a16="http://schemas.microsoft.com/office/drawing/2014/main" id="{0D3B037D-2FB1-4A73-BB23-A8150304BEE7}"/>
                </a:ext>
              </a:extLst>
            </p:cNvPr>
            <p:cNvSpPr/>
            <p:nvPr/>
          </p:nvSpPr>
          <p:spPr>
            <a:xfrm>
              <a:off x="7704256" y="4572247"/>
              <a:ext cx="220409" cy="224591"/>
            </a:xfrm>
            <a:custGeom>
              <a:avLst/>
              <a:gdLst>
                <a:gd name="connsiteX0" fmla="*/ 293878 w 293878"/>
                <a:gd name="connsiteY0" fmla="*/ 0 h 299455"/>
                <a:gd name="connsiteX1" fmla="*/ 181041 w 293878"/>
                <a:gd name="connsiteY1" fmla="*/ 299455 h 299455"/>
                <a:gd name="connsiteX2" fmla="*/ 171932 w 293878"/>
                <a:gd name="connsiteY2" fmla="*/ 256757 h 299455"/>
                <a:gd name="connsiteX3" fmla="*/ 46480 w 293878"/>
                <a:gd name="connsiteY3" fmla="*/ 146794 h 299455"/>
                <a:gd name="connsiteX4" fmla="*/ 0 w 293878"/>
                <a:gd name="connsiteY4" fmla="*/ 128671 h 299455"/>
                <a:gd name="connsiteX5" fmla="*/ 57318 w 293878"/>
                <a:gd name="connsiteY5" fmla="*/ 117420 h 299455"/>
                <a:gd name="connsiteX6" fmla="*/ 275229 w 293878"/>
                <a:gd name="connsiteY6" fmla="*/ 21725 h 299455"/>
                <a:gd name="connsiteX7" fmla="*/ 293878 w 293878"/>
                <a:gd name="connsiteY7" fmla="*/ 0 h 29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8" h="299455">
                  <a:moveTo>
                    <a:pt x="293878" y="0"/>
                  </a:moveTo>
                  <a:lnTo>
                    <a:pt x="181041" y="299455"/>
                  </a:lnTo>
                  <a:lnTo>
                    <a:pt x="171932" y="256757"/>
                  </a:lnTo>
                  <a:cubicBezTo>
                    <a:pt x="153540" y="214281"/>
                    <a:pt x="108946" y="176314"/>
                    <a:pt x="46480" y="146794"/>
                  </a:cubicBezTo>
                  <a:lnTo>
                    <a:pt x="0" y="128671"/>
                  </a:lnTo>
                  <a:lnTo>
                    <a:pt x="57318" y="117420"/>
                  </a:lnTo>
                  <a:cubicBezTo>
                    <a:pt x="153311" y="93968"/>
                    <a:pt x="229576" y="60757"/>
                    <a:pt x="275229" y="21725"/>
                  </a:cubicBezTo>
                  <a:lnTo>
                    <a:pt x="29387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93" name="Freeform: Shape 88">
              <a:extLst>
                <a:ext uri="{FF2B5EF4-FFF2-40B4-BE49-F238E27FC236}">
                  <a16:creationId xmlns:a16="http://schemas.microsoft.com/office/drawing/2014/main" id="{4666DEBF-2F8E-4A8C-931B-23FCA655AD77}"/>
                </a:ext>
              </a:extLst>
            </p:cNvPr>
            <p:cNvSpPr/>
            <p:nvPr/>
          </p:nvSpPr>
          <p:spPr>
            <a:xfrm>
              <a:off x="7065404" y="4572249"/>
              <a:ext cx="220407" cy="224586"/>
            </a:xfrm>
            <a:custGeom>
              <a:avLst/>
              <a:gdLst>
                <a:gd name="connsiteX0" fmla="*/ 0 w 293876"/>
                <a:gd name="connsiteY0" fmla="*/ 0 h 299448"/>
                <a:gd name="connsiteX1" fmla="*/ 18646 w 293876"/>
                <a:gd name="connsiteY1" fmla="*/ 21721 h 299448"/>
                <a:gd name="connsiteX2" fmla="*/ 236557 w 293876"/>
                <a:gd name="connsiteY2" fmla="*/ 117416 h 299448"/>
                <a:gd name="connsiteX3" fmla="*/ 293876 w 293876"/>
                <a:gd name="connsiteY3" fmla="*/ 128667 h 299448"/>
                <a:gd name="connsiteX4" fmla="*/ 247395 w 293876"/>
                <a:gd name="connsiteY4" fmla="*/ 146790 h 299448"/>
                <a:gd name="connsiteX5" fmla="*/ 121943 w 293876"/>
                <a:gd name="connsiteY5" fmla="*/ 256753 h 299448"/>
                <a:gd name="connsiteX6" fmla="*/ 112836 w 293876"/>
                <a:gd name="connsiteY6" fmla="*/ 299448 h 299448"/>
                <a:gd name="connsiteX7" fmla="*/ 0 w 293876"/>
                <a:gd name="connsiteY7" fmla="*/ 0 h 29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6" h="299448">
                  <a:moveTo>
                    <a:pt x="0" y="0"/>
                  </a:moveTo>
                  <a:lnTo>
                    <a:pt x="18646" y="21721"/>
                  </a:lnTo>
                  <a:cubicBezTo>
                    <a:pt x="64299" y="60753"/>
                    <a:pt x="140564" y="93964"/>
                    <a:pt x="236557" y="117416"/>
                  </a:cubicBezTo>
                  <a:lnTo>
                    <a:pt x="293876" y="128667"/>
                  </a:lnTo>
                  <a:lnTo>
                    <a:pt x="247395" y="146790"/>
                  </a:lnTo>
                  <a:cubicBezTo>
                    <a:pt x="184929" y="176310"/>
                    <a:pt x="140336" y="214277"/>
                    <a:pt x="121943" y="256753"/>
                  </a:cubicBezTo>
                  <a:lnTo>
                    <a:pt x="112836" y="299448"/>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nvGrpSpPr>
            <p:cNvPr id="94" name="Group 93">
              <a:extLst>
                <a:ext uri="{FF2B5EF4-FFF2-40B4-BE49-F238E27FC236}">
                  <a16:creationId xmlns:a16="http://schemas.microsoft.com/office/drawing/2014/main" id="{3D31C103-DA20-4696-96ED-9C8F878FCAD1}"/>
                </a:ext>
              </a:extLst>
            </p:cNvPr>
            <p:cNvGrpSpPr/>
            <p:nvPr/>
          </p:nvGrpSpPr>
          <p:grpSpPr>
            <a:xfrm>
              <a:off x="6793544" y="3705757"/>
              <a:ext cx="1402980" cy="982414"/>
              <a:chOff x="5154762" y="3534373"/>
              <a:chExt cx="1870640" cy="1309885"/>
            </a:xfrm>
          </p:grpSpPr>
          <p:sp>
            <p:nvSpPr>
              <p:cNvPr id="136" name="Freeform: Shape 93">
                <a:extLst>
                  <a:ext uri="{FF2B5EF4-FFF2-40B4-BE49-F238E27FC236}">
                    <a16:creationId xmlns:a16="http://schemas.microsoft.com/office/drawing/2014/main" id="{E4121437-FB32-45E6-89A8-9EC7E6D64F88}"/>
                  </a:ext>
                </a:extLst>
              </p:cNvPr>
              <p:cNvSpPr/>
              <p:nvPr/>
            </p:nvSpPr>
            <p:spPr>
              <a:xfrm>
                <a:off x="5154762" y="3534373"/>
                <a:ext cx="1870640" cy="435006"/>
              </a:xfrm>
              <a:custGeom>
                <a:avLst/>
                <a:gdLst>
                  <a:gd name="connsiteX0" fmla="*/ 935320 w 1870640"/>
                  <a:gd name="connsiteY0" fmla="*/ 0 h 435006"/>
                  <a:gd name="connsiteX1" fmla="*/ 1461691 w 1870640"/>
                  <a:gd name="connsiteY1" fmla="*/ 37146 h 435006"/>
                  <a:gd name="connsiteX2" fmla="*/ 1486139 w 1870640"/>
                  <a:gd name="connsiteY2" fmla="*/ 41806 h 435006"/>
                  <a:gd name="connsiteX3" fmla="*/ 1601022 w 1870640"/>
                  <a:gd name="connsiteY3" fmla="*/ 63705 h 435006"/>
                  <a:gd name="connsiteX4" fmla="*/ 1857638 w 1870640"/>
                  <a:gd name="connsiteY4" fmla="*/ 173668 h 435006"/>
                  <a:gd name="connsiteX5" fmla="*/ 1870640 w 1870640"/>
                  <a:gd name="connsiteY5" fmla="*/ 193351 h 435006"/>
                  <a:gd name="connsiteX6" fmla="*/ 1838564 w 1870640"/>
                  <a:gd name="connsiteY6" fmla="*/ 278476 h 435006"/>
                  <a:gd name="connsiteX7" fmla="*/ 1834440 w 1870640"/>
                  <a:gd name="connsiteY7" fmla="*/ 282182 h 435006"/>
                  <a:gd name="connsiteX8" fmla="*/ 935320 w 1870640"/>
                  <a:gd name="connsiteY8" fmla="*/ 435006 h 435006"/>
                  <a:gd name="connsiteX9" fmla="*/ 36200 w 1870640"/>
                  <a:gd name="connsiteY9" fmla="*/ 282182 h 435006"/>
                  <a:gd name="connsiteX10" fmla="*/ 32076 w 1870640"/>
                  <a:gd name="connsiteY10" fmla="*/ 278476 h 435006"/>
                  <a:gd name="connsiteX11" fmla="*/ 0 w 1870640"/>
                  <a:gd name="connsiteY11" fmla="*/ 193351 h 435006"/>
                  <a:gd name="connsiteX12" fmla="*/ 13002 w 1870640"/>
                  <a:gd name="connsiteY12" fmla="*/ 173668 h 435006"/>
                  <a:gd name="connsiteX13" fmla="*/ 269618 w 1870640"/>
                  <a:gd name="connsiteY13" fmla="*/ 63705 h 435006"/>
                  <a:gd name="connsiteX14" fmla="*/ 384501 w 1870640"/>
                  <a:gd name="connsiteY14" fmla="*/ 41806 h 435006"/>
                  <a:gd name="connsiteX15" fmla="*/ 408949 w 1870640"/>
                  <a:gd name="connsiteY15" fmla="*/ 37146 h 435006"/>
                  <a:gd name="connsiteX16" fmla="*/ 935320 w 1870640"/>
                  <a:gd name="connsiteY16"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0640" h="435006">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4440" y="282182"/>
                    </a:lnTo>
                    <a:cubicBezTo>
                      <a:pt x="1715242" y="370721"/>
                      <a:pt x="1357776" y="435006"/>
                      <a:pt x="935320" y="435006"/>
                    </a:cubicBezTo>
                    <a:cubicBezTo>
                      <a:pt x="512864" y="435006"/>
                      <a:pt x="155398" y="370721"/>
                      <a:pt x="36200" y="282182"/>
                    </a:cubicBez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rgbClr val="00BBFF"/>
                  </a:gs>
                  <a:gs pos="78000">
                    <a:srgbClr val="009FD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137" name="Freeform: Shape 105">
                <a:extLst>
                  <a:ext uri="{FF2B5EF4-FFF2-40B4-BE49-F238E27FC236}">
                    <a16:creationId xmlns:a16="http://schemas.microsoft.com/office/drawing/2014/main" id="{59403AD2-3B9A-4E78-8E7C-B33278CFFBFD}"/>
                  </a:ext>
                </a:extLst>
              </p:cNvPr>
              <p:cNvSpPr/>
              <p:nvPr/>
            </p:nvSpPr>
            <p:spPr>
              <a:xfrm>
                <a:off x="5186837" y="3812848"/>
                <a:ext cx="1806488" cy="1031410"/>
              </a:xfrm>
              <a:custGeom>
                <a:avLst/>
                <a:gdLst>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903243 w 1806488"/>
                  <a:gd name="connsiteY15" fmla="*/ 959933 h 1031410"/>
                  <a:gd name="connsiteX16" fmla="*/ 645915 w 1806488"/>
                  <a:gd name="connsiteY16" fmla="*/ 997079 h 1031410"/>
                  <a:gd name="connsiteX17" fmla="*/ 624280 w 1806488"/>
                  <a:gd name="connsiteY17" fmla="*/ 1005515 h 1031410"/>
                  <a:gd name="connsiteX18" fmla="*/ 566961 w 1806488"/>
                  <a:gd name="connsiteY18" fmla="*/ 994264 h 1031410"/>
                  <a:gd name="connsiteX19" fmla="*/ 349050 w 1806488"/>
                  <a:gd name="connsiteY19" fmla="*/ 898569 h 1031410"/>
                  <a:gd name="connsiteX20" fmla="*/ 330404 w 1806488"/>
                  <a:gd name="connsiteY20" fmla="*/ 876848 h 1031410"/>
                  <a:gd name="connsiteX21" fmla="*/ 303869 w 1806488"/>
                  <a:gd name="connsiteY21" fmla="*/ 806427 h 1031410"/>
                  <a:gd name="connsiteX22" fmla="*/ 314003 w 1806488"/>
                  <a:gd name="connsiteY22" fmla="*/ 770072 h 1031410"/>
                  <a:gd name="connsiteX23" fmla="*/ 903243 w 1806488"/>
                  <a:gd name="connsiteY23" fmla="*/ 596404 h 1031410"/>
                  <a:gd name="connsiteX24" fmla="*/ 0 w 1806488"/>
                  <a:gd name="connsiteY24" fmla="*/ 0 h 1031410"/>
                  <a:gd name="connsiteX25" fmla="*/ 4124 w 1806488"/>
                  <a:gd name="connsiteY25" fmla="*/ 3706 h 1031410"/>
                  <a:gd name="connsiteX26" fmla="*/ 903244 w 1806488"/>
                  <a:gd name="connsiteY26" fmla="*/ 156530 h 1031410"/>
                  <a:gd name="connsiteX27" fmla="*/ 1802364 w 1806488"/>
                  <a:gd name="connsiteY27" fmla="*/ 3706 h 1031410"/>
                  <a:gd name="connsiteX28" fmla="*/ 1806488 w 1806488"/>
                  <a:gd name="connsiteY28" fmla="*/ 0 h 1031410"/>
                  <a:gd name="connsiteX29" fmla="*/ 1502618 w 1806488"/>
                  <a:gd name="connsiteY29" fmla="*/ 806429 h 1031410"/>
                  <a:gd name="connsiteX30" fmla="*/ 1492483 w 1806488"/>
                  <a:gd name="connsiteY30" fmla="*/ 770071 h 1031410"/>
                  <a:gd name="connsiteX31" fmla="*/ 903243 w 1806488"/>
                  <a:gd name="connsiteY31" fmla="*/ 596403 h 1031410"/>
                  <a:gd name="connsiteX32" fmla="*/ 314003 w 1806488"/>
                  <a:gd name="connsiteY32" fmla="*/ 770071 h 1031410"/>
                  <a:gd name="connsiteX33" fmla="*/ 303869 w 1806488"/>
                  <a:gd name="connsiteY33" fmla="*/ 806426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903244 w 1806488"/>
                  <a:gd name="connsiteY14" fmla="*/ 959933 h 1031410"/>
                  <a:gd name="connsiteX15" fmla="*/ 645915 w 1806488"/>
                  <a:gd name="connsiteY15" fmla="*/ 997079 h 1031410"/>
                  <a:gd name="connsiteX16" fmla="*/ 624280 w 1806488"/>
                  <a:gd name="connsiteY16" fmla="*/ 1005515 h 1031410"/>
                  <a:gd name="connsiteX17" fmla="*/ 566961 w 1806488"/>
                  <a:gd name="connsiteY17" fmla="*/ 994264 h 1031410"/>
                  <a:gd name="connsiteX18" fmla="*/ 349050 w 1806488"/>
                  <a:gd name="connsiteY18" fmla="*/ 898569 h 1031410"/>
                  <a:gd name="connsiteX19" fmla="*/ 330404 w 1806488"/>
                  <a:gd name="connsiteY19" fmla="*/ 876848 h 1031410"/>
                  <a:gd name="connsiteX20" fmla="*/ 303869 w 1806488"/>
                  <a:gd name="connsiteY20" fmla="*/ 806427 h 1031410"/>
                  <a:gd name="connsiteX21" fmla="*/ 314003 w 1806488"/>
                  <a:gd name="connsiteY21" fmla="*/ 770072 h 1031410"/>
                  <a:gd name="connsiteX22" fmla="*/ 903243 w 1806488"/>
                  <a:gd name="connsiteY22" fmla="*/ 596404 h 1031410"/>
                  <a:gd name="connsiteX23" fmla="*/ 0 w 1806488"/>
                  <a:gd name="connsiteY23" fmla="*/ 0 h 1031410"/>
                  <a:gd name="connsiteX24" fmla="*/ 4124 w 1806488"/>
                  <a:gd name="connsiteY24" fmla="*/ 3706 h 1031410"/>
                  <a:gd name="connsiteX25" fmla="*/ 903244 w 1806488"/>
                  <a:gd name="connsiteY25" fmla="*/ 156530 h 1031410"/>
                  <a:gd name="connsiteX26" fmla="*/ 1802364 w 1806488"/>
                  <a:gd name="connsiteY26" fmla="*/ 3706 h 1031410"/>
                  <a:gd name="connsiteX27" fmla="*/ 1806488 w 1806488"/>
                  <a:gd name="connsiteY27" fmla="*/ 0 h 1031410"/>
                  <a:gd name="connsiteX28" fmla="*/ 1502618 w 1806488"/>
                  <a:gd name="connsiteY28" fmla="*/ 806429 h 1031410"/>
                  <a:gd name="connsiteX29" fmla="*/ 1492483 w 1806488"/>
                  <a:gd name="connsiteY29" fmla="*/ 770071 h 1031410"/>
                  <a:gd name="connsiteX30" fmla="*/ 903243 w 1806488"/>
                  <a:gd name="connsiteY30" fmla="*/ 596403 h 1031410"/>
                  <a:gd name="connsiteX31" fmla="*/ 314003 w 1806488"/>
                  <a:gd name="connsiteY31" fmla="*/ 770071 h 1031410"/>
                  <a:gd name="connsiteX32" fmla="*/ 303869 w 1806488"/>
                  <a:gd name="connsiteY32" fmla="*/ 806426 h 1031410"/>
                  <a:gd name="connsiteX33" fmla="*/ 0 w 1806488"/>
                  <a:gd name="connsiteY33"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766381 w 1806488"/>
                  <a:gd name="connsiteY13" fmla="*/ 969712 h 1031410"/>
                  <a:gd name="connsiteX14" fmla="*/ 645915 w 1806488"/>
                  <a:gd name="connsiteY14" fmla="*/ 997079 h 1031410"/>
                  <a:gd name="connsiteX15" fmla="*/ 624280 w 1806488"/>
                  <a:gd name="connsiteY15" fmla="*/ 1005515 h 1031410"/>
                  <a:gd name="connsiteX16" fmla="*/ 566961 w 1806488"/>
                  <a:gd name="connsiteY16" fmla="*/ 994264 h 1031410"/>
                  <a:gd name="connsiteX17" fmla="*/ 349050 w 1806488"/>
                  <a:gd name="connsiteY17" fmla="*/ 898569 h 1031410"/>
                  <a:gd name="connsiteX18" fmla="*/ 330404 w 1806488"/>
                  <a:gd name="connsiteY18" fmla="*/ 876848 h 1031410"/>
                  <a:gd name="connsiteX19" fmla="*/ 303869 w 1806488"/>
                  <a:gd name="connsiteY19" fmla="*/ 806427 h 1031410"/>
                  <a:gd name="connsiteX20" fmla="*/ 314003 w 1806488"/>
                  <a:gd name="connsiteY20" fmla="*/ 770072 h 1031410"/>
                  <a:gd name="connsiteX21" fmla="*/ 903243 w 1806488"/>
                  <a:gd name="connsiteY21" fmla="*/ 596404 h 1031410"/>
                  <a:gd name="connsiteX22" fmla="*/ 0 w 1806488"/>
                  <a:gd name="connsiteY22" fmla="*/ 0 h 1031410"/>
                  <a:gd name="connsiteX23" fmla="*/ 4124 w 1806488"/>
                  <a:gd name="connsiteY23" fmla="*/ 3706 h 1031410"/>
                  <a:gd name="connsiteX24" fmla="*/ 903244 w 1806488"/>
                  <a:gd name="connsiteY24" fmla="*/ 156530 h 1031410"/>
                  <a:gd name="connsiteX25" fmla="*/ 1802364 w 1806488"/>
                  <a:gd name="connsiteY25" fmla="*/ 3706 h 1031410"/>
                  <a:gd name="connsiteX26" fmla="*/ 1806488 w 1806488"/>
                  <a:gd name="connsiteY26" fmla="*/ 0 h 1031410"/>
                  <a:gd name="connsiteX27" fmla="*/ 1502618 w 1806488"/>
                  <a:gd name="connsiteY27" fmla="*/ 806429 h 1031410"/>
                  <a:gd name="connsiteX28" fmla="*/ 1492483 w 1806488"/>
                  <a:gd name="connsiteY28" fmla="*/ 770071 h 1031410"/>
                  <a:gd name="connsiteX29" fmla="*/ 903243 w 1806488"/>
                  <a:gd name="connsiteY29" fmla="*/ 596403 h 1031410"/>
                  <a:gd name="connsiteX30" fmla="*/ 314003 w 1806488"/>
                  <a:gd name="connsiteY30" fmla="*/ 770071 h 1031410"/>
                  <a:gd name="connsiteX31" fmla="*/ 303869 w 1806488"/>
                  <a:gd name="connsiteY31" fmla="*/ 806426 h 1031410"/>
                  <a:gd name="connsiteX32" fmla="*/ 0 w 1806488"/>
                  <a:gd name="connsiteY32" fmla="*/ 0 h 1031410"/>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645915 w 1806488"/>
                  <a:gd name="connsiteY13" fmla="*/ 997079 h 1031410"/>
                  <a:gd name="connsiteX14" fmla="*/ 624280 w 1806488"/>
                  <a:gd name="connsiteY14" fmla="*/ 1005515 h 1031410"/>
                  <a:gd name="connsiteX15" fmla="*/ 566961 w 1806488"/>
                  <a:gd name="connsiteY15" fmla="*/ 994264 h 1031410"/>
                  <a:gd name="connsiteX16" fmla="*/ 349050 w 1806488"/>
                  <a:gd name="connsiteY16" fmla="*/ 898569 h 1031410"/>
                  <a:gd name="connsiteX17" fmla="*/ 330404 w 1806488"/>
                  <a:gd name="connsiteY17" fmla="*/ 876848 h 1031410"/>
                  <a:gd name="connsiteX18" fmla="*/ 303869 w 1806488"/>
                  <a:gd name="connsiteY18" fmla="*/ 806427 h 1031410"/>
                  <a:gd name="connsiteX19" fmla="*/ 314003 w 1806488"/>
                  <a:gd name="connsiteY19" fmla="*/ 770072 h 1031410"/>
                  <a:gd name="connsiteX20" fmla="*/ 903243 w 1806488"/>
                  <a:gd name="connsiteY20" fmla="*/ 596404 h 1031410"/>
                  <a:gd name="connsiteX21" fmla="*/ 0 w 1806488"/>
                  <a:gd name="connsiteY21" fmla="*/ 0 h 1031410"/>
                  <a:gd name="connsiteX22" fmla="*/ 4124 w 1806488"/>
                  <a:gd name="connsiteY22" fmla="*/ 3706 h 1031410"/>
                  <a:gd name="connsiteX23" fmla="*/ 903244 w 1806488"/>
                  <a:gd name="connsiteY23" fmla="*/ 156530 h 1031410"/>
                  <a:gd name="connsiteX24" fmla="*/ 1802364 w 1806488"/>
                  <a:gd name="connsiteY24" fmla="*/ 3706 h 1031410"/>
                  <a:gd name="connsiteX25" fmla="*/ 1806488 w 1806488"/>
                  <a:gd name="connsiteY25" fmla="*/ 0 h 1031410"/>
                  <a:gd name="connsiteX26" fmla="*/ 1502618 w 1806488"/>
                  <a:gd name="connsiteY26" fmla="*/ 806429 h 1031410"/>
                  <a:gd name="connsiteX27" fmla="*/ 1492483 w 1806488"/>
                  <a:gd name="connsiteY27" fmla="*/ 770071 h 1031410"/>
                  <a:gd name="connsiteX28" fmla="*/ 903243 w 1806488"/>
                  <a:gd name="connsiteY28" fmla="*/ 596403 h 1031410"/>
                  <a:gd name="connsiteX29" fmla="*/ 314003 w 1806488"/>
                  <a:gd name="connsiteY29" fmla="*/ 770071 h 1031410"/>
                  <a:gd name="connsiteX30" fmla="*/ 303869 w 1806488"/>
                  <a:gd name="connsiteY30" fmla="*/ 806426 h 1031410"/>
                  <a:gd name="connsiteX31" fmla="*/ 0 w 1806488"/>
                  <a:gd name="connsiteY31" fmla="*/ 0 h 10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6488" h="1031410">
                    <a:moveTo>
                      <a:pt x="903243" y="596404"/>
                    </a:moveTo>
                    <a:cubicBezTo>
                      <a:pt x="1193898" y="596404"/>
                      <a:pt x="1436399" y="670960"/>
                      <a:pt x="1492483" y="770072"/>
                    </a:cubicBezTo>
                    <a:lnTo>
                      <a:pt x="1502618" y="806430"/>
                    </a:lnTo>
                    <a:lnTo>
                      <a:pt x="1476085" y="876844"/>
                    </a:lnTo>
                    <a:lnTo>
                      <a:pt x="1457436" y="898569"/>
                    </a:lnTo>
                    <a:cubicBezTo>
                      <a:pt x="1411783" y="937601"/>
                      <a:pt x="1335518" y="970812"/>
                      <a:pt x="1239525" y="994264"/>
                    </a:cubicBezTo>
                    <a:lnTo>
                      <a:pt x="1182208" y="1005515"/>
                    </a:lnTo>
                    <a:lnTo>
                      <a:pt x="1182208" y="1005515"/>
                    </a:lnTo>
                    <a:lnTo>
                      <a:pt x="1137359" y="1014318"/>
                    </a:lnTo>
                    <a:cubicBezTo>
                      <a:pt x="1065402" y="1025324"/>
                      <a:pt x="986288" y="1031410"/>
                      <a:pt x="903244" y="1031410"/>
                    </a:cubicBezTo>
                    <a:cubicBezTo>
                      <a:pt x="820200" y="1031410"/>
                      <a:pt x="741087" y="1025324"/>
                      <a:pt x="669129" y="1014318"/>
                    </a:cubicBezTo>
                    <a:lnTo>
                      <a:pt x="624281" y="1005515"/>
                    </a:lnTo>
                    <a:lnTo>
                      <a:pt x="645916" y="997079"/>
                    </a:lnTo>
                    <a:cubicBezTo>
                      <a:pt x="649522" y="995673"/>
                      <a:pt x="649521" y="995673"/>
                      <a:pt x="645915" y="997079"/>
                    </a:cubicBezTo>
                    <a:lnTo>
                      <a:pt x="624280" y="1005515"/>
                    </a:lnTo>
                    <a:lnTo>
                      <a:pt x="566961" y="994264"/>
                    </a:lnTo>
                    <a:cubicBezTo>
                      <a:pt x="470968" y="970812"/>
                      <a:pt x="394703" y="937601"/>
                      <a:pt x="349050" y="898569"/>
                    </a:cubicBezTo>
                    <a:lnTo>
                      <a:pt x="330404" y="876848"/>
                    </a:lnTo>
                    <a:lnTo>
                      <a:pt x="303869" y="806427"/>
                    </a:lnTo>
                    <a:lnTo>
                      <a:pt x="314003" y="770072"/>
                    </a:lnTo>
                    <a:cubicBezTo>
                      <a:pt x="370087" y="670960"/>
                      <a:pt x="612588" y="596404"/>
                      <a:pt x="903243" y="596404"/>
                    </a:cubicBezTo>
                    <a:close/>
                    <a:moveTo>
                      <a:pt x="0" y="0"/>
                    </a:moveTo>
                    <a:lnTo>
                      <a:pt x="4124" y="3706"/>
                    </a:lnTo>
                    <a:cubicBezTo>
                      <a:pt x="123322" y="92245"/>
                      <a:pt x="480788" y="156530"/>
                      <a:pt x="903244" y="156530"/>
                    </a:cubicBezTo>
                    <a:cubicBezTo>
                      <a:pt x="1325700" y="156530"/>
                      <a:pt x="1683166" y="92245"/>
                      <a:pt x="1802364" y="3706"/>
                    </a:cubicBezTo>
                    <a:lnTo>
                      <a:pt x="1806488" y="0"/>
                    </a:lnTo>
                    <a:lnTo>
                      <a:pt x="1502618" y="806429"/>
                    </a:lnTo>
                    <a:lnTo>
                      <a:pt x="1492483" y="770071"/>
                    </a:lnTo>
                    <a:cubicBezTo>
                      <a:pt x="1436399" y="670959"/>
                      <a:pt x="1193898" y="596403"/>
                      <a:pt x="903243" y="596403"/>
                    </a:cubicBezTo>
                    <a:cubicBezTo>
                      <a:pt x="612588" y="596403"/>
                      <a:pt x="370087" y="670959"/>
                      <a:pt x="314003" y="770071"/>
                    </a:cubicBezTo>
                    <a:lnTo>
                      <a:pt x="303869" y="806426"/>
                    </a:lnTo>
                    <a:lnTo>
                      <a:pt x="0" y="0"/>
                    </a:lnTo>
                    <a:close/>
                  </a:path>
                </a:pathLst>
              </a:custGeom>
              <a:gradFill flip="none" rotWithShape="1">
                <a:gsLst>
                  <a:gs pos="45000">
                    <a:srgbClr val="00BBFF"/>
                  </a:gs>
                  <a:gs pos="78000">
                    <a:srgbClr val="009FD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grpSp>
        <p:grpSp>
          <p:nvGrpSpPr>
            <p:cNvPr id="95" name="Group 94">
              <a:extLst>
                <a:ext uri="{FF2B5EF4-FFF2-40B4-BE49-F238E27FC236}">
                  <a16:creationId xmlns:a16="http://schemas.microsoft.com/office/drawing/2014/main" id="{8A51EFE4-9377-4394-8EB4-6D0E6CF33838}"/>
                </a:ext>
              </a:extLst>
            </p:cNvPr>
            <p:cNvGrpSpPr/>
            <p:nvPr/>
          </p:nvGrpSpPr>
          <p:grpSpPr>
            <a:xfrm>
              <a:off x="6446948" y="2779860"/>
              <a:ext cx="2096171" cy="981387"/>
              <a:chOff x="4692634" y="2299846"/>
              <a:chExt cx="2794895" cy="1308517"/>
            </a:xfrm>
          </p:grpSpPr>
          <p:sp>
            <p:nvSpPr>
              <p:cNvPr id="134" name="Freeform: Shape 106">
                <a:extLst>
                  <a:ext uri="{FF2B5EF4-FFF2-40B4-BE49-F238E27FC236}">
                    <a16:creationId xmlns:a16="http://schemas.microsoft.com/office/drawing/2014/main" id="{A5633247-865E-4704-855F-457F00B8D4D9}"/>
                  </a:ext>
                </a:extLst>
              </p:cNvPr>
              <p:cNvSpPr/>
              <p:nvPr/>
            </p:nvSpPr>
            <p:spPr>
              <a:xfrm>
                <a:off x="4692634" y="2299846"/>
                <a:ext cx="2794895" cy="435007"/>
              </a:xfrm>
              <a:custGeom>
                <a:avLst/>
                <a:gdLst>
                  <a:gd name="connsiteX0" fmla="*/ 674350 w 2794895"/>
                  <a:gd name="connsiteY0" fmla="*/ 31386 h 435007"/>
                  <a:gd name="connsiteX1" fmla="*/ 765075 w 2794895"/>
                  <a:gd name="connsiteY1" fmla="*/ 42444 h 435007"/>
                  <a:gd name="connsiteX2" fmla="*/ 1397448 w 2794895"/>
                  <a:gd name="connsiteY2" fmla="*/ 74747 h 435007"/>
                  <a:gd name="connsiteX3" fmla="*/ 2029821 w 2794895"/>
                  <a:gd name="connsiteY3" fmla="*/ 42444 h 435007"/>
                  <a:gd name="connsiteX4" fmla="*/ 2120546 w 2794895"/>
                  <a:gd name="connsiteY4" fmla="*/ 31386 h 435007"/>
                  <a:gd name="connsiteX5" fmla="*/ 2181694 w 2794895"/>
                  <a:gd name="connsiteY5" fmla="*/ 37147 h 435007"/>
                  <a:gd name="connsiteX6" fmla="*/ 2792877 w 2794895"/>
                  <a:gd name="connsiteY6" fmla="*/ 195266 h 435007"/>
                  <a:gd name="connsiteX7" fmla="*/ 2794895 w 2794895"/>
                  <a:gd name="connsiteY7" fmla="*/ 201461 h 435007"/>
                  <a:gd name="connsiteX8" fmla="*/ 2772772 w 2794895"/>
                  <a:gd name="connsiteY8" fmla="*/ 260171 h 435007"/>
                  <a:gd name="connsiteX9" fmla="*/ 2771622 w 2794895"/>
                  <a:gd name="connsiteY9" fmla="*/ 261339 h 435007"/>
                  <a:gd name="connsiteX10" fmla="*/ 1397447 w 2794895"/>
                  <a:gd name="connsiteY10" fmla="*/ 435007 h 435007"/>
                  <a:gd name="connsiteX11" fmla="*/ 23272 w 2794895"/>
                  <a:gd name="connsiteY11" fmla="*/ 261339 h 435007"/>
                  <a:gd name="connsiteX12" fmla="*/ 22125 w 2794895"/>
                  <a:gd name="connsiteY12" fmla="*/ 260174 h 435007"/>
                  <a:gd name="connsiteX13" fmla="*/ 0 w 2794895"/>
                  <a:gd name="connsiteY13" fmla="*/ 201458 h 435007"/>
                  <a:gd name="connsiteX14" fmla="*/ 2017 w 2794895"/>
                  <a:gd name="connsiteY14" fmla="*/ 195266 h 435007"/>
                  <a:gd name="connsiteX15" fmla="*/ 613200 w 2794895"/>
                  <a:gd name="connsiteY15" fmla="*/ 37147 h 435007"/>
                  <a:gd name="connsiteX16" fmla="*/ 1397447 w 2794895"/>
                  <a:gd name="connsiteY16" fmla="*/ 0 h 435007"/>
                  <a:gd name="connsiteX17" fmla="*/ 2066044 w 2794895"/>
                  <a:gd name="connsiteY17" fmla="*/ 26251 h 435007"/>
                  <a:gd name="connsiteX18" fmla="*/ 2120546 w 2794895"/>
                  <a:gd name="connsiteY18" fmla="*/ 31385 h 435007"/>
                  <a:gd name="connsiteX19" fmla="*/ 2029821 w 2794895"/>
                  <a:gd name="connsiteY19" fmla="*/ 42443 h 435007"/>
                  <a:gd name="connsiteX20" fmla="*/ 1397448 w 2794895"/>
                  <a:gd name="connsiteY20" fmla="*/ 74746 h 435007"/>
                  <a:gd name="connsiteX21" fmla="*/ 765075 w 2794895"/>
                  <a:gd name="connsiteY21" fmla="*/ 42443 h 435007"/>
                  <a:gd name="connsiteX22" fmla="*/ 674350 w 2794895"/>
                  <a:gd name="connsiteY22" fmla="*/ 31385 h 435007"/>
                  <a:gd name="connsiteX23" fmla="*/ 728850 w 2794895"/>
                  <a:gd name="connsiteY23" fmla="*/ 26251 h 435007"/>
                  <a:gd name="connsiteX24" fmla="*/ 1397447 w 2794895"/>
                  <a:gd name="connsiteY24" fmla="*/ 0 h 4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895" h="435007">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1622" y="261339"/>
                    </a:lnTo>
                    <a:cubicBezTo>
                      <a:pt x="2640828" y="360451"/>
                      <a:pt x="2075287" y="435007"/>
                      <a:pt x="1397447" y="435007"/>
                    </a:cubicBezTo>
                    <a:cubicBezTo>
                      <a:pt x="719607" y="435007"/>
                      <a:pt x="154066" y="360451"/>
                      <a:pt x="23272" y="261339"/>
                    </a:cubicBez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rgbClr val="FEBE0E"/>
                  </a:gs>
                  <a:gs pos="77000">
                    <a:srgbClr val="F7921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135" name="Freeform: Shape 109">
                <a:extLst>
                  <a:ext uri="{FF2B5EF4-FFF2-40B4-BE49-F238E27FC236}">
                    <a16:creationId xmlns:a16="http://schemas.microsoft.com/office/drawing/2014/main" id="{55EE6B1D-F7F0-4C43-B0A4-9EC6CD5F056F}"/>
                  </a:ext>
                </a:extLst>
              </p:cNvPr>
              <p:cNvSpPr/>
              <p:nvPr/>
            </p:nvSpPr>
            <p:spPr>
              <a:xfrm>
                <a:off x="4714759" y="2560016"/>
                <a:ext cx="2750647" cy="1048343"/>
              </a:xfrm>
              <a:custGeom>
                <a:avLst/>
                <a:gdLst>
                  <a:gd name="connsiteX0" fmla="*/ 1375323 w 2750647"/>
                  <a:gd name="connsiteY0" fmla="*/ 974357 h 1048343"/>
                  <a:gd name="connsiteX1" fmla="*/ 1901694 w 2750647"/>
                  <a:gd name="connsiteY1" fmla="*/ 1011503 h 1048343"/>
                  <a:gd name="connsiteX2" fmla="*/ 1926142 w 2750647"/>
                  <a:gd name="connsiteY2" fmla="*/ 1016163 h 1048343"/>
                  <a:gd name="connsiteX3" fmla="*/ 1789994 w 2750647"/>
                  <a:gd name="connsiteY3" fmla="*/ 1031251 h 1048343"/>
                  <a:gd name="connsiteX4" fmla="*/ 1375323 w 2750647"/>
                  <a:gd name="connsiteY4" fmla="*/ 1048343 h 1048343"/>
                  <a:gd name="connsiteX5" fmla="*/ 960652 w 2750647"/>
                  <a:gd name="connsiteY5" fmla="*/ 1031251 h 1048343"/>
                  <a:gd name="connsiteX6" fmla="*/ 824505 w 2750647"/>
                  <a:gd name="connsiteY6" fmla="*/ 1016163 h 1048343"/>
                  <a:gd name="connsiteX7" fmla="*/ 848952 w 2750647"/>
                  <a:gd name="connsiteY7" fmla="*/ 1011503 h 1048343"/>
                  <a:gd name="connsiteX8" fmla="*/ 1375323 w 2750647"/>
                  <a:gd name="connsiteY8" fmla="*/ 974357 h 1048343"/>
                  <a:gd name="connsiteX9" fmla="*/ 2750647 w 2750647"/>
                  <a:gd name="connsiteY9" fmla="*/ 0 h 1048343"/>
                  <a:gd name="connsiteX10" fmla="*/ 2439429 w 2750647"/>
                  <a:gd name="connsiteY10" fmla="*/ 825927 h 1048343"/>
                  <a:gd name="connsiteX11" fmla="*/ 2423156 w 2750647"/>
                  <a:gd name="connsiteY11" fmla="*/ 869114 h 1048343"/>
                  <a:gd name="connsiteX12" fmla="*/ 2419000 w 2750647"/>
                  <a:gd name="connsiteY12" fmla="*/ 874674 h 1048343"/>
                  <a:gd name="connsiteX13" fmla="*/ 1970954 w 2750647"/>
                  <a:gd name="connsiteY13" fmla="*/ 1011196 h 1048343"/>
                  <a:gd name="connsiteX14" fmla="*/ 1926142 w 2750647"/>
                  <a:gd name="connsiteY14" fmla="*/ 1016162 h 1048343"/>
                  <a:gd name="connsiteX15" fmla="*/ 1901694 w 2750647"/>
                  <a:gd name="connsiteY15" fmla="*/ 1011502 h 1048343"/>
                  <a:gd name="connsiteX16" fmla="*/ 1375323 w 2750647"/>
                  <a:gd name="connsiteY16" fmla="*/ 974356 h 1048343"/>
                  <a:gd name="connsiteX17" fmla="*/ 848952 w 2750647"/>
                  <a:gd name="connsiteY17" fmla="*/ 1011502 h 1048343"/>
                  <a:gd name="connsiteX18" fmla="*/ 824504 w 2750647"/>
                  <a:gd name="connsiteY18" fmla="*/ 1016162 h 1048343"/>
                  <a:gd name="connsiteX19" fmla="*/ 779692 w 2750647"/>
                  <a:gd name="connsiteY19" fmla="*/ 1011196 h 1048343"/>
                  <a:gd name="connsiteX20" fmla="*/ 331646 w 2750647"/>
                  <a:gd name="connsiteY20" fmla="*/ 874674 h 1048343"/>
                  <a:gd name="connsiteX21" fmla="*/ 327490 w 2750647"/>
                  <a:gd name="connsiteY21" fmla="*/ 869114 h 1048343"/>
                  <a:gd name="connsiteX22" fmla="*/ 311217 w 2750647"/>
                  <a:gd name="connsiteY22" fmla="*/ 825927 h 1048343"/>
                  <a:gd name="connsiteX23" fmla="*/ 0 w 2750647"/>
                  <a:gd name="connsiteY23" fmla="*/ 3 h 1048343"/>
                  <a:gd name="connsiteX24" fmla="*/ 1147 w 2750647"/>
                  <a:gd name="connsiteY24" fmla="*/ 1168 h 1048343"/>
                  <a:gd name="connsiteX25" fmla="*/ 1375322 w 2750647"/>
                  <a:gd name="connsiteY25" fmla="*/ 174836 h 1048343"/>
                  <a:gd name="connsiteX26" fmla="*/ 2749497 w 2750647"/>
                  <a:gd name="connsiteY26" fmla="*/ 1168 h 10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50647" h="1048343">
                    <a:moveTo>
                      <a:pt x="1375323" y="974357"/>
                    </a:moveTo>
                    <a:cubicBezTo>
                      <a:pt x="1570303" y="974357"/>
                      <a:pt x="1751439" y="988051"/>
                      <a:pt x="1901694" y="1011503"/>
                    </a:cubicBezTo>
                    <a:lnTo>
                      <a:pt x="1926142" y="1016163"/>
                    </a:lnTo>
                    <a:lnTo>
                      <a:pt x="1789994" y="1031251"/>
                    </a:lnTo>
                    <a:cubicBezTo>
                      <a:pt x="1662541" y="1042257"/>
                      <a:pt x="1522414" y="1048343"/>
                      <a:pt x="1375323" y="1048343"/>
                    </a:cubicBezTo>
                    <a:cubicBezTo>
                      <a:pt x="1228233" y="1048343"/>
                      <a:pt x="1088105" y="1042257"/>
                      <a:pt x="960652" y="1031251"/>
                    </a:cubicBezTo>
                    <a:lnTo>
                      <a:pt x="824505" y="1016163"/>
                    </a:lnTo>
                    <a:lnTo>
                      <a:pt x="848952" y="1011503"/>
                    </a:lnTo>
                    <a:cubicBezTo>
                      <a:pt x="999208" y="988051"/>
                      <a:pt x="1180344" y="974357"/>
                      <a:pt x="1375323" y="974357"/>
                    </a:cubicBezTo>
                    <a:close/>
                    <a:moveTo>
                      <a:pt x="2750647" y="0"/>
                    </a:moveTo>
                    <a:lnTo>
                      <a:pt x="2439429" y="825927"/>
                    </a:lnTo>
                    <a:lnTo>
                      <a:pt x="2423156" y="869114"/>
                    </a:lnTo>
                    <a:lnTo>
                      <a:pt x="2419000" y="874674"/>
                    </a:lnTo>
                    <a:cubicBezTo>
                      <a:pt x="2362237" y="931309"/>
                      <a:pt x="2197656" y="979926"/>
                      <a:pt x="1970954" y="1011196"/>
                    </a:cubicBezTo>
                    <a:lnTo>
                      <a:pt x="1926142" y="1016162"/>
                    </a:lnTo>
                    <a:lnTo>
                      <a:pt x="1901694" y="1011502"/>
                    </a:lnTo>
                    <a:cubicBezTo>
                      <a:pt x="1751439" y="988050"/>
                      <a:pt x="1570303" y="974356"/>
                      <a:pt x="1375323" y="974356"/>
                    </a:cubicBezTo>
                    <a:cubicBezTo>
                      <a:pt x="1180343" y="974356"/>
                      <a:pt x="999208" y="988050"/>
                      <a:pt x="848952" y="1011502"/>
                    </a:cubicBezTo>
                    <a:lnTo>
                      <a:pt x="824504" y="1016162"/>
                    </a:lnTo>
                    <a:lnTo>
                      <a:pt x="779692" y="1011196"/>
                    </a:lnTo>
                    <a:cubicBezTo>
                      <a:pt x="552990" y="979926"/>
                      <a:pt x="388409" y="931309"/>
                      <a:pt x="331646" y="874674"/>
                    </a:cubicBezTo>
                    <a:lnTo>
                      <a:pt x="327490" y="869114"/>
                    </a:lnTo>
                    <a:lnTo>
                      <a:pt x="311217" y="825927"/>
                    </a:lnTo>
                    <a:lnTo>
                      <a:pt x="0" y="3"/>
                    </a:lnTo>
                    <a:lnTo>
                      <a:pt x="1147" y="1168"/>
                    </a:lnTo>
                    <a:cubicBezTo>
                      <a:pt x="131941" y="100280"/>
                      <a:pt x="697482" y="174836"/>
                      <a:pt x="1375322" y="174836"/>
                    </a:cubicBezTo>
                    <a:cubicBezTo>
                      <a:pt x="2053162" y="174836"/>
                      <a:pt x="2618703" y="100280"/>
                      <a:pt x="2749497" y="1168"/>
                    </a:cubicBezTo>
                    <a:close/>
                  </a:path>
                </a:pathLst>
              </a:custGeom>
              <a:gradFill flip="none" rotWithShape="1">
                <a:gsLst>
                  <a:gs pos="46000">
                    <a:srgbClr val="FEBE0E"/>
                  </a:gs>
                  <a:gs pos="78000">
                    <a:srgbClr val="F7921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grpSp>
          <p:nvGrpSpPr>
            <p:cNvPr id="96" name="Group 95">
              <a:extLst>
                <a:ext uri="{FF2B5EF4-FFF2-40B4-BE49-F238E27FC236}">
                  <a16:creationId xmlns:a16="http://schemas.microsoft.com/office/drawing/2014/main" id="{63C51EC1-E800-410F-80A4-D2678BFC91A8}"/>
                </a:ext>
              </a:extLst>
            </p:cNvPr>
            <p:cNvGrpSpPr/>
            <p:nvPr/>
          </p:nvGrpSpPr>
          <p:grpSpPr>
            <a:xfrm>
              <a:off x="6103459" y="1853968"/>
              <a:ext cx="2783150" cy="981954"/>
              <a:chOff x="4234648" y="1065321"/>
              <a:chExt cx="3710867" cy="1309272"/>
            </a:xfrm>
          </p:grpSpPr>
          <p:sp>
            <p:nvSpPr>
              <p:cNvPr id="132" name="Freeform: Shape 107">
                <a:extLst>
                  <a:ext uri="{FF2B5EF4-FFF2-40B4-BE49-F238E27FC236}">
                    <a16:creationId xmlns:a16="http://schemas.microsoft.com/office/drawing/2014/main" id="{397A8D9A-34A0-4670-BCD7-FDECD44F84E6}"/>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3C7CBF"/>
                  </a:gs>
                  <a:gs pos="78000">
                    <a:srgbClr val="4A57A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133" name="Freeform: Shape 108">
                <a:extLst>
                  <a:ext uri="{FF2B5EF4-FFF2-40B4-BE49-F238E27FC236}">
                    <a16:creationId xmlns:a16="http://schemas.microsoft.com/office/drawing/2014/main" id="{680DE9B6-0A5D-413B-B0F1-69D477C0234B}"/>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flip="none" rotWithShape="1">
                <a:gsLst>
                  <a:gs pos="46000">
                    <a:srgbClr val="3C7CBF"/>
                  </a:gs>
                  <a:gs pos="78000">
                    <a:srgbClr val="4A57A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sp>
          <p:nvSpPr>
            <p:cNvPr id="97" name="TextBox 96">
              <a:extLst>
                <a:ext uri="{FF2B5EF4-FFF2-40B4-BE49-F238E27FC236}">
                  <a16:creationId xmlns:a16="http://schemas.microsoft.com/office/drawing/2014/main" id="{888951DA-93EB-4E3D-A2E1-4DFD4C47AD36}"/>
                </a:ext>
              </a:extLst>
            </p:cNvPr>
            <p:cNvSpPr txBox="1"/>
            <p:nvPr/>
          </p:nvSpPr>
          <p:spPr>
            <a:xfrm>
              <a:off x="9861170" y="4042916"/>
              <a:ext cx="2942363" cy="450473"/>
            </a:xfrm>
            <a:prstGeom prst="rect">
              <a:avLst/>
            </a:prstGeom>
            <a:noFill/>
            <a:ln>
              <a:noFill/>
            </a:ln>
          </p:spPr>
          <p:txBody>
            <a:bodyPr wrap="square" lIns="0" rIns="0" rtlCol="0" anchor="b">
              <a:spAutoFit/>
            </a:bodyPr>
            <a:lstStyle/>
            <a:p>
              <a:r>
                <a:rPr lang="en-US" sz="1815" b="1" cap="all" dirty="0">
                  <a:solidFill>
                    <a:srgbClr val="00BBFF"/>
                  </a:solidFill>
                  <a:latin typeface="Calibri" panose="020F0502020204030204" pitchFamily="34" charset="0"/>
                  <a:cs typeface="Calibri" panose="020F0502020204030204" pitchFamily="34" charset="0"/>
                </a:rPr>
                <a:t>intent</a:t>
              </a:r>
            </a:p>
          </p:txBody>
        </p:sp>
        <p:sp>
          <p:nvSpPr>
            <p:cNvPr id="101" name="TextBox 100">
              <a:extLst>
                <a:ext uri="{FF2B5EF4-FFF2-40B4-BE49-F238E27FC236}">
                  <a16:creationId xmlns:a16="http://schemas.microsoft.com/office/drawing/2014/main" id="{5A4A2B43-8422-4842-907A-5394F5EAC92E}"/>
                </a:ext>
              </a:extLst>
            </p:cNvPr>
            <p:cNvSpPr txBox="1"/>
            <p:nvPr/>
          </p:nvSpPr>
          <p:spPr>
            <a:xfrm>
              <a:off x="9821692" y="3086529"/>
              <a:ext cx="2202817" cy="450473"/>
            </a:xfrm>
            <a:prstGeom prst="rect">
              <a:avLst/>
            </a:prstGeom>
            <a:noFill/>
          </p:spPr>
          <p:txBody>
            <a:bodyPr wrap="square" lIns="0" rIns="0" rtlCol="0" anchor="b">
              <a:spAutoFit/>
            </a:bodyPr>
            <a:lstStyle/>
            <a:p>
              <a:r>
                <a:rPr lang="en-US" sz="1815" b="1" cap="all" dirty="0">
                  <a:solidFill>
                    <a:srgbClr val="F7921C"/>
                  </a:solidFill>
                  <a:latin typeface="Calibri" panose="020F0502020204030204" pitchFamily="34" charset="0"/>
                  <a:cs typeface="Calibri" panose="020F0502020204030204" pitchFamily="34" charset="0"/>
                </a:rPr>
                <a:t>consideration</a:t>
              </a:r>
            </a:p>
          </p:txBody>
        </p:sp>
        <p:sp>
          <p:nvSpPr>
            <p:cNvPr id="102" name="TextBox 101">
              <a:extLst>
                <a:ext uri="{FF2B5EF4-FFF2-40B4-BE49-F238E27FC236}">
                  <a16:creationId xmlns:a16="http://schemas.microsoft.com/office/drawing/2014/main" id="{1BE79CD6-0AE5-4038-9C79-FB895E99DA3E}"/>
                </a:ext>
              </a:extLst>
            </p:cNvPr>
            <p:cNvSpPr txBox="1"/>
            <p:nvPr/>
          </p:nvSpPr>
          <p:spPr>
            <a:xfrm>
              <a:off x="9839048" y="2191237"/>
              <a:ext cx="2714404" cy="450473"/>
            </a:xfrm>
            <a:prstGeom prst="rect">
              <a:avLst/>
            </a:prstGeom>
            <a:noFill/>
          </p:spPr>
          <p:txBody>
            <a:bodyPr wrap="square" lIns="0" rIns="0" rtlCol="0" anchor="b">
              <a:spAutoFit/>
            </a:bodyPr>
            <a:lstStyle/>
            <a:p>
              <a:r>
                <a:rPr lang="en-US" sz="1815" b="1" cap="all" dirty="0">
                  <a:solidFill>
                    <a:srgbClr val="3C7CBF"/>
                  </a:solidFill>
                  <a:latin typeface="Calibri" panose="020F0502020204030204" pitchFamily="34" charset="0"/>
                  <a:cs typeface="Calibri" panose="020F0502020204030204" pitchFamily="34" charset="0"/>
                </a:rPr>
                <a:t>interest</a:t>
              </a:r>
            </a:p>
          </p:txBody>
        </p:sp>
        <p:grpSp>
          <p:nvGrpSpPr>
            <p:cNvPr id="103" name="Group 102">
              <a:extLst>
                <a:ext uri="{FF2B5EF4-FFF2-40B4-BE49-F238E27FC236}">
                  <a16:creationId xmlns:a16="http://schemas.microsoft.com/office/drawing/2014/main" id="{E7FCCEE4-A4DF-4C46-8878-8275DAB82F6A}"/>
                </a:ext>
              </a:extLst>
            </p:cNvPr>
            <p:cNvGrpSpPr/>
            <p:nvPr/>
          </p:nvGrpSpPr>
          <p:grpSpPr>
            <a:xfrm rot="10800000">
              <a:off x="8886610" y="2404250"/>
              <a:ext cx="790808" cy="88298"/>
              <a:chOff x="3363295" y="2057938"/>
              <a:chExt cx="1054410" cy="117731"/>
            </a:xfrm>
          </p:grpSpPr>
          <p:sp>
            <p:nvSpPr>
              <p:cNvPr id="130" name="Oval 129">
                <a:extLst>
                  <a:ext uri="{FF2B5EF4-FFF2-40B4-BE49-F238E27FC236}">
                    <a16:creationId xmlns:a16="http://schemas.microsoft.com/office/drawing/2014/main" id="{259C55EA-9441-4AC3-842C-33E1320CDE3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131" name="Straight Arrow Connector 130">
                <a:extLst>
                  <a:ext uri="{FF2B5EF4-FFF2-40B4-BE49-F238E27FC236}">
                    <a16:creationId xmlns:a16="http://schemas.microsoft.com/office/drawing/2014/main" id="{47A3EC3F-9A77-4F48-BC32-BA6E612120D8}"/>
                  </a:ext>
                </a:extLst>
              </p:cNvPr>
              <p:cNvCxnSpPr>
                <a:cxnSpLocks/>
                <a:stCxn id="130" idx="6"/>
              </p:cNvCxnSpPr>
              <p:nvPr/>
            </p:nvCxnSpPr>
            <p:spPr>
              <a:xfrm rot="10800000" flipH="1">
                <a:off x="3481026" y="2116803"/>
                <a:ext cx="936679"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E7EAB755-A99F-4521-861C-00949B024EA2}"/>
                </a:ext>
              </a:extLst>
            </p:cNvPr>
            <p:cNvGrpSpPr/>
            <p:nvPr/>
          </p:nvGrpSpPr>
          <p:grpSpPr>
            <a:xfrm rot="10800000">
              <a:off x="8621961" y="3290924"/>
              <a:ext cx="1059130" cy="88298"/>
              <a:chOff x="3363295" y="2057938"/>
              <a:chExt cx="1412178" cy="117731"/>
            </a:xfrm>
          </p:grpSpPr>
          <p:sp>
            <p:nvSpPr>
              <p:cNvPr id="128" name="Oval 127">
                <a:extLst>
                  <a:ext uri="{FF2B5EF4-FFF2-40B4-BE49-F238E27FC236}">
                    <a16:creationId xmlns:a16="http://schemas.microsoft.com/office/drawing/2014/main" id="{0F1D9419-0132-452A-9617-8449CACA2AE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129" name="Straight Arrow Connector 128">
                <a:extLst>
                  <a:ext uri="{FF2B5EF4-FFF2-40B4-BE49-F238E27FC236}">
                    <a16:creationId xmlns:a16="http://schemas.microsoft.com/office/drawing/2014/main" id="{FDF6C7BA-BE06-47B4-95F6-795FCB466F8F}"/>
                  </a:ext>
                </a:extLst>
              </p:cNvPr>
              <p:cNvCxnSpPr>
                <a:cxnSpLocks/>
                <a:stCxn id="128" idx="6"/>
              </p:cNvCxnSpPr>
              <p:nvPr/>
            </p:nvCxnSpPr>
            <p:spPr>
              <a:xfrm rot="10800000" flipH="1">
                <a:off x="3481026" y="2116804"/>
                <a:ext cx="1294447"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5390CD64-EDB3-4224-825C-A4D0DB023D95}"/>
                </a:ext>
              </a:extLst>
            </p:cNvPr>
            <p:cNvGrpSpPr/>
            <p:nvPr/>
          </p:nvGrpSpPr>
          <p:grpSpPr>
            <a:xfrm rot="10800000">
              <a:off x="8037357" y="5239559"/>
              <a:ext cx="1644825" cy="88298"/>
              <a:chOff x="3363295" y="2057938"/>
              <a:chExt cx="2193099" cy="117731"/>
            </a:xfrm>
          </p:grpSpPr>
          <p:sp>
            <p:nvSpPr>
              <p:cNvPr id="126" name="Oval 125">
                <a:extLst>
                  <a:ext uri="{FF2B5EF4-FFF2-40B4-BE49-F238E27FC236}">
                    <a16:creationId xmlns:a16="http://schemas.microsoft.com/office/drawing/2014/main" id="{80C98497-1751-43F6-BDA4-7A2B061931E0}"/>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127" name="Straight Arrow Connector 126">
                <a:extLst>
                  <a:ext uri="{FF2B5EF4-FFF2-40B4-BE49-F238E27FC236}">
                    <a16:creationId xmlns:a16="http://schemas.microsoft.com/office/drawing/2014/main" id="{3D03D4B5-AE80-4E7F-BC8A-7FC2CFB57916}"/>
                  </a:ext>
                </a:extLst>
              </p:cNvPr>
              <p:cNvCxnSpPr>
                <a:cxnSpLocks/>
                <a:stCxn id="126" idx="6"/>
              </p:cNvCxnSpPr>
              <p:nvPr/>
            </p:nvCxnSpPr>
            <p:spPr>
              <a:xfrm rot="10800000" flipH="1">
                <a:off x="3481026" y="2116804"/>
                <a:ext cx="207536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1F2F78F6-A428-4917-82B1-315CE26C1F0C}"/>
                </a:ext>
              </a:extLst>
            </p:cNvPr>
            <p:cNvGrpSpPr/>
            <p:nvPr/>
          </p:nvGrpSpPr>
          <p:grpSpPr>
            <a:xfrm rot="10800000">
              <a:off x="8280910" y="4257243"/>
              <a:ext cx="1415647" cy="88298"/>
              <a:chOff x="3363295" y="2057938"/>
              <a:chExt cx="1887529" cy="117731"/>
            </a:xfrm>
          </p:grpSpPr>
          <p:sp>
            <p:nvSpPr>
              <p:cNvPr id="124" name="Oval 123">
                <a:extLst>
                  <a:ext uri="{FF2B5EF4-FFF2-40B4-BE49-F238E27FC236}">
                    <a16:creationId xmlns:a16="http://schemas.microsoft.com/office/drawing/2014/main" id="{DE68E942-2648-4E27-B07A-C5736E54A6F1}"/>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125" name="Straight Arrow Connector 124">
                <a:extLst>
                  <a:ext uri="{FF2B5EF4-FFF2-40B4-BE49-F238E27FC236}">
                    <a16:creationId xmlns:a16="http://schemas.microsoft.com/office/drawing/2014/main" id="{3DF976E0-2E48-46C2-9699-2A9B020F3EAA}"/>
                  </a:ext>
                </a:extLst>
              </p:cNvPr>
              <p:cNvCxnSpPr>
                <a:cxnSpLocks/>
                <a:stCxn id="124" idx="6"/>
              </p:cNvCxnSpPr>
              <p:nvPr/>
            </p:nvCxnSpPr>
            <p:spPr>
              <a:xfrm rot="10800000" flipH="1">
                <a:off x="3481026" y="2116804"/>
                <a:ext cx="176979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2C67A507-03CB-42A7-9EBE-5DCCDCF97CCF}"/>
                </a:ext>
              </a:extLst>
            </p:cNvPr>
            <p:cNvGrpSpPr/>
            <p:nvPr/>
          </p:nvGrpSpPr>
          <p:grpSpPr>
            <a:xfrm>
              <a:off x="5540043" y="637718"/>
              <a:ext cx="3801378" cy="1233778"/>
              <a:chOff x="4234648" y="1065321"/>
              <a:chExt cx="3710867" cy="1309272"/>
            </a:xfrm>
          </p:grpSpPr>
          <p:sp>
            <p:nvSpPr>
              <p:cNvPr id="122" name="Freeform: Shape 107">
                <a:extLst>
                  <a:ext uri="{FF2B5EF4-FFF2-40B4-BE49-F238E27FC236}">
                    <a16:creationId xmlns:a16="http://schemas.microsoft.com/office/drawing/2014/main" id="{510BF0F7-64B0-4E90-80DB-3014B0AEC0EC}"/>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DA2128"/>
                  </a:gs>
                  <a:gs pos="78000">
                    <a:srgbClr val="932D2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sp>
            <p:nvSpPr>
              <p:cNvPr id="123" name="Freeform: Shape 108">
                <a:extLst>
                  <a:ext uri="{FF2B5EF4-FFF2-40B4-BE49-F238E27FC236}">
                    <a16:creationId xmlns:a16="http://schemas.microsoft.com/office/drawing/2014/main" id="{5A41DCC7-7CD7-470A-961D-09A0068483AB}"/>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a:gsLst>
                  <a:gs pos="45000">
                    <a:srgbClr val="DA2128"/>
                  </a:gs>
                  <a:gs pos="77000">
                    <a:srgbClr val="B8302D"/>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grpSp>
        <p:sp>
          <p:nvSpPr>
            <p:cNvPr id="108" name="TextBox 107">
              <a:extLst>
                <a:ext uri="{FF2B5EF4-FFF2-40B4-BE49-F238E27FC236}">
                  <a16:creationId xmlns:a16="http://schemas.microsoft.com/office/drawing/2014/main" id="{F531693A-C904-47DC-B95E-78D72B1C18E5}"/>
                </a:ext>
              </a:extLst>
            </p:cNvPr>
            <p:cNvSpPr txBox="1"/>
            <p:nvPr/>
          </p:nvSpPr>
          <p:spPr>
            <a:xfrm>
              <a:off x="9884073" y="1011883"/>
              <a:ext cx="2202817" cy="450473"/>
            </a:xfrm>
            <a:prstGeom prst="rect">
              <a:avLst/>
            </a:prstGeom>
            <a:noFill/>
          </p:spPr>
          <p:txBody>
            <a:bodyPr wrap="square" lIns="0" rIns="0" rtlCol="0" anchor="b">
              <a:spAutoFit/>
            </a:bodyPr>
            <a:lstStyle/>
            <a:p>
              <a:r>
                <a:rPr lang="en-US" sz="1815" b="1" cap="all" dirty="0">
                  <a:solidFill>
                    <a:srgbClr val="DA2128"/>
                  </a:solidFill>
                  <a:latin typeface="Calibri" panose="020F0502020204030204" pitchFamily="34" charset="0"/>
                  <a:cs typeface="Calibri" panose="020F0502020204030204" pitchFamily="34" charset="0"/>
                </a:rPr>
                <a:t>Awareness</a:t>
              </a:r>
            </a:p>
          </p:txBody>
        </p:sp>
        <p:grpSp>
          <p:nvGrpSpPr>
            <p:cNvPr id="109" name="Group 108">
              <a:extLst>
                <a:ext uri="{FF2B5EF4-FFF2-40B4-BE49-F238E27FC236}">
                  <a16:creationId xmlns:a16="http://schemas.microsoft.com/office/drawing/2014/main" id="{FB0FE8CB-A0B4-425E-AB09-7DCE523E1F57}"/>
                </a:ext>
              </a:extLst>
            </p:cNvPr>
            <p:cNvGrpSpPr/>
            <p:nvPr/>
          </p:nvGrpSpPr>
          <p:grpSpPr>
            <a:xfrm rot="10800000">
              <a:off x="9335171" y="1225925"/>
              <a:ext cx="358355" cy="88298"/>
              <a:chOff x="3363295" y="2057938"/>
              <a:chExt cx="477806" cy="117731"/>
            </a:xfrm>
          </p:grpSpPr>
          <p:sp>
            <p:nvSpPr>
              <p:cNvPr id="120" name="Oval 119">
                <a:extLst>
                  <a:ext uri="{FF2B5EF4-FFF2-40B4-BE49-F238E27FC236}">
                    <a16:creationId xmlns:a16="http://schemas.microsoft.com/office/drawing/2014/main" id="{757C5049-C549-40E0-9163-F8231DB6E3E8}"/>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4" dirty="0"/>
              </a:p>
            </p:txBody>
          </p:sp>
          <p:cxnSp>
            <p:nvCxnSpPr>
              <p:cNvPr id="121" name="Straight Arrow Connector 120">
                <a:extLst>
                  <a:ext uri="{FF2B5EF4-FFF2-40B4-BE49-F238E27FC236}">
                    <a16:creationId xmlns:a16="http://schemas.microsoft.com/office/drawing/2014/main" id="{2918446F-6B4C-473B-A19A-2FFF6D7E79A8}"/>
                  </a:ext>
                </a:extLst>
              </p:cNvPr>
              <p:cNvCxnSpPr>
                <a:cxnSpLocks/>
                <a:stCxn id="120" idx="6"/>
              </p:cNvCxnSpPr>
              <p:nvPr/>
            </p:nvCxnSpPr>
            <p:spPr>
              <a:xfrm rot="10800000" flipH="1">
                <a:off x="3481026" y="2116804"/>
                <a:ext cx="360075"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10" name="Graphic 109" descr="Brain in head">
              <a:extLst>
                <a:ext uri="{FF2B5EF4-FFF2-40B4-BE49-F238E27FC236}">
                  <a16:creationId xmlns:a16="http://schemas.microsoft.com/office/drawing/2014/main" id="{6D1CF1DE-FF2F-4F7C-8257-65A8525D5F1A}"/>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7069148" y="1056080"/>
              <a:ext cx="763402" cy="763402"/>
            </a:xfrm>
            <a:prstGeom prst="rect">
              <a:avLst/>
            </a:prstGeom>
          </p:spPr>
        </p:pic>
        <p:pic>
          <p:nvPicPr>
            <p:cNvPr id="111" name="Graphic 110" descr="Magnifying glass">
              <a:extLst>
                <a:ext uri="{FF2B5EF4-FFF2-40B4-BE49-F238E27FC236}">
                  <a16:creationId xmlns:a16="http://schemas.microsoft.com/office/drawing/2014/main" id="{DC43E8F8-40BC-4F95-AC0A-772597A8E4C4}"/>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7178052" y="2214709"/>
              <a:ext cx="601004" cy="601004"/>
            </a:xfrm>
            <a:prstGeom prst="rect">
              <a:avLst/>
            </a:prstGeom>
          </p:spPr>
        </p:pic>
        <p:pic>
          <p:nvPicPr>
            <p:cNvPr id="112" name="Graphic 111" descr="Lights On">
              <a:extLst>
                <a:ext uri="{FF2B5EF4-FFF2-40B4-BE49-F238E27FC236}">
                  <a16:creationId xmlns:a16="http://schemas.microsoft.com/office/drawing/2014/main" id="{2B4329F5-90D8-448E-AAF1-5054F069AE8E}"/>
                </a:ext>
              </a:extLst>
            </p:cNvPr>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7177354" y="3140311"/>
              <a:ext cx="584531" cy="584531"/>
            </a:xfrm>
            <a:prstGeom prst="rect">
              <a:avLst/>
            </a:prstGeom>
          </p:spPr>
        </p:pic>
        <p:pic>
          <p:nvPicPr>
            <p:cNvPr id="113" name="Graphic 112" descr="Bullseye">
              <a:extLst>
                <a:ext uri="{FF2B5EF4-FFF2-40B4-BE49-F238E27FC236}">
                  <a16:creationId xmlns:a16="http://schemas.microsoft.com/office/drawing/2014/main" id="{7ABCCA27-8EAC-4105-AEA6-7BB44A128BD3}"/>
                </a:ext>
              </a:extLst>
            </p:cNvPr>
            <p:cNvPicPr>
              <a:picLocks noChangeAspect="1"/>
            </p:cNvPicPr>
            <p:nvPr/>
          </p:nvPicPr>
          <p:blipFill>
            <a:blip r:embed="rId9" cstate="print">
              <a:extLst>
                <a:ext uri="{96DAC541-7B7A-43D3-8B79-37D633B846F1}">
                  <asvg:svgBlip xmlns:asvg="http://schemas.microsoft.com/office/drawing/2016/SVG/main" r:embed="rId10"/>
                </a:ext>
              </a:extLst>
            </a:blip>
            <a:stretch>
              <a:fillRect/>
            </a:stretch>
          </p:blipFill>
          <p:spPr>
            <a:xfrm>
              <a:off x="7185903" y="4127635"/>
              <a:ext cx="492987" cy="492987"/>
            </a:xfrm>
            <a:prstGeom prst="rect">
              <a:avLst/>
            </a:prstGeom>
          </p:spPr>
        </p:pic>
        <p:pic>
          <p:nvPicPr>
            <p:cNvPr id="114" name="Graphic 113" descr="Shopping basket">
              <a:extLst>
                <a:ext uri="{FF2B5EF4-FFF2-40B4-BE49-F238E27FC236}">
                  <a16:creationId xmlns:a16="http://schemas.microsoft.com/office/drawing/2014/main" id="{A195F321-C578-4773-AE26-3A057F7A7261}"/>
                </a:ext>
              </a:extLst>
            </p:cNvPr>
            <p:cNvPicPr>
              <a:picLocks noChangeAspect="1"/>
            </p:cNvPicPr>
            <p:nvPr/>
          </p:nvPicPr>
          <p:blipFill>
            <a:blip r:embed="rId11" cstate="print">
              <a:extLst>
                <a:ext uri="{96DAC541-7B7A-43D3-8B79-37D633B846F1}">
                  <asvg:svgBlip xmlns:asvg="http://schemas.microsoft.com/office/drawing/2016/SVG/main" r:embed="rId12"/>
                </a:ext>
              </a:extLst>
            </a:blip>
            <a:stretch>
              <a:fillRect/>
            </a:stretch>
          </p:blipFill>
          <p:spPr>
            <a:xfrm>
              <a:off x="7278268" y="4831924"/>
              <a:ext cx="407564" cy="407564"/>
            </a:xfrm>
            <a:prstGeom prst="rect">
              <a:avLst/>
            </a:prstGeom>
          </p:spPr>
        </p:pic>
        <p:sp>
          <p:nvSpPr>
            <p:cNvPr id="115" name="Rectangle 114">
              <a:extLst>
                <a:ext uri="{FF2B5EF4-FFF2-40B4-BE49-F238E27FC236}">
                  <a16:creationId xmlns:a16="http://schemas.microsoft.com/office/drawing/2014/main" id="{E456FA57-2171-4E12-9077-A0E1DBF5083B}"/>
                </a:ext>
              </a:extLst>
            </p:cNvPr>
            <p:cNvSpPr/>
            <p:nvPr/>
          </p:nvSpPr>
          <p:spPr>
            <a:xfrm>
              <a:off x="7124518" y="1172368"/>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40</a:t>
              </a:r>
              <a:r>
                <a:rPr lang="en-IE" sz="1485" b="1" dirty="0">
                  <a:solidFill>
                    <a:schemeClr val="bg1"/>
                  </a:solidFill>
                  <a:latin typeface="Calibri" panose="020F0502020204030204" pitchFamily="34" charset="0"/>
                  <a:cs typeface="Calibri" panose="020F0502020204030204" pitchFamily="34" charset="0"/>
                </a:rPr>
                <a:t>%</a:t>
              </a:r>
            </a:p>
          </p:txBody>
        </p:sp>
        <p:sp>
          <p:nvSpPr>
            <p:cNvPr id="116" name="Rectangle 115">
              <a:extLst>
                <a:ext uri="{FF2B5EF4-FFF2-40B4-BE49-F238E27FC236}">
                  <a16:creationId xmlns:a16="http://schemas.microsoft.com/office/drawing/2014/main" id="{BCC2897D-2A39-48C1-95B0-E5CE6402BB05}"/>
                </a:ext>
              </a:extLst>
            </p:cNvPr>
            <p:cNvSpPr/>
            <p:nvPr/>
          </p:nvSpPr>
          <p:spPr>
            <a:xfrm>
              <a:off x="7137770" y="2227097"/>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30</a:t>
              </a:r>
              <a:r>
                <a:rPr lang="en-IE" sz="1485" b="1" dirty="0">
                  <a:solidFill>
                    <a:schemeClr val="bg1"/>
                  </a:solidFill>
                  <a:latin typeface="Calibri" panose="020F0502020204030204" pitchFamily="34" charset="0"/>
                  <a:cs typeface="Calibri" panose="020F0502020204030204" pitchFamily="34" charset="0"/>
                </a:rPr>
                <a:t>%</a:t>
              </a:r>
            </a:p>
          </p:txBody>
        </p:sp>
        <p:sp>
          <p:nvSpPr>
            <p:cNvPr id="117" name="Rectangle 116">
              <a:extLst>
                <a:ext uri="{FF2B5EF4-FFF2-40B4-BE49-F238E27FC236}">
                  <a16:creationId xmlns:a16="http://schemas.microsoft.com/office/drawing/2014/main" id="{37B35258-65F5-4160-B7DE-B80971E08C2C}"/>
                </a:ext>
              </a:extLst>
            </p:cNvPr>
            <p:cNvSpPr/>
            <p:nvPr/>
          </p:nvSpPr>
          <p:spPr>
            <a:xfrm>
              <a:off x="7147426" y="3181151"/>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28</a:t>
              </a:r>
              <a:r>
                <a:rPr lang="en-IE" sz="1485" b="1" dirty="0">
                  <a:solidFill>
                    <a:schemeClr val="bg1"/>
                  </a:solidFill>
                  <a:latin typeface="Calibri" panose="020F0502020204030204" pitchFamily="34" charset="0"/>
                  <a:cs typeface="Calibri" panose="020F0502020204030204" pitchFamily="34" charset="0"/>
                </a:rPr>
                <a:t>%</a:t>
              </a:r>
            </a:p>
          </p:txBody>
        </p:sp>
        <p:sp>
          <p:nvSpPr>
            <p:cNvPr id="118" name="Rectangle 117">
              <a:extLst>
                <a:ext uri="{FF2B5EF4-FFF2-40B4-BE49-F238E27FC236}">
                  <a16:creationId xmlns:a16="http://schemas.microsoft.com/office/drawing/2014/main" id="{CB75341A-EC1D-486F-A564-9359D427A4F8}"/>
                </a:ext>
              </a:extLst>
            </p:cNvPr>
            <p:cNvSpPr/>
            <p:nvPr/>
          </p:nvSpPr>
          <p:spPr>
            <a:xfrm>
              <a:off x="7117602" y="4071425"/>
              <a:ext cx="808691"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10</a:t>
              </a:r>
              <a:r>
                <a:rPr lang="en-IE" sz="1485" b="1" dirty="0">
                  <a:solidFill>
                    <a:schemeClr val="bg1"/>
                  </a:solidFill>
                  <a:latin typeface="Calibri" panose="020F0502020204030204" pitchFamily="34" charset="0"/>
                  <a:cs typeface="Calibri" panose="020F0502020204030204" pitchFamily="34" charset="0"/>
                </a:rPr>
                <a:t>%</a:t>
              </a:r>
            </a:p>
          </p:txBody>
        </p:sp>
        <p:sp>
          <p:nvSpPr>
            <p:cNvPr id="119" name="Rectangle 118">
              <a:extLst>
                <a:ext uri="{FF2B5EF4-FFF2-40B4-BE49-F238E27FC236}">
                  <a16:creationId xmlns:a16="http://schemas.microsoft.com/office/drawing/2014/main" id="{9A898BC4-A04D-42EA-80CE-E8FA4C0121F8}"/>
                </a:ext>
              </a:extLst>
            </p:cNvPr>
            <p:cNvSpPr/>
            <p:nvPr/>
          </p:nvSpPr>
          <p:spPr>
            <a:xfrm>
              <a:off x="7229492" y="4771579"/>
              <a:ext cx="600787" cy="604361"/>
            </a:xfrm>
            <a:prstGeom prst="rect">
              <a:avLst/>
            </a:prstGeom>
          </p:spPr>
          <p:txBody>
            <a:bodyPr wrap="none">
              <a:spAutoFit/>
            </a:bodyPr>
            <a:lstStyle/>
            <a:p>
              <a:r>
                <a:rPr lang="en-IE" sz="2640" b="1" dirty="0">
                  <a:solidFill>
                    <a:schemeClr val="bg1"/>
                  </a:solidFill>
                  <a:latin typeface="Calibri" panose="020F0502020204030204" pitchFamily="34" charset="0"/>
                  <a:cs typeface="Calibri" panose="020F0502020204030204" pitchFamily="34" charset="0"/>
                </a:rPr>
                <a:t>8</a:t>
              </a:r>
              <a:r>
                <a:rPr lang="en-IE" sz="1485" b="1" dirty="0">
                  <a:solidFill>
                    <a:schemeClr val="bg1"/>
                  </a:solidFill>
                  <a:latin typeface="Calibri" panose="020F0502020204030204" pitchFamily="34" charset="0"/>
                  <a:cs typeface="Calibri" panose="020F0502020204030204" pitchFamily="34" charset="0"/>
                </a:rPr>
                <a:t>%</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00B341-5F2C-4083-9E30-A1BB52072C56}"/>
              </a:ext>
            </a:extLst>
          </p:cNvPr>
          <p:cNvPicPr>
            <a:picLocks noChangeAspect="1"/>
          </p:cNvPicPr>
          <p:nvPr/>
        </p:nvPicPr>
        <p:blipFill>
          <a:blip r:embed="rId2"/>
          <a:stretch>
            <a:fillRect/>
          </a:stretch>
        </p:blipFill>
        <p:spPr>
          <a:xfrm>
            <a:off x="1167108" y="-19522"/>
            <a:ext cx="8891292" cy="4340989"/>
          </a:xfrm>
          <a:prstGeom prst="rect">
            <a:avLst/>
          </a:prstGeom>
        </p:spPr>
      </p:pic>
      <p:sp>
        <p:nvSpPr>
          <p:cNvPr id="5" name="object 5"/>
          <p:cNvSpPr txBox="1"/>
          <p:nvPr/>
        </p:nvSpPr>
        <p:spPr>
          <a:xfrm>
            <a:off x="1191726" y="4276100"/>
            <a:ext cx="4231172" cy="1700466"/>
          </a:xfrm>
          <a:prstGeom prst="rect">
            <a:avLst/>
          </a:prstGeom>
        </p:spPr>
        <p:txBody>
          <a:bodyPr vert="horz" wrap="square" lIns="0" tIns="12700" rIns="0" bIns="0" rtlCol="0">
            <a:spAutoFit/>
          </a:bodyPr>
          <a:lstStyle/>
          <a:p>
            <a:pPr marL="12700">
              <a:lnSpc>
                <a:spcPct val="100000"/>
              </a:lnSpc>
              <a:spcBef>
                <a:spcPts val="100"/>
              </a:spcBef>
            </a:pPr>
            <a:r>
              <a:rPr lang="pt-PT" spc="50" dirty="0">
                <a:solidFill>
                  <a:srgbClr val="1D1D1B"/>
                </a:solidFill>
                <a:latin typeface="Trebuchet MS"/>
                <a:cs typeface="Trebuchet MS"/>
              </a:rPr>
              <a:t>Word-</a:t>
            </a:r>
            <a:r>
              <a:rPr lang="pt-PT" spc="50" dirty="0" err="1">
                <a:solidFill>
                  <a:srgbClr val="1D1D1B"/>
                </a:solidFill>
                <a:latin typeface="Trebuchet MS"/>
                <a:cs typeface="Trebuchet MS"/>
              </a:rPr>
              <a:t>of</a:t>
            </a:r>
            <a:r>
              <a:rPr lang="pt-PT" spc="50" dirty="0">
                <a:solidFill>
                  <a:srgbClr val="1D1D1B"/>
                </a:solidFill>
                <a:latin typeface="Trebuchet MS"/>
                <a:cs typeface="Trebuchet MS"/>
              </a:rPr>
              <a:t>-</a:t>
            </a:r>
            <a:r>
              <a:rPr lang="pt-PT" spc="50" dirty="0" err="1">
                <a:solidFill>
                  <a:srgbClr val="1D1D1B"/>
                </a:solidFill>
                <a:latin typeface="Trebuchet MS"/>
                <a:cs typeface="Trebuchet MS"/>
              </a:rPr>
              <a:t>Mouth</a:t>
            </a:r>
            <a:r>
              <a:rPr lang="pt-PT" spc="50" dirty="0">
                <a:solidFill>
                  <a:srgbClr val="1D1D1B"/>
                </a:solidFill>
                <a:latin typeface="Trebuchet MS"/>
                <a:cs typeface="Trebuchet MS"/>
              </a:rPr>
              <a:t> </a:t>
            </a:r>
            <a:r>
              <a:rPr lang="pt-PT" spc="50" dirty="0" err="1">
                <a:solidFill>
                  <a:srgbClr val="1D1D1B"/>
                </a:solidFill>
                <a:latin typeface="Trebuchet MS"/>
                <a:cs typeface="Trebuchet MS"/>
              </a:rPr>
              <a:t>is</a:t>
            </a:r>
            <a:r>
              <a:rPr lang="pt-PT" spc="50" dirty="0">
                <a:solidFill>
                  <a:srgbClr val="1D1D1B"/>
                </a:solidFill>
                <a:latin typeface="Trebuchet MS"/>
                <a:cs typeface="Trebuchet MS"/>
              </a:rPr>
              <a:t> </a:t>
            </a:r>
            <a:r>
              <a:rPr lang="pt-PT" spc="50" dirty="0" err="1">
                <a:solidFill>
                  <a:srgbClr val="1D1D1B"/>
                </a:solidFill>
                <a:latin typeface="Trebuchet MS"/>
                <a:cs typeface="Trebuchet MS"/>
              </a:rPr>
              <a:t>the</a:t>
            </a:r>
            <a:r>
              <a:rPr lang="pt-PT" spc="50" dirty="0">
                <a:solidFill>
                  <a:srgbClr val="1D1D1B"/>
                </a:solidFill>
                <a:latin typeface="Trebuchet MS"/>
                <a:cs typeface="Trebuchet MS"/>
              </a:rPr>
              <a:t> </a:t>
            </a:r>
            <a:r>
              <a:rPr lang="pt-PT" spc="50" dirty="0" err="1">
                <a:solidFill>
                  <a:srgbClr val="1D1D1B"/>
                </a:solidFill>
                <a:latin typeface="Trebuchet MS"/>
                <a:cs typeface="Trebuchet MS"/>
              </a:rPr>
              <a:t>strongest</a:t>
            </a:r>
            <a:r>
              <a:rPr lang="pt-PT" spc="50" dirty="0">
                <a:solidFill>
                  <a:srgbClr val="1D1D1B"/>
                </a:solidFill>
                <a:latin typeface="Trebuchet MS"/>
                <a:cs typeface="Trebuchet MS"/>
              </a:rPr>
              <a:t> marketing </a:t>
            </a:r>
            <a:r>
              <a:rPr lang="pt-PT" spc="50" dirty="0" err="1">
                <a:solidFill>
                  <a:srgbClr val="1D1D1B"/>
                </a:solidFill>
                <a:latin typeface="Trebuchet MS"/>
                <a:cs typeface="Trebuchet MS"/>
              </a:rPr>
              <a:t>you</a:t>
            </a:r>
            <a:r>
              <a:rPr lang="pt-PT" spc="50" dirty="0">
                <a:solidFill>
                  <a:srgbClr val="1D1D1B"/>
                </a:solidFill>
                <a:latin typeface="Trebuchet MS"/>
                <a:cs typeface="Trebuchet MS"/>
              </a:rPr>
              <a:t> can </a:t>
            </a:r>
            <a:r>
              <a:rPr lang="pt-PT" spc="50" dirty="0" err="1">
                <a:solidFill>
                  <a:srgbClr val="1D1D1B"/>
                </a:solidFill>
                <a:latin typeface="Trebuchet MS"/>
                <a:cs typeface="Trebuchet MS"/>
              </a:rPr>
              <a:t>aim</a:t>
            </a:r>
            <a:r>
              <a:rPr lang="pt-PT" spc="50" dirty="0">
                <a:solidFill>
                  <a:srgbClr val="1D1D1B"/>
                </a:solidFill>
                <a:latin typeface="Trebuchet MS"/>
                <a:cs typeface="Trebuchet MS"/>
              </a:rPr>
              <a:t> to </a:t>
            </a:r>
            <a:r>
              <a:rPr lang="pt-PT" spc="50" dirty="0" err="1">
                <a:solidFill>
                  <a:srgbClr val="1D1D1B"/>
                </a:solidFill>
                <a:latin typeface="Trebuchet MS"/>
                <a:cs typeface="Trebuchet MS"/>
              </a:rPr>
              <a:t>achieve</a:t>
            </a:r>
            <a:r>
              <a:rPr lang="pt-PT" spc="50" dirty="0">
                <a:solidFill>
                  <a:srgbClr val="1D1D1B"/>
                </a:solidFill>
                <a:latin typeface="Trebuchet MS"/>
                <a:cs typeface="Trebuchet MS"/>
              </a:rPr>
              <a:t>…</a:t>
            </a:r>
            <a:r>
              <a:rPr lang="pt-PT" spc="50" dirty="0" err="1">
                <a:solidFill>
                  <a:srgbClr val="1D1D1B"/>
                </a:solidFill>
                <a:latin typeface="Trebuchet MS"/>
                <a:cs typeface="Trebuchet MS"/>
              </a:rPr>
              <a:t>but</a:t>
            </a:r>
            <a:r>
              <a:rPr lang="pt-PT" spc="50" dirty="0">
                <a:solidFill>
                  <a:srgbClr val="1D1D1B"/>
                </a:solidFill>
                <a:latin typeface="Trebuchet MS"/>
                <a:cs typeface="Trebuchet MS"/>
              </a:rPr>
              <a:t> </a:t>
            </a:r>
            <a:r>
              <a:rPr lang="pt-PT" spc="50" dirty="0" err="1">
                <a:solidFill>
                  <a:srgbClr val="1D1D1B"/>
                </a:solidFill>
                <a:latin typeface="Trebuchet MS"/>
                <a:cs typeface="Trebuchet MS"/>
              </a:rPr>
              <a:t>beware</a:t>
            </a:r>
            <a:r>
              <a:rPr lang="pt-PT" spc="50" dirty="0">
                <a:solidFill>
                  <a:srgbClr val="1D1D1B"/>
                </a:solidFill>
                <a:latin typeface="Trebuchet MS"/>
                <a:cs typeface="Trebuchet MS"/>
              </a:rPr>
              <a:t> </a:t>
            </a:r>
            <a:r>
              <a:rPr lang="pt-PT" spc="50" dirty="0" err="1">
                <a:solidFill>
                  <a:srgbClr val="1D1D1B"/>
                </a:solidFill>
                <a:latin typeface="Trebuchet MS"/>
                <a:cs typeface="Trebuchet MS"/>
              </a:rPr>
              <a:t>it</a:t>
            </a:r>
            <a:r>
              <a:rPr lang="pt-PT" spc="50" dirty="0">
                <a:solidFill>
                  <a:srgbClr val="1D1D1B"/>
                </a:solidFill>
                <a:latin typeface="Trebuchet MS"/>
                <a:cs typeface="Trebuchet MS"/>
              </a:rPr>
              <a:t> can </a:t>
            </a:r>
            <a:r>
              <a:rPr lang="pt-PT" spc="50" dirty="0" err="1">
                <a:solidFill>
                  <a:srgbClr val="1D1D1B"/>
                </a:solidFill>
                <a:latin typeface="Trebuchet MS"/>
                <a:cs typeface="Trebuchet MS"/>
              </a:rPr>
              <a:t>be</a:t>
            </a:r>
            <a:r>
              <a:rPr lang="pt-PT" spc="50" dirty="0">
                <a:solidFill>
                  <a:srgbClr val="1D1D1B"/>
                </a:solidFill>
                <a:latin typeface="Trebuchet MS"/>
                <a:cs typeface="Trebuchet MS"/>
              </a:rPr>
              <a:t> </a:t>
            </a:r>
            <a:r>
              <a:rPr lang="pt-PT" spc="50" dirty="0" err="1">
                <a:solidFill>
                  <a:srgbClr val="1D1D1B"/>
                </a:solidFill>
                <a:latin typeface="Trebuchet MS"/>
                <a:cs typeface="Trebuchet MS"/>
              </a:rPr>
              <a:t>deadly</a:t>
            </a:r>
            <a:r>
              <a:rPr lang="pt-PT" spc="50" dirty="0">
                <a:solidFill>
                  <a:srgbClr val="1D1D1B"/>
                </a:solidFill>
                <a:latin typeface="Trebuchet MS"/>
                <a:cs typeface="Trebuchet MS"/>
              </a:rPr>
              <a:t> </a:t>
            </a:r>
            <a:r>
              <a:rPr lang="pt-PT" spc="50" dirty="0" err="1">
                <a:solidFill>
                  <a:srgbClr val="1D1D1B"/>
                </a:solidFill>
                <a:latin typeface="Trebuchet MS"/>
                <a:cs typeface="Trebuchet MS"/>
              </a:rPr>
              <a:t>also</a:t>
            </a:r>
            <a:r>
              <a:rPr lang="pt-PT" spc="50" dirty="0">
                <a:solidFill>
                  <a:srgbClr val="1D1D1B"/>
                </a:solidFill>
                <a:latin typeface="Trebuchet MS"/>
                <a:cs typeface="Trebuchet MS"/>
              </a:rPr>
              <a:t>.</a:t>
            </a:r>
          </a:p>
          <a:p>
            <a:pPr marL="12700">
              <a:lnSpc>
                <a:spcPct val="100000"/>
              </a:lnSpc>
              <a:spcBef>
                <a:spcPts val="100"/>
              </a:spcBef>
            </a:pPr>
            <a:r>
              <a:rPr lang="en-US" spc="50" dirty="0">
                <a:solidFill>
                  <a:srgbClr val="1D1D1B"/>
                </a:solidFill>
                <a:latin typeface="Trebuchet MS"/>
              </a:rPr>
              <a:t>Word-of-mouth marketing</a:t>
            </a:r>
          </a:p>
          <a:p>
            <a:pPr marL="12700">
              <a:lnSpc>
                <a:spcPct val="100000"/>
              </a:lnSpc>
              <a:spcBef>
                <a:spcPts val="100"/>
              </a:spcBef>
            </a:pPr>
            <a:r>
              <a:rPr lang="en-US" spc="50" dirty="0">
                <a:solidFill>
                  <a:srgbClr val="1D1D1B"/>
                </a:solidFill>
                <a:latin typeface="Trebuchet MS"/>
              </a:rPr>
              <a:t>happens when consumers talk about a company's product or service.</a:t>
            </a:r>
            <a:endParaRPr spc="50" dirty="0">
              <a:solidFill>
                <a:srgbClr val="1D1D1B"/>
              </a:solidFill>
              <a:latin typeface="Trebuchet MS"/>
            </a:endParaRPr>
          </a:p>
        </p:txBody>
      </p:sp>
      <p:sp>
        <p:nvSpPr>
          <p:cNvPr id="7" name="object 7"/>
          <p:cNvSpPr txBox="1"/>
          <p:nvPr/>
        </p:nvSpPr>
        <p:spPr>
          <a:xfrm>
            <a:off x="1161014" y="6325677"/>
            <a:ext cx="3868185" cy="856645"/>
          </a:xfrm>
          <a:prstGeom prst="rect">
            <a:avLst/>
          </a:prstGeom>
        </p:spPr>
        <p:txBody>
          <a:bodyPr vert="horz" wrap="square" lIns="0" tIns="12700" rIns="0" bIns="0" rtlCol="0">
            <a:spAutoFit/>
          </a:bodyPr>
          <a:lstStyle/>
          <a:p>
            <a:pPr marL="12700" marR="5080">
              <a:lnSpc>
                <a:spcPct val="100000"/>
              </a:lnSpc>
              <a:spcBef>
                <a:spcPts val="100"/>
              </a:spcBef>
            </a:pPr>
            <a:r>
              <a:rPr lang="en-GB" b="1" spc="-5" dirty="0">
                <a:solidFill>
                  <a:srgbClr val="1D1D1B"/>
                </a:solidFill>
                <a:latin typeface="Trebuchet MS"/>
                <a:cs typeface="Trebuchet MS"/>
                <a:hlinkClick r:id="rId3"/>
              </a:rPr>
              <a:t>https://www.investopedia.com/terms/w/word-of-mouth-marketing.asp</a:t>
            </a:r>
            <a:endParaRPr lang="en-GB" b="1" spc="-5" dirty="0">
              <a:solidFill>
                <a:srgbClr val="1D1D1B"/>
              </a:solidFill>
              <a:latin typeface="Trebuchet MS"/>
              <a:cs typeface="Trebuchet MS"/>
            </a:endParaRPr>
          </a:p>
          <a:p>
            <a:pPr marL="12700" marR="5080">
              <a:lnSpc>
                <a:spcPct val="100000"/>
              </a:lnSpc>
              <a:spcBef>
                <a:spcPts val="100"/>
              </a:spcBef>
            </a:pPr>
            <a:endParaRPr lang="en-GB" b="1" spc="-5" dirty="0">
              <a:solidFill>
                <a:srgbClr val="1D1D1B"/>
              </a:solidFill>
              <a:latin typeface="Trebuchet MS"/>
              <a:cs typeface="Trebuchet MS"/>
            </a:endParaRPr>
          </a:p>
        </p:txBody>
      </p:sp>
      <p:sp>
        <p:nvSpPr>
          <p:cNvPr id="8" name="object 8"/>
          <p:cNvSpPr/>
          <p:nvPr/>
        </p:nvSpPr>
        <p:spPr>
          <a:xfrm>
            <a:off x="1191726" y="3233802"/>
            <a:ext cx="2042569"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9" name="object 9"/>
          <p:cNvSpPr txBox="1"/>
          <p:nvPr/>
        </p:nvSpPr>
        <p:spPr>
          <a:xfrm>
            <a:off x="1371600" y="3291577"/>
            <a:ext cx="2042569" cy="289823"/>
          </a:xfrm>
          <a:prstGeom prst="rect">
            <a:avLst/>
          </a:prstGeom>
        </p:spPr>
        <p:txBody>
          <a:bodyPr vert="horz" wrap="square" lIns="0" tIns="12700" rIns="0" bIns="0" rtlCol="0">
            <a:spAutoFit/>
          </a:bodyPr>
          <a:lstStyle/>
          <a:p>
            <a:pPr marL="12700">
              <a:lnSpc>
                <a:spcPct val="100000"/>
              </a:lnSpc>
              <a:spcBef>
                <a:spcPts val="100"/>
              </a:spcBef>
            </a:pPr>
            <a:r>
              <a:rPr lang="pt-PT" sz="1800" b="1" spc="5" dirty="0">
                <a:solidFill>
                  <a:srgbClr val="FFFFFF"/>
                </a:solidFill>
                <a:latin typeface="Trebuchet MS"/>
                <a:cs typeface="Trebuchet MS"/>
              </a:rPr>
              <a:t>Word-</a:t>
            </a:r>
            <a:r>
              <a:rPr lang="pt-PT" sz="1800" b="1" spc="5" dirty="0" err="1">
                <a:solidFill>
                  <a:srgbClr val="FFFFFF"/>
                </a:solidFill>
                <a:latin typeface="Trebuchet MS"/>
                <a:cs typeface="Trebuchet MS"/>
              </a:rPr>
              <a:t>of</a:t>
            </a:r>
            <a:r>
              <a:rPr lang="pt-PT" sz="1800" b="1" spc="5" dirty="0">
                <a:solidFill>
                  <a:srgbClr val="FFFFFF"/>
                </a:solidFill>
                <a:latin typeface="Trebuchet MS"/>
                <a:cs typeface="Trebuchet MS"/>
              </a:rPr>
              <a:t>-</a:t>
            </a:r>
            <a:r>
              <a:rPr lang="pt-PT" sz="1800" b="1" spc="5" dirty="0" err="1">
                <a:solidFill>
                  <a:srgbClr val="FFFFFF"/>
                </a:solidFill>
                <a:latin typeface="Trebuchet MS"/>
                <a:cs typeface="Trebuchet MS"/>
              </a:rPr>
              <a:t>Mouth</a:t>
            </a:r>
            <a:endParaRPr sz="1800" dirty="0">
              <a:latin typeface="Trebuchet MS"/>
              <a:cs typeface="Trebuchet MS"/>
            </a:endParaRPr>
          </a:p>
        </p:txBody>
      </p:sp>
      <p:sp>
        <p:nvSpPr>
          <p:cNvPr id="10" name="object 10"/>
          <p:cNvSpPr txBox="1"/>
          <p:nvPr/>
        </p:nvSpPr>
        <p:spPr>
          <a:xfrm>
            <a:off x="7010400" y="4953000"/>
            <a:ext cx="2565400" cy="2228815"/>
          </a:xfrm>
          <a:prstGeom prst="rect">
            <a:avLst/>
          </a:prstGeom>
        </p:spPr>
        <p:txBody>
          <a:bodyPr vert="horz" wrap="square" lIns="0" tIns="12700" rIns="0" bIns="0" rtlCol="0">
            <a:spAutoFit/>
          </a:bodyPr>
          <a:lstStyle/>
          <a:p>
            <a:pPr marL="35560" marR="5080" indent="-23495" algn="r">
              <a:lnSpc>
                <a:spcPct val="100000"/>
              </a:lnSpc>
              <a:spcBef>
                <a:spcPts val="100"/>
              </a:spcBef>
            </a:pPr>
            <a:r>
              <a:rPr lang="en-US" b="1" i="1" spc="-5" dirty="0">
                <a:solidFill>
                  <a:srgbClr val="D21924"/>
                </a:solidFill>
                <a:latin typeface="Trebuchet MS"/>
                <a:hlinkClick r:id="rId4">
                  <a:extLst>
                    <a:ext uri="{A12FA001-AC4F-418D-AE19-62706E023703}">
                      <ahyp:hlinkClr xmlns:ahyp="http://schemas.microsoft.com/office/drawing/2018/hyperlinkcolor" val="tx"/>
                    </a:ext>
                  </a:extLst>
                </a:hlinkClick>
              </a:rPr>
              <a:t>According to Nielsen</a:t>
            </a:r>
            <a:r>
              <a:rPr lang="en-US" b="1" i="1" spc="-5" dirty="0">
                <a:solidFill>
                  <a:srgbClr val="D21924"/>
                </a:solidFill>
                <a:latin typeface="Trebuchet MS"/>
              </a:rPr>
              <a:t>, 92% of people around the world said they trust recommendations from friends and family (earned media) above all other forms of advertising. </a:t>
            </a:r>
            <a:endParaRPr b="1" i="1" spc="-5" dirty="0">
              <a:solidFill>
                <a:srgbClr val="D21924"/>
              </a:solidFill>
              <a:latin typeface="Trebuchet MS"/>
            </a:endParaRPr>
          </a:p>
        </p:txBody>
      </p:sp>
      <p:sp>
        <p:nvSpPr>
          <p:cNvPr id="12" name="TextBox 11">
            <a:extLst>
              <a:ext uri="{FF2B5EF4-FFF2-40B4-BE49-F238E27FC236}">
                <a16:creationId xmlns:a16="http://schemas.microsoft.com/office/drawing/2014/main" id="{FED108F9-67DD-4078-86BB-3DC55A48B127}"/>
              </a:ext>
            </a:extLst>
          </p:cNvPr>
          <p:cNvSpPr txBox="1"/>
          <p:nvPr/>
        </p:nvSpPr>
        <p:spPr>
          <a:xfrm rot="16200000">
            <a:off x="-1511286" y="-1045204"/>
            <a:ext cx="5029200" cy="261610"/>
          </a:xfrm>
          <a:prstGeom prst="rect">
            <a:avLst/>
          </a:prstGeom>
          <a:noFill/>
        </p:spPr>
        <p:txBody>
          <a:bodyPr wrap="square">
            <a:spAutoFit/>
          </a:bodyPr>
          <a:lstStyle/>
          <a:p>
            <a:r>
              <a:rPr lang="pt-PT" sz="1100" dirty="0" err="1"/>
              <a:t>Photo</a:t>
            </a:r>
            <a:r>
              <a:rPr lang="pt-PT" sz="1100" dirty="0"/>
              <a:t> </a:t>
            </a:r>
            <a:r>
              <a:rPr lang="pt-PT" sz="1100" dirty="0" err="1"/>
              <a:t>by</a:t>
            </a:r>
            <a:r>
              <a:rPr lang="pt-PT" sz="1100" dirty="0"/>
              <a:t> </a:t>
            </a:r>
            <a:r>
              <a:rPr lang="pt-PT" sz="1100" dirty="0" err="1"/>
              <a:t>form</a:t>
            </a:r>
            <a:r>
              <a:rPr lang="pt-PT" sz="1100" dirty="0"/>
              <a:t> </a:t>
            </a:r>
            <a:r>
              <a:rPr lang="pt-PT" sz="1100" b="1" dirty="0" err="1">
                <a:hlinkClick r:id="rId5"/>
              </a:rPr>
              <a:t>PxHere</a:t>
            </a:r>
            <a:r>
              <a:rPr lang="pt-PT" sz="1100" b="1" dirty="0"/>
              <a:t> </a:t>
            </a:r>
            <a:endParaRPr lang="pt-PT" sz="1100" dirty="0"/>
          </a:p>
        </p:txBody>
      </p:sp>
    </p:spTree>
    <p:extLst>
      <p:ext uri="{BB962C8B-B14F-4D97-AF65-F5344CB8AC3E}">
        <p14:creationId xmlns:p14="http://schemas.microsoft.com/office/powerpoint/2010/main" val="1842442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12315"/>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5342255" cy="2037080"/>
          </a:xfrm>
          <a:prstGeom prst="rect">
            <a:avLst/>
          </a:prstGeom>
        </p:spPr>
        <p:txBody>
          <a:bodyPr vert="horz" wrap="square" lIns="0" tIns="195580" rIns="0" bIns="0" rtlCol="0">
            <a:spAutoFit/>
          </a:bodyPr>
          <a:lstStyle/>
          <a:p>
            <a:pPr marL="12700" marR="5080">
              <a:lnSpc>
                <a:spcPts val="7200"/>
              </a:lnSpc>
              <a:spcBef>
                <a:spcPts val="1540"/>
              </a:spcBef>
            </a:pPr>
            <a:r>
              <a:rPr sz="7200" b="0" spc="560" dirty="0">
                <a:solidFill>
                  <a:srgbClr val="1D1D1B"/>
                </a:solidFill>
                <a:latin typeface="Trebuchet MS"/>
                <a:cs typeface="Trebuchet MS"/>
              </a:rPr>
              <a:t>Multimedia  </a:t>
            </a:r>
            <a:r>
              <a:rPr sz="7200" b="0" spc="455" dirty="0">
                <a:solidFill>
                  <a:srgbClr val="1D1D1B"/>
                </a:solidFill>
                <a:latin typeface="Trebuchet MS"/>
                <a:cs typeface="Trebuchet MS"/>
              </a:rPr>
              <a:t>Resources</a:t>
            </a:r>
            <a:endParaRPr sz="7200">
              <a:latin typeface="Trebuchet MS"/>
              <a:cs typeface="Trebuchet MS"/>
            </a:endParaRPr>
          </a:p>
        </p:txBody>
      </p:sp>
      <p:sp>
        <p:nvSpPr>
          <p:cNvPr id="9" name="object 9"/>
          <p:cNvSpPr txBox="1"/>
          <p:nvPr/>
        </p:nvSpPr>
        <p:spPr>
          <a:xfrm>
            <a:off x="1142987" y="3036235"/>
            <a:ext cx="4098925" cy="2018501"/>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lang="pt-PT" sz="2100" b="1" spc="-65" dirty="0">
                <a:solidFill>
                  <a:srgbClr val="EEEDF3"/>
                </a:solidFill>
                <a:latin typeface="Trebuchet MS"/>
                <a:cs typeface="Trebuchet MS"/>
              </a:rPr>
              <a:t>5</a:t>
            </a:r>
            <a:r>
              <a:rPr sz="2100" b="1" spc="-60" dirty="0">
                <a:solidFill>
                  <a:srgbClr val="EEEDF3"/>
                </a:solidFill>
                <a:latin typeface="Trebuchet MS"/>
                <a:cs typeface="Trebuchet MS"/>
              </a:rPr>
              <a:t> </a:t>
            </a:r>
            <a:endParaRPr lang="pt-PT" sz="2100" b="1" spc="-60" dirty="0">
              <a:solidFill>
                <a:srgbClr val="EEEDF3"/>
              </a:solidFill>
              <a:latin typeface="Trebuchet MS"/>
              <a:cs typeface="Trebuchet MS"/>
            </a:endParaRPr>
          </a:p>
          <a:p>
            <a:pPr marL="160655">
              <a:lnSpc>
                <a:spcPct val="100000"/>
              </a:lnSpc>
              <a:spcBef>
                <a:spcPts val="100"/>
              </a:spcBef>
            </a:pPr>
            <a:endParaRPr lang="en-US" sz="2100" b="1" i="1" spc="-60" dirty="0">
              <a:solidFill>
                <a:srgbClr val="EEEDF3"/>
              </a:solidFill>
              <a:latin typeface="Trebuchet MS"/>
              <a:cs typeface="Trebuchet MS"/>
            </a:endParaRPr>
          </a:p>
          <a:p>
            <a:pPr marL="12700" marR="5080">
              <a:lnSpc>
                <a:spcPts val="2100"/>
              </a:lnSpc>
              <a:spcBef>
                <a:spcPts val="2100"/>
              </a:spcBef>
            </a:pPr>
            <a:r>
              <a:rPr lang="en-GB" sz="2100" b="1" i="1" spc="-45" dirty="0">
                <a:solidFill>
                  <a:srgbClr val="1D1D1B"/>
                </a:solidFill>
                <a:highlight>
                  <a:srgbClr val="C0C0C0"/>
                </a:highlight>
                <a:latin typeface="Trebuchet MS"/>
              </a:rPr>
              <a:t>Marketing your idea on a shoestring: brand development, word of mouth, social media and reputation marketing.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984218" y="3208967"/>
              <a:ext cx="8235981" cy="3871618"/>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dirty="0"/>
            </a:p>
          </p:txBody>
        </p:sp>
      </p:gr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9" name="object 9"/>
          <p:cNvSpPr txBox="1"/>
          <p:nvPr/>
        </p:nvSpPr>
        <p:spPr>
          <a:xfrm>
            <a:off x="1253758" y="3416697"/>
            <a:ext cx="5985241" cy="754053"/>
          </a:xfrm>
          <a:prstGeom prst="rect">
            <a:avLst/>
          </a:prstGeom>
        </p:spPr>
        <p:txBody>
          <a:bodyPr vert="horz" wrap="square" lIns="0" tIns="12700" rIns="0" bIns="0" rtlCol="0">
            <a:spAutoFit/>
          </a:bodyPr>
          <a:lstStyle/>
          <a:p>
            <a:pPr marL="12700">
              <a:lnSpc>
                <a:spcPct val="100000"/>
              </a:lnSpc>
              <a:spcBef>
                <a:spcPts val="100"/>
              </a:spcBef>
            </a:pPr>
            <a:r>
              <a:rPr lang="en-US" b="1" spc="20" dirty="0">
                <a:solidFill>
                  <a:srgbClr val="C00000"/>
                </a:solidFill>
                <a:latin typeface="Trebuchet MS"/>
                <a:cs typeface="Trebuchet MS"/>
              </a:rPr>
              <a:t>E</a:t>
            </a:r>
            <a:r>
              <a:rPr lang="pt-PT" b="1" spc="20" dirty="0" err="1">
                <a:solidFill>
                  <a:srgbClr val="C00000"/>
                </a:solidFill>
                <a:latin typeface="Trebuchet MS"/>
                <a:cs typeface="Trebuchet MS"/>
              </a:rPr>
              <a:t>xemple</a:t>
            </a:r>
            <a:r>
              <a:rPr lang="pt-PT" b="1" spc="20" dirty="0">
                <a:solidFill>
                  <a:srgbClr val="C00000"/>
                </a:solidFill>
                <a:latin typeface="Trebuchet MS"/>
                <a:cs typeface="Trebuchet MS"/>
              </a:rPr>
              <a:t> </a:t>
            </a:r>
            <a:r>
              <a:rPr lang="pt-PT" b="1" spc="20" dirty="0" err="1">
                <a:solidFill>
                  <a:srgbClr val="C00000"/>
                </a:solidFill>
                <a:latin typeface="Trebuchet MS"/>
                <a:cs typeface="Trebuchet MS"/>
              </a:rPr>
              <a:t>of</a:t>
            </a:r>
            <a:r>
              <a:rPr lang="pt-PT" b="1" spc="20" dirty="0">
                <a:solidFill>
                  <a:srgbClr val="C00000"/>
                </a:solidFill>
                <a:latin typeface="Trebuchet MS"/>
                <a:cs typeface="Trebuchet MS"/>
              </a:rPr>
              <a:t> Social Media </a:t>
            </a:r>
            <a:r>
              <a:rPr lang="pt-PT" b="1" spc="20" dirty="0" err="1">
                <a:solidFill>
                  <a:srgbClr val="C00000"/>
                </a:solidFill>
                <a:latin typeface="Trebuchet MS"/>
                <a:cs typeface="Trebuchet MS"/>
              </a:rPr>
              <a:t>Tools</a:t>
            </a:r>
            <a:r>
              <a:rPr lang="pt-PT" b="1" spc="20" dirty="0">
                <a:solidFill>
                  <a:srgbClr val="C00000"/>
                </a:solidFill>
                <a:latin typeface="Trebuchet MS"/>
                <a:cs typeface="Trebuchet MS"/>
              </a:rPr>
              <a:t> </a:t>
            </a:r>
            <a:r>
              <a:rPr lang="pt-PT" b="1" spc="20" dirty="0" err="1">
                <a:solidFill>
                  <a:srgbClr val="C00000"/>
                </a:solidFill>
                <a:latin typeface="Trebuchet MS"/>
                <a:cs typeface="Trebuchet MS"/>
              </a:rPr>
              <a:t>and</a:t>
            </a:r>
            <a:r>
              <a:rPr lang="pt-PT" b="1" spc="20" dirty="0">
                <a:solidFill>
                  <a:srgbClr val="C00000"/>
                </a:solidFill>
                <a:latin typeface="Trebuchet MS"/>
                <a:cs typeface="Trebuchet MS"/>
              </a:rPr>
              <a:t> </a:t>
            </a:r>
            <a:r>
              <a:rPr lang="pt-PT" b="1" spc="20" dirty="0" err="1">
                <a:solidFill>
                  <a:srgbClr val="C00000"/>
                </a:solidFill>
                <a:latin typeface="Trebuchet MS"/>
                <a:cs typeface="Trebuchet MS"/>
              </a:rPr>
              <a:t>Channels</a:t>
            </a:r>
            <a:r>
              <a:rPr lang="pt-PT" b="1" spc="20" dirty="0">
                <a:solidFill>
                  <a:srgbClr val="C00000"/>
                </a:solidFill>
                <a:latin typeface="Trebuchet MS"/>
                <a:cs typeface="Trebuchet MS"/>
              </a:rPr>
              <a:t>: </a:t>
            </a:r>
          </a:p>
          <a:p>
            <a:pPr marL="12700">
              <a:lnSpc>
                <a:spcPct val="100000"/>
              </a:lnSpc>
              <a:spcBef>
                <a:spcPts val="100"/>
              </a:spcBef>
            </a:pPr>
            <a:r>
              <a:rPr lang="pt-PT" sz="1050" b="1" spc="20" dirty="0" err="1">
                <a:solidFill>
                  <a:srgbClr val="D4D5D7"/>
                </a:solidFill>
                <a:latin typeface="Trebuchet MS"/>
                <a:cs typeface="Trebuchet MS"/>
              </a:rPr>
              <a:t>Source</a:t>
            </a:r>
            <a:r>
              <a:rPr lang="pt-PT" sz="1050" b="1" spc="20" dirty="0">
                <a:solidFill>
                  <a:srgbClr val="D4D5D7"/>
                </a:solidFill>
                <a:latin typeface="Trebuchet MS"/>
                <a:cs typeface="Trebuchet MS"/>
              </a:rPr>
              <a:t>: </a:t>
            </a:r>
            <a:r>
              <a:rPr lang="pt-PT" sz="1050" b="1" spc="20" dirty="0">
                <a:solidFill>
                  <a:srgbClr val="D4D5D7"/>
                </a:solidFill>
                <a:latin typeface="Trebuchet MS"/>
                <a:cs typeface="Trebuchet MS"/>
                <a:hlinkClick r:id="rId3"/>
              </a:rPr>
              <a:t>https://www.epicopportunities.eu/curriculum-and-open-educational-resources/</a:t>
            </a:r>
            <a:endParaRPr lang="pt-PT" sz="1050" b="1" spc="20" dirty="0">
              <a:solidFill>
                <a:srgbClr val="D4D5D7"/>
              </a:solidFill>
              <a:latin typeface="Trebuchet MS"/>
              <a:cs typeface="Trebuchet MS"/>
            </a:endParaRPr>
          </a:p>
          <a:p>
            <a:pPr marL="12700">
              <a:lnSpc>
                <a:spcPct val="100000"/>
              </a:lnSpc>
              <a:spcBef>
                <a:spcPts val="100"/>
              </a:spcBef>
            </a:pPr>
            <a:r>
              <a:rPr lang="pt-PT" b="1" spc="20" dirty="0">
                <a:solidFill>
                  <a:srgbClr val="C00000"/>
                </a:solidFill>
                <a:latin typeface="Trebuchet MS"/>
                <a:cs typeface="Trebuchet MS"/>
              </a:rPr>
              <a:t> </a:t>
            </a:r>
            <a:endParaRPr lang="pt-PT" sz="1800" dirty="0">
              <a:solidFill>
                <a:srgbClr val="C00000"/>
              </a:solidFill>
              <a:latin typeface="Trebuchet MS"/>
              <a:cs typeface="Trebuchet MS"/>
            </a:endParaRPr>
          </a:p>
        </p:txBody>
      </p:sp>
      <p:sp>
        <p:nvSpPr>
          <p:cNvPr id="13" name="Google Shape;497;p63">
            <a:extLst>
              <a:ext uri="{FF2B5EF4-FFF2-40B4-BE49-F238E27FC236}">
                <a16:creationId xmlns:a16="http://schemas.microsoft.com/office/drawing/2014/main" id="{C5B636AF-9E6A-4414-BBEE-E6CA68451956}"/>
              </a:ext>
            </a:extLst>
          </p:cNvPr>
          <p:cNvSpPr txBox="1">
            <a:spLocks/>
          </p:cNvSpPr>
          <p:nvPr/>
        </p:nvSpPr>
        <p:spPr>
          <a:xfrm>
            <a:off x="1153838" y="4289781"/>
            <a:ext cx="8043324" cy="2790804"/>
          </a:xfrm>
          <a:prstGeom prst="rect">
            <a:avLst/>
          </a:prstGeom>
          <a:noFill/>
          <a:ln>
            <a:noFill/>
          </a:ln>
        </p:spPr>
        <p:txBody>
          <a:bodyPr spcFirstLastPara="1" wrap="square" lIns="75426" tIns="37703" rIns="75426" bIns="37703" numCol="2" anchor="t" anchorCtr="0">
            <a:noAutofit/>
          </a:bodyPr>
          <a:lstStyle>
            <a:lvl1pPr marL="0">
              <a:defRPr sz="2100" b="0" i="0">
                <a:solidFill>
                  <a:srgbClr val="1D1D1B"/>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Clr>
                <a:srgbClr val="D21924"/>
              </a:buClr>
              <a:buSzPct val="90000"/>
              <a:buFont typeface="Arial" panose="020B0604020202020204" pitchFamily="34" charset="0"/>
              <a:buChar char="•"/>
            </a:pPr>
            <a:r>
              <a:rPr lang="en-IE" sz="2000" kern="0" dirty="0">
                <a:hlinkClick r:id="rId4"/>
              </a:rPr>
              <a:t>Email Marketing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5"/>
              </a:rPr>
              <a:t>Social Media Marketing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6"/>
              </a:rPr>
              <a:t>Search Engine and App Store Optimization (SEO / ASO)</a:t>
            </a:r>
            <a:endParaRPr lang="en-IE" sz="2000" kern="0" dirty="0"/>
          </a:p>
          <a:p>
            <a:pPr marL="342900" indent="-342900">
              <a:buClr>
                <a:srgbClr val="D21924"/>
              </a:buClr>
              <a:buSzPct val="90000"/>
              <a:buFont typeface="Arial" panose="020B0604020202020204" pitchFamily="34" charset="0"/>
              <a:buChar char="•"/>
            </a:pPr>
            <a:r>
              <a:rPr lang="en-IE" sz="2000" kern="0" dirty="0">
                <a:hlinkClick r:id="rId7"/>
              </a:rPr>
              <a:t>Display Advertising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8"/>
              </a:rPr>
              <a:t>Native Advertising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9"/>
              </a:rPr>
              <a:t>Events &amp; Webinars</a:t>
            </a:r>
            <a:endParaRPr lang="en-IE" sz="2000" kern="0" dirty="0"/>
          </a:p>
          <a:p>
            <a:pPr marL="342900" indent="-342900">
              <a:buClr>
                <a:srgbClr val="D21924"/>
              </a:buClr>
              <a:buSzPct val="90000"/>
              <a:buFont typeface="Arial" panose="020B0604020202020204" pitchFamily="34" charset="0"/>
              <a:buChar char="•"/>
            </a:pPr>
            <a:r>
              <a:rPr lang="en-IE" sz="2000" kern="0" dirty="0">
                <a:hlinkClick r:id="rId10"/>
              </a:rPr>
              <a:t>A/B Testing &amp; Website Optimization</a:t>
            </a:r>
            <a:endParaRPr lang="en-IE" sz="2000" kern="0" dirty="0"/>
          </a:p>
          <a:p>
            <a:pPr marL="342900" indent="-342900">
              <a:buClr>
                <a:srgbClr val="D21924"/>
              </a:buClr>
              <a:buSzPct val="90000"/>
              <a:buFont typeface="Arial" panose="020B0604020202020204" pitchFamily="34" charset="0"/>
              <a:buChar char="•"/>
            </a:pPr>
            <a:r>
              <a:rPr lang="en-IE" sz="2000" kern="0" dirty="0">
                <a:hlinkClick r:id="rId11"/>
              </a:rPr>
              <a:t>Content Marketing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12"/>
              </a:rPr>
              <a:t>Automation</a:t>
            </a:r>
            <a:endParaRPr lang="en-IE" sz="2000" kern="0" dirty="0"/>
          </a:p>
          <a:p>
            <a:pPr marL="342900" indent="-342900">
              <a:buClr>
                <a:srgbClr val="D21924"/>
              </a:buClr>
              <a:buSzPct val="90000"/>
              <a:buFont typeface="Arial" panose="020B0604020202020204" pitchFamily="34" charset="0"/>
              <a:buChar char="•"/>
            </a:pPr>
            <a:r>
              <a:rPr lang="en-IE" sz="2000" kern="0" dirty="0">
                <a:hlinkClick r:id="rId13"/>
              </a:rPr>
              <a:t>Customer Relationship Management (CRM)</a:t>
            </a:r>
            <a:endParaRPr lang="en-IE" sz="2000" kern="0" dirty="0"/>
          </a:p>
          <a:p>
            <a:pPr marL="342900" indent="-342900">
              <a:buClr>
                <a:srgbClr val="D21924"/>
              </a:buClr>
              <a:buSzPct val="90000"/>
              <a:buFont typeface="Arial" panose="020B0604020202020204" pitchFamily="34" charset="0"/>
              <a:buChar char="•"/>
            </a:pPr>
            <a:r>
              <a:rPr lang="en-IE" sz="2000" kern="0" dirty="0">
                <a:hlinkClick r:id="rId14"/>
              </a:rPr>
              <a:t>Pay-per-click (PPC) Advertising</a:t>
            </a:r>
            <a:endParaRPr lang="en-IE" sz="2000" kern="0" dirty="0"/>
          </a:p>
          <a:p>
            <a:pPr marL="342900" indent="-342900">
              <a:buClr>
                <a:srgbClr val="D21924"/>
              </a:buClr>
              <a:buSzPct val="90000"/>
              <a:buFont typeface="Arial" panose="020B0604020202020204" pitchFamily="34" charset="0"/>
              <a:buChar char="•"/>
            </a:pPr>
            <a:r>
              <a:rPr lang="en-IE" sz="2000" kern="0" dirty="0">
                <a:hlinkClick r:id="rId15"/>
              </a:rPr>
              <a:t>Affiliate Marketing</a:t>
            </a:r>
            <a:endParaRPr lang="en-IE" sz="2000" kern="0" dirty="0"/>
          </a:p>
          <a:p>
            <a:pPr>
              <a:buClr>
                <a:srgbClr val="D21924"/>
              </a:buClr>
              <a:buSzPct val="90000"/>
            </a:pPr>
            <a:endParaRPr lang="en-IE" sz="2000" kern="0" dirty="0"/>
          </a:p>
        </p:txBody>
      </p:sp>
      <p:sp>
        <p:nvSpPr>
          <p:cNvPr id="15" name="object 4">
            <a:extLst>
              <a:ext uri="{FF2B5EF4-FFF2-40B4-BE49-F238E27FC236}">
                <a16:creationId xmlns:a16="http://schemas.microsoft.com/office/drawing/2014/main" id="{FE9AADFE-B7B0-4B06-9938-F9CB6A5A4474}"/>
              </a:ext>
            </a:extLst>
          </p:cNvPr>
          <p:cNvSpPr/>
          <p:nvPr/>
        </p:nvSpPr>
        <p:spPr>
          <a:xfrm>
            <a:off x="984218" y="2233242"/>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16" name="object 5">
            <a:extLst>
              <a:ext uri="{FF2B5EF4-FFF2-40B4-BE49-F238E27FC236}">
                <a16:creationId xmlns:a16="http://schemas.microsoft.com/office/drawing/2014/main" id="{9ACC8DE7-6323-486E-8765-76FC68913E47}"/>
              </a:ext>
            </a:extLst>
          </p:cNvPr>
          <p:cNvSpPr txBox="1"/>
          <p:nvPr/>
        </p:nvSpPr>
        <p:spPr>
          <a:xfrm>
            <a:off x="1174721" y="2275475"/>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dirty="0">
              <a:latin typeface="Trebuchet MS"/>
              <a:cs typeface="Trebuchet MS"/>
            </a:endParaRPr>
          </a:p>
        </p:txBody>
      </p:sp>
    </p:spTree>
    <p:extLst>
      <p:ext uri="{BB962C8B-B14F-4D97-AF65-F5344CB8AC3E}">
        <p14:creationId xmlns:p14="http://schemas.microsoft.com/office/powerpoint/2010/main" val="1299541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97211" y="197706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87714" y="2019300"/>
            <a:ext cx="2717456"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dirty="0">
              <a:latin typeface="Trebuchet MS"/>
              <a:cs typeface="Trebuchet MS"/>
            </a:endParaRPr>
          </a:p>
        </p:txBody>
      </p:sp>
      <p:pic>
        <p:nvPicPr>
          <p:cNvPr id="6" name="object 6"/>
          <p:cNvPicPr/>
          <p:nvPr/>
        </p:nvPicPr>
        <p:blipFill>
          <a:blip r:embed="rId2" cstate="print"/>
          <a:stretch>
            <a:fillRect/>
          </a:stretch>
        </p:blipFill>
        <p:spPr>
          <a:xfrm>
            <a:off x="0" y="0"/>
            <a:ext cx="4776355" cy="5867247"/>
          </a:xfrm>
          <a:prstGeom prst="rect">
            <a:avLst/>
          </a:prstGeom>
        </p:spPr>
      </p:pic>
      <p:sp>
        <p:nvSpPr>
          <p:cNvPr id="7" name="object 7"/>
          <p:cNvSpPr txBox="1">
            <a:spLocks noGrp="1"/>
          </p:cNvSpPr>
          <p:nvPr>
            <p:ph type="title"/>
          </p:nvPr>
        </p:nvSpPr>
        <p:spPr>
          <a:xfrm>
            <a:off x="5384514" y="2575923"/>
            <a:ext cx="3759200" cy="695960"/>
          </a:xfrm>
          <a:prstGeom prst="rect">
            <a:avLst/>
          </a:prstGeom>
        </p:spPr>
        <p:txBody>
          <a:bodyPr vert="horz" wrap="square" lIns="0" tIns="73660" rIns="0" bIns="0" rtlCol="0">
            <a:spAutoFit/>
          </a:bodyPr>
          <a:lstStyle/>
          <a:p>
            <a:pPr marL="12700" marR="5080">
              <a:lnSpc>
                <a:spcPts val="2400"/>
              </a:lnSpc>
              <a:spcBef>
                <a:spcPts val="580"/>
              </a:spcBef>
            </a:pPr>
            <a:r>
              <a:rPr sz="2400" b="0" spc="195" dirty="0">
                <a:solidFill>
                  <a:srgbClr val="1D1D1B"/>
                </a:solidFill>
                <a:latin typeface="Trebuchet MS"/>
                <a:cs typeface="Trebuchet MS"/>
              </a:rPr>
              <a:t>Pop</a:t>
            </a:r>
            <a:r>
              <a:rPr sz="2400" b="0" spc="10" dirty="0">
                <a:solidFill>
                  <a:srgbClr val="1D1D1B"/>
                </a:solidFill>
                <a:latin typeface="Trebuchet MS"/>
                <a:cs typeface="Trebuchet MS"/>
              </a:rPr>
              <a:t> </a:t>
            </a:r>
            <a:r>
              <a:rPr sz="2400" b="0" spc="145" dirty="0">
                <a:solidFill>
                  <a:srgbClr val="1D1D1B"/>
                </a:solidFill>
                <a:latin typeface="Trebuchet MS"/>
                <a:cs typeface="Trebuchet MS"/>
              </a:rPr>
              <a:t>Culture</a:t>
            </a:r>
            <a:r>
              <a:rPr sz="2400" b="0" spc="15" dirty="0">
                <a:solidFill>
                  <a:srgbClr val="1D1D1B"/>
                </a:solidFill>
                <a:latin typeface="Trebuchet MS"/>
                <a:cs typeface="Trebuchet MS"/>
              </a:rPr>
              <a:t> </a:t>
            </a:r>
            <a:r>
              <a:rPr sz="2400" b="0" spc="155" dirty="0">
                <a:solidFill>
                  <a:srgbClr val="1D1D1B"/>
                </a:solidFill>
                <a:latin typeface="Trebuchet MS"/>
                <a:cs typeface="Trebuchet MS"/>
              </a:rPr>
              <a:t>Educational </a:t>
            </a:r>
            <a:r>
              <a:rPr sz="2400" b="0" spc="-710" dirty="0">
                <a:solidFill>
                  <a:srgbClr val="1D1D1B"/>
                </a:solidFill>
                <a:latin typeface="Trebuchet MS"/>
                <a:cs typeface="Trebuchet MS"/>
              </a:rPr>
              <a:t> </a:t>
            </a:r>
            <a:r>
              <a:rPr sz="2400" b="0" spc="150" dirty="0">
                <a:solidFill>
                  <a:srgbClr val="1D1D1B"/>
                </a:solidFill>
                <a:latin typeface="Trebuchet MS"/>
                <a:cs typeface="Trebuchet MS"/>
              </a:rPr>
              <a:t>Resources</a:t>
            </a:r>
            <a:endParaRPr sz="2400">
              <a:latin typeface="Trebuchet MS"/>
              <a:cs typeface="Trebuchet MS"/>
            </a:endParaRPr>
          </a:p>
        </p:txBody>
      </p:sp>
      <p:sp>
        <p:nvSpPr>
          <p:cNvPr id="8" name="object 8"/>
          <p:cNvSpPr txBox="1"/>
          <p:nvPr/>
        </p:nvSpPr>
        <p:spPr>
          <a:xfrm>
            <a:off x="5384514" y="3505565"/>
            <a:ext cx="3665854" cy="4049827"/>
          </a:xfrm>
          <a:prstGeom prst="rect">
            <a:avLst/>
          </a:prstGeom>
        </p:spPr>
        <p:txBody>
          <a:bodyPr vert="horz" wrap="square" lIns="0" tIns="12700" rIns="0" bIns="0" rtlCol="0">
            <a:spAutoFit/>
          </a:bodyPr>
          <a:lstStyle/>
          <a:p>
            <a:pPr marL="12700" marR="107314">
              <a:lnSpc>
                <a:spcPct val="100000"/>
              </a:lnSpc>
              <a:spcBef>
                <a:spcPts val="100"/>
              </a:spcBef>
            </a:pPr>
            <a:r>
              <a:rPr sz="1800" spc="-70" dirty="0">
                <a:solidFill>
                  <a:srgbClr val="1D1D1B"/>
                </a:solidFill>
                <a:latin typeface="Trebuchet MS"/>
                <a:cs typeface="Trebuchet MS"/>
              </a:rPr>
              <a:t>The </a:t>
            </a:r>
            <a:r>
              <a:rPr sz="1800" spc="-40" dirty="0">
                <a:solidFill>
                  <a:srgbClr val="1D1D1B"/>
                </a:solidFill>
                <a:latin typeface="Trebuchet MS"/>
                <a:cs typeface="Trebuchet MS"/>
              </a:rPr>
              <a:t>EPIC </a:t>
            </a:r>
            <a:r>
              <a:rPr sz="1800" spc="-15" dirty="0">
                <a:solidFill>
                  <a:srgbClr val="1D1D1B"/>
                </a:solidFill>
                <a:latin typeface="Trebuchet MS"/>
                <a:cs typeface="Trebuchet MS"/>
              </a:rPr>
              <a:t>OERs </a:t>
            </a:r>
            <a:r>
              <a:rPr sz="1800" spc="-75" dirty="0">
                <a:solidFill>
                  <a:srgbClr val="1D1D1B"/>
                </a:solidFill>
                <a:latin typeface="Trebuchet MS"/>
                <a:cs typeface="Trebuchet MS"/>
              </a:rPr>
              <a:t>place </a:t>
            </a:r>
            <a:r>
              <a:rPr sz="1800" spc="-25" dirty="0">
                <a:solidFill>
                  <a:srgbClr val="1D1D1B"/>
                </a:solidFill>
                <a:latin typeface="Trebuchet MS"/>
                <a:cs typeface="Trebuchet MS"/>
              </a:rPr>
              <a:t>Pop </a:t>
            </a:r>
            <a:r>
              <a:rPr sz="1800" spc="-35" dirty="0">
                <a:solidFill>
                  <a:srgbClr val="1D1D1B"/>
                </a:solidFill>
                <a:latin typeface="Trebuchet MS"/>
                <a:cs typeface="Trebuchet MS"/>
              </a:rPr>
              <a:t>Culture </a:t>
            </a:r>
            <a:r>
              <a:rPr sz="1800" spc="-55" dirty="0">
                <a:solidFill>
                  <a:srgbClr val="1D1D1B"/>
                </a:solidFill>
                <a:latin typeface="Trebuchet MS"/>
                <a:cs typeface="Trebuchet MS"/>
              </a:rPr>
              <a:t>at </a:t>
            </a:r>
            <a:r>
              <a:rPr sz="1800" spc="-50" dirty="0">
                <a:solidFill>
                  <a:srgbClr val="1D1D1B"/>
                </a:solidFill>
                <a:latin typeface="Trebuchet MS"/>
                <a:cs typeface="Trebuchet MS"/>
              </a:rPr>
              <a:t> </a:t>
            </a:r>
            <a:r>
              <a:rPr sz="1800" spc="-45" dirty="0">
                <a:solidFill>
                  <a:srgbClr val="1D1D1B"/>
                </a:solidFill>
                <a:latin typeface="Trebuchet MS"/>
                <a:cs typeface="Trebuchet MS"/>
              </a:rPr>
              <a:t>the </a:t>
            </a:r>
            <a:r>
              <a:rPr sz="1800" spc="-70" dirty="0">
                <a:solidFill>
                  <a:srgbClr val="1D1D1B"/>
                </a:solidFill>
                <a:latin typeface="Trebuchet MS"/>
                <a:cs typeface="Trebuchet MS"/>
              </a:rPr>
              <a:t>center </a:t>
            </a:r>
            <a:r>
              <a:rPr sz="1800" spc="-20" dirty="0">
                <a:solidFill>
                  <a:srgbClr val="1D1D1B"/>
                </a:solidFill>
                <a:latin typeface="Trebuchet MS"/>
                <a:cs typeface="Trebuchet MS"/>
              </a:rPr>
              <a:t>of </a:t>
            </a:r>
            <a:r>
              <a:rPr sz="1800" spc="-15" dirty="0">
                <a:solidFill>
                  <a:srgbClr val="1D1D1B"/>
                </a:solidFill>
                <a:latin typeface="Trebuchet MS"/>
                <a:cs typeface="Trebuchet MS"/>
              </a:rPr>
              <a:t>an </a:t>
            </a:r>
            <a:r>
              <a:rPr sz="1800" spc="-55" dirty="0">
                <a:solidFill>
                  <a:srgbClr val="1D1D1B"/>
                </a:solidFill>
                <a:latin typeface="Trebuchet MS"/>
                <a:cs typeface="Trebuchet MS"/>
              </a:rPr>
              <a:t>innovative </a:t>
            </a:r>
            <a:r>
              <a:rPr sz="1800" spc="-15" dirty="0">
                <a:solidFill>
                  <a:srgbClr val="1D1D1B"/>
                </a:solidFill>
                <a:latin typeface="Trebuchet MS"/>
                <a:cs typeface="Trebuchet MS"/>
              </a:rPr>
              <a:t>and </a:t>
            </a:r>
            <a:r>
              <a:rPr lang="pt-PT" sz="1800" spc="-45" err="1">
                <a:solidFill>
                  <a:srgbClr val="1D1D1B"/>
                </a:solidFill>
                <a:latin typeface="Trebuchet MS"/>
                <a:cs typeface="Trebuchet MS"/>
              </a:rPr>
              <a:t>en</a:t>
            </a:r>
            <a:r>
              <a:rPr sz="1800" spc="-45" dirty="0">
                <a:solidFill>
                  <a:srgbClr val="1D1D1B"/>
                </a:solidFill>
                <a:latin typeface="Trebuchet MS"/>
                <a:cs typeface="Trebuchet MS"/>
              </a:rPr>
              <a:t>- </a:t>
            </a:r>
            <a:r>
              <a:rPr sz="1800" spc="-40" dirty="0">
                <a:solidFill>
                  <a:srgbClr val="1D1D1B"/>
                </a:solidFill>
                <a:latin typeface="Trebuchet MS"/>
                <a:cs typeface="Trebuchet MS"/>
              </a:rPr>
              <a:t> </a:t>
            </a:r>
            <a:r>
              <a:rPr sz="1800" spc="25" dirty="0">
                <a:solidFill>
                  <a:srgbClr val="1D1D1B"/>
                </a:solidFill>
                <a:latin typeface="Trebuchet MS"/>
                <a:cs typeface="Trebuchet MS"/>
              </a:rPr>
              <a:t>gaging </a:t>
            </a:r>
            <a:r>
              <a:rPr sz="1800" spc="-35" dirty="0">
                <a:solidFill>
                  <a:srgbClr val="1D1D1B"/>
                </a:solidFill>
                <a:latin typeface="Trebuchet MS"/>
                <a:cs typeface="Trebuchet MS"/>
              </a:rPr>
              <a:t>approach </a:t>
            </a:r>
            <a:r>
              <a:rPr sz="1800" spc="-15" dirty="0">
                <a:solidFill>
                  <a:srgbClr val="1D1D1B"/>
                </a:solidFill>
                <a:latin typeface="Trebuchet MS"/>
                <a:cs typeface="Trebuchet MS"/>
              </a:rPr>
              <a:t>to </a:t>
            </a:r>
            <a:r>
              <a:rPr sz="1800" spc="-40" dirty="0">
                <a:solidFill>
                  <a:srgbClr val="1D1D1B"/>
                </a:solidFill>
                <a:latin typeface="Trebuchet MS"/>
                <a:cs typeface="Trebuchet MS"/>
              </a:rPr>
              <a:t>equip </a:t>
            </a:r>
            <a:r>
              <a:rPr sz="1800" spc="15" dirty="0">
                <a:solidFill>
                  <a:srgbClr val="1D1D1B"/>
                </a:solidFill>
                <a:latin typeface="Trebuchet MS"/>
                <a:cs typeface="Trebuchet MS"/>
              </a:rPr>
              <a:t>young </a:t>
            </a:r>
            <a:r>
              <a:rPr sz="1800" spc="20" dirty="0">
                <a:solidFill>
                  <a:srgbClr val="1D1D1B"/>
                </a:solidFill>
                <a:latin typeface="Trebuchet MS"/>
                <a:cs typeface="Trebuchet MS"/>
              </a:rPr>
              <a:t> </a:t>
            </a:r>
            <a:r>
              <a:rPr sz="1800" spc="-45" dirty="0">
                <a:solidFill>
                  <a:srgbClr val="1D1D1B"/>
                </a:solidFill>
                <a:latin typeface="Trebuchet MS"/>
                <a:cs typeface="Trebuchet MS"/>
              </a:rPr>
              <a:t>people </a:t>
            </a:r>
            <a:r>
              <a:rPr sz="1800" spc="35" dirty="0">
                <a:solidFill>
                  <a:srgbClr val="1D1D1B"/>
                </a:solidFill>
                <a:latin typeface="Trebuchet MS"/>
                <a:cs typeface="Trebuchet MS"/>
              </a:rPr>
              <a:t>who </a:t>
            </a:r>
            <a:r>
              <a:rPr sz="1800" spc="-85" dirty="0">
                <a:solidFill>
                  <a:srgbClr val="1D1D1B"/>
                </a:solidFill>
                <a:latin typeface="Trebuchet MS"/>
                <a:cs typeface="Trebuchet MS"/>
              </a:rPr>
              <a:t>are </a:t>
            </a:r>
            <a:r>
              <a:rPr sz="1800" spc="-50" dirty="0">
                <a:solidFill>
                  <a:srgbClr val="1D1D1B"/>
                </a:solidFill>
                <a:latin typeface="Trebuchet MS"/>
                <a:cs typeface="Trebuchet MS"/>
              </a:rPr>
              <a:t>in </a:t>
            </a:r>
            <a:r>
              <a:rPr sz="1800" spc="-40" dirty="0">
                <a:solidFill>
                  <a:srgbClr val="1D1D1B"/>
                </a:solidFill>
                <a:latin typeface="Trebuchet MS"/>
                <a:cs typeface="Trebuchet MS"/>
              </a:rPr>
              <a:t>NEETS </a:t>
            </a:r>
            <a:r>
              <a:rPr sz="1800" spc="-75" dirty="0">
                <a:solidFill>
                  <a:srgbClr val="1D1D1B"/>
                </a:solidFill>
                <a:latin typeface="Trebuchet MS"/>
                <a:cs typeface="Trebuchet MS"/>
              </a:rPr>
              <a:t>(neither </a:t>
            </a:r>
            <a:r>
              <a:rPr sz="1800" spc="-50" dirty="0">
                <a:solidFill>
                  <a:srgbClr val="1D1D1B"/>
                </a:solidFill>
                <a:latin typeface="Trebuchet MS"/>
                <a:cs typeface="Trebuchet MS"/>
              </a:rPr>
              <a:t>in </a:t>
            </a:r>
            <a:r>
              <a:rPr sz="1800" spc="-530" dirty="0">
                <a:solidFill>
                  <a:srgbClr val="1D1D1B"/>
                </a:solidFill>
                <a:latin typeface="Trebuchet MS"/>
                <a:cs typeface="Trebuchet MS"/>
              </a:rPr>
              <a:t> </a:t>
            </a:r>
            <a:r>
              <a:rPr sz="1800" spc="-50" dirty="0">
                <a:solidFill>
                  <a:srgbClr val="1D1D1B"/>
                </a:solidFill>
                <a:latin typeface="Trebuchet MS"/>
                <a:cs typeface="Trebuchet MS"/>
              </a:rPr>
              <a:t>education,</a:t>
            </a:r>
            <a:r>
              <a:rPr sz="1800" spc="-65" dirty="0">
                <a:solidFill>
                  <a:srgbClr val="1D1D1B"/>
                </a:solidFill>
                <a:latin typeface="Trebuchet MS"/>
                <a:cs typeface="Trebuchet MS"/>
              </a:rPr>
              <a:t> </a:t>
            </a:r>
            <a:r>
              <a:rPr sz="1800" spc="-55" dirty="0">
                <a:solidFill>
                  <a:srgbClr val="1D1D1B"/>
                </a:solidFill>
                <a:latin typeface="Trebuchet MS"/>
                <a:cs typeface="Trebuchet MS"/>
              </a:rPr>
              <a:t>training,</a:t>
            </a:r>
            <a:r>
              <a:rPr sz="1800" spc="-60" dirty="0">
                <a:solidFill>
                  <a:srgbClr val="1D1D1B"/>
                </a:solidFill>
                <a:latin typeface="Trebuchet MS"/>
                <a:cs typeface="Trebuchet MS"/>
              </a:rPr>
              <a:t> </a:t>
            </a:r>
            <a:r>
              <a:rPr sz="1800" spc="-35" dirty="0">
                <a:solidFill>
                  <a:srgbClr val="1D1D1B"/>
                </a:solidFill>
                <a:latin typeface="Trebuchet MS"/>
                <a:cs typeface="Trebuchet MS"/>
              </a:rPr>
              <a:t>or</a:t>
            </a:r>
            <a:r>
              <a:rPr sz="1800" spc="-65" dirty="0">
                <a:solidFill>
                  <a:srgbClr val="1D1D1B"/>
                </a:solidFill>
                <a:latin typeface="Trebuchet MS"/>
                <a:cs typeface="Trebuchet MS"/>
              </a:rPr>
              <a:t> </a:t>
            </a:r>
            <a:r>
              <a:rPr sz="1800" spc="-50" dirty="0">
                <a:solidFill>
                  <a:srgbClr val="1D1D1B"/>
                </a:solidFill>
                <a:latin typeface="Trebuchet MS"/>
                <a:cs typeface="Trebuchet MS"/>
              </a:rPr>
              <a:t>employment) </a:t>
            </a:r>
            <a:r>
              <a:rPr sz="1800" spc="-525" dirty="0">
                <a:solidFill>
                  <a:srgbClr val="1D1D1B"/>
                </a:solidFill>
                <a:latin typeface="Trebuchet MS"/>
                <a:cs typeface="Trebuchet MS"/>
              </a:rPr>
              <a:t> </a:t>
            </a:r>
            <a:r>
              <a:rPr sz="1800" spc="-25" dirty="0">
                <a:solidFill>
                  <a:srgbClr val="1D1D1B"/>
                </a:solidFill>
                <a:latin typeface="Trebuchet MS"/>
                <a:cs typeface="Trebuchet MS"/>
              </a:rPr>
              <a:t>with </a:t>
            </a:r>
            <a:r>
              <a:rPr sz="1800" spc="-60" dirty="0">
                <a:solidFill>
                  <a:srgbClr val="1D1D1B"/>
                </a:solidFill>
                <a:latin typeface="Trebuchet MS"/>
                <a:cs typeface="Trebuchet MS"/>
              </a:rPr>
              <a:t>exciting </a:t>
            </a:r>
            <a:r>
              <a:rPr sz="1800" spc="-65" dirty="0">
                <a:solidFill>
                  <a:srgbClr val="1D1D1B"/>
                </a:solidFill>
                <a:latin typeface="Trebuchet MS"/>
                <a:cs typeface="Trebuchet MS"/>
              </a:rPr>
              <a:t>entrepreneurial </a:t>
            </a:r>
            <a:r>
              <a:rPr lang="pt-PT" sz="1800" spc="-45" err="1">
                <a:solidFill>
                  <a:srgbClr val="1D1D1B"/>
                </a:solidFill>
                <a:latin typeface="Trebuchet MS"/>
                <a:cs typeface="Trebuchet MS"/>
              </a:rPr>
              <a:t>educa</a:t>
            </a:r>
            <a:r>
              <a:rPr sz="1800" spc="-45" dirty="0">
                <a:solidFill>
                  <a:srgbClr val="1D1D1B"/>
                </a:solidFill>
                <a:latin typeface="Trebuchet MS"/>
                <a:cs typeface="Trebuchet MS"/>
              </a:rPr>
              <a:t>- </a:t>
            </a:r>
            <a:r>
              <a:rPr sz="1800" spc="-530" dirty="0">
                <a:solidFill>
                  <a:srgbClr val="1D1D1B"/>
                </a:solidFill>
                <a:latin typeface="Trebuchet MS"/>
                <a:cs typeface="Trebuchet MS"/>
              </a:rPr>
              <a:t> </a:t>
            </a:r>
            <a:r>
              <a:rPr lang="pt-PT" sz="1800" spc="-60" err="1">
                <a:solidFill>
                  <a:srgbClr val="1D1D1B"/>
                </a:solidFill>
                <a:latin typeface="Trebuchet MS"/>
                <a:cs typeface="Trebuchet MS"/>
              </a:rPr>
              <a:t>tion</a:t>
            </a:r>
            <a:r>
              <a:rPr sz="1800" spc="-60" dirty="0">
                <a:solidFill>
                  <a:srgbClr val="1D1D1B"/>
                </a:solidFill>
                <a:latin typeface="Trebuchet MS"/>
                <a:cs typeface="Trebuchet MS"/>
              </a:rPr>
              <a:t>,</a:t>
            </a:r>
            <a:r>
              <a:rPr sz="1800" spc="-45" dirty="0">
                <a:solidFill>
                  <a:srgbClr val="1D1D1B"/>
                </a:solidFill>
                <a:latin typeface="Trebuchet MS"/>
                <a:cs typeface="Trebuchet MS"/>
              </a:rPr>
              <a:t> </a:t>
            </a:r>
            <a:r>
              <a:rPr sz="1800" spc="-90" dirty="0">
                <a:solidFill>
                  <a:srgbClr val="1D1D1B"/>
                </a:solidFill>
                <a:latin typeface="Trebuchet MS"/>
                <a:cs typeface="Trebuchet MS"/>
              </a:rPr>
              <a:t>skills,</a:t>
            </a:r>
            <a:r>
              <a:rPr sz="1800" spc="-45" dirty="0">
                <a:solidFill>
                  <a:srgbClr val="1D1D1B"/>
                </a:solidFill>
                <a:latin typeface="Trebuchet MS"/>
                <a:cs typeface="Trebuchet MS"/>
              </a:rPr>
              <a:t> </a:t>
            </a:r>
            <a:r>
              <a:rPr sz="1800" spc="-55" dirty="0">
                <a:solidFill>
                  <a:srgbClr val="1D1D1B"/>
                </a:solidFill>
                <a:latin typeface="Trebuchet MS"/>
                <a:cs typeface="Trebuchet MS"/>
              </a:rPr>
              <a:t>tools,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25" dirty="0">
                <a:solidFill>
                  <a:srgbClr val="1D1D1B"/>
                </a:solidFill>
                <a:latin typeface="Trebuchet MS"/>
                <a:cs typeface="Trebuchet MS"/>
              </a:rPr>
              <a:t>support</a:t>
            </a:r>
            <a:r>
              <a:rPr sz="1800" spc="-45" dirty="0">
                <a:solidFill>
                  <a:srgbClr val="1D1D1B"/>
                </a:solidFill>
                <a:latin typeface="Trebuchet MS"/>
                <a:cs typeface="Trebuchet MS"/>
              </a:rPr>
              <a:t> </a:t>
            </a:r>
            <a:r>
              <a:rPr sz="1800" spc="-55" dirty="0">
                <a:solidFill>
                  <a:srgbClr val="1D1D1B"/>
                </a:solidFill>
                <a:latin typeface="Trebuchet MS"/>
                <a:cs typeface="Trebuchet MS"/>
              </a:rPr>
              <a:t>they </a:t>
            </a:r>
            <a:r>
              <a:rPr sz="1800" spc="-50" dirty="0">
                <a:solidFill>
                  <a:srgbClr val="1D1D1B"/>
                </a:solidFill>
                <a:latin typeface="Trebuchet MS"/>
                <a:cs typeface="Trebuchet MS"/>
              </a:rPr>
              <a:t> </a:t>
            </a:r>
            <a:r>
              <a:rPr sz="1800" spc="-40" dirty="0">
                <a:solidFill>
                  <a:srgbClr val="1D1D1B"/>
                </a:solidFill>
                <a:latin typeface="Trebuchet MS"/>
                <a:cs typeface="Trebuchet MS"/>
              </a:rPr>
              <a:t>need </a:t>
            </a:r>
            <a:r>
              <a:rPr sz="1800" spc="-15" dirty="0">
                <a:solidFill>
                  <a:srgbClr val="1D1D1B"/>
                </a:solidFill>
                <a:latin typeface="Trebuchet MS"/>
                <a:cs typeface="Trebuchet MS"/>
              </a:rPr>
              <a:t>to </a:t>
            </a:r>
            <a:r>
              <a:rPr sz="1800" spc="-50" dirty="0">
                <a:solidFill>
                  <a:srgbClr val="1D1D1B"/>
                </a:solidFill>
                <a:latin typeface="Trebuchet MS"/>
                <a:cs typeface="Trebuchet MS"/>
              </a:rPr>
              <a:t>develop a </a:t>
            </a:r>
            <a:r>
              <a:rPr sz="1800" spc="-25" dirty="0">
                <a:solidFill>
                  <a:srgbClr val="1D1D1B"/>
                </a:solidFill>
                <a:latin typeface="Trebuchet MS"/>
                <a:cs typeface="Trebuchet MS"/>
              </a:rPr>
              <a:t>Pop </a:t>
            </a:r>
            <a:r>
              <a:rPr sz="1800" spc="-35" dirty="0">
                <a:solidFill>
                  <a:srgbClr val="1D1D1B"/>
                </a:solidFill>
                <a:latin typeface="Trebuchet MS"/>
                <a:cs typeface="Trebuchet MS"/>
              </a:rPr>
              <a:t>Culture </a:t>
            </a:r>
            <a:r>
              <a:rPr lang="pt-PT" sz="1800" spc="-40" err="1">
                <a:solidFill>
                  <a:srgbClr val="1D1D1B"/>
                </a:solidFill>
                <a:latin typeface="Trebuchet MS"/>
                <a:cs typeface="Trebuchet MS"/>
              </a:rPr>
              <a:t>busi</a:t>
            </a:r>
            <a:r>
              <a:rPr sz="1800" spc="-40" dirty="0">
                <a:solidFill>
                  <a:srgbClr val="1D1D1B"/>
                </a:solidFill>
                <a:latin typeface="Trebuchet MS"/>
                <a:cs typeface="Trebuchet MS"/>
              </a:rPr>
              <a:t>- </a:t>
            </a:r>
            <a:r>
              <a:rPr sz="1800" spc="-530" dirty="0">
                <a:solidFill>
                  <a:srgbClr val="1D1D1B"/>
                </a:solidFill>
                <a:latin typeface="Trebuchet MS"/>
                <a:cs typeface="Trebuchet MS"/>
              </a:rPr>
              <a:t> </a:t>
            </a:r>
            <a:r>
              <a:rPr sz="1800" spc="-60" dirty="0">
                <a:solidFill>
                  <a:srgbClr val="1D1D1B"/>
                </a:solidFill>
                <a:latin typeface="Trebuchet MS"/>
                <a:cs typeface="Trebuchet MS"/>
              </a:rPr>
              <a:t>ness.</a:t>
            </a:r>
            <a:endParaRPr sz="1800" dirty="0">
              <a:latin typeface="Trebuchet MS"/>
              <a:cs typeface="Trebuchet MS"/>
            </a:endParaRPr>
          </a:p>
          <a:p>
            <a:pPr marL="12700" marR="5080">
              <a:lnSpc>
                <a:spcPct val="100000"/>
              </a:lnSpc>
              <a:spcBef>
                <a:spcPts val="1680"/>
              </a:spcBef>
            </a:pPr>
            <a:r>
              <a:rPr lang="en-GB" b="1" spc="-10" dirty="0">
                <a:solidFill>
                  <a:srgbClr val="1D1D1B"/>
                </a:solidFill>
                <a:latin typeface="Trebuchet MS"/>
                <a:hlinkClick r:id="rId3"/>
              </a:rPr>
              <a:t>https://www.epicopportunities.eu/curriculum-and-open-educational-resources/</a:t>
            </a:r>
            <a:endParaRPr lang="en-GB" b="1" spc="-10" dirty="0">
              <a:solidFill>
                <a:srgbClr val="1D1D1B"/>
              </a:solidFill>
              <a:latin typeface="Trebuchet MS"/>
            </a:endParaRPr>
          </a:p>
          <a:p>
            <a:pPr marL="12700" marR="5080">
              <a:lnSpc>
                <a:spcPct val="100000"/>
              </a:lnSpc>
              <a:spcBef>
                <a:spcPts val="1680"/>
              </a:spcBef>
            </a:pPr>
            <a:endParaRPr lang="en-GB" b="1" spc="-10" dirty="0">
              <a:solidFill>
                <a:srgbClr val="1D1D1B"/>
              </a:solidFill>
              <a:latin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1B4061-2FBD-0744-0E44-A51EF13A7595}"/>
              </a:ext>
            </a:extLst>
          </p:cNvPr>
          <p:cNvPicPr>
            <a:picLocks noChangeAspect="1"/>
          </p:cNvPicPr>
          <p:nvPr/>
        </p:nvPicPr>
        <p:blipFill>
          <a:blip r:embed="rId2"/>
          <a:stretch>
            <a:fillRect/>
          </a:stretch>
        </p:blipFill>
        <p:spPr>
          <a:xfrm>
            <a:off x="0" y="0"/>
            <a:ext cx="6096000" cy="3429000"/>
          </a:xfrm>
          <a:prstGeom prst="rect">
            <a:avLst/>
          </a:prstGeom>
        </p:spPr>
      </p:pic>
      <p:grpSp>
        <p:nvGrpSpPr>
          <p:cNvPr id="2" name="object 2"/>
          <p:cNvGrpSpPr/>
          <p:nvPr/>
        </p:nvGrpSpPr>
        <p:grpSpPr>
          <a:xfrm>
            <a:off x="1055462" y="812102"/>
            <a:ext cx="9002938" cy="6960298"/>
            <a:chOff x="2373589" y="1831146"/>
            <a:chExt cx="7685405" cy="5941695"/>
          </a:xfrm>
        </p:grpSpPr>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6" name="object 6"/>
          <p:cNvSpPr txBox="1"/>
          <p:nvPr/>
        </p:nvSpPr>
        <p:spPr>
          <a:xfrm>
            <a:off x="5670287" y="2541628"/>
            <a:ext cx="3703415" cy="4793620"/>
          </a:xfrm>
          <a:prstGeom prst="rect">
            <a:avLst/>
          </a:prstGeom>
        </p:spPr>
        <p:txBody>
          <a:bodyPr vert="horz" wrap="square" lIns="0" tIns="12700" rIns="0" bIns="0" rtlCol="0">
            <a:spAutoFit/>
          </a:bodyPr>
          <a:lstStyle/>
          <a:p>
            <a:pPr marL="633095">
              <a:lnSpc>
                <a:spcPct val="100000"/>
              </a:lnSpc>
              <a:spcBef>
                <a:spcPts val="100"/>
              </a:spcBef>
            </a:pPr>
            <a:r>
              <a:rPr sz="1800" b="1" spc="40" dirty="0">
                <a:solidFill>
                  <a:srgbClr val="FFFFFF"/>
                </a:solidFill>
                <a:latin typeface="Trebuchet MS"/>
                <a:cs typeface="Trebuchet MS"/>
              </a:rPr>
              <a:t>Multimedia</a:t>
            </a:r>
            <a:r>
              <a:rPr sz="1800" b="1" spc="-65"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a:p>
            <a:pPr>
              <a:lnSpc>
                <a:spcPct val="100000"/>
              </a:lnSpc>
              <a:spcBef>
                <a:spcPts val="15"/>
              </a:spcBef>
            </a:pPr>
            <a:endParaRPr sz="1900">
              <a:latin typeface="Trebuchet MS"/>
              <a:cs typeface="Trebuchet MS"/>
            </a:endParaRPr>
          </a:p>
          <a:p>
            <a:pPr marL="412115" marR="5080" indent="183515" algn="r"/>
            <a:r>
              <a:rPr lang="en-GB" sz="2400" spc="140" dirty="0">
                <a:solidFill>
                  <a:srgbClr val="1D1D1B"/>
                </a:solidFill>
                <a:latin typeface="Trebuchet MS"/>
              </a:rPr>
              <a:t>Creative Marketing on a Shoestring Budget presented by Spectrum Business and SCORE</a:t>
            </a:r>
          </a:p>
          <a:p>
            <a:pPr marL="412115" marR="5080" indent="183515">
              <a:lnSpc>
                <a:spcPct val="100000"/>
              </a:lnSpc>
            </a:pPr>
            <a:endParaRPr sz="2400">
              <a:latin typeface="Trebuchet MS"/>
              <a:cs typeface="Trebuchet MS"/>
            </a:endParaRPr>
          </a:p>
          <a:p>
            <a:pPr marL="25400" marR="5080" indent="137795" algn="r">
              <a:lnSpc>
                <a:spcPct val="100000"/>
              </a:lnSpc>
              <a:spcBef>
                <a:spcPts val="1320"/>
              </a:spcBef>
            </a:pPr>
            <a:r>
              <a:rPr sz="1800" spc="-70" dirty="0">
                <a:solidFill>
                  <a:srgbClr val="1D1D1B"/>
                </a:solidFill>
                <a:latin typeface="Trebuchet MS"/>
                <a:cs typeface="Trebuchet MS"/>
              </a:rPr>
              <a:t>This</a:t>
            </a:r>
            <a:r>
              <a:rPr sz="1800" spc="-60" dirty="0">
                <a:solidFill>
                  <a:srgbClr val="1D1D1B"/>
                </a:solidFill>
                <a:latin typeface="Trebuchet MS"/>
                <a:cs typeface="Trebuchet MS"/>
              </a:rPr>
              <a:t> </a:t>
            </a:r>
            <a:r>
              <a:rPr lang="en-US" spc="-40" dirty="0">
                <a:solidFill>
                  <a:srgbClr val="1D1D1B"/>
                </a:solidFill>
                <a:latin typeface="Trebuchet MS"/>
              </a:rPr>
              <a:t>in-depth webinar offers fresh ideas and insights to help you make the most of your marketing budget.</a:t>
            </a:r>
          </a:p>
          <a:p>
            <a:pPr marL="25400" marR="5080" indent="137795" algn="r">
              <a:lnSpc>
                <a:spcPct val="100000"/>
              </a:lnSpc>
              <a:spcBef>
                <a:spcPts val="1320"/>
              </a:spcBef>
            </a:pPr>
            <a:endParaRPr lang="en-US" spc="-40" dirty="0">
              <a:solidFill>
                <a:srgbClr val="1D1D1B"/>
              </a:solidFill>
              <a:latin typeface="Trebuchet MS"/>
            </a:endParaRPr>
          </a:p>
          <a:p>
            <a:pPr marL="119380" marR="5080" indent="-107314" algn="r">
              <a:lnSpc>
                <a:spcPct val="100000"/>
              </a:lnSpc>
            </a:pPr>
            <a:r>
              <a:rPr lang="en-US" b="1" spc="-20" dirty="0">
                <a:solidFill>
                  <a:srgbClr val="1D1D1B"/>
                </a:solidFill>
                <a:latin typeface="Trebuchet MS"/>
                <a:cs typeface="Trebuchet MS"/>
                <a:hlinkClick r:id="rId3"/>
              </a:rPr>
              <a:t>https://youtu.be/d_M5uRR3h88</a:t>
            </a:r>
            <a:endParaRPr lang="en-US" b="1" spc="-20" dirty="0">
              <a:solidFill>
                <a:srgbClr val="1D1D1B"/>
              </a:solidFill>
              <a:latin typeface="Trebuchet MS"/>
              <a:cs typeface="Trebuchet MS"/>
            </a:endParaRPr>
          </a:p>
          <a:p>
            <a:pPr marL="119380" marR="5080" indent="-107314" algn="r">
              <a:lnSpc>
                <a:spcPct val="100000"/>
              </a:lnSpc>
            </a:pPr>
            <a:endParaRPr lang="en-US" sz="1800" dirty="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76995" y="1701198"/>
            <a:ext cx="2550160" cy="1122680"/>
          </a:xfrm>
          <a:prstGeom prst="rect">
            <a:avLst/>
          </a:prstGeom>
        </p:spPr>
        <p:txBody>
          <a:bodyPr vert="horz" wrap="square" lIns="0" tIns="12700" rIns="0" bIns="0" rtlCol="0">
            <a:spAutoFit/>
          </a:bodyPr>
          <a:lstStyle/>
          <a:p>
            <a:pPr marL="12700" marR="5080">
              <a:lnSpc>
                <a:spcPct val="100000"/>
              </a:lnSpc>
              <a:spcBef>
                <a:spcPts val="100"/>
              </a:spcBef>
            </a:pPr>
            <a:r>
              <a:rPr sz="2400" b="0" spc="235" dirty="0">
                <a:solidFill>
                  <a:srgbClr val="1D1D1B"/>
                </a:solidFill>
                <a:latin typeface="Trebuchet MS"/>
                <a:cs typeface="Trebuchet MS"/>
              </a:rPr>
              <a:t>EMINENT</a:t>
            </a:r>
            <a:r>
              <a:rPr sz="2400" b="0" spc="-35" dirty="0">
                <a:solidFill>
                  <a:srgbClr val="1D1D1B"/>
                </a:solidFill>
                <a:latin typeface="Trebuchet MS"/>
                <a:cs typeface="Trebuchet MS"/>
              </a:rPr>
              <a:t> </a:t>
            </a:r>
            <a:r>
              <a:rPr sz="2400" b="0" spc="130" dirty="0">
                <a:solidFill>
                  <a:srgbClr val="1D1D1B"/>
                </a:solidFill>
                <a:latin typeface="Trebuchet MS"/>
                <a:cs typeface="Trebuchet MS"/>
              </a:rPr>
              <a:t>Educa- </a:t>
            </a:r>
            <a:r>
              <a:rPr sz="2400" b="0" spc="-715" dirty="0">
                <a:solidFill>
                  <a:srgbClr val="1D1D1B"/>
                </a:solidFill>
                <a:latin typeface="Trebuchet MS"/>
                <a:cs typeface="Trebuchet MS"/>
              </a:rPr>
              <a:t> </a:t>
            </a:r>
            <a:r>
              <a:rPr sz="2400" b="0" spc="160" dirty="0">
                <a:solidFill>
                  <a:srgbClr val="1D1D1B"/>
                </a:solidFill>
                <a:latin typeface="Trebuchet MS"/>
                <a:cs typeface="Trebuchet MS"/>
              </a:rPr>
              <a:t>tional </a:t>
            </a:r>
            <a:r>
              <a:rPr sz="2400" b="0" spc="165" dirty="0">
                <a:solidFill>
                  <a:srgbClr val="1D1D1B"/>
                </a:solidFill>
                <a:latin typeface="Trebuchet MS"/>
                <a:cs typeface="Trebuchet MS"/>
              </a:rPr>
              <a:t> </a:t>
            </a:r>
            <a:r>
              <a:rPr sz="2400" b="0" spc="150" dirty="0">
                <a:solidFill>
                  <a:srgbClr val="1D1D1B"/>
                </a:solidFill>
                <a:latin typeface="Trebuchet MS"/>
                <a:cs typeface="Trebuchet MS"/>
              </a:rPr>
              <a:t>Resources</a:t>
            </a:r>
            <a:endParaRPr sz="2400">
              <a:latin typeface="Trebuchet MS"/>
              <a:cs typeface="Trebuchet MS"/>
            </a:endParaRPr>
          </a:p>
        </p:txBody>
      </p:sp>
      <p:sp>
        <p:nvSpPr>
          <p:cNvPr id="8" name="object 8"/>
          <p:cNvSpPr txBox="1"/>
          <p:nvPr/>
        </p:nvSpPr>
        <p:spPr>
          <a:xfrm>
            <a:off x="1176995" y="2790855"/>
            <a:ext cx="3078480" cy="665480"/>
          </a:xfrm>
          <a:prstGeom prst="rect">
            <a:avLst/>
          </a:prstGeom>
        </p:spPr>
        <p:txBody>
          <a:bodyPr vert="horz" wrap="square" lIns="0" tIns="12700" rIns="0" bIns="0" rtlCol="0">
            <a:spAutoFit/>
          </a:bodyPr>
          <a:lstStyle/>
          <a:p>
            <a:pPr marL="12700" marR="5080">
              <a:lnSpc>
                <a:spcPct val="100000"/>
              </a:lnSpc>
              <a:spcBef>
                <a:spcPts val="100"/>
              </a:spcBef>
            </a:pPr>
            <a:r>
              <a:rPr sz="2100" spc="-20" dirty="0">
                <a:solidFill>
                  <a:srgbClr val="1D1D1B"/>
                </a:solidFill>
                <a:latin typeface="Trebuchet MS"/>
                <a:cs typeface="Trebuchet MS"/>
              </a:rPr>
              <a:t>supporting</a:t>
            </a:r>
            <a:r>
              <a:rPr sz="2100" spc="-75" dirty="0">
                <a:solidFill>
                  <a:srgbClr val="1D1D1B"/>
                </a:solidFill>
                <a:latin typeface="Trebuchet MS"/>
                <a:cs typeface="Trebuchet MS"/>
              </a:rPr>
              <a:t> </a:t>
            </a:r>
            <a:r>
              <a:rPr sz="2100" spc="-35" dirty="0">
                <a:solidFill>
                  <a:srgbClr val="1D1D1B"/>
                </a:solidFill>
                <a:latin typeface="Trebuchet MS"/>
                <a:cs typeface="Trebuchet MS"/>
              </a:rPr>
              <a:t>migrant</a:t>
            </a:r>
            <a:r>
              <a:rPr sz="2100" spc="-75" dirty="0">
                <a:solidFill>
                  <a:srgbClr val="1D1D1B"/>
                </a:solidFill>
                <a:latin typeface="Trebuchet MS"/>
                <a:cs typeface="Trebuchet MS"/>
              </a:rPr>
              <a:t> </a:t>
            </a:r>
            <a:r>
              <a:rPr sz="2100" spc="-80" dirty="0">
                <a:solidFill>
                  <a:srgbClr val="1D1D1B"/>
                </a:solidFill>
                <a:latin typeface="Trebuchet MS"/>
                <a:cs typeface="Trebuchet MS"/>
              </a:rPr>
              <a:t>female </a:t>
            </a:r>
            <a:r>
              <a:rPr sz="2100" spc="-620" dirty="0">
                <a:solidFill>
                  <a:srgbClr val="1D1D1B"/>
                </a:solidFill>
                <a:latin typeface="Trebuchet MS"/>
                <a:cs typeface="Trebuchet MS"/>
              </a:rPr>
              <a:t> </a:t>
            </a:r>
            <a:r>
              <a:rPr sz="2100" spc="-65" dirty="0">
                <a:solidFill>
                  <a:srgbClr val="1D1D1B"/>
                </a:solidFill>
                <a:latin typeface="Trebuchet MS"/>
                <a:cs typeface="Trebuchet MS"/>
              </a:rPr>
              <a:t>entrepreneurs</a:t>
            </a:r>
            <a:endParaRPr sz="2100">
              <a:latin typeface="Trebuchet MS"/>
              <a:cs typeface="Trebuchet MS"/>
            </a:endParaRPr>
          </a:p>
        </p:txBody>
      </p:sp>
      <p:sp>
        <p:nvSpPr>
          <p:cNvPr id="9" name="object 9"/>
          <p:cNvSpPr txBox="1"/>
          <p:nvPr/>
        </p:nvSpPr>
        <p:spPr>
          <a:xfrm>
            <a:off x="1176995" y="3697640"/>
            <a:ext cx="3020695" cy="1945639"/>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1D1D1B"/>
                </a:solidFill>
                <a:latin typeface="Trebuchet MS"/>
                <a:cs typeface="Trebuchet MS"/>
              </a:rPr>
              <a:t>This</a:t>
            </a:r>
            <a:r>
              <a:rPr sz="1800" spc="-50" dirty="0">
                <a:solidFill>
                  <a:srgbClr val="1D1D1B"/>
                </a:solidFill>
                <a:latin typeface="Trebuchet MS"/>
                <a:cs typeface="Trebuchet MS"/>
              </a:rPr>
              <a:t> </a:t>
            </a:r>
            <a:r>
              <a:rPr sz="1800" spc="-85" dirty="0">
                <a:solidFill>
                  <a:srgbClr val="1D1D1B"/>
                </a:solidFill>
                <a:latin typeface="Trebuchet MS"/>
                <a:cs typeface="Trebuchet MS"/>
              </a:rPr>
              <a:t>project</a:t>
            </a:r>
            <a:r>
              <a:rPr sz="1800" spc="-50" dirty="0">
                <a:solidFill>
                  <a:srgbClr val="1D1D1B"/>
                </a:solidFill>
                <a:latin typeface="Trebuchet MS"/>
                <a:cs typeface="Trebuchet MS"/>
              </a:rPr>
              <a:t> aims </a:t>
            </a:r>
            <a:r>
              <a:rPr sz="1800" spc="-15" dirty="0">
                <a:solidFill>
                  <a:srgbClr val="1D1D1B"/>
                </a:solidFill>
                <a:latin typeface="Trebuchet MS"/>
                <a:cs typeface="Trebuchet MS"/>
              </a:rPr>
              <a:t>to</a:t>
            </a:r>
            <a:r>
              <a:rPr sz="1800" spc="-50" dirty="0">
                <a:solidFill>
                  <a:srgbClr val="1D1D1B"/>
                </a:solidFill>
                <a:latin typeface="Trebuchet MS"/>
                <a:cs typeface="Trebuchet MS"/>
              </a:rPr>
              <a:t> </a:t>
            </a:r>
            <a:r>
              <a:rPr sz="1800" spc="-85" dirty="0">
                <a:solidFill>
                  <a:srgbClr val="1D1D1B"/>
                </a:solidFill>
                <a:latin typeface="Trebuchet MS"/>
                <a:cs typeface="Trebuchet MS"/>
              </a:rPr>
              <a:t>facilitate </a:t>
            </a:r>
            <a:r>
              <a:rPr sz="1800" spc="-80" dirty="0">
                <a:solidFill>
                  <a:srgbClr val="1D1D1B"/>
                </a:solidFill>
                <a:latin typeface="Trebuchet MS"/>
                <a:cs typeface="Trebuchet MS"/>
              </a:rPr>
              <a:t> </a:t>
            </a:r>
            <a:r>
              <a:rPr sz="1800" spc="-45" dirty="0">
                <a:solidFill>
                  <a:srgbClr val="1D1D1B"/>
                </a:solidFill>
                <a:latin typeface="Trebuchet MS"/>
                <a:cs typeface="Trebuchet MS"/>
              </a:rPr>
              <a:t>the</a:t>
            </a:r>
            <a:r>
              <a:rPr sz="1800" spc="-60" dirty="0">
                <a:solidFill>
                  <a:srgbClr val="1D1D1B"/>
                </a:solidFill>
                <a:latin typeface="Trebuchet MS"/>
                <a:cs typeface="Trebuchet MS"/>
              </a:rPr>
              <a:t> </a:t>
            </a:r>
            <a:r>
              <a:rPr sz="1800" spc="-70" dirty="0">
                <a:solidFill>
                  <a:srgbClr val="1D1D1B"/>
                </a:solidFill>
                <a:latin typeface="Trebuchet MS"/>
                <a:cs typeface="Trebuchet MS"/>
              </a:rPr>
              <a:t>increase</a:t>
            </a:r>
            <a:r>
              <a:rPr sz="1800" spc="-55" dirty="0">
                <a:solidFill>
                  <a:srgbClr val="1D1D1B"/>
                </a:solidFill>
                <a:latin typeface="Trebuchet MS"/>
                <a:cs typeface="Trebuchet MS"/>
              </a:rPr>
              <a:t> </a:t>
            </a:r>
            <a:r>
              <a:rPr sz="1800" spc="-20" dirty="0">
                <a:solidFill>
                  <a:srgbClr val="1D1D1B"/>
                </a:solidFill>
                <a:latin typeface="Trebuchet MS"/>
                <a:cs typeface="Trebuchet MS"/>
              </a:rPr>
              <a:t>of</a:t>
            </a:r>
            <a:r>
              <a:rPr sz="1800" spc="-55" dirty="0">
                <a:solidFill>
                  <a:srgbClr val="1D1D1B"/>
                </a:solidFill>
                <a:latin typeface="Trebuchet MS"/>
                <a:cs typeface="Trebuchet MS"/>
              </a:rPr>
              <a:t> </a:t>
            </a:r>
            <a:r>
              <a:rPr sz="1800" spc="-70" dirty="0">
                <a:solidFill>
                  <a:srgbClr val="1D1D1B"/>
                </a:solidFill>
                <a:latin typeface="Trebuchet MS"/>
                <a:cs typeface="Trebuchet MS"/>
              </a:rPr>
              <a:t>female</a:t>
            </a:r>
            <a:r>
              <a:rPr sz="1800" spc="-55" dirty="0">
                <a:solidFill>
                  <a:srgbClr val="1D1D1B"/>
                </a:solidFill>
                <a:latin typeface="Trebuchet MS"/>
                <a:cs typeface="Trebuchet MS"/>
              </a:rPr>
              <a:t> </a:t>
            </a:r>
            <a:r>
              <a:rPr sz="1800" spc="-30" dirty="0">
                <a:solidFill>
                  <a:srgbClr val="1D1D1B"/>
                </a:solidFill>
                <a:latin typeface="Trebuchet MS"/>
                <a:cs typeface="Trebuchet MS"/>
              </a:rPr>
              <a:t>migrant </a:t>
            </a:r>
            <a:r>
              <a:rPr sz="1800" spc="-530" dirty="0">
                <a:solidFill>
                  <a:srgbClr val="1D1D1B"/>
                </a:solidFill>
                <a:latin typeface="Trebuchet MS"/>
                <a:cs typeface="Trebuchet MS"/>
              </a:rPr>
              <a:t> </a:t>
            </a:r>
            <a:r>
              <a:rPr sz="1800" spc="-55" dirty="0">
                <a:solidFill>
                  <a:srgbClr val="1D1D1B"/>
                </a:solidFill>
                <a:latin typeface="Trebuchet MS"/>
                <a:cs typeface="Trebuchet MS"/>
              </a:rPr>
              <a:t>entrepreneurs </a:t>
            </a:r>
            <a:r>
              <a:rPr sz="1800" spc="-50" dirty="0">
                <a:solidFill>
                  <a:srgbClr val="1D1D1B"/>
                </a:solidFill>
                <a:latin typeface="Trebuchet MS"/>
                <a:cs typeface="Trebuchet MS"/>
              </a:rPr>
              <a:t>by </a:t>
            </a:r>
            <a:r>
              <a:rPr sz="1800" spc="-30" dirty="0">
                <a:solidFill>
                  <a:srgbClr val="1D1D1B"/>
                </a:solidFill>
                <a:latin typeface="Trebuchet MS"/>
                <a:cs typeface="Trebuchet MS"/>
              </a:rPr>
              <a:t>transforming </a:t>
            </a:r>
            <a:r>
              <a:rPr sz="1800" spc="-530" dirty="0">
                <a:solidFill>
                  <a:srgbClr val="1D1D1B"/>
                </a:solidFill>
                <a:latin typeface="Trebuchet MS"/>
                <a:cs typeface="Trebuchet MS"/>
              </a:rPr>
              <a:t> </a:t>
            </a:r>
            <a:r>
              <a:rPr sz="1800" spc="-70" dirty="0">
                <a:solidFill>
                  <a:srgbClr val="1D1D1B"/>
                </a:solidFill>
                <a:latin typeface="Trebuchet MS"/>
                <a:cs typeface="Trebuchet MS"/>
              </a:rPr>
              <a:t>their </a:t>
            </a:r>
            <a:r>
              <a:rPr sz="1800" spc="-65" dirty="0">
                <a:solidFill>
                  <a:srgbClr val="1D1D1B"/>
                </a:solidFill>
                <a:latin typeface="Trebuchet MS"/>
                <a:cs typeface="Trebuchet MS"/>
              </a:rPr>
              <a:t>access </a:t>
            </a:r>
            <a:r>
              <a:rPr sz="1800" spc="-15" dirty="0">
                <a:solidFill>
                  <a:srgbClr val="1D1D1B"/>
                </a:solidFill>
                <a:latin typeface="Trebuchet MS"/>
                <a:cs typeface="Trebuchet MS"/>
              </a:rPr>
              <a:t>to and </a:t>
            </a:r>
            <a:r>
              <a:rPr sz="1800" spc="-45" dirty="0">
                <a:solidFill>
                  <a:srgbClr val="1D1D1B"/>
                </a:solidFill>
                <a:latin typeface="Trebuchet MS"/>
                <a:cs typeface="Trebuchet MS"/>
              </a:rPr>
              <a:t>the </a:t>
            </a:r>
            <a:r>
              <a:rPr sz="1800" spc="-65" dirty="0">
                <a:solidFill>
                  <a:srgbClr val="1D1D1B"/>
                </a:solidFill>
                <a:latin typeface="Trebuchet MS"/>
                <a:cs typeface="Trebuchet MS"/>
              </a:rPr>
              <a:t>quality </a:t>
            </a:r>
            <a:r>
              <a:rPr sz="1800" spc="-530" dirty="0">
                <a:solidFill>
                  <a:srgbClr val="1D1D1B"/>
                </a:solidFill>
                <a:latin typeface="Trebuchet MS"/>
                <a:cs typeface="Trebuchet MS"/>
              </a:rPr>
              <a:t> </a:t>
            </a:r>
            <a:r>
              <a:rPr sz="1800" spc="-20" dirty="0">
                <a:solidFill>
                  <a:srgbClr val="1D1D1B"/>
                </a:solidFill>
                <a:latin typeface="Trebuchet MS"/>
                <a:cs typeface="Trebuchet MS"/>
              </a:rPr>
              <a:t>of </a:t>
            </a:r>
            <a:r>
              <a:rPr sz="1800" spc="-45" dirty="0">
                <a:solidFill>
                  <a:srgbClr val="1D1D1B"/>
                </a:solidFill>
                <a:latin typeface="Trebuchet MS"/>
                <a:cs typeface="Trebuchet MS"/>
              </a:rPr>
              <a:t>the </a:t>
            </a:r>
            <a:r>
              <a:rPr sz="1800" spc="-40" dirty="0">
                <a:solidFill>
                  <a:srgbClr val="1D1D1B"/>
                </a:solidFill>
                <a:latin typeface="Trebuchet MS"/>
                <a:cs typeface="Trebuchet MS"/>
              </a:rPr>
              <a:t>training </a:t>
            </a:r>
            <a:r>
              <a:rPr sz="1800" spc="-55" dirty="0">
                <a:solidFill>
                  <a:srgbClr val="1D1D1B"/>
                </a:solidFill>
                <a:latin typeface="Trebuchet MS"/>
                <a:cs typeface="Trebuchet MS"/>
              </a:rPr>
              <a:t>they </a:t>
            </a:r>
            <a:r>
              <a:rPr sz="1800" spc="-95" dirty="0">
                <a:solidFill>
                  <a:srgbClr val="1D1D1B"/>
                </a:solidFill>
                <a:latin typeface="Trebuchet MS"/>
                <a:cs typeface="Trebuchet MS"/>
              </a:rPr>
              <a:t>receive </a:t>
            </a:r>
            <a:r>
              <a:rPr sz="1800" spc="-90" dirty="0">
                <a:solidFill>
                  <a:srgbClr val="1D1D1B"/>
                </a:solidFill>
                <a:latin typeface="Trebuchet MS"/>
                <a:cs typeface="Trebuchet MS"/>
              </a:rPr>
              <a:t> </a:t>
            </a:r>
            <a:r>
              <a:rPr sz="1800" spc="-40" dirty="0">
                <a:solidFill>
                  <a:srgbClr val="1D1D1B"/>
                </a:solidFill>
                <a:latin typeface="Trebuchet MS"/>
                <a:cs typeface="Trebuchet MS"/>
              </a:rPr>
              <a:t>from</a:t>
            </a:r>
            <a:r>
              <a:rPr sz="1800" spc="-45" dirty="0">
                <a:solidFill>
                  <a:srgbClr val="1D1D1B"/>
                </a:solidFill>
                <a:latin typeface="Trebuchet MS"/>
                <a:cs typeface="Trebuchet MS"/>
              </a:rPr>
              <a:t> </a:t>
            </a:r>
            <a:r>
              <a:rPr sz="1800" spc="-55" dirty="0">
                <a:solidFill>
                  <a:srgbClr val="1D1D1B"/>
                </a:solidFill>
                <a:latin typeface="Trebuchet MS"/>
                <a:cs typeface="Trebuchet MS"/>
              </a:rPr>
              <a:t>entrepreneurship</a:t>
            </a:r>
            <a:r>
              <a:rPr sz="1800" spc="-45" dirty="0">
                <a:solidFill>
                  <a:srgbClr val="1D1D1B"/>
                </a:solidFill>
                <a:latin typeface="Trebuchet MS"/>
                <a:cs typeface="Trebuchet MS"/>
              </a:rPr>
              <a:t> </a:t>
            </a:r>
            <a:r>
              <a:rPr sz="1800" spc="-60" dirty="0">
                <a:solidFill>
                  <a:srgbClr val="1D1D1B"/>
                </a:solidFill>
                <a:latin typeface="Trebuchet MS"/>
                <a:cs typeface="Trebuchet MS"/>
              </a:rPr>
              <a:t>VET</a:t>
            </a:r>
            <a:r>
              <a:rPr sz="1800" spc="-45" dirty="0">
                <a:solidFill>
                  <a:srgbClr val="1D1D1B"/>
                </a:solidFill>
                <a:latin typeface="Trebuchet MS"/>
                <a:cs typeface="Trebuchet MS"/>
              </a:rPr>
              <a:t> </a:t>
            </a:r>
            <a:r>
              <a:rPr sz="1800" spc="-55" dirty="0">
                <a:solidFill>
                  <a:srgbClr val="1D1D1B"/>
                </a:solidFill>
                <a:latin typeface="Trebuchet MS"/>
                <a:cs typeface="Trebuchet MS"/>
              </a:rPr>
              <a:t>in- </a:t>
            </a:r>
            <a:r>
              <a:rPr sz="1800" spc="-525" dirty="0">
                <a:solidFill>
                  <a:srgbClr val="1D1D1B"/>
                </a:solidFill>
                <a:latin typeface="Trebuchet MS"/>
                <a:cs typeface="Trebuchet MS"/>
              </a:rPr>
              <a:t> </a:t>
            </a:r>
            <a:r>
              <a:rPr sz="1800" spc="-45" dirty="0">
                <a:solidFill>
                  <a:srgbClr val="1D1D1B"/>
                </a:solidFill>
                <a:latin typeface="Trebuchet MS"/>
                <a:cs typeface="Trebuchet MS"/>
              </a:rPr>
              <a:t>stitutions</a:t>
            </a:r>
            <a:r>
              <a:rPr sz="1800" spc="-50" dirty="0">
                <a:solidFill>
                  <a:srgbClr val="1D1D1B"/>
                </a:solidFill>
                <a:latin typeface="Trebuchet MS"/>
                <a:cs typeface="Trebuchet MS"/>
              </a:rPr>
              <a:t> </a:t>
            </a:r>
            <a:r>
              <a:rPr sz="1800" spc="-165" dirty="0">
                <a:solidFill>
                  <a:srgbClr val="1D1D1B"/>
                </a:solidFill>
                <a:latin typeface="Trebuchet MS"/>
                <a:cs typeface="Trebuchet MS"/>
              </a:rPr>
              <a:t>.</a:t>
            </a:r>
            <a:endParaRPr sz="1800">
              <a:latin typeface="Trebuchet MS"/>
              <a:cs typeface="Trebuchet MS"/>
            </a:endParaRPr>
          </a:p>
        </p:txBody>
      </p:sp>
      <p:sp>
        <p:nvSpPr>
          <p:cNvPr id="10" name="object 10"/>
          <p:cNvSpPr txBox="1"/>
          <p:nvPr/>
        </p:nvSpPr>
        <p:spPr>
          <a:xfrm>
            <a:off x="1176995" y="5892200"/>
            <a:ext cx="2896235" cy="1122680"/>
          </a:xfrm>
          <a:prstGeom prst="rect">
            <a:avLst/>
          </a:prstGeom>
        </p:spPr>
        <p:txBody>
          <a:bodyPr vert="horz" wrap="square" lIns="0" tIns="12700" rIns="0" bIns="0" rtlCol="0">
            <a:spAutoFit/>
          </a:bodyPr>
          <a:lstStyle/>
          <a:p>
            <a:pPr marL="12700" marR="5080">
              <a:lnSpc>
                <a:spcPct val="100000"/>
              </a:lnSpc>
              <a:spcBef>
                <a:spcPts val="100"/>
              </a:spcBef>
            </a:pPr>
            <a:r>
              <a:rPr sz="1800" b="1" spc="45" dirty="0">
                <a:solidFill>
                  <a:srgbClr val="1D1D1B"/>
                </a:solidFill>
                <a:latin typeface="Trebuchet MS"/>
                <a:cs typeface="Trebuchet MS"/>
              </a:rPr>
              <a:t>https://ww</a:t>
            </a:r>
            <a:r>
              <a:rPr sz="1800" b="1" spc="-25" dirty="0">
                <a:solidFill>
                  <a:srgbClr val="1D1D1B"/>
                </a:solidFill>
                <a:latin typeface="Trebuchet MS"/>
                <a:cs typeface="Trebuchet MS"/>
              </a:rPr>
              <a:t>w</a:t>
            </a:r>
            <a:r>
              <a:rPr sz="1800" b="1" spc="-15" dirty="0">
                <a:solidFill>
                  <a:srgbClr val="1D1D1B"/>
                </a:solidFill>
                <a:latin typeface="Trebuchet MS"/>
                <a:cs typeface="Trebuchet MS"/>
              </a:rPr>
              <a:t>.eminentp</a:t>
            </a:r>
            <a:r>
              <a:rPr sz="1800" b="1" spc="-35" dirty="0">
                <a:solidFill>
                  <a:srgbClr val="1D1D1B"/>
                </a:solidFill>
                <a:latin typeface="Trebuchet MS"/>
                <a:cs typeface="Trebuchet MS"/>
              </a:rPr>
              <a:t>r</a:t>
            </a:r>
            <a:r>
              <a:rPr sz="1800" b="1" spc="-40" dirty="0">
                <a:solidFill>
                  <a:srgbClr val="1D1D1B"/>
                </a:solidFill>
                <a:latin typeface="Trebuchet MS"/>
                <a:cs typeface="Trebuchet MS"/>
              </a:rPr>
              <a:t>oj</a:t>
            </a:r>
            <a:r>
              <a:rPr sz="1800" b="1" spc="-55" dirty="0">
                <a:solidFill>
                  <a:srgbClr val="1D1D1B"/>
                </a:solidFill>
                <a:latin typeface="Trebuchet MS"/>
                <a:cs typeface="Trebuchet MS"/>
              </a:rPr>
              <a:t>-  </a:t>
            </a:r>
            <a:r>
              <a:rPr sz="1800" b="1" spc="-40" dirty="0">
                <a:solidFill>
                  <a:srgbClr val="1D1D1B"/>
                </a:solidFill>
                <a:latin typeface="Trebuchet MS"/>
                <a:cs typeface="Trebuchet MS"/>
              </a:rPr>
              <a:t>ect.eu/course-curricu-</a:t>
            </a:r>
            <a:endParaRPr sz="1800">
              <a:latin typeface="Trebuchet MS"/>
              <a:cs typeface="Trebuchet MS"/>
            </a:endParaRPr>
          </a:p>
          <a:p>
            <a:pPr marL="12700" marR="1144270">
              <a:lnSpc>
                <a:spcPct val="100000"/>
              </a:lnSpc>
            </a:pPr>
            <a:r>
              <a:rPr sz="1800" b="1" spc="-5" dirty="0">
                <a:solidFill>
                  <a:srgbClr val="1D1D1B"/>
                </a:solidFill>
                <a:latin typeface="Trebuchet MS"/>
                <a:cs typeface="Trebuchet MS"/>
              </a:rPr>
              <a:t>lum-and-class- </a:t>
            </a:r>
            <a:r>
              <a:rPr sz="1800" b="1" dirty="0">
                <a:solidFill>
                  <a:srgbClr val="1D1D1B"/>
                </a:solidFill>
                <a:latin typeface="Trebuchet MS"/>
                <a:cs typeface="Trebuchet MS"/>
              </a:rPr>
              <a:t> </a:t>
            </a:r>
            <a:r>
              <a:rPr sz="1800" b="1" spc="-90" dirty="0">
                <a:solidFill>
                  <a:srgbClr val="1D1D1B"/>
                </a:solidFill>
                <a:latin typeface="Trebuchet MS"/>
                <a:cs typeface="Trebuchet MS"/>
              </a:rPr>
              <a:t>r</a:t>
            </a:r>
            <a:r>
              <a:rPr sz="1800" b="1" spc="10" dirty="0">
                <a:solidFill>
                  <a:srgbClr val="1D1D1B"/>
                </a:solidFill>
                <a:latin typeface="Trebuchet MS"/>
                <a:cs typeface="Trebuchet MS"/>
              </a:rPr>
              <a:t>oom-materials/</a:t>
            </a:r>
            <a:endParaRPr sz="1800">
              <a:latin typeface="Trebuchet MS"/>
              <a:cs typeface="Trebuchet MS"/>
            </a:endParaRPr>
          </a:p>
        </p:txBody>
      </p:sp>
      <p:grpSp>
        <p:nvGrpSpPr>
          <p:cNvPr id="11" name="object 11"/>
          <p:cNvGrpSpPr/>
          <p:nvPr/>
        </p:nvGrpSpPr>
        <p:grpSpPr>
          <a:xfrm>
            <a:off x="1189691" y="0"/>
            <a:ext cx="8869045" cy="4154170"/>
            <a:chOff x="1189691" y="0"/>
            <a:chExt cx="8869045" cy="4154170"/>
          </a:xfrm>
        </p:grpSpPr>
        <p:pic>
          <p:nvPicPr>
            <p:cNvPr id="12" name="object 12"/>
            <p:cNvPicPr/>
            <p:nvPr/>
          </p:nvPicPr>
          <p:blipFill>
            <a:blip r:embed="rId2" cstate="print"/>
            <a:stretch>
              <a:fillRect/>
            </a:stretch>
          </p:blipFill>
          <p:spPr>
            <a:xfrm>
              <a:off x="3774135" y="0"/>
              <a:ext cx="6284264" cy="4154030"/>
            </a:xfrm>
            <a:prstGeom prst="rect">
              <a:avLst/>
            </a:prstGeom>
          </p:spPr>
        </p:pic>
        <p:sp>
          <p:nvSpPr>
            <p:cNvPr id="13" name="object 13"/>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4" name="object 14"/>
          <p:cNvSpPr txBox="1"/>
          <p:nvPr/>
        </p:nvSpPr>
        <p:spPr>
          <a:xfrm>
            <a:off x="6413500" y="4806950"/>
            <a:ext cx="2854325" cy="1945639"/>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FFFFFF"/>
                </a:solidFill>
                <a:latin typeface="Trebuchet MS"/>
                <a:cs typeface="Trebuchet MS"/>
              </a:rPr>
              <a:t>This </a:t>
            </a:r>
            <a:r>
              <a:rPr sz="1800" spc="-45" dirty="0">
                <a:solidFill>
                  <a:srgbClr val="FFFFFF"/>
                </a:solidFill>
                <a:latin typeface="Trebuchet MS"/>
                <a:cs typeface="Trebuchet MS"/>
              </a:rPr>
              <a:t>course </a:t>
            </a:r>
            <a:r>
              <a:rPr sz="1800" spc="-50" dirty="0">
                <a:solidFill>
                  <a:srgbClr val="FFFFFF"/>
                </a:solidFill>
                <a:latin typeface="Trebuchet MS"/>
                <a:cs typeface="Trebuchet MS"/>
              </a:rPr>
              <a:t>aims </a:t>
            </a:r>
            <a:r>
              <a:rPr sz="1800" spc="-15" dirty="0">
                <a:solidFill>
                  <a:srgbClr val="FFFFFF"/>
                </a:solidFill>
                <a:latin typeface="Trebuchet MS"/>
                <a:cs typeface="Trebuchet MS"/>
              </a:rPr>
              <a:t>to </a:t>
            </a:r>
            <a:r>
              <a:rPr sz="1800" spc="-55" dirty="0">
                <a:solidFill>
                  <a:srgbClr val="FFFFFF"/>
                </a:solidFill>
                <a:latin typeface="Trebuchet MS"/>
                <a:cs typeface="Trebuchet MS"/>
              </a:rPr>
              <a:t>improve </a:t>
            </a:r>
            <a:r>
              <a:rPr sz="1800" spc="-50" dirty="0">
                <a:solidFill>
                  <a:srgbClr val="FFFFFF"/>
                </a:solidFill>
                <a:latin typeface="Trebuchet MS"/>
                <a:cs typeface="Trebuchet MS"/>
              </a:rPr>
              <a:t> </a:t>
            </a:r>
            <a:r>
              <a:rPr sz="1800" spc="-65" dirty="0">
                <a:solidFill>
                  <a:srgbClr val="FFFFFF"/>
                </a:solidFill>
                <a:latin typeface="Trebuchet MS"/>
                <a:cs typeface="Trebuchet MS"/>
              </a:rPr>
              <a:t>access </a:t>
            </a:r>
            <a:r>
              <a:rPr sz="1800" spc="-15" dirty="0">
                <a:solidFill>
                  <a:srgbClr val="FFFFFF"/>
                </a:solidFill>
                <a:latin typeface="Trebuchet MS"/>
                <a:cs typeface="Trebuchet MS"/>
              </a:rPr>
              <a:t>to and </a:t>
            </a:r>
            <a:r>
              <a:rPr sz="1800" spc="-45" dirty="0">
                <a:solidFill>
                  <a:srgbClr val="FFFFFF"/>
                </a:solidFill>
                <a:latin typeface="Trebuchet MS"/>
                <a:cs typeface="Trebuchet MS"/>
              </a:rPr>
              <a:t>the </a:t>
            </a:r>
            <a:r>
              <a:rPr sz="1800" spc="-65" dirty="0">
                <a:solidFill>
                  <a:srgbClr val="FFFFFF"/>
                </a:solidFill>
                <a:latin typeface="Trebuchet MS"/>
                <a:cs typeface="Trebuchet MS"/>
              </a:rPr>
              <a:t>quality </a:t>
            </a:r>
            <a:r>
              <a:rPr sz="1800" spc="-20" dirty="0">
                <a:solidFill>
                  <a:srgbClr val="FFFFFF"/>
                </a:solidFill>
                <a:latin typeface="Trebuchet MS"/>
                <a:cs typeface="Trebuchet MS"/>
              </a:rPr>
              <a:t>of </a:t>
            </a:r>
            <a:r>
              <a:rPr sz="1800" spc="-15" dirty="0">
                <a:solidFill>
                  <a:srgbClr val="FFFFFF"/>
                </a:solidFill>
                <a:latin typeface="Trebuchet MS"/>
                <a:cs typeface="Trebuchet MS"/>
              </a:rPr>
              <a:t> </a:t>
            </a:r>
            <a:r>
              <a:rPr sz="1800" spc="-40" dirty="0">
                <a:solidFill>
                  <a:srgbClr val="FFFFFF"/>
                </a:solidFill>
                <a:latin typeface="Trebuchet MS"/>
                <a:cs typeface="Trebuchet MS"/>
              </a:rPr>
              <a:t>training </a:t>
            </a:r>
            <a:r>
              <a:rPr sz="1800" spc="-45" dirty="0">
                <a:solidFill>
                  <a:srgbClr val="FFFFFF"/>
                </a:solidFill>
                <a:latin typeface="Trebuchet MS"/>
                <a:cs typeface="Trebuchet MS"/>
              </a:rPr>
              <a:t>for </a:t>
            </a:r>
            <a:r>
              <a:rPr sz="1800" spc="-55" dirty="0">
                <a:solidFill>
                  <a:srgbClr val="FFFFFF"/>
                </a:solidFill>
                <a:latin typeface="Trebuchet MS"/>
                <a:cs typeface="Trebuchet MS"/>
              </a:rPr>
              <a:t>entrepreneurship </a:t>
            </a:r>
            <a:r>
              <a:rPr sz="1800" spc="-535" dirty="0">
                <a:solidFill>
                  <a:srgbClr val="FFFFFF"/>
                </a:solidFill>
                <a:latin typeface="Trebuchet MS"/>
                <a:cs typeface="Trebuchet MS"/>
              </a:rPr>
              <a:t> </a:t>
            </a:r>
            <a:r>
              <a:rPr sz="1800" spc="-45" dirty="0">
                <a:solidFill>
                  <a:srgbClr val="FFFFFF"/>
                </a:solidFill>
                <a:latin typeface="Trebuchet MS"/>
                <a:cs typeface="Trebuchet MS"/>
              </a:rPr>
              <a:t>educators </a:t>
            </a:r>
            <a:r>
              <a:rPr sz="1800" spc="-35" dirty="0">
                <a:solidFill>
                  <a:srgbClr val="FFFFFF"/>
                </a:solidFill>
                <a:latin typeface="Trebuchet MS"/>
                <a:cs typeface="Trebuchet MS"/>
              </a:rPr>
              <a:t>within </a:t>
            </a:r>
            <a:r>
              <a:rPr sz="1800" spc="-45" dirty="0">
                <a:solidFill>
                  <a:srgbClr val="FFFFFF"/>
                </a:solidFill>
                <a:latin typeface="Trebuchet MS"/>
                <a:cs typeface="Trebuchet MS"/>
              </a:rPr>
              <a:t>the </a:t>
            </a:r>
            <a:r>
              <a:rPr sz="1800" spc="-55" dirty="0">
                <a:solidFill>
                  <a:srgbClr val="FFFFFF"/>
                </a:solidFill>
                <a:latin typeface="Trebuchet MS"/>
                <a:cs typeface="Trebuchet MS"/>
              </a:rPr>
              <a:t>context </a:t>
            </a:r>
            <a:r>
              <a:rPr sz="1800" spc="-530" dirty="0">
                <a:solidFill>
                  <a:srgbClr val="FFFFFF"/>
                </a:solidFill>
                <a:latin typeface="Trebuchet MS"/>
                <a:cs typeface="Trebuchet MS"/>
              </a:rPr>
              <a:t> </a:t>
            </a:r>
            <a:r>
              <a:rPr sz="1800" spc="-20" dirty="0">
                <a:solidFill>
                  <a:srgbClr val="FFFFFF"/>
                </a:solidFill>
                <a:latin typeface="Trebuchet MS"/>
                <a:cs typeface="Trebuchet MS"/>
              </a:rPr>
              <a:t>of</a:t>
            </a:r>
            <a:r>
              <a:rPr sz="1800" spc="-45" dirty="0">
                <a:solidFill>
                  <a:srgbClr val="FFFFFF"/>
                </a:solidFill>
                <a:latin typeface="Trebuchet MS"/>
                <a:cs typeface="Trebuchet MS"/>
              </a:rPr>
              <a:t> inclusion </a:t>
            </a:r>
            <a:r>
              <a:rPr sz="1800" spc="-15" dirty="0">
                <a:solidFill>
                  <a:srgbClr val="FFFFFF"/>
                </a:solidFill>
                <a:latin typeface="Trebuchet MS"/>
                <a:cs typeface="Trebuchet MS"/>
              </a:rPr>
              <a:t>and</a:t>
            </a:r>
            <a:r>
              <a:rPr sz="1800" spc="-45" dirty="0">
                <a:solidFill>
                  <a:srgbClr val="FFFFFF"/>
                </a:solidFill>
                <a:latin typeface="Trebuchet MS"/>
                <a:cs typeface="Trebuchet MS"/>
              </a:rPr>
              <a:t> </a:t>
            </a:r>
            <a:r>
              <a:rPr sz="1800" spc="-75" dirty="0">
                <a:solidFill>
                  <a:srgbClr val="FFFFFF"/>
                </a:solidFill>
                <a:latin typeface="Trebuchet MS"/>
                <a:cs typeface="Trebuchet MS"/>
              </a:rPr>
              <a:t>diversit</a:t>
            </a:r>
            <a:r>
              <a:rPr sz="1800" spc="-240" dirty="0">
                <a:solidFill>
                  <a:srgbClr val="FFFFFF"/>
                </a:solidFill>
                <a:latin typeface="Trebuchet MS"/>
                <a:cs typeface="Trebuchet MS"/>
              </a:rPr>
              <a:t>y</a:t>
            </a:r>
            <a:r>
              <a:rPr sz="1800" spc="-165" dirty="0">
                <a:solidFill>
                  <a:srgbClr val="FFFFFF"/>
                </a:solidFill>
                <a:latin typeface="Trebuchet MS"/>
                <a:cs typeface="Trebuchet MS"/>
              </a:rPr>
              <a:t>,</a:t>
            </a:r>
            <a:r>
              <a:rPr sz="1800" spc="-45" dirty="0">
                <a:solidFill>
                  <a:srgbClr val="FFFFFF"/>
                </a:solidFill>
                <a:latin typeface="Trebuchet MS"/>
                <a:cs typeface="Trebuchet MS"/>
              </a:rPr>
              <a:t> </a:t>
            </a:r>
            <a:r>
              <a:rPr sz="1800" dirty="0">
                <a:solidFill>
                  <a:srgbClr val="FFFFFF"/>
                </a:solidFill>
                <a:latin typeface="Trebuchet MS"/>
                <a:cs typeface="Trebuchet MS"/>
              </a:rPr>
              <a:t>so  </a:t>
            </a:r>
            <a:r>
              <a:rPr sz="1800" spc="-40" dirty="0">
                <a:solidFill>
                  <a:srgbClr val="FFFFFF"/>
                </a:solidFill>
                <a:latin typeface="Trebuchet MS"/>
                <a:cs typeface="Trebuchet MS"/>
              </a:rPr>
              <a:t>as </a:t>
            </a:r>
            <a:r>
              <a:rPr sz="1800" spc="-15" dirty="0">
                <a:solidFill>
                  <a:srgbClr val="FFFFFF"/>
                </a:solidFill>
                <a:latin typeface="Trebuchet MS"/>
                <a:cs typeface="Trebuchet MS"/>
              </a:rPr>
              <a:t>to </a:t>
            </a:r>
            <a:r>
              <a:rPr sz="1800" spc="-30" dirty="0">
                <a:solidFill>
                  <a:srgbClr val="FFFFFF"/>
                </a:solidFill>
                <a:latin typeface="Trebuchet MS"/>
                <a:cs typeface="Trebuchet MS"/>
              </a:rPr>
              <a:t>unlock </a:t>
            </a:r>
            <a:r>
              <a:rPr sz="1800" spc="-45" dirty="0">
                <a:solidFill>
                  <a:srgbClr val="FFFFFF"/>
                </a:solidFill>
                <a:latin typeface="Trebuchet MS"/>
                <a:cs typeface="Trebuchet MS"/>
              </a:rPr>
              <a:t>the </a:t>
            </a:r>
            <a:r>
              <a:rPr sz="1800" spc="-50" dirty="0">
                <a:solidFill>
                  <a:srgbClr val="FFFFFF"/>
                </a:solidFill>
                <a:latin typeface="Trebuchet MS"/>
                <a:cs typeface="Trebuchet MS"/>
              </a:rPr>
              <a:t>potential </a:t>
            </a:r>
            <a:r>
              <a:rPr sz="1800" spc="-20" dirty="0">
                <a:solidFill>
                  <a:srgbClr val="FFFFFF"/>
                </a:solidFill>
                <a:latin typeface="Trebuchet MS"/>
                <a:cs typeface="Trebuchet MS"/>
              </a:rPr>
              <a:t>of </a:t>
            </a:r>
            <a:r>
              <a:rPr sz="1800" spc="-530" dirty="0">
                <a:solidFill>
                  <a:srgbClr val="FFFFFF"/>
                </a:solidFill>
                <a:latin typeface="Trebuchet MS"/>
                <a:cs typeface="Trebuchet MS"/>
              </a:rPr>
              <a:t> </a:t>
            </a:r>
            <a:r>
              <a:rPr sz="1800" spc="-30" dirty="0">
                <a:solidFill>
                  <a:srgbClr val="FFFFFF"/>
                </a:solidFill>
                <a:latin typeface="Trebuchet MS"/>
                <a:cs typeface="Trebuchet MS"/>
              </a:rPr>
              <a:t>migrant</a:t>
            </a:r>
            <a:r>
              <a:rPr sz="1800" spc="-55" dirty="0">
                <a:solidFill>
                  <a:srgbClr val="FFFFFF"/>
                </a:solidFill>
                <a:latin typeface="Trebuchet MS"/>
                <a:cs typeface="Trebuchet MS"/>
              </a:rPr>
              <a:t> </a:t>
            </a:r>
            <a:r>
              <a:rPr sz="1800" spc="-75" dirty="0">
                <a:solidFill>
                  <a:srgbClr val="FFFFFF"/>
                </a:solidFill>
                <a:latin typeface="Trebuchet MS"/>
                <a:cs typeface="Trebuchet MS"/>
              </a:rPr>
              <a:t>&amp;</a:t>
            </a:r>
            <a:r>
              <a:rPr sz="1800" spc="-50" dirty="0">
                <a:solidFill>
                  <a:srgbClr val="FFFFFF"/>
                </a:solidFill>
                <a:latin typeface="Trebuchet MS"/>
                <a:cs typeface="Trebuchet MS"/>
              </a:rPr>
              <a:t> refugee </a:t>
            </a:r>
            <a:r>
              <a:rPr sz="1800" spc="-25" dirty="0">
                <a:solidFill>
                  <a:srgbClr val="FFFFFF"/>
                </a:solidFill>
                <a:latin typeface="Trebuchet MS"/>
                <a:cs typeface="Trebuchet MS"/>
              </a:rPr>
              <a:t>women.</a:t>
            </a:r>
            <a:endParaRPr sz="1800">
              <a:latin typeface="Trebuchet MS"/>
              <a:cs typeface="Trebuchet MS"/>
            </a:endParaRPr>
          </a:p>
        </p:txBody>
      </p:sp>
      <p:sp>
        <p:nvSpPr>
          <p:cNvPr id="15" name="object 15"/>
          <p:cNvSpPr txBox="1"/>
          <p:nvPr/>
        </p:nvSpPr>
        <p:spPr>
          <a:xfrm>
            <a:off x="1380195" y="114458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FC6D297C-1900-4D4A-BC4C-CFB6B26D4EBD}"/>
              </a:ext>
            </a:extLst>
          </p:cNvPr>
          <p:cNvSpPr/>
          <p:nvPr/>
        </p:nvSpPr>
        <p:spPr>
          <a:xfrm>
            <a:off x="1055462" y="812102"/>
            <a:ext cx="9002938" cy="6960298"/>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3" name="object 3"/>
          <p:cNvSpPr txBox="1">
            <a:spLocks noGrp="1"/>
          </p:cNvSpPr>
          <p:nvPr>
            <p:ph type="title"/>
          </p:nvPr>
        </p:nvSpPr>
        <p:spPr>
          <a:xfrm>
            <a:off x="1028700" y="1612310"/>
            <a:ext cx="3399790" cy="1112228"/>
          </a:xfrm>
          <a:prstGeom prst="rect">
            <a:avLst/>
          </a:prstGeom>
        </p:spPr>
        <p:txBody>
          <a:bodyPr vert="horz" wrap="square" lIns="0" tIns="15240" rIns="0" bIns="0" rtlCol="0">
            <a:spAutoFit/>
          </a:bodyPr>
          <a:lstStyle/>
          <a:p>
            <a:pPr marL="12700" marR="5080">
              <a:lnSpc>
                <a:spcPct val="99200"/>
              </a:lnSpc>
              <a:spcBef>
                <a:spcPts val="120"/>
              </a:spcBef>
            </a:pPr>
            <a:r>
              <a:rPr lang="pt-PT" sz="2400" b="0" spc="220" err="1">
                <a:solidFill>
                  <a:srgbClr val="1D1D1B"/>
                </a:solidFill>
                <a:latin typeface="Trebuchet MS"/>
                <a:cs typeface="Trebuchet MS"/>
              </a:rPr>
              <a:t>Communicate</a:t>
            </a:r>
            <a:r>
              <a:rPr lang="pt-PT" sz="2400" b="0" spc="220">
                <a:solidFill>
                  <a:srgbClr val="1D1D1B"/>
                </a:solidFill>
                <a:latin typeface="Trebuchet MS"/>
                <a:cs typeface="Trebuchet MS"/>
              </a:rPr>
              <a:t> in </a:t>
            </a:r>
            <a:r>
              <a:rPr lang="pt-PT" sz="2400" b="0" spc="220" err="1">
                <a:solidFill>
                  <a:srgbClr val="1D1D1B"/>
                </a:solidFill>
                <a:latin typeface="Trebuchet MS"/>
                <a:cs typeface="Trebuchet MS"/>
              </a:rPr>
              <a:t>your</a:t>
            </a:r>
            <a:r>
              <a:rPr lang="pt-PT" sz="2400" b="0" spc="220">
                <a:solidFill>
                  <a:srgbClr val="1D1D1B"/>
                </a:solidFill>
                <a:latin typeface="Trebuchet MS"/>
                <a:cs typeface="Trebuchet MS"/>
              </a:rPr>
              <a:t> </a:t>
            </a:r>
            <a:r>
              <a:rPr lang="pt-PT" sz="2400" b="0" spc="220" err="1">
                <a:solidFill>
                  <a:srgbClr val="1D1D1B"/>
                </a:solidFill>
                <a:latin typeface="Trebuchet MS"/>
                <a:cs typeface="Trebuchet MS"/>
              </a:rPr>
              <a:t>culinary</a:t>
            </a:r>
            <a:r>
              <a:rPr lang="pt-PT" sz="2400" b="0" spc="220">
                <a:solidFill>
                  <a:srgbClr val="1D1D1B"/>
                </a:solidFill>
                <a:latin typeface="Trebuchet MS"/>
                <a:cs typeface="Trebuchet MS"/>
              </a:rPr>
              <a:t> </a:t>
            </a:r>
            <a:r>
              <a:rPr lang="pt-PT" sz="2400" b="0" spc="220" err="1">
                <a:solidFill>
                  <a:srgbClr val="1D1D1B"/>
                </a:solidFill>
                <a:latin typeface="Trebuchet MS"/>
                <a:cs typeface="Trebuchet MS"/>
              </a:rPr>
              <a:t>project</a:t>
            </a:r>
            <a:endParaRPr sz="2100">
              <a:latin typeface="Trebuchet MS"/>
              <a:cs typeface="Trebuchet MS"/>
            </a:endParaRPr>
          </a:p>
        </p:txBody>
      </p:sp>
      <p:sp>
        <p:nvSpPr>
          <p:cNvPr id="4" name="object 4"/>
          <p:cNvSpPr txBox="1"/>
          <p:nvPr/>
        </p:nvSpPr>
        <p:spPr>
          <a:xfrm>
            <a:off x="1028700" y="3105829"/>
            <a:ext cx="4485321" cy="2929007"/>
          </a:xfrm>
          <a:prstGeom prst="rect">
            <a:avLst/>
          </a:prstGeom>
        </p:spPr>
        <p:txBody>
          <a:bodyPr vert="horz" wrap="square" lIns="0" tIns="149860" rIns="0" bIns="0" rtlCol="0">
            <a:spAutoFit/>
          </a:bodyPr>
          <a:lstStyle/>
          <a:p>
            <a:pPr marL="12700" marR="30480">
              <a:lnSpc>
                <a:spcPct val="100000"/>
              </a:lnSpc>
              <a:spcBef>
                <a:spcPts val="100"/>
              </a:spcBef>
            </a:pPr>
            <a:r>
              <a:rPr lang="en-US" spc="-70" dirty="0">
                <a:solidFill>
                  <a:srgbClr val="1D1D1B"/>
                </a:solidFill>
                <a:latin typeface="Trebuchet MS"/>
                <a:cs typeface="Trebuchet MS"/>
              </a:rPr>
              <a:t>Here</a:t>
            </a:r>
            <a:r>
              <a:rPr lang="en-US" spc="-45" dirty="0">
                <a:solidFill>
                  <a:srgbClr val="1D1D1B"/>
                </a:solidFill>
                <a:latin typeface="Trebuchet MS"/>
                <a:cs typeface="Trebuchet MS"/>
              </a:rPr>
              <a:t> </a:t>
            </a:r>
            <a:r>
              <a:rPr lang="en-US" spc="-15" dirty="0">
                <a:solidFill>
                  <a:srgbClr val="1D1D1B"/>
                </a:solidFill>
                <a:latin typeface="Trebuchet MS"/>
                <a:cs typeface="Trebuchet MS"/>
              </a:rPr>
              <a:t>you</a:t>
            </a:r>
            <a:r>
              <a:rPr lang="en-US" spc="-45" dirty="0">
                <a:solidFill>
                  <a:srgbClr val="1D1D1B"/>
                </a:solidFill>
                <a:latin typeface="Trebuchet MS"/>
                <a:cs typeface="Trebuchet MS"/>
              </a:rPr>
              <a:t> </a:t>
            </a:r>
            <a:r>
              <a:rPr lang="en-US" spc="-80" dirty="0">
                <a:solidFill>
                  <a:srgbClr val="1D1D1B"/>
                </a:solidFill>
                <a:latin typeface="Trebuchet MS"/>
                <a:cs typeface="Trebuchet MS"/>
              </a:rPr>
              <a:t>will</a:t>
            </a:r>
            <a:r>
              <a:rPr lang="en-US" spc="-45" dirty="0">
                <a:solidFill>
                  <a:srgbClr val="1D1D1B"/>
                </a:solidFill>
                <a:latin typeface="Trebuchet MS"/>
                <a:cs typeface="Trebuchet MS"/>
              </a:rPr>
              <a:t> find </a:t>
            </a:r>
            <a:r>
              <a:rPr lang="en-US" spc="-15" dirty="0">
                <a:solidFill>
                  <a:srgbClr val="1D1D1B"/>
                </a:solidFill>
                <a:latin typeface="Trebuchet MS"/>
                <a:cs typeface="Trebuchet MS"/>
              </a:rPr>
              <a:t>a</a:t>
            </a:r>
            <a:r>
              <a:rPr lang="en-US" spc="-45" dirty="0">
                <a:solidFill>
                  <a:srgbClr val="1D1D1B"/>
                </a:solidFill>
                <a:latin typeface="Trebuchet MS"/>
                <a:cs typeface="Trebuchet MS"/>
              </a:rPr>
              <a:t> </a:t>
            </a:r>
            <a:r>
              <a:rPr lang="en-US" spc="-60" dirty="0">
                <a:solidFill>
                  <a:srgbClr val="1D1D1B"/>
                </a:solidFill>
                <a:latin typeface="Trebuchet MS"/>
                <a:cs typeface="Trebuchet MS"/>
              </a:rPr>
              <a:t>module about Communication</a:t>
            </a:r>
            <a:r>
              <a:rPr lang="en-US" spc="-20" dirty="0">
                <a:solidFill>
                  <a:srgbClr val="1D1D1B"/>
                </a:solidFill>
                <a:latin typeface="Trebuchet MS"/>
                <a:cs typeface="Trebuchet MS"/>
              </a:rPr>
              <a:t> </a:t>
            </a:r>
            <a:r>
              <a:rPr lang="en-US" spc="-25" dirty="0">
                <a:solidFill>
                  <a:srgbClr val="1D1D1B"/>
                </a:solidFill>
                <a:latin typeface="Trebuchet MS"/>
                <a:cs typeface="Trebuchet MS"/>
              </a:rPr>
              <a:t>used </a:t>
            </a:r>
            <a:r>
              <a:rPr lang="en-US" spc="-50" dirty="0">
                <a:solidFill>
                  <a:srgbClr val="1D1D1B"/>
                </a:solidFill>
                <a:latin typeface="Trebuchet MS"/>
                <a:cs typeface="Trebuchet MS"/>
              </a:rPr>
              <a:t>in </a:t>
            </a:r>
            <a:r>
              <a:rPr lang="en-US" spc="-35" dirty="0">
                <a:solidFill>
                  <a:srgbClr val="1D1D1B"/>
                </a:solidFill>
                <a:latin typeface="Trebuchet MS"/>
                <a:cs typeface="Trebuchet MS"/>
              </a:rPr>
              <a:t>another </a:t>
            </a:r>
            <a:r>
              <a:rPr lang="en-US" spc="-30" dirty="0">
                <a:solidFill>
                  <a:srgbClr val="1D1D1B"/>
                </a:solidFill>
                <a:latin typeface="Trebuchet MS"/>
                <a:cs typeface="Trebuchet MS"/>
              </a:rPr>
              <a:t> </a:t>
            </a:r>
            <a:r>
              <a:rPr lang="en-US" spc="70" dirty="0">
                <a:solidFill>
                  <a:srgbClr val="1D1D1B"/>
                </a:solidFill>
                <a:latin typeface="Trebuchet MS"/>
                <a:cs typeface="Trebuchet MS"/>
              </a:rPr>
              <a:t>ERASMUS+ </a:t>
            </a:r>
            <a:r>
              <a:rPr lang="en-US" spc="-85" dirty="0">
                <a:solidFill>
                  <a:srgbClr val="1D1D1B"/>
                </a:solidFill>
                <a:latin typeface="Trebuchet MS"/>
                <a:cs typeface="Trebuchet MS"/>
              </a:rPr>
              <a:t>project </a:t>
            </a:r>
            <a:r>
              <a:rPr lang="en-US" spc="-25" dirty="0">
                <a:solidFill>
                  <a:srgbClr val="1D1D1B"/>
                </a:solidFill>
                <a:latin typeface="Trebuchet MS"/>
                <a:cs typeface="Trebuchet MS"/>
              </a:rPr>
              <a:t>with very good content and </a:t>
            </a:r>
            <a:r>
              <a:rPr lang="en-US" spc="-25" dirty="0">
                <a:solidFill>
                  <a:srgbClr val="1D1D1B"/>
                </a:solidFill>
                <a:latin typeface="Trebuchet MS"/>
              </a:rPr>
              <a:t>information to explore.</a:t>
            </a:r>
          </a:p>
          <a:p>
            <a:pPr>
              <a:lnSpc>
                <a:spcPct val="100000"/>
              </a:lnSpc>
              <a:spcBef>
                <a:spcPts val="10"/>
              </a:spcBef>
            </a:pPr>
            <a:endParaRPr lang="en-US" spc="-25" dirty="0">
              <a:solidFill>
                <a:srgbClr val="1D1D1B"/>
              </a:solidFill>
              <a:latin typeface="Trebuchet MS"/>
            </a:endParaRPr>
          </a:p>
          <a:p>
            <a:pPr marL="12700" marR="331470">
              <a:lnSpc>
                <a:spcPct val="100000"/>
              </a:lnSpc>
            </a:pPr>
            <a:r>
              <a:rPr lang="en-US" spc="-25" dirty="0">
                <a:solidFill>
                  <a:srgbClr val="1D1D1B"/>
                </a:solidFill>
                <a:latin typeface="Trebuchet MS"/>
              </a:rPr>
              <a:t>This module is available in English, </a:t>
            </a:r>
            <a:r>
              <a:rPr lang="en-US" spc="-25" dirty="0">
                <a:solidFill>
                  <a:srgbClr val="1D1D1B"/>
                </a:solidFill>
                <a:latin typeface="Trebuchet MS"/>
                <a:hlinkClick r:id="rId2">
                  <a:extLst>
                    <a:ext uri="{A12FA001-AC4F-418D-AE19-62706E023703}">
                      <ahyp:hlinkClr xmlns:ahyp="http://schemas.microsoft.com/office/drawing/2018/hyperlinkcolor" val="tx"/>
                    </a:ext>
                  </a:extLst>
                </a:hlinkClick>
              </a:rPr>
              <a:t>French</a:t>
            </a:r>
            <a:r>
              <a:rPr lang="en-US" spc="-25" dirty="0">
                <a:solidFill>
                  <a:srgbClr val="1D1D1B"/>
                </a:solidFill>
                <a:latin typeface="Trebuchet MS"/>
              </a:rPr>
              <a:t>, </a:t>
            </a:r>
            <a:r>
              <a:rPr lang="en-US" spc="-25" dirty="0">
                <a:solidFill>
                  <a:srgbClr val="1D1D1B"/>
                </a:solidFill>
                <a:latin typeface="Trebuchet MS"/>
                <a:hlinkClick r:id="rId3">
                  <a:extLst>
                    <a:ext uri="{A12FA001-AC4F-418D-AE19-62706E023703}">
                      <ahyp:hlinkClr xmlns:ahyp="http://schemas.microsoft.com/office/drawing/2018/hyperlinkcolor" val="tx"/>
                    </a:ext>
                  </a:extLst>
                </a:hlinkClick>
              </a:rPr>
              <a:t>German</a:t>
            </a:r>
            <a:r>
              <a:rPr lang="en-US" spc="-25" dirty="0">
                <a:solidFill>
                  <a:srgbClr val="1D1D1B"/>
                </a:solidFill>
                <a:latin typeface="Trebuchet MS"/>
              </a:rPr>
              <a:t> and </a:t>
            </a:r>
            <a:r>
              <a:rPr lang="en-US" spc="-25" dirty="0">
                <a:solidFill>
                  <a:srgbClr val="1D1D1B"/>
                </a:solidFill>
                <a:latin typeface="Trebuchet MS"/>
                <a:hlinkClick r:id="rId4">
                  <a:extLst>
                    <a:ext uri="{A12FA001-AC4F-418D-AE19-62706E023703}">
                      <ahyp:hlinkClr xmlns:ahyp="http://schemas.microsoft.com/office/drawing/2018/hyperlinkcolor" val="tx"/>
                    </a:ext>
                  </a:extLst>
                </a:hlinkClick>
              </a:rPr>
              <a:t>Portuguese</a:t>
            </a:r>
            <a:r>
              <a:rPr lang="en-US" spc="-25" dirty="0">
                <a:solidFill>
                  <a:srgbClr val="1D1D1B"/>
                </a:solidFill>
                <a:latin typeface="Trebuchet MS"/>
              </a:rPr>
              <a:t>.</a:t>
            </a:r>
          </a:p>
          <a:p>
            <a:pPr marL="12700" marR="331470">
              <a:lnSpc>
                <a:spcPct val="100000"/>
              </a:lnSpc>
            </a:pPr>
            <a:endParaRPr lang="en-US" sz="1850" dirty="0">
              <a:latin typeface="Trebuchet MS"/>
              <a:cs typeface="Trebuchet MS"/>
            </a:endParaRPr>
          </a:p>
          <a:p>
            <a:pPr marL="12700" marR="218440">
              <a:lnSpc>
                <a:spcPct val="100000"/>
              </a:lnSpc>
            </a:pPr>
            <a:r>
              <a:rPr lang="en-US" b="1" spc="-5" dirty="0">
                <a:solidFill>
                  <a:srgbClr val="1D1D1B"/>
                </a:solidFill>
                <a:latin typeface="Trebuchet MS"/>
                <a:cs typeface="Trebuchet MS"/>
                <a:hlinkClick r:id="rId5"/>
              </a:rPr>
              <a:t>https://kuskusproject.eu/en/kus-kus-pro/communication/</a:t>
            </a:r>
            <a:endParaRPr lang="en-US" b="1" spc="-5" dirty="0">
              <a:solidFill>
                <a:srgbClr val="1D1D1B"/>
              </a:solidFill>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pic>
        <p:nvPicPr>
          <p:cNvPr id="2050" name="Picture 2" descr="Kus Kus Project">
            <a:extLst>
              <a:ext uri="{FF2B5EF4-FFF2-40B4-BE49-F238E27FC236}">
                <a16:creationId xmlns:a16="http://schemas.microsoft.com/office/drawing/2014/main" id="{2B43F642-5DEE-E109-D421-EFC4F6F5D3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64" r="20634"/>
          <a:stretch/>
        </p:blipFill>
        <p:spPr bwMode="auto">
          <a:xfrm>
            <a:off x="5946327" y="0"/>
            <a:ext cx="4126135" cy="36872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79500"/>
            </a:xfrm>
            <a:prstGeom prst="rect">
              <a:avLst/>
            </a:prstGeom>
          </p:spPr>
        </p:pic>
        <p:pic>
          <p:nvPicPr>
            <p:cNvPr id="4" name="object 4"/>
            <p:cNvPicPr/>
            <p:nvPr/>
          </p:nvPicPr>
          <p:blipFill>
            <a:blip r:embed="rId3" cstate="print"/>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9" y="795684"/>
            <a:ext cx="3456304" cy="2037080"/>
          </a:xfrm>
          <a:prstGeom prst="rect">
            <a:avLst/>
          </a:prstGeom>
        </p:spPr>
        <p:txBody>
          <a:bodyPr vert="horz" wrap="square" lIns="0" tIns="195580" rIns="0" bIns="0" rtlCol="0">
            <a:spAutoFit/>
          </a:bodyPr>
          <a:lstStyle/>
          <a:p>
            <a:pPr marL="12700" marR="5080">
              <a:lnSpc>
                <a:spcPts val="7200"/>
              </a:lnSpc>
              <a:spcBef>
                <a:spcPts val="1540"/>
              </a:spcBef>
            </a:pPr>
            <a:r>
              <a:rPr sz="7200" b="0" spc="455" dirty="0">
                <a:solidFill>
                  <a:srgbClr val="1D1D1B"/>
                </a:solidFill>
                <a:latin typeface="Trebuchet MS"/>
                <a:cs typeface="Trebuchet MS"/>
              </a:rPr>
              <a:t>Case </a:t>
            </a:r>
            <a:r>
              <a:rPr sz="7200" b="0" spc="459" dirty="0">
                <a:solidFill>
                  <a:srgbClr val="1D1D1B"/>
                </a:solidFill>
                <a:latin typeface="Trebuchet MS"/>
                <a:cs typeface="Trebuchet MS"/>
              </a:rPr>
              <a:t> </a:t>
            </a:r>
            <a:r>
              <a:rPr sz="7200" b="0" spc="550" dirty="0">
                <a:solidFill>
                  <a:srgbClr val="1D1D1B"/>
                </a:solidFill>
                <a:latin typeface="Trebuchet MS"/>
                <a:cs typeface="Trebuchet MS"/>
              </a:rPr>
              <a:t>Studies</a:t>
            </a:r>
            <a:endParaRPr sz="7200">
              <a:latin typeface="Trebuchet MS"/>
              <a:cs typeface="Trebuchet MS"/>
            </a:endParaRPr>
          </a:p>
        </p:txBody>
      </p:sp>
      <p:grpSp>
        <p:nvGrpSpPr>
          <p:cNvPr id="6" name="object 6"/>
          <p:cNvGrpSpPr/>
          <p:nvPr/>
        </p:nvGrpSpPr>
        <p:grpSpPr>
          <a:xfrm>
            <a:off x="267058" y="2730506"/>
            <a:ext cx="5355333" cy="5041972"/>
            <a:chOff x="267058" y="2730506"/>
            <a:chExt cx="5355333" cy="5041972"/>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60" y="3063207"/>
              <a:ext cx="211543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3048" y="3107584"/>
            <a:ext cx="4098925" cy="2221121"/>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lang="pt-PT" sz="2100" b="1" spc="-65">
                <a:solidFill>
                  <a:srgbClr val="EEEDF3"/>
                </a:solidFill>
                <a:latin typeface="Trebuchet MS"/>
                <a:cs typeface="Trebuchet MS"/>
              </a:rPr>
              <a:t>5</a:t>
            </a:r>
            <a:endParaRPr sz="2100">
              <a:latin typeface="Trebuchet MS"/>
              <a:cs typeface="Trebuchet MS"/>
            </a:endParaRPr>
          </a:p>
          <a:p>
            <a:pPr marL="12700" marR="5080">
              <a:lnSpc>
                <a:spcPts val="2100"/>
              </a:lnSpc>
              <a:spcBef>
                <a:spcPts val="2100"/>
              </a:spcBef>
            </a:pPr>
            <a:r>
              <a:rPr lang="en-GB" sz="2100" b="1" i="1" spc="-45" dirty="0">
                <a:solidFill>
                  <a:srgbClr val="1D1D1B"/>
                </a:solidFill>
                <a:highlight>
                  <a:srgbClr val="C0C0C0"/>
                </a:highlight>
                <a:latin typeface="Trebuchet MS"/>
              </a:rPr>
              <a:t>Marketing your idea on a shoestring: brand development, word of mouth, social media and reputation marketing.</a:t>
            </a:r>
          </a:p>
          <a:p>
            <a:pPr marL="12700" marR="5080">
              <a:lnSpc>
                <a:spcPts val="2100"/>
              </a:lnSpc>
              <a:spcBef>
                <a:spcPts val="2100"/>
              </a:spcBef>
            </a:pPr>
            <a:endParaRPr sz="210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stretch>
              <a:fillRect/>
            </a:stretch>
          </p:blipFill>
          <p:spPr>
            <a:xfrm>
              <a:off x="8248105" y="440234"/>
              <a:ext cx="1400112" cy="1261512"/>
            </a:xfrm>
            <a:prstGeom prst="rect">
              <a:avLst/>
            </a:prstGeom>
          </p:spPr>
        </p:pic>
        <p:pic>
          <p:nvPicPr>
            <p:cNvPr id="15" name="object 15"/>
            <p:cNvPicPr/>
            <p:nvPr/>
          </p:nvPicPr>
          <p:blipFill>
            <a:blip r:embed="rId6" cstate="print"/>
            <a:stretch>
              <a:fillRect/>
            </a:stretch>
          </p:blipFill>
          <p:spPr>
            <a:xfrm>
              <a:off x="7152119" y="1637068"/>
              <a:ext cx="1521894" cy="1507791"/>
            </a:xfrm>
            <a:prstGeom prst="rect">
              <a:avLst/>
            </a:prstGeom>
          </p:spPr>
        </p:pic>
        <p:pic>
          <p:nvPicPr>
            <p:cNvPr id="16" name="object 16"/>
            <p:cNvPicPr/>
            <p:nvPr/>
          </p:nvPicPr>
          <p:blipFill>
            <a:blip r:embed="rId7" cstate="print"/>
            <a:stretch>
              <a:fillRect/>
            </a:stretch>
          </p:blipFill>
          <p:spPr>
            <a:xfrm>
              <a:off x="8178914" y="4517681"/>
              <a:ext cx="331812" cy="145572"/>
            </a:xfrm>
            <a:prstGeom prst="rect">
              <a:avLst/>
            </a:prstGeom>
          </p:spPr>
        </p:pic>
        <p:pic>
          <p:nvPicPr>
            <p:cNvPr id="17" name="object 17"/>
            <p:cNvPicPr/>
            <p:nvPr/>
          </p:nvPicPr>
          <p:blipFill>
            <a:blip r:embed="rId8" cstate="print"/>
            <a:stretch>
              <a:fillRect/>
            </a:stretch>
          </p:blipFill>
          <p:spPr>
            <a:xfrm>
              <a:off x="8387664" y="4436579"/>
              <a:ext cx="92697" cy="112536"/>
            </a:xfrm>
            <a:prstGeom prst="rect">
              <a:avLst/>
            </a:prstGeom>
          </p:spPr>
        </p:pic>
        <p:pic>
          <p:nvPicPr>
            <p:cNvPr id="18" name="object 18"/>
            <p:cNvPicPr/>
            <p:nvPr/>
          </p:nvPicPr>
          <p:blipFill>
            <a:blip r:embed="rId9" cstate="print"/>
            <a:stretch>
              <a:fillRect/>
            </a:stretch>
          </p:blipFill>
          <p:spPr>
            <a:xfrm>
              <a:off x="8977473" y="4435969"/>
              <a:ext cx="188954" cy="227267"/>
            </a:xfrm>
            <a:prstGeom prst="rect">
              <a:avLst/>
            </a:prstGeom>
          </p:spPr>
        </p:pic>
        <p:pic>
          <p:nvPicPr>
            <p:cNvPr id="19" name="object 19"/>
            <p:cNvPicPr/>
            <p:nvPr/>
          </p:nvPicPr>
          <p:blipFill>
            <a:blip r:embed="rId10" cstate="print"/>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stretch>
              <a:fillRect/>
            </a:stretch>
          </p:blipFill>
          <p:spPr>
            <a:xfrm>
              <a:off x="8304682" y="3013570"/>
              <a:ext cx="107772" cy="101828"/>
            </a:xfrm>
            <a:prstGeom prst="rect">
              <a:avLst/>
            </a:prstGeom>
          </p:spPr>
        </p:pic>
        <p:pic>
          <p:nvPicPr>
            <p:cNvPr id="22" name="object 22"/>
            <p:cNvPicPr/>
            <p:nvPr/>
          </p:nvPicPr>
          <p:blipFill>
            <a:blip r:embed="rId12" cstate="print"/>
            <a:stretch>
              <a:fillRect/>
            </a:stretch>
          </p:blipFill>
          <p:spPr>
            <a:xfrm>
              <a:off x="8611310" y="3036023"/>
              <a:ext cx="107772" cy="40131"/>
            </a:xfrm>
            <a:prstGeom prst="rect">
              <a:avLst/>
            </a:prstGeom>
          </p:spPr>
        </p:pic>
        <p:pic>
          <p:nvPicPr>
            <p:cNvPr id="23" name="object 23"/>
            <p:cNvPicPr/>
            <p:nvPr/>
          </p:nvPicPr>
          <p:blipFill>
            <a:blip r:embed="rId13" cstate="print"/>
            <a:stretch>
              <a:fillRect/>
            </a:stretch>
          </p:blipFill>
          <p:spPr>
            <a:xfrm>
              <a:off x="8309402" y="2891079"/>
              <a:ext cx="373518" cy="160489"/>
            </a:xfrm>
            <a:prstGeom prst="rect">
              <a:avLst/>
            </a:prstGeom>
          </p:spPr>
        </p:pic>
        <p:pic>
          <p:nvPicPr>
            <p:cNvPr id="24" name="object 24"/>
            <p:cNvPicPr/>
            <p:nvPr/>
          </p:nvPicPr>
          <p:blipFill>
            <a:blip r:embed="rId14" cstate="print"/>
            <a:stretch>
              <a:fillRect/>
            </a:stretch>
          </p:blipFill>
          <p:spPr>
            <a:xfrm>
              <a:off x="8314975" y="2936915"/>
              <a:ext cx="108620" cy="82613"/>
            </a:xfrm>
            <a:prstGeom prst="rect">
              <a:avLst/>
            </a:prstGeom>
          </p:spPr>
        </p:pic>
        <p:pic>
          <p:nvPicPr>
            <p:cNvPr id="25" name="object 25"/>
            <p:cNvPicPr/>
            <p:nvPr/>
          </p:nvPicPr>
          <p:blipFill>
            <a:blip r:embed="rId15" cstate="print"/>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stretch>
              <a:fillRect/>
            </a:stretch>
          </p:blipFill>
          <p:spPr>
            <a:xfrm>
              <a:off x="8468374" y="3297212"/>
              <a:ext cx="172400" cy="158902"/>
            </a:xfrm>
            <a:prstGeom prst="rect">
              <a:avLst/>
            </a:prstGeom>
          </p:spPr>
        </p:pic>
        <p:pic>
          <p:nvPicPr>
            <p:cNvPr id="28" name="object 28"/>
            <p:cNvPicPr/>
            <p:nvPr/>
          </p:nvPicPr>
          <p:blipFill>
            <a:blip r:embed="rId17" cstate="print"/>
            <a:stretch>
              <a:fillRect/>
            </a:stretch>
          </p:blipFill>
          <p:spPr>
            <a:xfrm>
              <a:off x="8340382" y="2131453"/>
              <a:ext cx="375729" cy="926295"/>
            </a:xfrm>
            <a:prstGeom prst="rect">
              <a:avLst/>
            </a:prstGeom>
          </p:spPr>
        </p:pic>
        <p:pic>
          <p:nvPicPr>
            <p:cNvPr id="29" name="object 29"/>
            <p:cNvPicPr/>
            <p:nvPr/>
          </p:nvPicPr>
          <p:blipFill>
            <a:blip r:embed="rId18" cstate="print"/>
            <a:stretch>
              <a:fillRect/>
            </a:stretch>
          </p:blipFill>
          <p:spPr>
            <a:xfrm>
              <a:off x="6282278" y="4408957"/>
              <a:ext cx="215510" cy="253971"/>
            </a:xfrm>
            <a:prstGeom prst="rect">
              <a:avLst/>
            </a:prstGeom>
          </p:spPr>
        </p:pic>
        <p:pic>
          <p:nvPicPr>
            <p:cNvPr id="30" name="object 30"/>
            <p:cNvPicPr/>
            <p:nvPr/>
          </p:nvPicPr>
          <p:blipFill>
            <a:blip r:embed="rId19" cstate="print"/>
            <a:stretch>
              <a:fillRect/>
            </a:stretch>
          </p:blipFill>
          <p:spPr>
            <a:xfrm>
              <a:off x="6610629" y="4491151"/>
              <a:ext cx="312068" cy="163258"/>
            </a:xfrm>
            <a:prstGeom prst="rect">
              <a:avLst/>
            </a:prstGeom>
          </p:spPr>
        </p:pic>
        <p:pic>
          <p:nvPicPr>
            <p:cNvPr id="31" name="object 31"/>
            <p:cNvPicPr/>
            <p:nvPr/>
          </p:nvPicPr>
          <p:blipFill>
            <a:blip r:embed="rId20" cstate="print"/>
            <a:stretch>
              <a:fillRect/>
            </a:stretch>
          </p:blipFill>
          <p:spPr>
            <a:xfrm>
              <a:off x="6175774" y="1859076"/>
              <a:ext cx="567574" cy="2653792"/>
            </a:xfrm>
            <a:prstGeom prst="rect">
              <a:avLst/>
            </a:prstGeom>
          </p:spPr>
        </p:pic>
        <p:pic>
          <p:nvPicPr>
            <p:cNvPr id="32" name="object 32"/>
            <p:cNvPicPr/>
            <p:nvPr/>
          </p:nvPicPr>
          <p:blipFill>
            <a:blip r:embed="rId21" cstate="print"/>
            <a:stretch>
              <a:fillRect/>
            </a:stretch>
          </p:blipFill>
          <p:spPr>
            <a:xfrm>
              <a:off x="6424653" y="1623554"/>
              <a:ext cx="347658" cy="405455"/>
            </a:xfrm>
            <a:prstGeom prst="rect">
              <a:avLst/>
            </a:prstGeom>
          </p:spPr>
        </p:pic>
        <p:pic>
          <p:nvPicPr>
            <p:cNvPr id="33" name="object 33"/>
            <p:cNvPicPr/>
            <p:nvPr/>
          </p:nvPicPr>
          <p:blipFill>
            <a:blip r:embed="rId22" cstate="print"/>
            <a:stretch>
              <a:fillRect/>
            </a:stretch>
          </p:blipFill>
          <p:spPr>
            <a:xfrm>
              <a:off x="6515386" y="1860143"/>
              <a:ext cx="61664" cy="87033"/>
            </a:xfrm>
            <a:prstGeom prst="rect">
              <a:avLst/>
            </a:prstGeom>
          </p:spPr>
        </p:pic>
        <p:pic>
          <p:nvPicPr>
            <p:cNvPr id="34" name="object 34"/>
            <p:cNvPicPr/>
            <p:nvPr/>
          </p:nvPicPr>
          <p:blipFill>
            <a:blip r:embed="rId23" cstate="print"/>
            <a:stretch>
              <a:fillRect/>
            </a:stretch>
          </p:blipFill>
          <p:spPr>
            <a:xfrm>
              <a:off x="6700608" y="2193391"/>
              <a:ext cx="546443" cy="281927"/>
            </a:xfrm>
            <a:prstGeom prst="rect">
              <a:avLst/>
            </a:prstGeom>
          </p:spPr>
        </p:pic>
        <p:pic>
          <p:nvPicPr>
            <p:cNvPr id="35" name="object 35"/>
            <p:cNvPicPr/>
            <p:nvPr/>
          </p:nvPicPr>
          <p:blipFill>
            <a:blip r:embed="rId24" cstate="print"/>
            <a:stretch>
              <a:fillRect/>
            </a:stretch>
          </p:blipFill>
          <p:spPr>
            <a:xfrm>
              <a:off x="7202767" y="2159762"/>
              <a:ext cx="273888" cy="96887"/>
            </a:xfrm>
            <a:prstGeom prst="rect">
              <a:avLst/>
            </a:prstGeom>
          </p:spPr>
        </p:pic>
        <p:pic>
          <p:nvPicPr>
            <p:cNvPr id="36" name="object 36"/>
            <p:cNvPicPr/>
            <p:nvPr/>
          </p:nvPicPr>
          <p:blipFill>
            <a:blip r:embed="rId25" cstate="print"/>
            <a:stretch>
              <a:fillRect/>
            </a:stretch>
          </p:blipFill>
          <p:spPr>
            <a:xfrm>
              <a:off x="6365722" y="2113660"/>
              <a:ext cx="978446" cy="598613"/>
            </a:xfrm>
            <a:prstGeom prst="rect">
              <a:avLst/>
            </a:prstGeom>
          </p:spPr>
        </p:pic>
      </p:grpSp>
      <p:sp>
        <p:nvSpPr>
          <p:cNvPr id="37" name="object 37"/>
          <p:cNvSpPr txBox="1"/>
          <p:nvPr/>
        </p:nvSpPr>
        <p:spPr>
          <a:xfrm>
            <a:off x="1061733" y="1687983"/>
            <a:ext cx="4255135" cy="1470915"/>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sz="2100" b="1" spc="114" dirty="0">
                <a:solidFill>
                  <a:srgbClr val="1D1D1B"/>
                </a:solidFill>
                <a:latin typeface="Trebuchet MS"/>
                <a:cs typeface="Trebuchet MS"/>
              </a:rPr>
              <a:t>MODULE</a:t>
            </a:r>
            <a:r>
              <a:rPr sz="2100" b="1" spc="-50" dirty="0">
                <a:solidFill>
                  <a:srgbClr val="1D1D1B"/>
                </a:solidFill>
                <a:latin typeface="Trebuchet MS"/>
                <a:cs typeface="Trebuchet MS"/>
              </a:rPr>
              <a:t> </a:t>
            </a:r>
            <a:r>
              <a:rPr lang="pt-PT" sz="2100" b="1" spc="-65" dirty="0">
                <a:solidFill>
                  <a:srgbClr val="1D1D1B"/>
                </a:solidFill>
                <a:latin typeface="Trebuchet MS"/>
                <a:cs typeface="Trebuchet MS"/>
              </a:rPr>
              <a:t>5</a:t>
            </a:r>
            <a:r>
              <a:rPr sz="2100" b="1" spc="-65">
                <a:solidFill>
                  <a:srgbClr val="1D1D1B"/>
                </a:solidFill>
                <a:latin typeface="Trebuchet MS"/>
                <a:cs typeface="Trebuchet MS"/>
              </a:rPr>
              <a:t>	</a:t>
            </a:r>
            <a:r>
              <a:rPr lang="pt-PT" sz="2100" spc="20" dirty="0">
                <a:solidFill>
                  <a:srgbClr val="1D1D1B"/>
                </a:solidFill>
                <a:latin typeface="Trebuchet MS"/>
                <a:cs typeface="Trebuchet MS"/>
              </a:rPr>
              <a:t>focuses on the several ways you can communicate your business and the importance of developing your brand right from the start.</a:t>
            </a:r>
            <a:endParaRPr sz="1800" dirty="0">
              <a:latin typeface="Trebuchet MS"/>
              <a:cs typeface="Trebuchet MS"/>
            </a:endParaRPr>
          </a:p>
        </p:txBody>
      </p:sp>
      <p:sp>
        <p:nvSpPr>
          <p:cNvPr id="38" name="object 38"/>
          <p:cNvSpPr txBox="1"/>
          <p:nvPr/>
        </p:nvSpPr>
        <p:spPr>
          <a:xfrm>
            <a:off x="1061737" y="3646323"/>
            <a:ext cx="4133215" cy="843821"/>
          </a:xfrm>
          <a:prstGeom prst="rect">
            <a:avLst/>
          </a:prstGeom>
        </p:spPr>
        <p:txBody>
          <a:bodyPr vert="horz" wrap="square" lIns="0" tIns="12700" rIns="0" bIns="0" rtlCol="0">
            <a:spAutoFit/>
          </a:bodyPr>
          <a:lstStyle/>
          <a:p>
            <a:pPr marL="12700" marR="5080">
              <a:lnSpc>
                <a:spcPct val="100000"/>
              </a:lnSpc>
              <a:spcBef>
                <a:spcPts val="100"/>
              </a:spcBef>
            </a:pPr>
            <a:r>
              <a:rPr sz="1800" spc="20" dirty="0">
                <a:solidFill>
                  <a:srgbClr val="1D1D1B"/>
                </a:solidFill>
                <a:latin typeface="Trebuchet MS"/>
                <a:cs typeface="Trebuchet MS"/>
              </a:rPr>
              <a:t>We </a:t>
            </a:r>
            <a:r>
              <a:rPr sz="1800" spc="-50" dirty="0">
                <a:solidFill>
                  <a:srgbClr val="1D1D1B"/>
                </a:solidFill>
                <a:latin typeface="Trebuchet MS"/>
                <a:cs typeface="Trebuchet MS"/>
              </a:rPr>
              <a:t>have </a:t>
            </a:r>
            <a:r>
              <a:rPr sz="1800" spc="-40" dirty="0">
                <a:solidFill>
                  <a:srgbClr val="1D1D1B"/>
                </a:solidFill>
                <a:latin typeface="Trebuchet MS"/>
                <a:cs typeface="Trebuchet MS"/>
              </a:rPr>
              <a:t>gathered </a:t>
            </a:r>
            <a:r>
              <a:rPr sz="1800" spc="-50" dirty="0">
                <a:solidFill>
                  <a:srgbClr val="1D1D1B"/>
                </a:solidFill>
                <a:latin typeface="Trebuchet MS"/>
                <a:cs typeface="Trebuchet MS"/>
              </a:rPr>
              <a:t>a </a:t>
            </a:r>
            <a:r>
              <a:rPr sz="1800" spc="-65" dirty="0">
                <a:solidFill>
                  <a:srgbClr val="1D1D1B"/>
                </a:solidFill>
                <a:latin typeface="Trebuchet MS"/>
                <a:cs typeface="Trebuchet MS"/>
              </a:rPr>
              <a:t>selection </a:t>
            </a:r>
            <a:r>
              <a:rPr sz="1800" spc="-20" dirty="0">
                <a:solidFill>
                  <a:srgbClr val="1D1D1B"/>
                </a:solidFill>
                <a:latin typeface="Trebuchet MS"/>
                <a:cs typeface="Trebuchet MS"/>
              </a:rPr>
              <a:t>of </a:t>
            </a:r>
            <a:r>
              <a:rPr sz="1800" spc="-45" dirty="0">
                <a:solidFill>
                  <a:srgbClr val="1D1D1B"/>
                </a:solidFill>
                <a:latin typeface="Trebuchet MS"/>
                <a:cs typeface="Trebuchet MS"/>
              </a:rPr>
              <a:t>sources </a:t>
            </a:r>
            <a:r>
              <a:rPr sz="1800" spc="-40" dirty="0">
                <a:solidFill>
                  <a:srgbClr val="1D1D1B"/>
                </a:solidFill>
                <a:latin typeface="Trebuchet MS"/>
                <a:cs typeface="Trebuchet MS"/>
              </a:rPr>
              <a:t> </a:t>
            </a:r>
            <a:r>
              <a:rPr sz="1800" spc="-65" dirty="0">
                <a:solidFill>
                  <a:srgbClr val="1D1D1B"/>
                </a:solidFill>
                <a:latin typeface="Trebuchet MS"/>
                <a:cs typeface="Trebuchet MS"/>
              </a:rPr>
              <a:t>reflecting</a:t>
            </a:r>
            <a:r>
              <a:rPr sz="1800" spc="-55" dirty="0">
                <a:solidFill>
                  <a:srgbClr val="1D1D1B"/>
                </a:solidFill>
                <a:latin typeface="Trebuchet MS"/>
                <a:cs typeface="Trebuchet MS"/>
              </a:rPr>
              <a:t> </a:t>
            </a:r>
            <a:r>
              <a:rPr sz="1800" spc="25" dirty="0">
                <a:solidFill>
                  <a:srgbClr val="1D1D1B"/>
                </a:solidFill>
                <a:latin typeface="Trebuchet MS"/>
                <a:cs typeface="Trebuchet MS"/>
              </a:rPr>
              <a:t>on</a:t>
            </a:r>
            <a:r>
              <a:rPr sz="1800" spc="-50" dirty="0">
                <a:solidFill>
                  <a:srgbClr val="1D1D1B"/>
                </a:solidFill>
                <a:latin typeface="Trebuchet MS"/>
                <a:cs typeface="Trebuchet MS"/>
              </a:rPr>
              <a:t> </a:t>
            </a:r>
            <a:r>
              <a:rPr sz="1800" spc="-45" dirty="0">
                <a:solidFill>
                  <a:srgbClr val="1D1D1B"/>
                </a:solidFill>
                <a:latin typeface="Trebuchet MS"/>
                <a:cs typeface="Trebuchet MS"/>
              </a:rPr>
              <a:t>the</a:t>
            </a:r>
            <a:r>
              <a:rPr sz="1800" spc="-55" dirty="0">
                <a:solidFill>
                  <a:srgbClr val="1D1D1B"/>
                </a:solidFill>
                <a:latin typeface="Trebuchet MS"/>
                <a:cs typeface="Trebuchet MS"/>
              </a:rPr>
              <a:t> </a:t>
            </a:r>
            <a:r>
              <a:rPr lang="pt-PT" sz="1800" spc="-20" dirty="0" err="1">
                <a:solidFill>
                  <a:srgbClr val="1D1D1B"/>
                </a:solidFill>
                <a:latin typeface="Trebuchet MS"/>
                <a:cs typeface="Trebuchet MS"/>
              </a:rPr>
              <a:t>brand</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development</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and</a:t>
            </a:r>
            <a:r>
              <a:rPr lang="pt-PT" sz="1800" spc="-20" dirty="0">
                <a:solidFill>
                  <a:srgbClr val="1D1D1B"/>
                </a:solidFill>
                <a:latin typeface="Trebuchet MS"/>
                <a:cs typeface="Trebuchet MS"/>
              </a:rPr>
              <a:t> social media </a:t>
            </a:r>
            <a:r>
              <a:rPr lang="pt-PT" sz="1800" spc="-20" dirty="0" err="1">
                <a:solidFill>
                  <a:srgbClr val="1D1D1B"/>
                </a:solidFill>
                <a:latin typeface="Trebuchet MS"/>
                <a:cs typeface="Trebuchet MS"/>
              </a:rPr>
              <a:t>tools</a:t>
            </a:r>
            <a:r>
              <a:rPr lang="pt-PT" sz="1800" spc="-20" dirty="0">
                <a:solidFill>
                  <a:srgbClr val="1D1D1B"/>
                </a:solidFill>
                <a:latin typeface="Trebuchet MS"/>
                <a:cs typeface="Trebuchet MS"/>
              </a:rPr>
              <a:t>.</a:t>
            </a:r>
            <a:endParaRPr sz="1800" dirty="0">
              <a:latin typeface="Trebuchet MS"/>
              <a:cs typeface="Trebuchet MS"/>
            </a:endParaRPr>
          </a:p>
        </p:txBody>
      </p:sp>
      <p:sp>
        <p:nvSpPr>
          <p:cNvPr id="39" name="object 39"/>
          <p:cNvSpPr txBox="1"/>
          <p:nvPr/>
        </p:nvSpPr>
        <p:spPr>
          <a:xfrm>
            <a:off x="5743928" y="5228282"/>
            <a:ext cx="3704872" cy="1120820"/>
          </a:xfrm>
          <a:prstGeom prst="rect">
            <a:avLst/>
          </a:prstGeom>
        </p:spPr>
        <p:txBody>
          <a:bodyPr vert="horz" wrap="square" lIns="0" tIns="12700" rIns="0" bIns="0" rtlCol="0">
            <a:spAutoFit/>
          </a:bodyPr>
          <a:lstStyle/>
          <a:p>
            <a:pPr marL="12700" marR="5080">
              <a:lnSpc>
                <a:spcPct val="100000"/>
              </a:lnSpc>
              <a:spcBef>
                <a:spcPts val="100"/>
              </a:spcBef>
            </a:pPr>
            <a:r>
              <a:rPr sz="1800" spc="-80" dirty="0">
                <a:solidFill>
                  <a:srgbClr val="1D1D1B"/>
                </a:solidFill>
                <a:latin typeface="Trebuchet MS"/>
                <a:cs typeface="Trebuchet MS"/>
              </a:rPr>
              <a:t>will</a:t>
            </a:r>
            <a:r>
              <a:rPr sz="1800" spc="-45" dirty="0">
                <a:solidFill>
                  <a:srgbClr val="1D1D1B"/>
                </a:solidFill>
                <a:latin typeface="Trebuchet MS"/>
                <a:cs typeface="Trebuchet MS"/>
              </a:rPr>
              <a:t> </a:t>
            </a:r>
            <a:r>
              <a:rPr sz="1800" spc="-50" dirty="0">
                <a:solidFill>
                  <a:srgbClr val="1D1D1B"/>
                </a:solidFill>
                <a:latin typeface="Trebuchet MS"/>
                <a:cs typeface="Trebuchet MS"/>
              </a:rPr>
              <a:t>help</a:t>
            </a:r>
            <a:r>
              <a:rPr sz="1800" spc="-40" dirty="0">
                <a:solidFill>
                  <a:srgbClr val="1D1D1B"/>
                </a:solidFill>
                <a:latin typeface="Trebuchet MS"/>
                <a:cs typeface="Trebuchet MS"/>
              </a:rPr>
              <a:t> </a:t>
            </a:r>
            <a:r>
              <a:rPr sz="1800" spc="-15" dirty="0">
                <a:solidFill>
                  <a:srgbClr val="1D1D1B"/>
                </a:solidFill>
                <a:latin typeface="Trebuchet MS"/>
                <a:cs typeface="Trebuchet MS"/>
              </a:rPr>
              <a:t>you</a:t>
            </a:r>
            <a:r>
              <a:rPr sz="1800" spc="-40" dirty="0">
                <a:solidFill>
                  <a:srgbClr val="1D1D1B"/>
                </a:solidFill>
                <a:latin typeface="Trebuchet MS"/>
                <a:cs typeface="Trebuchet MS"/>
              </a:rPr>
              <a:t> </a:t>
            </a:r>
            <a:r>
              <a:rPr sz="1800" spc="-30" dirty="0">
                <a:solidFill>
                  <a:srgbClr val="1D1D1B"/>
                </a:solidFill>
                <a:latin typeface="Trebuchet MS"/>
                <a:cs typeface="Trebuchet MS"/>
              </a:rPr>
              <a:t>understand</a:t>
            </a:r>
            <a:r>
              <a:rPr sz="1800" spc="-40" dirty="0">
                <a:solidFill>
                  <a:srgbClr val="1D1D1B"/>
                </a:solidFill>
                <a:latin typeface="Trebuchet MS"/>
                <a:cs typeface="Trebuchet MS"/>
              </a:rPr>
              <a:t> </a:t>
            </a:r>
            <a:r>
              <a:rPr sz="1800" spc="-45" dirty="0">
                <a:solidFill>
                  <a:srgbClr val="1D1D1B"/>
                </a:solidFill>
                <a:latin typeface="Trebuchet MS"/>
                <a:cs typeface="Trebuchet MS"/>
              </a:rPr>
              <a:t>the </a:t>
            </a:r>
            <a:r>
              <a:rPr sz="1800" spc="-40" dirty="0">
                <a:solidFill>
                  <a:srgbClr val="1D1D1B"/>
                </a:solidFill>
                <a:latin typeface="Trebuchet MS"/>
                <a:cs typeface="Trebuchet MS"/>
              </a:rPr>
              <a:t> </a:t>
            </a:r>
            <a:r>
              <a:rPr sz="1800" spc="-20" dirty="0">
                <a:solidFill>
                  <a:srgbClr val="1D1D1B"/>
                </a:solidFill>
                <a:latin typeface="Trebuchet MS"/>
                <a:cs typeface="Trebuchet MS"/>
              </a:rPr>
              <a:t>power</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lang="pt-PT" sz="1800" spc="-20" dirty="0">
                <a:solidFill>
                  <a:srgbClr val="1D1D1B"/>
                </a:solidFill>
                <a:latin typeface="Trebuchet MS"/>
                <a:cs typeface="Trebuchet MS"/>
              </a:rPr>
              <a:t> a </a:t>
            </a:r>
            <a:r>
              <a:rPr lang="pt-PT" sz="1800" spc="-20" dirty="0" err="1">
                <a:solidFill>
                  <a:srgbClr val="1D1D1B"/>
                </a:solidFill>
                <a:latin typeface="Trebuchet MS"/>
                <a:cs typeface="Trebuchet MS"/>
              </a:rPr>
              <a:t>brand</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and</a:t>
            </a:r>
            <a:r>
              <a:rPr lang="pt-PT" spc="-20" dirty="0">
                <a:solidFill>
                  <a:srgbClr val="1D1D1B"/>
                </a:solidFill>
                <a:latin typeface="Trebuchet MS"/>
                <a:cs typeface="Trebuchet MS"/>
              </a:rPr>
              <a:t> </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how</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everything</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that</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you</a:t>
            </a:r>
            <a:r>
              <a:rPr lang="pt-PT" spc="-20" dirty="0">
                <a:solidFill>
                  <a:srgbClr val="1D1D1B"/>
                </a:solidFill>
                <a:latin typeface="Trebuchet MS"/>
                <a:cs typeface="Trebuchet MS"/>
              </a:rPr>
              <a:t> do can </a:t>
            </a:r>
            <a:r>
              <a:rPr lang="pt-PT" spc="-20" dirty="0" err="1">
                <a:solidFill>
                  <a:srgbClr val="1D1D1B"/>
                </a:solidFill>
                <a:latin typeface="Trebuchet MS"/>
                <a:cs typeface="Trebuchet MS"/>
              </a:rPr>
              <a:t>affect</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your</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brand</a:t>
            </a:r>
            <a:r>
              <a:rPr lang="pt-PT" spc="-20" dirty="0">
                <a:solidFill>
                  <a:srgbClr val="1D1D1B"/>
                </a:solidFill>
                <a:latin typeface="Trebuchet MS"/>
                <a:cs typeface="Trebuchet MS"/>
              </a:rPr>
              <a:t> in a positive </a:t>
            </a:r>
            <a:r>
              <a:rPr lang="pt-PT" spc="-20" dirty="0" err="1">
                <a:solidFill>
                  <a:srgbClr val="1D1D1B"/>
                </a:solidFill>
                <a:latin typeface="Trebuchet MS"/>
                <a:cs typeface="Trebuchet MS"/>
              </a:rPr>
              <a:t>and</a:t>
            </a:r>
            <a:r>
              <a:rPr lang="pt-PT" spc="-20" dirty="0">
                <a:solidFill>
                  <a:srgbClr val="1D1D1B"/>
                </a:solidFill>
                <a:latin typeface="Trebuchet MS"/>
                <a:cs typeface="Trebuchet MS"/>
              </a:rPr>
              <a:t> in a </a:t>
            </a:r>
            <a:r>
              <a:rPr lang="pt-PT" spc="-20" dirty="0" err="1">
                <a:solidFill>
                  <a:srgbClr val="1D1D1B"/>
                </a:solidFill>
                <a:latin typeface="Trebuchet MS"/>
                <a:cs typeface="Trebuchet MS"/>
              </a:rPr>
              <a:t>not</a:t>
            </a:r>
            <a:r>
              <a:rPr lang="pt-PT" spc="-20" dirty="0">
                <a:solidFill>
                  <a:srgbClr val="1D1D1B"/>
                </a:solidFill>
                <a:latin typeface="Trebuchet MS"/>
                <a:cs typeface="Trebuchet MS"/>
              </a:rPr>
              <a:t> </a:t>
            </a:r>
            <a:r>
              <a:rPr lang="pt-PT" spc="-20" dirty="0" err="1">
                <a:solidFill>
                  <a:srgbClr val="1D1D1B"/>
                </a:solidFill>
                <a:latin typeface="Trebuchet MS"/>
                <a:cs typeface="Trebuchet MS"/>
              </a:rPr>
              <a:t>so</a:t>
            </a:r>
            <a:r>
              <a:rPr lang="pt-PT" spc="-20" dirty="0">
                <a:solidFill>
                  <a:srgbClr val="1D1D1B"/>
                </a:solidFill>
                <a:latin typeface="Trebuchet MS"/>
                <a:cs typeface="Trebuchet MS"/>
              </a:rPr>
              <a:t> positive </a:t>
            </a:r>
            <a:r>
              <a:rPr lang="pt-PT" spc="-20" dirty="0" err="1">
                <a:solidFill>
                  <a:srgbClr val="1D1D1B"/>
                </a:solidFill>
                <a:latin typeface="Trebuchet MS"/>
                <a:cs typeface="Trebuchet MS"/>
              </a:rPr>
              <a:t>way</a:t>
            </a:r>
            <a:r>
              <a:rPr lang="pt-PT" spc="-20" dirty="0">
                <a:solidFill>
                  <a:srgbClr val="1D1D1B"/>
                </a:solidFill>
                <a:latin typeface="Trebuchet MS"/>
                <a:cs typeface="Trebuchet MS"/>
              </a:rPr>
              <a:t>.</a:t>
            </a:r>
            <a:endParaRPr sz="1800" dirty="0">
              <a:latin typeface="Trebuchet MS"/>
              <a:cs typeface="Trebuchet MS"/>
            </a:endParaRPr>
          </a:p>
        </p:txBody>
      </p:sp>
      <p:sp>
        <p:nvSpPr>
          <p:cNvPr id="40" name="object 40"/>
          <p:cNvSpPr/>
          <p:nvPr/>
        </p:nvSpPr>
        <p:spPr>
          <a:xfrm>
            <a:off x="1013736" y="9868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197675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Learning</a:t>
            </a:r>
            <a:r>
              <a:rPr sz="1800" b="1" spc="-100" dirty="0">
                <a:solidFill>
                  <a:srgbClr val="FFFFFF"/>
                </a:solidFill>
                <a:latin typeface="Trebuchet MS"/>
                <a:cs typeface="Trebuchet MS"/>
              </a:rPr>
              <a:t> </a:t>
            </a:r>
            <a:r>
              <a:rPr sz="1800" b="1" spc="15" dirty="0">
                <a:solidFill>
                  <a:srgbClr val="FFFFFF"/>
                </a:solidFill>
                <a:latin typeface="Trebuchet MS"/>
                <a:cs typeface="Trebuchet MS"/>
              </a:rPr>
              <a:t>outcome</a:t>
            </a:r>
            <a:endParaRPr sz="1800">
              <a:latin typeface="Trebuchet MS"/>
              <a:cs typeface="Trebuchet MS"/>
            </a:endParaRPr>
          </a:p>
        </p:txBody>
      </p:sp>
      <p:sp>
        <p:nvSpPr>
          <p:cNvPr id="42" name="object 42"/>
          <p:cNvSpPr/>
          <p:nvPr/>
        </p:nvSpPr>
        <p:spPr>
          <a:xfrm>
            <a:off x="5756631" y="4733934"/>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800926"/>
            <a:ext cx="2800985"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Completing</a:t>
            </a:r>
            <a:r>
              <a:rPr sz="1800" b="1" spc="-65" dirty="0">
                <a:solidFill>
                  <a:srgbClr val="FFFFFF"/>
                </a:solidFill>
                <a:latin typeface="Trebuchet MS"/>
                <a:cs typeface="Trebuchet MS"/>
              </a:rPr>
              <a:t> </a:t>
            </a:r>
            <a:r>
              <a:rPr sz="1800" b="1" spc="10" dirty="0">
                <a:solidFill>
                  <a:srgbClr val="FFFFFF"/>
                </a:solidFill>
                <a:latin typeface="Trebuchet MS"/>
                <a:cs typeface="Trebuchet MS"/>
              </a:rPr>
              <a:t>this</a:t>
            </a:r>
            <a:r>
              <a:rPr sz="1800" b="1" spc="-65" dirty="0">
                <a:solidFill>
                  <a:srgbClr val="FFFFFF"/>
                </a:solidFill>
                <a:latin typeface="Trebuchet MS"/>
                <a:cs typeface="Trebuchet MS"/>
              </a:rPr>
              <a:t> </a:t>
            </a:r>
            <a:r>
              <a:rPr sz="1800" b="1" spc="-40" dirty="0">
                <a:solidFill>
                  <a:srgbClr val="FFFFFF"/>
                </a:solidFill>
                <a:latin typeface="Trebuchet MS"/>
                <a:cs typeface="Trebuchet MS"/>
              </a:rPr>
              <a:t>module...</a:t>
            </a:r>
            <a:endParaRPr sz="180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print"/>
            <a:stretch>
              <a:fillRect/>
            </a:stretch>
          </p:blipFill>
          <p:spPr>
            <a:xfrm>
              <a:off x="1054026" y="5069116"/>
              <a:ext cx="1242052" cy="1209942"/>
            </a:xfrm>
            <a:prstGeom prst="rect">
              <a:avLst/>
            </a:prstGeom>
          </p:spPr>
        </p:pic>
        <p:pic>
          <p:nvPicPr>
            <p:cNvPr id="47" name="object 47"/>
            <p:cNvPicPr/>
            <p:nvPr/>
          </p:nvPicPr>
          <p:blipFill>
            <a:blip r:embed="rId27" cstate="print"/>
            <a:stretch>
              <a:fillRect/>
            </a:stretch>
          </p:blipFill>
          <p:spPr>
            <a:xfrm>
              <a:off x="1143326" y="5837936"/>
              <a:ext cx="1770481" cy="1934464"/>
            </a:xfrm>
            <a:prstGeom prst="rect">
              <a:avLst/>
            </a:prstGeom>
          </p:spPr>
        </p:pic>
        <p:pic>
          <p:nvPicPr>
            <p:cNvPr id="48" name="object 48"/>
            <p:cNvPicPr/>
            <p:nvPr/>
          </p:nvPicPr>
          <p:blipFill>
            <a:blip r:embed="rId28" cstate="print"/>
            <a:stretch>
              <a:fillRect/>
            </a:stretch>
          </p:blipFill>
          <p:spPr>
            <a:xfrm>
              <a:off x="3057410" y="7679385"/>
              <a:ext cx="97830" cy="93014"/>
            </a:xfrm>
            <a:prstGeom prst="rect">
              <a:avLst/>
            </a:prstGeom>
          </p:spPr>
        </p:pic>
        <p:pic>
          <p:nvPicPr>
            <p:cNvPr id="49" name="object 49"/>
            <p:cNvPicPr/>
            <p:nvPr/>
          </p:nvPicPr>
          <p:blipFill>
            <a:blip r:embed="rId29" cstate="print"/>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print"/>
            <a:stretch>
              <a:fillRect/>
            </a:stretch>
          </p:blipFill>
          <p:spPr>
            <a:xfrm>
              <a:off x="2774407" y="6093394"/>
              <a:ext cx="241622" cy="192849"/>
            </a:xfrm>
            <a:prstGeom prst="rect">
              <a:avLst/>
            </a:prstGeom>
          </p:spPr>
        </p:pic>
        <p:pic>
          <p:nvPicPr>
            <p:cNvPr id="52" name="object 52"/>
            <p:cNvPicPr/>
            <p:nvPr/>
          </p:nvPicPr>
          <p:blipFill>
            <a:blip r:embed="rId31" cstate="print"/>
            <a:stretch>
              <a:fillRect/>
            </a:stretch>
          </p:blipFill>
          <p:spPr>
            <a:xfrm>
              <a:off x="2920834" y="4999799"/>
              <a:ext cx="578150" cy="896492"/>
            </a:xfrm>
            <a:prstGeom prst="rect">
              <a:avLst/>
            </a:prstGeom>
          </p:spPr>
        </p:pic>
        <p:pic>
          <p:nvPicPr>
            <p:cNvPr id="53" name="object 53"/>
            <p:cNvPicPr/>
            <p:nvPr/>
          </p:nvPicPr>
          <p:blipFill>
            <a:blip r:embed="rId32" cstate="print"/>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print"/>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print"/>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print"/>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print"/>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print"/>
            <a:stretch>
              <a:fillRect/>
            </a:stretch>
          </p:blipFill>
          <p:spPr>
            <a:xfrm>
              <a:off x="3365284" y="7335481"/>
              <a:ext cx="194132" cy="272656"/>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44A84671-E288-48DB-B38E-27FC37242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7772400"/>
          </a:xfrm>
          <a:prstGeom prst="rect">
            <a:avLst/>
          </a:prstGeom>
        </p:spPr>
      </p:pic>
      <p:sp>
        <p:nvSpPr>
          <p:cNvPr id="6" name="object 6"/>
          <p:cNvSpPr/>
          <p:nvPr/>
        </p:nvSpPr>
        <p:spPr>
          <a:xfrm>
            <a:off x="5559116" y="569495"/>
            <a:ext cx="4499610"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 name="object 7"/>
          <p:cNvSpPr txBox="1">
            <a:spLocks noGrp="1"/>
          </p:cNvSpPr>
          <p:nvPr>
            <p:ph type="title"/>
          </p:nvPr>
        </p:nvSpPr>
        <p:spPr>
          <a:xfrm>
            <a:off x="6365981" y="1180537"/>
            <a:ext cx="3112135" cy="382156"/>
          </a:xfrm>
          <a:prstGeom prst="rect">
            <a:avLst/>
          </a:prstGeom>
        </p:spPr>
        <p:txBody>
          <a:bodyPr vert="horz" wrap="square" lIns="0" tIns="12700" rIns="0" bIns="0" rtlCol="0">
            <a:spAutoFit/>
          </a:bodyPr>
          <a:lstStyle/>
          <a:p>
            <a:pPr marR="5080" algn="r">
              <a:lnSpc>
                <a:spcPct val="100000"/>
              </a:lnSpc>
              <a:spcBef>
                <a:spcPts val="100"/>
              </a:spcBef>
            </a:pPr>
            <a:r>
              <a:rPr lang="pt-PT" sz="2400" b="0" spc="165" err="1">
                <a:solidFill>
                  <a:srgbClr val="020304"/>
                </a:solidFill>
                <a:latin typeface="Trebuchet MS"/>
                <a:cs typeface="Trebuchet MS"/>
              </a:rPr>
              <a:t>The</a:t>
            </a:r>
            <a:r>
              <a:rPr lang="pt-PT" sz="2400" b="0" spc="165">
                <a:solidFill>
                  <a:srgbClr val="020304"/>
                </a:solidFill>
                <a:latin typeface="Trebuchet MS"/>
                <a:cs typeface="Trebuchet MS"/>
              </a:rPr>
              <a:t> Coca-Cola </a:t>
            </a:r>
            <a:endParaRPr lang="pt-PT" sz="2400">
              <a:latin typeface="Trebuchet MS"/>
              <a:cs typeface="Trebuchet MS"/>
            </a:endParaRPr>
          </a:p>
        </p:txBody>
      </p:sp>
      <p:sp>
        <p:nvSpPr>
          <p:cNvPr id="8" name="object 8"/>
          <p:cNvSpPr txBox="1"/>
          <p:nvPr/>
        </p:nvSpPr>
        <p:spPr>
          <a:xfrm>
            <a:off x="6306609" y="1809812"/>
            <a:ext cx="3230880" cy="2536592"/>
          </a:xfrm>
          <a:prstGeom prst="rect">
            <a:avLst/>
          </a:prstGeom>
        </p:spPr>
        <p:txBody>
          <a:bodyPr vert="horz" wrap="square" lIns="0" tIns="12700" rIns="0" bIns="0" rtlCol="0">
            <a:spAutoFit/>
          </a:bodyPr>
          <a:lstStyle/>
          <a:p>
            <a:pPr marL="12700" marR="5080" indent="215900" algn="r">
              <a:lnSpc>
                <a:spcPct val="100000"/>
              </a:lnSpc>
              <a:spcBef>
                <a:spcPts val="100"/>
              </a:spcBef>
            </a:pPr>
            <a:r>
              <a:rPr lang="en-US" spc="-80" dirty="0">
                <a:solidFill>
                  <a:srgbClr val="020304"/>
                </a:solidFill>
                <a:latin typeface="Trebuchet MS"/>
              </a:rPr>
              <a:t>Coca-Cola Company has been listed as the world’s most valuable brand with 94% of the world’s population recognizing the red and white Coca-Cola brand Logo.</a:t>
            </a:r>
          </a:p>
          <a:p>
            <a:pPr>
              <a:lnSpc>
                <a:spcPct val="100000"/>
              </a:lnSpc>
              <a:spcBef>
                <a:spcPts val="45"/>
              </a:spcBef>
            </a:pPr>
            <a:endParaRPr lang="en-US" spc="-80" dirty="0">
              <a:solidFill>
                <a:srgbClr val="020304"/>
              </a:solidFill>
              <a:latin typeface="Trebuchet MS"/>
            </a:endParaRPr>
          </a:p>
          <a:p>
            <a:pPr marL="1122045" marR="5080" indent="-631190">
              <a:lnSpc>
                <a:spcPct val="100000"/>
              </a:lnSpc>
            </a:pPr>
            <a:r>
              <a:rPr lang="en-US" sz="1400" b="1" spc="145" dirty="0">
                <a:solidFill>
                  <a:srgbClr val="020304"/>
                </a:solidFill>
                <a:latin typeface="Trebuchet MS"/>
                <a:cs typeface="Trebuchet MS"/>
                <a:hlinkClick r:id="rId3"/>
              </a:rPr>
              <a:t>https://www.feedough.com/coca-cola-marketing-study/</a:t>
            </a:r>
            <a:endParaRPr lang="en-US" sz="1400" b="1" spc="145" dirty="0">
              <a:solidFill>
                <a:srgbClr val="020304"/>
              </a:solidFill>
              <a:latin typeface="Trebuchet MS"/>
              <a:cs typeface="Trebuchet MS"/>
            </a:endParaRPr>
          </a:p>
          <a:p>
            <a:pPr marL="1122045" marR="5080" indent="-631190">
              <a:lnSpc>
                <a:spcPct val="100000"/>
              </a:lnSpc>
            </a:pPr>
            <a:endParaRPr sz="1400">
              <a:latin typeface="Trebuchet MS"/>
              <a:cs typeface="Trebuchet MS"/>
            </a:endParaRPr>
          </a:p>
        </p:txBody>
      </p:sp>
      <p:sp>
        <p:nvSpPr>
          <p:cNvPr id="9" name="object 9"/>
          <p:cNvSpPr/>
          <p:nvPr/>
        </p:nvSpPr>
        <p:spPr>
          <a:xfrm>
            <a:off x="4411129" y="1034935"/>
            <a:ext cx="1820545"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10" name="object 10"/>
          <p:cNvSpPr txBox="1"/>
          <p:nvPr/>
        </p:nvSpPr>
        <p:spPr>
          <a:xfrm>
            <a:off x="4601629" y="1221755"/>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1</a:t>
            </a:r>
            <a:endParaRPr sz="1800">
              <a:latin typeface="Trebuchet MS"/>
              <a:cs typeface="Trebuchet MS"/>
            </a:endParaRPr>
          </a:p>
        </p:txBody>
      </p:sp>
      <p:sp>
        <p:nvSpPr>
          <p:cNvPr id="14" name="object 10">
            <a:extLst>
              <a:ext uri="{FF2B5EF4-FFF2-40B4-BE49-F238E27FC236}">
                <a16:creationId xmlns:a16="http://schemas.microsoft.com/office/drawing/2014/main" id="{4C304BD9-1D9A-4126-B7B3-3794F91A66EA}"/>
              </a:ext>
            </a:extLst>
          </p:cNvPr>
          <p:cNvSpPr txBox="1"/>
          <p:nvPr/>
        </p:nvSpPr>
        <p:spPr>
          <a:xfrm>
            <a:off x="7772400" y="5484305"/>
            <a:ext cx="153888" cy="2166620"/>
          </a:xfrm>
          <a:prstGeom prst="rect">
            <a:avLst/>
          </a:prstGeom>
        </p:spPr>
        <p:txBody>
          <a:bodyPr vert="vert270" wrap="square" lIns="0" tIns="4445" rIns="0" bIns="0" rtlCol="0">
            <a:spAutoFit/>
          </a:bodyPr>
          <a:lstStyle/>
          <a:p>
            <a:pPr marL="12700">
              <a:lnSpc>
                <a:spcPct val="100000"/>
              </a:lnSpc>
              <a:spcBef>
                <a:spcPts val="35"/>
              </a:spcBef>
            </a:pPr>
            <a:r>
              <a:rPr lang="pt-PT" sz="1000" b="1" spc="15" dirty="0" err="1">
                <a:solidFill>
                  <a:srgbClr val="5E5D5D"/>
                </a:solidFill>
                <a:latin typeface="Trebuchet MS"/>
                <a:cs typeface="Trebuchet MS"/>
              </a:rPr>
              <a:t>Photo</a:t>
            </a:r>
            <a:r>
              <a:rPr lang="pt-PT" sz="1000" b="1" spc="15" dirty="0">
                <a:solidFill>
                  <a:srgbClr val="5E5D5D"/>
                </a:solidFill>
                <a:latin typeface="Trebuchet MS"/>
                <a:cs typeface="Trebuchet MS"/>
              </a:rPr>
              <a:t> </a:t>
            </a:r>
            <a:r>
              <a:rPr lang="pt-PT" sz="1000" b="1" spc="15" dirty="0" err="1">
                <a:solidFill>
                  <a:srgbClr val="5E5D5D"/>
                </a:solidFill>
                <a:latin typeface="Trebuchet MS"/>
                <a:cs typeface="Trebuchet MS"/>
              </a:rPr>
              <a:t>rights</a:t>
            </a:r>
            <a:r>
              <a:rPr lang="pt-PT" sz="1000" b="1" spc="15" dirty="0">
                <a:solidFill>
                  <a:srgbClr val="5E5D5D"/>
                </a:solidFill>
                <a:latin typeface="Trebuchet MS"/>
                <a:cs typeface="Trebuchet MS"/>
              </a:rPr>
              <a:t> to Coca-cola</a:t>
            </a:r>
            <a:endParaRPr sz="1000" dirty="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Lisboa - work of Bordalo II | Bordalo II is an artist, born … | Flickr">
            <a:extLst>
              <a:ext uri="{FF2B5EF4-FFF2-40B4-BE49-F238E27FC236}">
                <a16:creationId xmlns:a16="http://schemas.microsoft.com/office/drawing/2014/main" id="{0761BCD9-61A2-03D1-5E2A-E0B99482E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25" r="7037"/>
          <a:stretch/>
        </p:blipFill>
        <p:spPr bwMode="auto">
          <a:xfrm>
            <a:off x="0" y="-964"/>
            <a:ext cx="10058400" cy="7773364"/>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sp>
        <p:nvSpPr>
          <p:cNvPr id="5" name="object 5"/>
          <p:cNvSpPr txBox="1">
            <a:spLocks noGrp="1"/>
          </p:cNvSpPr>
          <p:nvPr>
            <p:ph type="title"/>
          </p:nvPr>
        </p:nvSpPr>
        <p:spPr>
          <a:xfrm>
            <a:off x="5842000" y="1416050"/>
            <a:ext cx="3014345" cy="391160"/>
          </a:xfrm>
          <a:prstGeom prst="rect">
            <a:avLst/>
          </a:prstGeom>
        </p:spPr>
        <p:txBody>
          <a:bodyPr vert="horz" wrap="square" lIns="0" tIns="12700" rIns="0" bIns="0" rtlCol="0">
            <a:spAutoFit/>
          </a:bodyPr>
          <a:lstStyle/>
          <a:p>
            <a:pPr marL="12700">
              <a:lnSpc>
                <a:spcPct val="100000"/>
              </a:lnSpc>
              <a:spcBef>
                <a:spcPts val="100"/>
              </a:spcBef>
            </a:pPr>
            <a:r>
              <a:rPr lang="pt-PT" sz="2400" b="0" spc="150">
                <a:solidFill>
                  <a:srgbClr val="1D1D1B"/>
                </a:solidFill>
                <a:latin typeface="Trebuchet MS"/>
                <a:cs typeface="Trebuchet MS"/>
              </a:rPr>
              <a:t>Bordalo II</a:t>
            </a:r>
            <a:endParaRPr sz="2400">
              <a:latin typeface="Trebuchet MS"/>
              <a:cs typeface="Trebuchet MS"/>
            </a:endParaRPr>
          </a:p>
        </p:txBody>
      </p:sp>
      <p:sp>
        <p:nvSpPr>
          <p:cNvPr id="6" name="object 6"/>
          <p:cNvSpPr txBox="1"/>
          <p:nvPr/>
        </p:nvSpPr>
        <p:spPr>
          <a:xfrm>
            <a:off x="5842000" y="2137382"/>
            <a:ext cx="3362456" cy="4578176"/>
          </a:xfrm>
          <a:prstGeom prst="rect">
            <a:avLst/>
          </a:prstGeom>
        </p:spPr>
        <p:txBody>
          <a:bodyPr vert="horz" wrap="square" lIns="0" tIns="12700" rIns="0" bIns="0" rtlCol="0">
            <a:spAutoFit/>
          </a:bodyPr>
          <a:lstStyle/>
          <a:p>
            <a:pPr marL="12700" marR="125730">
              <a:lnSpc>
                <a:spcPct val="100000"/>
              </a:lnSpc>
              <a:spcBef>
                <a:spcPts val="100"/>
              </a:spcBef>
            </a:pPr>
            <a:r>
              <a:rPr lang="en-US" b="1" i="1" spc="-55" dirty="0">
                <a:solidFill>
                  <a:srgbClr val="D21924"/>
                </a:solidFill>
                <a:latin typeface="Trebuchet MS"/>
              </a:rPr>
              <a:t>Bordalo uses  “garbage” in the construction of small and large scale pieces that he has spread around the world and that, above all, intend to be the vehicle of a universal manifesto.</a:t>
            </a:r>
          </a:p>
          <a:p>
            <a:pPr marL="12700" marR="125730">
              <a:lnSpc>
                <a:spcPct val="100000"/>
              </a:lnSpc>
              <a:spcBef>
                <a:spcPts val="100"/>
              </a:spcBef>
            </a:pPr>
            <a:endParaRPr lang="en-US" b="1" i="1" spc="-55" dirty="0">
              <a:solidFill>
                <a:srgbClr val="D21924"/>
              </a:solidFill>
              <a:latin typeface="Trebuchet MS"/>
            </a:endParaRPr>
          </a:p>
          <a:p>
            <a:pPr marL="12700" marR="5080">
              <a:lnSpc>
                <a:spcPct val="100000"/>
              </a:lnSpc>
              <a:spcBef>
                <a:spcPts val="1200"/>
              </a:spcBef>
              <a:tabLst>
                <a:tab pos="191135" algn="l"/>
              </a:tabLst>
            </a:pPr>
            <a:r>
              <a:rPr lang="en-US" spc="-40" dirty="0">
                <a:solidFill>
                  <a:srgbClr val="1D1D1B"/>
                </a:solidFill>
                <a:latin typeface="Trebuchet MS"/>
              </a:rPr>
              <a:t>The use of a technic with a strong social impact, became the key feature to promote his work to the audience.</a:t>
            </a:r>
          </a:p>
          <a:p>
            <a:pPr marL="12700" marR="5080">
              <a:lnSpc>
                <a:spcPct val="100000"/>
              </a:lnSpc>
              <a:spcBef>
                <a:spcPts val="1200"/>
              </a:spcBef>
              <a:tabLst>
                <a:tab pos="191135" algn="l"/>
              </a:tabLst>
            </a:pPr>
            <a:br>
              <a:rPr lang="en-US" spc="-40" dirty="0">
                <a:solidFill>
                  <a:srgbClr val="1D1D1B"/>
                </a:solidFill>
                <a:latin typeface="Trebuchet MS"/>
              </a:rPr>
            </a:br>
            <a:r>
              <a:rPr lang="en-US" spc="130" dirty="0">
                <a:solidFill>
                  <a:srgbClr val="1D1D1B"/>
                </a:solidFill>
                <a:latin typeface="Trebuchet MS"/>
                <a:cs typeface="Trebuchet MS"/>
                <a:hlinkClick r:id="rId3"/>
              </a:rPr>
              <a:t>https://www.bordaloii.com</a:t>
            </a:r>
            <a:endParaRPr lang="en-US" spc="130" dirty="0">
              <a:solidFill>
                <a:srgbClr val="1D1D1B"/>
              </a:solidFill>
              <a:latin typeface="Trebuchet MS"/>
              <a:cs typeface="Trebuchet MS"/>
            </a:endParaRPr>
          </a:p>
          <a:p>
            <a:pPr marL="12700">
              <a:lnSpc>
                <a:spcPct val="100000"/>
              </a:lnSpc>
              <a:spcBef>
                <a:spcPts val="720"/>
              </a:spcBef>
            </a:pPr>
            <a:endParaRPr sz="1800" dirty="0">
              <a:latin typeface="Trebuchet MS"/>
              <a:cs typeface="Trebuchet MS"/>
            </a:endParaRPr>
          </a:p>
        </p:txBody>
      </p:sp>
      <p:sp>
        <p:nvSpPr>
          <p:cNvPr id="7" name="object 7"/>
          <p:cNvSpPr/>
          <p:nvPr/>
        </p:nvSpPr>
        <p:spPr>
          <a:xfrm>
            <a:off x="3844023" y="1314576"/>
            <a:ext cx="1820545"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4034532" y="1501378"/>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2</a:t>
            </a:r>
            <a:endParaRPr sz="180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35393" y="0"/>
            <a:ext cx="9323070" cy="4555490"/>
            <a:chOff x="735393" y="0"/>
            <a:chExt cx="9323070" cy="4555490"/>
          </a:xfrm>
        </p:grpSpPr>
        <p:pic>
          <p:nvPicPr>
            <p:cNvPr id="3" name="object 3"/>
            <p:cNvPicPr/>
            <p:nvPr/>
          </p:nvPicPr>
          <p:blipFill>
            <a:blip r:embed="rId2" cstate="print"/>
            <a:stretch>
              <a:fillRect/>
            </a:stretch>
          </p:blipFill>
          <p:spPr>
            <a:xfrm>
              <a:off x="6474828" y="0"/>
              <a:ext cx="3583571" cy="4555045"/>
            </a:xfrm>
            <a:prstGeom prst="rect">
              <a:avLst/>
            </a:prstGeom>
          </p:spPr>
        </p:pic>
        <p:pic>
          <p:nvPicPr>
            <p:cNvPr id="4" name="object 4"/>
            <p:cNvPicPr/>
            <p:nvPr/>
          </p:nvPicPr>
          <p:blipFill>
            <a:blip r:embed="rId3" cstate="print"/>
            <a:stretch>
              <a:fillRect/>
            </a:stretch>
          </p:blipFill>
          <p:spPr>
            <a:xfrm>
              <a:off x="735393" y="12064"/>
              <a:ext cx="6391935" cy="4063999"/>
            </a:xfrm>
            <a:prstGeom prst="rect">
              <a:avLst/>
            </a:prstGeom>
          </p:spPr>
        </p:pic>
      </p:grpSp>
      <p:sp>
        <p:nvSpPr>
          <p:cNvPr id="5" name="object 5"/>
          <p:cNvSpPr txBox="1"/>
          <p:nvPr/>
        </p:nvSpPr>
        <p:spPr>
          <a:xfrm>
            <a:off x="1179028" y="3974753"/>
            <a:ext cx="3773972" cy="764312"/>
          </a:xfrm>
          <a:prstGeom prst="rect">
            <a:avLst/>
          </a:prstGeom>
        </p:spPr>
        <p:txBody>
          <a:bodyPr vert="horz" wrap="square" lIns="0" tIns="12700" rIns="0" bIns="0" rtlCol="0">
            <a:spAutoFit/>
          </a:bodyPr>
          <a:lstStyle/>
          <a:p>
            <a:pPr marL="12700">
              <a:lnSpc>
                <a:spcPct val="100000"/>
              </a:lnSpc>
              <a:spcBef>
                <a:spcPts val="100"/>
              </a:spcBef>
            </a:pPr>
            <a:r>
              <a:rPr lang="pt-PT" sz="2400" spc="50" dirty="0" err="1">
                <a:solidFill>
                  <a:srgbClr val="1D1D1B"/>
                </a:solidFill>
                <a:latin typeface="Trebuchet MS"/>
                <a:cs typeface="Trebuchet MS"/>
              </a:rPr>
              <a:t>Booking</a:t>
            </a:r>
            <a:r>
              <a:rPr lang="pt-PT" sz="2400" spc="50" dirty="0">
                <a:solidFill>
                  <a:srgbClr val="1D1D1B"/>
                </a:solidFill>
                <a:latin typeface="Trebuchet MS"/>
                <a:cs typeface="Trebuchet MS"/>
              </a:rPr>
              <a:t> </a:t>
            </a:r>
            <a:r>
              <a:rPr lang="pt-PT" sz="2400" spc="50" dirty="0" err="1">
                <a:solidFill>
                  <a:srgbClr val="1D1D1B"/>
                </a:solidFill>
                <a:latin typeface="Trebuchet MS"/>
                <a:cs typeface="Trebuchet MS"/>
              </a:rPr>
              <a:t>an</a:t>
            </a:r>
            <a:r>
              <a:rPr lang="pt-PT" sz="2400" spc="50" dirty="0">
                <a:solidFill>
                  <a:srgbClr val="1D1D1B"/>
                </a:solidFill>
                <a:latin typeface="Trebuchet MS"/>
                <a:cs typeface="Trebuchet MS"/>
              </a:rPr>
              <a:t> </a:t>
            </a:r>
          </a:p>
          <a:p>
            <a:pPr marL="12700">
              <a:lnSpc>
                <a:spcPct val="100000"/>
              </a:lnSpc>
              <a:spcBef>
                <a:spcPts val="100"/>
              </a:spcBef>
            </a:pPr>
            <a:r>
              <a:rPr lang="pt-PT" sz="2400" spc="50" dirty="0" err="1">
                <a:solidFill>
                  <a:srgbClr val="1D1D1B"/>
                </a:solidFill>
                <a:latin typeface="Trebuchet MS"/>
                <a:cs typeface="Trebuchet MS"/>
              </a:rPr>
              <a:t>artist</a:t>
            </a:r>
            <a:r>
              <a:rPr lang="pt-PT" sz="2400" spc="50" dirty="0">
                <a:solidFill>
                  <a:srgbClr val="1D1D1B"/>
                </a:solidFill>
                <a:latin typeface="Trebuchet MS"/>
                <a:cs typeface="Trebuchet MS"/>
              </a:rPr>
              <a:t> </a:t>
            </a:r>
            <a:r>
              <a:rPr lang="pt-PT" sz="2400" spc="50" dirty="0" err="1">
                <a:solidFill>
                  <a:srgbClr val="1D1D1B"/>
                </a:solidFill>
                <a:latin typeface="Trebuchet MS"/>
                <a:cs typeface="Trebuchet MS"/>
              </a:rPr>
              <a:t>was</a:t>
            </a:r>
            <a:r>
              <a:rPr lang="pt-PT" sz="2400" spc="50" dirty="0">
                <a:solidFill>
                  <a:srgbClr val="1D1D1B"/>
                </a:solidFill>
                <a:latin typeface="Trebuchet MS"/>
                <a:cs typeface="Trebuchet MS"/>
              </a:rPr>
              <a:t> </a:t>
            </a:r>
            <a:r>
              <a:rPr lang="pt-PT" sz="2400" spc="50" dirty="0" err="1">
                <a:solidFill>
                  <a:srgbClr val="1D1D1B"/>
                </a:solidFill>
                <a:latin typeface="Trebuchet MS"/>
                <a:cs typeface="Trebuchet MS"/>
              </a:rPr>
              <a:t>never</a:t>
            </a:r>
            <a:r>
              <a:rPr lang="pt-PT" sz="2400" spc="50" dirty="0">
                <a:solidFill>
                  <a:srgbClr val="1D1D1B"/>
                </a:solidFill>
                <a:latin typeface="Trebuchet MS"/>
                <a:cs typeface="Trebuchet MS"/>
              </a:rPr>
              <a:t> </a:t>
            </a:r>
            <a:r>
              <a:rPr lang="pt-PT" sz="2400" spc="50" dirty="0" err="1">
                <a:solidFill>
                  <a:srgbClr val="1D1D1B"/>
                </a:solidFill>
                <a:latin typeface="Trebuchet MS"/>
                <a:cs typeface="Trebuchet MS"/>
              </a:rPr>
              <a:t>this</a:t>
            </a:r>
            <a:r>
              <a:rPr lang="pt-PT" sz="2400" spc="50" dirty="0">
                <a:solidFill>
                  <a:srgbClr val="1D1D1B"/>
                </a:solidFill>
                <a:latin typeface="Trebuchet MS"/>
                <a:cs typeface="Trebuchet MS"/>
              </a:rPr>
              <a:t> </a:t>
            </a:r>
            <a:r>
              <a:rPr lang="pt-PT" sz="2400" spc="50" dirty="0" err="1">
                <a:solidFill>
                  <a:srgbClr val="1D1D1B"/>
                </a:solidFill>
                <a:latin typeface="Trebuchet MS"/>
                <a:cs typeface="Trebuchet MS"/>
              </a:rPr>
              <a:t>easy</a:t>
            </a:r>
            <a:endParaRPr sz="2400" dirty="0">
              <a:latin typeface="Trebuchet MS"/>
              <a:cs typeface="Trebuchet MS"/>
            </a:endParaRPr>
          </a:p>
        </p:txBody>
      </p:sp>
      <p:sp>
        <p:nvSpPr>
          <p:cNvPr id="6" name="object 6"/>
          <p:cNvSpPr txBox="1"/>
          <p:nvPr/>
        </p:nvSpPr>
        <p:spPr>
          <a:xfrm>
            <a:off x="1179028" y="5056795"/>
            <a:ext cx="3665220" cy="843821"/>
          </a:xfrm>
          <a:prstGeom prst="rect">
            <a:avLst/>
          </a:prstGeom>
        </p:spPr>
        <p:txBody>
          <a:bodyPr vert="horz" wrap="square" lIns="0" tIns="12700" rIns="0" bIns="0" rtlCol="0">
            <a:spAutoFit/>
          </a:bodyPr>
          <a:lstStyle/>
          <a:p>
            <a:pPr marL="12700" marR="5080" algn="just">
              <a:lnSpc>
                <a:spcPct val="100000"/>
              </a:lnSpc>
              <a:spcBef>
                <a:spcPts val="100"/>
              </a:spcBef>
            </a:pPr>
            <a:r>
              <a:rPr lang="pt-PT" spc="-40" dirty="0">
                <a:solidFill>
                  <a:srgbClr val="1D1D1B"/>
                </a:solidFill>
                <a:latin typeface="Trebuchet MS"/>
                <a:cs typeface="Trebuchet MS"/>
              </a:rPr>
              <a:t>BOOK A STREET ARTIST </a:t>
            </a:r>
            <a:r>
              <a:rPr lang="pt-PT" spc="-40" dirty="0" err="1">
                <a:solidFill>
                  <a:srgbClr val="1D1D1B"/>
                </a:solidFill>
                <a:latin typeface="Trebuchet MS"/>
                <a:cs typeface="Trebuchet MS"/>
              </a:rPr>
              <a:t>found</a:t>
            </a:r>
            <a:r>
              <a:rPr lang="pt-PT" spc="-40" dirty="0">
                <a:solidFill>
                  <a:srgbClr val="1D1D1B"/>
                </a:solidFill>
                <a:latin typeface="Trebuchet MS"/>
                <a:cs typeface="Trebuchet MS"/>
              </a:rPr>
              <a:t> </a:t>
            </a:r>
            <a:r>
              <a:rPr lang="pt-PT" spc="-40" dirty="0" err="1">
                <a:solidFill>
                  <a:srgbClr val="1D1D1B"/>
                </a:solidFill>
                <a:latin typeface="Trebuchet MS"/>
                <a:cs typeface="Trebuchet MS"/>
              </a:rPr>
              <a:t>what</a:t>
            </a:r>
            <a:r>
              <a:rPr lang="pt-PT" spc="-40" dirty="0">
                <a:solidFill>
                  <a:srgbClr val="1D1D1B"/>
                </a:solidFill>
                <a:latin typeface="Trebuchet MS"/>
                <a:cs typeface="Trebuchet MS"/>
              </a:rPr>
              <a:t> </a:t>
            </a:r>
            <a:r>
              <a:rPr lang="pt-PT" spc="-40" dirty="0" err="1">
                <a:solidFill>
                  <a:srgbClr val="1D1D1B"/>
                </a:solidFill>
                <a:latin typeface="Trebuchet MS"/>
                <a:cs typeface="Trebuchet MS"/>
              </a:rPr>
              <a:t>their</a:t>
            </a:r>
            <a:r>
              <a:rPr lang="pt-PT" spc="-40" dirty="0">
                <a:solidFill>
                  <a:srgbClr val="1D1D1B"/>
                </a:solidFill>
                <a:latin typeface="Trebuchet MS"/>
                <a:cs typeface="Trebuchet MS"/>
              </a:rPr>
              <a:t> </a:t>
            </a:r>
            <a:r>
              <a:rPr lang="pt-PT" spc="-40" dirty="0" err="1">
                <a:solidFill>
                  <a:srgbClr val="1D1D1B"/>
                </a:solidFill>
                <a:latin typeface="Trebuchet MS"/>
                <a:cs typeface="Trebuchet MS"/>
              </a:rPr>
              <a:t>clients</a:t>
            </a:r>
            <a:r>
              <a:rPr lang="pt-PT" spc="-40" dirty="0">
                <a:solidFill>
                  <a:srgbClr val="1D1D1B"/>
                </a:solidFill>
                <a:latin typeface="Trebuchet MS"/>
                <a:cs typeface="Trebuchet MS"/>
              </a:rPr>
              <a:t> </a:t>
            </a:r>
            <a:r>
              <a:rPr lang="pt-PT" spc="-40" dirty="0" err="1">
                <a:solidFill>
                  <a:srgbClr val="1D1D1B"/>
                </a:solidFill>
                <a:latin typeface="Trebuchet MS"/>
                <a:cs typeface="Trebuchet MS"/>
              </a:rPr>
              <a:t>were</a:t>
            </a:r>
            <a:r>
              <a:rPr lang="pt-PT" spc="-40" dirty="0">
                <a:solidFill>
                  <a:srgbClr val="1D1D1B"/>
                </a:solidFill>
                <a:latin typeface="Trebuchet MS"/>
                <a:cs typeface="Trebuchet MS"/>
              </a:rPr>
              <a:t> </a:t>
            </a:r>
            <a:r>
              <a:rPr lang="pt-PT" spc="-40" dirty="0" err="1">
                <a:solidFill>
                  <a:srgbClr val="1D1D1B"/>
                </a:solidFill>
                <a:latin typeface="Trebuchet MS"/>
                <a:cs typeface="Trebuchet MS"/>
              </a:rPr>
              <a:t>looking</a:t>
            </a:r>
            <a:r>
              <a:rPr lang="pt-PT" spc="-40" dirty="0">
                <a:solidFill>
                  <a:srgbClr val="1D1D1B"/>
                </a:solidFill>
                <a:latin typeface="Trebuchet MS"/>
                <a:cs typeface="Trebuchet MS"/>
              </a:rPr>
              <a:t> for </a:t>
            </a:r>
            <a:r>
              <a:rPr lang="pt-PT" spc="-40" dirty="0" err="1">
                <a:solidFill>
                  <a:srgbClr val="1D1D1B"/>
                </a:solidFill>
                <a:latin typeface="Trebuchet MS"/>
                <a:cs typeface="Trebuchet MS"/>
              </a:rPr>
              <a:t>and</a:t>
            </a:r>
            <a:r>
              <a:rPr lang="pt-PT" spc="-40" dirty="0">
                <a:solidFill>
                  <a:srgbClr val="1D1D1B"/>
                </a:solidFill>
                <a:latin typeface="Trebuchet MS"/>
                <a:cs typeface="Trebuchet MS"/>
              </a:rPr>
              <a:t> </a:t>
            </a:r>
            <a:r>
              <a:rPr lang="pt-PT" spc="-40" dirty="0" err="1">
                <a:solidFill>
                  <a:srgbClr val="1D1D1B"/>
                </a:solidFill>
                <a:latin typeface="Trebuchet MS"/>
                <a:cs typeface="Trebuchet MS"/>
              </a:rPr>
              <a:t>created</a:t>
            </a:r>
            <a:r>
              <a:rPr lang="pt-PT" spc="-40" dirty="0">
                <a:solidFill>
                  <a:srgbClr val="1D1D1B"/>
                </a:solidFill>
                <a:latin typeface="Trebuchet MS"/>
                <a:cs typeface="Trebuchet MS"/>
              </a:rPr>
              <a:t> a </a:t>
            </a:r>
            <a:r>
              <a:rPr lang="pt-PT" spc="-40" dirty="0" err="1">
                <a:solidFill>
                  <a:srgbClr val="1D1D1B"/>
                </a:solidFill>
                <a:latin typeface="Trebuchet MS"/>
                <a:cs typeface="Trebuchet MS"/>
              </a:rPr>
              <a:t>brand</a:t>
            </a:r>
            <a:r>
              <a:rPr lang="pt-PT" spc="-40" dirty="0">
                <a:solidFill>
                  <a:srgbClr val="1D1D1B"/>
                </a:solidFill>
                <a:latin typeface="Trebuchet MS"/>
                <a:cs typeface="Trebuchet MS"/>
              </a:rPr>
              <a:t> </a:t>
            </a:r>
            <a:r>
              <a:rPr lang="pt-PT" spc="-40" dirty="0" err="1">
                <a:solidFill>
                  <a:srgbClr val="1D1D1B"/>
                </a:solidFill>
                <a:latin typeface="Trebuchet MS"/>
                <a:cs typeface="Trebuchet MS"/>
              </a:rPr>
              <a:t>around</a:t>
            </a:r>
            <a:r>
              <a:rPr lang="pt-PT" spc="-40" dirty="0">
                <a:solidFill>
                  <a:srgbClr val="1D1D1B"/>
                </a:solidFill>
                <a:latin typeface="Trebuchet MS"/>
                <a:cs typeface="Trebuchet MS"/>
              </a:rPr>
              <a:t> </a:t>
            </a:r>
            <a:r>
              <a:rPr lang="pt-PT" spc="-40" dirty="0" err="1">
                <a:solidFill>
                  <a:srgbClr val="1D1D1B"/>
                </a:solidFill>
                <a:latin typeface="Trebuchet MS"/>
                <a:cs typeface="Trebuchet MS"/>
              </a:rPr>
              <a:t>it</a:t>
            </a:r>
            <a:r>
              <a:rPr lang="pt-PT" spc="-40" dirty="0">
                <a:solidFill>
                  <a:srgbClr val="1D1D1B"/>
                </a:solidFill>
                <a:latin typeface="Trebuchet MS"/>
                <a:cs typeface="Trebuchet MS"/>
              </a:rPr>
              <a:t>.</a:t>
            </a:r>
            <a:endParaRPr sz="1800" dirty="0">
              <a:latin typeface="Trebuchet MS"/>
              <a:cs typeface="Trebuchet MS"/>
            </a:endParaRPr>
          </a:p>
        </p:txBody>
      </p:sp>
      <p:sp>
        <p:nvSpPr>
          <p:cNvPr id="7" name="object 7"/>
          <p:cNvSpPr txBox="1"/>
          <p:nvPr/>
        </p:nvSpPr>
        <p:spPr>
          <a:xfrm>
            <a:off x="1179028" y="6154075"/>
            <a:ext cx="3170555" cy="566822"/>
          </a:xfrm>
          <a:prstGeom prst="rect">
            <a:avLst/>
          </a:prstGeom>
        </p:spPr>
        <p:txBody>
          <a:bodyPr vert="horz" wrap="square" lIns="0" tIns="12700" rIns="0" bIns="0" rtlCol="0">
            <a:spAutoFit/>
          </a:bodyPr>
          <a:lstStyle/>
          <a:p>
            <a:pPr marL="12700" marR="5080">
              <a:lnSpc>
                <a:spcPct val="100000"/>
              </a:lnSpc>
              <a:spcBef>
                <a:spcPts val="100"/>
              </a:spcBef>
            </a:pPr>
            <a:r>
              <a:rPr lang="en-GB" b="1" spc="-5" dirty="0">
                <a:solidFill>
                  <a:srgbClr val="1D1D1B"/>
                </a:solidFill>
                <a:latin typeface="Trebuchet MS"/>
                <a:cs typeface="Trebuchet MS"/>
                <a:hlinkClick r:id="rId4"/>
              </a:rPr>
              <a:t>https://www.bookastreetartist.com</a:t>
            </a:r>
            <a:endParaRPr lang="en-GB" b="1" spc="-5" dirty="0">
              <a:solidFill>
                <a:srgbClr val="1D1D1B"/>
              </a:solidFill>
              <a:latin typeface="Trebuchet MS"/>
              <a:cs typeface="Trebuchet MS"/>
            </a:endParaRPr>
          </a:p>
        </p:txBody>
      </p:sp>
      <p:sp>
        <p:nvSpPr>
          <p:cNvPr id="8" name="object 8"/>
          <p:cNvSpPr/>
          <p:nvPr/>
        </p:nvSpPr>
        <p:spPr>
          <a:xfrm>
            <a:off x="1191727" y="3233802"/>
            <a:ext cx="1814830"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9" name="object 9"/>
          <p:cNvSpPr txBox="1"/>
          <p:nvPr/>
        </p:nvSpPr>
        <p:spPr>
          <a:xfrm>
            <a:off x="1420322" y="3276036"/>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3</a:t>
            </a:r>
            <a:endParaRPr sz="1800">
              <a:latin typeface="Trebuchet MS"/>
              <a:cs typeface="Trebuchet MS"/>
            </a:endParaRPr>
          </a:p>
        </p:txBody>
      </p:sp>
      <p:sp>
        <p:nvSpPr>
          <p:cNvPr id="10" name="object 10"/>
          <p:cNvSpPr txBox="1"/>
          <p:nvPr/>
        </p:nvSpPr>
        <p:spPr>
          <a:xfrm>
            <a:off x="6983913" y="4762668"/>
            <a:ext cx="2565400" cy="2782813"/>
          </a:xfrm>
          <a:prstGeom prst="rect">
            <a:avLst/>
          </a:prstGeom>
        </p:spPr>
        <p:txBody>
          <a:bodyPr vert="horz" wrap="square" lIns="0" tIns="12700" rIns="0" bIns="0" rtlCol="0">
            <a:spAutoFit/>
          </a:bodyPr>
          <a:lstStyle/>
          <a:p>
            <a:pPr marL="35560" marR="5080" indent="-23495" algn="r">
              <a:lnSpc>
                <a:spcPct val="100000"/>
              </a:lnSpc>
              <a:spcBef>
                <a:spcPts val="100"/>
              </a:spcBef>
            </a:pPr>
            <a:r>
              <a:rPr lang="en-US" b="1" i="1" spc="-5" dirty="0">
                <a:solidFill>
                  <a:srgbClr val="D21924"/>
                </a:solidFill>
                <a:latin typeface="Trebuchet MS"/>
              </a:rPr>
              <a:t>“Observing and talking to artists in the streets of Baixa and Chiado we realized two things: many artists are unbelievably talented, and at the same time overlooked and undervalued.”</a:t>
            </a:r>
            <a:endParaRPr b="1" i="1" spc="-5" dirty="0">
              <a:solidFill>
                <a:srgbClr val="D21924"/>
              </a:solidFill>
              <a:latin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49248"/>
            </a:xfrm>
            <a:prstGeom prst="rect">
              <a:avLst/>
            </a:prstGeom>
          </p:spPr>
        </p:pic>
        <p:pic>
          <p:nvPicPr>
            <p:cNvPr id="4" name="object 4"/>
            <p:cNvPicPr/>
            <p:nvPr/>
          </p:nvPicPr>
          <p:blipFill>
            <a:blip r:embed="rId3" cstate="print"/>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4403725" cy="2037080"/>
          </a:xfrm>
          <a:prstGeom prst="rect">
            <a:avLst/>
          </a:prstGeom>
        </p:spPr>
        <p:txBody>
          <a:bodyPr vert="horz" wrap="square" lIns="0" tIns="195580" rIns="0" bIns="0" rtlCol="0">
            <a:spAutoFit/>
          </a:bodyPr>
          <a:lstStyle/>
          <a:p>
            <a:pPr marL="12700" marR="5080">
              <a:lnSpc>
                <a:spcPts val="7200"/>
              </a:lnSpc>
              <a:spcBef>
                <a:spcPts val="1540"/>
              </a:spcBef>
            </a:pPr>
            <a:r>
              <a:rPr sz="7200" b="0" spc="535" dirty="0">
                <a:solidFill>
                  <a:srgbClr val="1D1D1B"/>
                </a:solidFill>
                <a:latin typeface="Trebuchet MS"/>
                <a:cs typeface="Trebuchet MS"/>
              </a:rPr>
              <a:t>Learning </a:t>
            </a:r>
            <a:r>
              <a:rPr sz="7200" b="0" spc="-2155" dirty="0">
                <a:solidFill>
                  <a:srgbClr val="1D1D1B"/>
                </a:solidFill>
                <a:latin typeface="Trebuchet MS"/>
                <a:cs typeface="Trebuchet MS"/>
              </a:rPr>
              <a:t> </a:t>
            </a:r>
            <a:r>
              <a:rPr sz="7200" b="0" spc="440" dirty="0">
                <a:solidFill>
                  <a:srgbClr val="1D1D1B"/>
                </a:solidFill>
                <a:latin typeface="Trebuchet MS"/>
                <a:cs typeface="Trebuchet MS"/>
              </a:rPr>
              <a:t>Activities</a:t>
            </a:r>
            <a:endParaRPr sz="7200">
              <a:latin typeface="Trebuchet MS"/>
              <a:cs typeface="Trebuchet MS"/>
            </a:endParaRPr>
          </a:p>
        </p:txBody>
      </p:sp>
      <p:grpSp>
        <p:nvGrpSpPr>
          <p:cNvPr id="6" name="object 6"/>
          <p:cNvGrpSpPr/>
          <p:nvPr/>
        </p:nvGrpSpPr>
        <p:grpSpPr>
          <a:xfrm>
            <a:off x="267581" y="2700258"/>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2069565"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3572" y="3099393"/>
            <a:ext cx="4098925" cy="2221121"/>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lang="pt-PT" sz="2100" b="1" spc="114">
                <a:solidFill>
                  <a:srgbClr val="EEEDF3"/>
                </a:solidFill>
                <a:latin typeface="Trebuchet MS"/>
                <a:cs typeface="Trebuchet MS"/>
              </a:rPr>
              <a:t>5</a:t>
            </a:r>
            <a:endParaRPr sz="2100">
              <a:latin typeface="Trebuchet MS"/>
              <a:cs typeface="Trebuchet MS"/>
            </a:endParaRPr>
          </a:p>
          <a:p>
            <a:pPr marL="12700" marR="5080">
              <a:lnSpc>
                <a:spcPts val="2100"/>
              </a:lnSpc>
              <a:spcBef>
                <a:spcPts val="2100"/>
              </a:spcBef>
            </a:pPr>
            <a:r>
              <a:rPr lang="en-GB" sz="2100" b="1" i="1" spc="-5" dirty="0">
                <a:solidFill>
                  <a:srgbClr val="1D1D1B"/>
                </a:solidFill>
                <a:highlight>
                  <a:srgbClr val="C0C0C0"/>
                </a:highlight>
                <a:latin typeface="Trebuchet MS"/>
              </a:rPr>
              <a:t>Marketing your idea on a shoestring: brand development, word of mouth, social media and reputation marketing.</a:t>
            </a:r>
          </a:p>
          <a:p>
            <a:pPr marL="12700" marR="5080">
              <a:lnSpc>
                <a:spcPts val="2100"/>
              </a:lnSpc>
              <a:spcBef>
                <a:spcPts val="2100"/>
              </a:spcBef>
            </a:pPr>
            <a:endParaRPr sz="210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6394327" cy="382156"/>
          </a:xfrm>
          <a:prstGeom prst="rect">
            <a:avLst/>
          </a:prstGeom>
        </p:spPr>
        <p:txBody>
          <a:bodyPr vert="horz" wrap="square" lIns="0" tIns="12700" rIns="0" bIns="0" rtlCol="0">
            <a:spAutoFit/>
          </a:bodyPr>
          <a:lstStyle/>
          <a:p>
            <a:pPr marL="12700">
              <a:spcBef>
                <a:spcPts val="100"/>
              </a:spcBef>
            </a:pPr>
            <a:r>
              <a:rPr sz="2400" b="0" spc="15" dirty="0">
                <a:solidFill>
                  <a:srgbClr val="1D1D1B"/>
                </a:solidFill>
                <a:latin typeface="Trebuchet MS"/>
                <a:cs typeface="Trebuchet MS"/>
              </a:rPr>
              <a:t>1.</a:t>
            </a:r>
            <a:r>
              <a:rPr lang="en-GB" sz="2400" b="0" spc="180" dirty="0">
                <a:solidFill>
                  <a:srgbClr val="1D1D1B"/>
                </a:solidFill>
                <a:latin typeface="Trebuchet MS"/>
              </a:rPr>
              <a:t>The ‘Take-Over-The-World’ Game</a:t>
            </a:r>
          </a:p>
        </p:txBody>
      </p:sp>
      <p:sp>
        <p:nvSpPr>
          <p:cNvPr id="15" name="object 15"/>
          <p:cNvSpPr txBox="1">
            <a:spLocks noGrp="1"/>
          </p:cNvSpPr>
          <p:nvPr>
            <p:ph sz="half" idx="2"/>
          </p:nvPr>
        </p:nvSpPr>
        <p:spPr>
          <a:xfrm>
            <a:off x="1264285" y="2689062"/>
            <a:ext cx="8255788" cy="2872581"/>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en-US" b="1" i="1" dirty="0"/>
              <a:t>If you could create a content strategy and implementation, without thinking about barriers such as time and money, that would help your business an entire industry, what would that look like?</a:t>
            </a:r>
          </a:p>
          <a:p>
            <a:pPr marL="12700" marR="118745">
              <a:lnSpc>
                <a:spcPct val="100000"/>
              </a:lnSpc>
              <a:spcBef>
                <a:spcPts val="100"/>
              </a:spcBef>
              <a:tabLst>
                <a:tab pos="2374900" algn="l"/>
              </a:tabLst>
            </a:pPr>
            <a:endParaRPr lang="en-US" dirty="0"/>
          </a:p>
          <a:p>
            <a:pPr marL="12700" marR="118745">
              <a:lnSpc>
                <a:spcPct val="100000"/>
              </a:lnSpc>
              <a:spcBef>
                <a:spcPts val="100"/>
              </a:spcBef>
              <a:tabLst>
                <a:tab pos="2374900" algn="l"/>
              </a:tabLst>
            </a:pPr>
            <a:r>
              <a:rPr lang="en-US" dirty="0"/>
              <a:t>Games like this will open up your mind to explore </a:t>
            </a:r>
          </a:p>
          <a:p>
            <a:pPr marL="12700" marR="118745">
              <a:lnSpc>
                <a:spcPct val="100000"/>
              </a:lnSpc>
              <a:spcBef>
                <a:spcPts val="100"/>
              </a:spcBef>
              <a:tabLst>
                <a:tab pos="2374900" algn="l"/>
              </a:tabLst>
            </a:pPr>
            <a:r>
              <a:rPr lang="en-US" dirty="0"/>
              <a:t>paths of thinking that you may not otherwise consider </a:t>
            </a:r>
          </a:p>
          <a:p>
            <a:pPr marL="12700" marR="118745">
              <a:lnSpc>
                <a:spcPct val="100000"/>
              </a:lnSpc>
              <a:spcBef>
                <a:spcPts val="100"/>
              </a:spcBef>
              <a:tabLst>
                <a:tab pos="2374900" algn="l"/>
              </a:tabLst>
            </a:pPr>
            <a:r>
              <a:rPr lang="en-US" dirty="0"/>
              <a:t>under normal circumstances. These new </a:t>
            </a:r>
          </a:p>
          <a:p>
            <a:pPr marL="12700" marR="118745">
              <a:lnSpc>
                <a:spcPct val="100000"/>
              </a:lnSpc>
              <a:spcBef>
                <a:spcPts val="100"/>
              </a:spcBef>
              <a:tabLst>
                <a:tab pos="2374900" algn="l"/>
              </a:tabLst>
            </a:pPr>
            <a:r>
              <a:rPr lang="en-US" dirty="0"/>
              <a:t>pathways of thought can lead to some </a:t>
            </a:r>
          </a:p>
          <a:p>
            <a:pPr marL="12700" marR="118745">
              <a:lnSpc>
                <a:spcPct val="100000"/>
              </a:lnSpc>
              <a:spcBef>
                <a:spcPts val="100"/>
              </a:spcBef>
              <a:tabLst>
                <a:tab pos="2374900" algn="l"/>
              </a:tabLst>
            </a:pPr>
            <a:r>
              <a:rPr lang="en-US" dirty="0"/>
              <a:t>incredibly creative and innovative </a:t>
            </a:r>
          </a:p>
          <a:p>
            <a:pPr marL="12700" marR="118745">
              <a:lnSpc>
                <a:spcPct val="100000"/>
              </a:lnSpc>
              <a:spcBef>
                <a:spcPts val="100"/>
              </a:spcBef>
              <a:tabLst>
                <a:tab pos="2374900" algn="l"/>
              </a:tabLst>
            </a:pPr>
            <a:r>
              <a:rPr lang="en-US" dirty="0"/>
              <a:t>content ideas.</a:t>
            </a:r>
            <a:endParaRPr lang="en-US" sz="2400" spc="25" dirty="0">
              <a:ea typeface="+mj-ea"/>
            </a:endParaRP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89823"/>
          </a:xfrm>
          <a:prstGeom prst="rect">
            <a:avLst/>
          </a:prstGeom>
        </p:spPr>
        <p:txBody>
          <a:bodyPr vert="horz" wrap="square" lIns="0" tIns="12700" rIns="0" bIns="0" rtlCol="0">
            <a:spAutoFit/>
          </a:bodyPr>
          <a:lstStyle/>
          <a:p>
            <a:pPr marL="12700">
              <a:lnSpc>
                <a:spcPct val="100000"/>
              </a:lnSpc>
              <a:spcBef>
                <a:spcPts val="100"/>
              </a:spcBef>
            </a:pPr>
            <a:r>
              <a:rPr lang="pt-PT" sz="1800" b="1" spc="-30" err="1">
                <a:solidFill>
                  <a:srgbClr val="FFFFFF"/>
                </a:solidFill>
                <a:latin typeface="Trebuchet MS"/>
                <a:cs typeface="Trebuchet MS"/>
              </a:rPr>
              <a:t>Exer</a:t>
            </a:r>
            <a:r>
              <a:rPr lang="pt-PT" sz="1800" b="1" spc="-30">
                <a:solidFill>
                  <a:srgbClr val="FFFFFF"/>
                </a:solidFill>
                <a:latin typeface="Trebuchet MS"/>
                <a:cs typeface="Trebuchet MS"/>
              </a:rPr>
              <a:t>c</a:t>
            </a:r>
            <a:r>
              <a:rPr lang="pt-PT" sz="1800" b="1" spc="-30" err="1">
                <a:solidFill>
                  <a:srgbClr val="FFFFFF"/>
                </a:solidFill>
                <a:latin typeface="Trebuchet MS"/>
                <a:cs typeface="Trebuchet MS"/>
              </a:rPr>
              <a:t>i</a:t>
            </a:r>
            <a:r>
              <a:rPr lang="pt-PT" sz="1800" b="1" spc="-30">
                <a:solidFill>
                  <a:srgbClr val="FFFFFF"/>
                </a:solidFill>
                <a:latin typeface="Trebuchet MS"/>
                <a:cs typeface="Trebuchet MS"/>
              </a:rPr>
              <a:t>ses</a:t>
            </a:r>
            <a:endParaRPr sz="180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94505" y="8106"/>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sp>
        <p:nvSpPr>
          <p:cNvPr id="48" name="object 48"/>
          <p:cNvSpPr/>
          <p:nvPr/>
        </p:nvSpPr>
        <p:spPr>
          <a:xfrm>
            <a:off x="4353234" y="3191983"/>
            <a:ext cx="4032250" cy="4122589"/>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pic>
        <p:nvPicPr>
          <p:cNvPr id="1026" name="Picture 2" descr="Mujer Niña Persona - Gráficos vectoriales gratis en Pixabay">
            <a:extLst>
              <a:ext uri="{FF2B5EF4-FFF2-40B4-BE49-F238E27FC236}">
                <a16:creationId xmlns:a16="http://schemas.microsoft.com/office/drawing/2014/main" id="{7C218C42-F7A0-4BA0-74EA-E53DEB902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297" y="514678"/>
            <a:ext cx="6053177" cy="3272116"/>
          </a:xfrm>
          <a:prstGeom prst="rect">
            <a:avLst/>
          </a:prstGeom>
          <a:noFill/>
          <a:extLst>
            <a:ext uri="{909E8E84-426E-40DD-AFC4-6F175D3DCCD1}">
              <a14:hiddenFill xmlns:a14="http://schemas.microsoft.com/office/drawing/2010/main">
                <a:solidFill>
                  <a:srgbClr val="FFFFFF"/>
                </a:solidFill>
              </a14:hiddenFill>
            </a:ext>
          </a:extLst>
        </p:spPr>
      </p:pic>
      <p:pic>
        <p:nvPicPr>
          <p:cNvPr id="3" name="object 3"/>
          <p:cNvPicPr/>
          <p:nvPr/>
        </p:nvPicPr>
        <p:blipFill>
          <a:blip r:embed="rId4" cstate="print"/>
          <a:stretch>
            <a:fillRect/>
          </a:stretch>
        </p:blipFill>
        <p:spPr>
          <a:xfrm>
            <a:off x="3926070" y="5181510"/>
            <a:ext cx="72524" cy="155562"/>
          </a:xfrm>
          <a:prstGeom prst="rect">
            <a:avLst/>
          </a:prstGeom>
        </p:spPr>
      </p:pic>
      <p:pic>
        <p:nvPicPr>
          <p:cNvPr id="4" name="object 4"/>
          <p:cNvPicPr/>
          <p:nvPr/>
        </p:nvPicPr>
        <p:blipFill>
          <a:blip r:embed="rId5" cstate="print"/>
          <a:stretch>
            <a:fillRect/>
          </a:stretch>
        </p:blipFill>
        <p:spPr>
          <a:xfrm>
            <a:off x="2765081" y="5196522"/>
            <a:ext cx="74049" cy="155549"/>
          </a:xfrm>
          <a:prstGeom prst="rect">
            <a:avLst/>
          </a:prstGeom>
        </p:spPr>
      </p:pic>
      <p:pic>
        <p:nvPicPr>
          <p:cNvPr id="5" name="object 5"/>
          <p:cNvPicPr/>
          <p:nvPr/>
        </p:nvPicPr>
        <p:blipFill>
          <a:blip r:embed="rId6" cstate="print"/>
          <a:stretch>
            <a:fillRect/>
          </a:stretch>
        </p:blipFill>
        <p:spPr>
          <a:xfrm>
            <a:off x="3355466" y="7692517"/>
            <a:ext cx="119900" cy="79882"/>
          </a:xfrm>
          <a:prstGeom prst="rect">
            <a:avLst/>
          </a:prstGeom>
        </p:spPr>
      </p:pic>
      <p:grpSp>
        <p:nvGrpSpPr>
          <p:cNvPr id="6" name="object 6"/>
          <p:cNvGrpSpPr/>
          <p:nvPr/>
        </p:nvGrpSpPr>
        <p:grpSpPr>
          <a:xfrm>
            <a:off x="525468" y="4468293"/>
            <a:ext cx="3756025" cy="3304540"/>
            <a:chOff x="525468" y="4468293"/>
            <a:chExt cx="3756025" cy="3304540"/>
          </a:xfrm>
        </p:grpSpPr>
        <p:pic>
          <p:nvPicPr>
            <p:cNvPr id="7" name="object 7"/>
            <p:cNvPicPr/>
            <p:nvPr/>
          </p:nvPicPr>
          <p:blipFill>
            <a:blip r:embed="rId7" cstate="print"/>
            <a:stretch>
              <a:fillRect/>
            </a:stretch>
          </p:blipFill>
          <p:spPr>
            <a:xfrm>
              <a:off x="3763734" y="7683969"/>
              <a:ext cx="143027" cy="88430"/>
            </a:xfrm>
            <a:prstGeom prst="rect">
              <a:avLst/>
            </a:prstGeom>
          </p:spPr>
        </p:pic>
        <p:pic>
          <p:nvPicPr>
            <p:cNvPr id="8" name="object 8"/>
            <p:cNvPicPr/>
            <p:nvPr/>
          </p:nvPicPr>
          <p:blipFill>
            <a:blip r:embed="rId8" cstate="print"/>
            <a:stretch>
              <a:fillRect/>
            </a:stretch>
          </p:blipFill>
          <p:spPr>
            <a:xfrm>
              <a:off x="3441661" y="6528854"/>
              <a:ext cx="375411" cy="1184173"/>
            </a:xfrm>
            <a:prstGeom prst="rect">
              <a:avLst/>
            </a:prstGeom>
          </p:spPr>
        </p:pic>
        <p:pic>
          <p:nvPicPr>
            <p:cNvPr id="9" name="object 9"/>
            <p:cNvPicPr/>
            <p:nvPr/>
          </p:nvPicPr>
          <p:blipFill>
            <a:blip r:embed="rId9" cstate="print"/>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10" cstate="print"/>
            <a:stretch>
              <a:fillRect/>
            </a:stretch>
          </p:blipFill>
          <p:spPr>
            <a:xfrm>
              <a:off x="2900921" y="5722098"/>
              <a:ext cx="73475" cy="151003"/>
            </a:xfrm>
            <a:prstGeom prst="rect">
              <a:avLst/>
            </a:prstGeom>
          </p:spPr>
        </p:pic>
        <p:pic>
          <p:nvPicPr>
            <p:cNvPr id="14" name="object 14"/>
            <p:cNvPicPr/>
            <p:nvPr/>
          </p:nvPicPr>
          <p:blipFill>
            <a:blip r:embed="rId11" cstate="print"/>
            <a:stretch>
              <a:fillRect/>
            </a:stretch>
          </p:blipFill>
          <p:spPr>
            <a:xfrm>
              <a:off x="2313692" y="6547345"/>
              <a:ext cx="317722" cy="1201321"/>
            </a:xfrm>
            <a:prstGeom prst="rect">
              <a:avLst/>
            </a:prstGeom>
          </p:spPr>
        </p:pic>
        <p:pic>
          <p:nvPicPr>
            <p:cNvPr id="15" name="object 15"/>
            <p:cNvPicPr/>
            <p:nvPr/>
          </p:nvPicPr>
          <p:blipFill>
            <a:blip r:embed="rId12" cstate="print"/>
            <a:stretch>
              <a:fillRect/>
            </a:stretch>
          </p:blipFill>
          <p:spPr>
            <a:xfrm>
              <a:off x="1958083" y="6531229"/>
              <a:ext cx="552694" cy="1093529"/>
            </a:xfrm>
            <a:prstGeom prst="rect">
              <a:avLst/>
            </a:prstGeom>
          </p:spPr>
        </p:pic>
        <p:pic>
          <p:nvPicPr>
            <p:cNvPr id="16" name="object 16"/>
            <p:cNvPicPr/>
            <p:nvPr/>
          </p:nvPicPr>
          <p:blipFill>
            <a:blip r:embed="rId13" cstate="print"/>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4" cstate="print"/>
            <a:stretch>
              <a:fillRect/>
            </a:stretch>
          </p:blipFill>
          <p:spPr>
            <a:xfrm>
              <a:off x="1655089" y="6270917"/>
              <a:ext cx="968870" cy="617042"/>
            </a:xfrm>
            <a:prstGeom prst="rect">
              <a:avLst/>
            </a:prstGeom>
          </p:spPr>
        </p:pic>
        <p:pic>
          <p:nvPicPr>
            <p:cNvPr id="19" name="object 19"/>
            <p:cNvPicPr/>
            <p:nvPr/>
          </p:nvPicPr>
          <p:blipFill>
            <a:blip r:embed="rId15" cstate="print"/>
            <a:stretch>
              <a:fillRect/>
            </a:stretch>
          </p:blipFill>
          <p:spPr>
            <a:xfrm>
              <a:off x="2023799" y="5679935"/>
              <a:ext cx="28952" cy="58771"/>
            </a:xfrm>
            <a:prstGeom prst="rect">
              <a:avLst/>
            </a:prstGeom>
          </p:spPr>
        </p:pic>
        <p:pic>
          <p:nvPicPr>
            <p:cNvPr id="20" name="object 20"/>
            <p:cNvPicPr/>
            <p:nvPr/>
          </p:nvPicPr>
          <p:blipFill>
            <a:blip r:embed="rId16" cstate="print"/>
            <a:stretch>
              <a:fillRect/>
            </a:stretch>
          </p:blipFill>
          <p:spPr>
            <a:xfrm>
              <a:off x="3058312" y="5442128"/>
              <a:ext cx="173609" cy="218846"/>
            </a:xfrm>
            <a:prstGeom prst="rect">
              <a:avLst/>
            </a:prstGeom>
          </p:spPr>
        </p:pic>
        <p:pic>
          <p:nvPicPr>
            <p:cNvPr id="21" name="object 21"/>
            <p:cNvPicPr/>
            <p:nvPr/>
          </p:nvPicPr>
          <p:blipFill>
            <a:blip r:embed="rId17" cstate="print"/>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8" cstate="print"/>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9" cstate="print"/>
            <a:stretch>
              <a:fillRect/>
            </a:stretch>
          </p:blipFill>
          <p:spPr>
            <a:xfrm>
              <a:off x="2439834" y="5765177"/>
              <a:ext cx="262039" cy="198812"/>
            </a:xfrm>
            <a:prstGeom prst="rect">
              <a:avLst/>
            </a:prstGeom>
          </p:spPr>
        </p:pic>
        <p:pic>
          <p:nvPicPr>
            <p:cNvPr id="28" name="object 28"/>
            <p:cNvPicPr/>
            <p:nvPr/>
          </p:nvPicPr>
          <p:blipFill>
            <a:blip r:embed="rId20" cstate="print"/>
            <a:stretch>
              <a:fillRect/>
            </a:stretch>
          </p:blipFill>
          <p:spPr>
            <a:xfrm>
              <a:off x="970443" y="6044590"/>
              <a:ext cx="477458" cy="596290"/>
            </a:xfrm>
            <a:prstGeom prst="rect">
              <a:avLst/>
            </a:prstGeom>
          </p:spPr>
        </p:pic>
        <p:pic>
          <p:nvPicPr>
            <p:cNvPr id="29" name="object 29"/>
            <p:cNvPicPr/>
            <p:nvPr/>
          </p:nvPicPr>
          <p:blipFill>
            <a:blip r:embed="rId21" cstate="print"/>
            <a:stretch>
              <a:fillRect/>
            </a:stretch>
          </p:blipFill>
          <p:spPr>
            <a:xfrm>
              <a:off x="1639517" y="5565101"/>
              <a:ext cx="655006" cy="845248"/>
            </a:xfrm>
            <a:prstGeom prst="rect">
              <a:avLst/>
            </a:prstGeom>
          </p:spPr>
        </p:pic>
        <p:pic>
          <p:nvPicPr>
            <p:cNvPr id="30" name="object 30"/>
            <p:cNvPicPr/>
            <p:nvPr/>
          </p:nvPicPr>
          <p:blipFill>
            <a:blip r:embed="rId22" cstate="print"/>
            <a:stretch>
              <a:fillRect/>
            </a:stretch>
          </p:blipFill>
          <p:spPr>
            <a:xfrm>
              <a:off x="2170366" y="7712405"/>
              <a:ext cx="99002" cy="59994"/>
            </a:xfrm>
            <a:prstGeom prst="rect">
              <a:avLst/>
            </a:prstGeom>
          </p:spPr>
        </p:pic>
        <p:pic>
          <p:nvPicPr>
            <p:cNvPr id="31" name="object 31"/>
            <p:cNvPicPr/>
            <p:nvPr/>
          </p:nvPicPr>
          <p:blipFill>
            <a:blip r:embed="rId23" cstate="print"/>
            <a:stretch>
              <a:fillRect/>
            </a:stretch>
          </p:blipFill>
          <p:spPr>
            <a:xfrm>
              <a:off x="1331379" y="6652539"/>
              <a:ext cx="805510" cy="1119860"/>
            </a:xfrm>
            <a:prstGeom prst="rect">
              <a:avLst/>
            </a:prstGeom>
          </p:spPr>
        </p:pic>
        <p:pic>
          <p:nvPicPr>
            <p:cNvPr id="32" name="object 32"/>
            <p:cNvPicPr/>
            <p:nvPr/>
          </p:nvPicPr>
          <p:blipFill>
            <a:blip r:embed="rId24" cstate="print"/>
            <a:stretch>
              <a:fillRect/>
            </a:stretch>
          </p:blipFill>
          <p:spPr>
            <a:xfrm>
              <a:off x="525468" y="5926848"/>
              <a:ext cx="1286392" cy="1772546"/>
            </a:xfrm>
            <a:prstGeom prst="rect">
              <a:avLst/>
            </a:prstGeom>
          </p:spPr>
        </p:pic>
        <p:pic>
          <p:nvPicPr>
            <p:cNvPr id="33" name="object 33"/>
            <p:cNvPicPr/>
            <p:nvPr/>
          </p:nvPicPr>
          <p:blipFill>
            <a:blip r:embed="rId25" cstate="print"/>
            <a:stretch>
              <a:fillRect/>
            </a:stretch>
          </p:blipFill>
          <p:spPr>
            <a:xfrm>
              <a:off x="1482420" y="5815990"/>
              <a:ext cx="167128" cy="180909"/>
            </a:xfrm>
            <a:prstGeom prst="rect">
              <a:avLst/>
            </a:prstGeom>
          </p:spPr>
        </p:pic>
        <p:pic>
          <p:nvPicPr>
            <p:cNvPr id="34" name="object 34"/>
            <p:cNvPicPr/>
            <p:nvPr/>
          </p:nvPicPr>
          <p:blipFill>
            <a:blip r:embed="rId26" cstate="print"/>
            <a:stretch>
              <a:fillRect/>
            </a:stretch>
          </p:blipFill>
          <p:spPr>
            <a:xfrm>
              <a:off x="972693" y="6277432"/>
              <a:ext cx="834004" cy="781924"/>
            </a:xfrm>
            <a:prstGeom prst="rect">
              <a:avLst/>
            </a:prstGeom>
          </p:spPr>
        </p:pic>
        <p:pic>
          <p:nvPicPr>
            <p:cNvPr id="35" name="object 35"/>
            <p:cNvPicPr/>
            <p:nvPr/>
          </p:nvPicPr>
          <p:blipFill>
            <a:blip r:embed="rId27" cstate="print"/>
            <a:stretch>
              <a:fillRect/>
            </a:stretch>
          </p:blipFill>
          <p:spPr>
            <a:xfrm>
              <a:off x="1030846" y="6151880"/>
              <a:ext cx="103680" cy="110439"/>
            </a:xfrm>
            <a:prstGeom prst="rect">
              <a:avLst/>
            </a:prstGeom>
          </p:spPr>
        </p:pic>
        <p:pic>
          <p:nvPicPr>
            <p:cNvPr id="36" name="object 36"/>
            <p:cNvPicPr/>
            <p:nvPr/>
          </p:nvPicPr>
          <p:blipFill>
            <a:blip r:embed="rId28" cstate="print"/>
            <a:stretch>
              <a:fillRect/>
            </a:stretch>
          </p:blipFill>
          <p:spPr>
            <a:xfrm>
              <a:off x="834174" y="6166167"/>
              <a:ext cx="1033017" cy="656323"/>
            </a:xfrm>
            <a:prstGeom prst="rect">
              <a:avLst/>
            </a:prstGeom>
          </p:spPr>
        </p:pic>
        <p:pic>
          <p:nvPicPr>
            <p:cNvPr id="37" name="object 37"/>
            <p:cNvPicPr/>
            <p:nvPr/>
          </p:nvPicPr>
          <p:blipFill>
            <a:blip r:embed="rId29" cstate="print"/>
            <a:stretch>
              <a:fillRect/>
            </a:stretch>
          </p:blipFill>
          <p:spPr>
            <a:xfrm>
              <a:off x="965352" y="6151879"/>
              <a:ext cx="901839" cy="669366"/>
            </a:xfrm>
            <a:prstGeom prst="rect">
              <a:avLst/>
            </a:prstGeom>
          </p:spPr>
        </p:pic>
      </p:grpSp>
      <p:pic>
        <p:nvPicPr>
          <p:cNvPr id="38" name="object 38"/>
          <p:cNvPicPr/>
          <p:nvPr/>
        </p:nvPicPr>
        <p:blipFill>
          <a:blip r:embed="rId30" cstate="print"/>
          <a:stretch>
            <a:fillRect/>
          </a:stretch>
        </p:blipFill>
        <p:spPr>
          <a:xfrm>
            <a:off x="4091693" y="7712405"/>
            <a:ext cx="86055" cy="64922"/>
          </a:xfrm>
          <a:prstGeom prst="rect">
            <a:avLst/>
          </a:prstGeom>
        </p:spPr>
      </p:pic>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1" cstate="print"/>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2" cstate="print"/>
            <a:stretch>
              <a:fillRect/>
            </a:stretch>
          </p:blipFill>
          <p:spPr>
            <a:xfrm>
              <a:off x="2765513" y="7225842"/>
              <a:ext cx="418621" cy="546557"/>
            </a:xfrm>
            <a:prstGeom prst="rect">
              <a:avLst/>
            </a:prstGeom>
          </p:spPr>
        </p:pic>
      </p:grpSp>
      <p:sp>
        <p:nvSpPr>
          <p:cNvPr id="49" name="object 49"/>
          <p:cNvSpPr txBox="1"/>
          <p:nvPr/>
        </p:nvSpPr>
        <p:spPr>
          <a:xfrm>
            <a:off x="957234" y="1314432"/>
            <a:ext cx="3688079" cy="3295774"/>
          </a:xfrm>
          <a:prstGeom prst="rect">
            <a:avLst/>
          </a:prstGeom>
        </p:spPr>
        <p:txBody>
          <a:bodyPr vert="horz" wrap="square" lIns="0" tIns="12700" rIns="0" bIns="0" rtlCol="0">
            <a:spAutoFit/>
          </a:bodyPr>
          <a:lstStyle/>
          <a:p>
            <a:pPr marL="12700">
              <a:lnSpc>
                <a:spcPct val="100000"/>
              </a:lnSpc>
              <a:spcBef>
                <a:spcPts val="100"/>
              </a:spcBef>
            </a:pPr>
            <a:r>
              <a:rPr lang="pt-PT" sz="2400" spc="150" dirty="0">
                <a:solidFill>
                  <a:srgbClr val="1D1D1B"/>
                </a:solidFill>
                <a:latin typeface="Trebuchet MS"/>
              </a:rPr>
              <a:t>Define your Persona</a:t>
            </a:r>
          </a:p>
          <a:p>
            <a:pPr marL="12700">
              <a:lnSpc>
                <a:spcPct val="100000"/>
              </a:lnSpc>
              <a:spcBef>
                <a:spcPts val="100"/>
              </a:spcBef>
            </a:pPr>
            <a:endParaRPr lang="pt-PT" sz="2400" spc="150" dirty="0">
              <a:solidFill>
                <a:srgbClr val="1D1D1B"/>
              </a:solidFill>
              <a:latin typeface="Trebuchet MS"/>
            </a:endParaRPr>
          </a:p>
          <a:p>
            <a:pPr marL="12700">
              <a:lnSpc>
                <a:spcPct val="100000"/>
              </a:lnSpc>
              <a:spcBef>
                <a:spcPts val="100"/>
              </a:spcBef>
            </a:pPr>
            <a:r>
              <a:rPr lang="en-GB" dirty="0">
                <a:solidFill>
                  <a:srgbClr val="1D1D1B"/>
                </a:solidFill>
                <a:latin typeface="Trebuchet MS"/>
              </a:rPr>
              <a:t>Write down information about one type of customer/client that</a:t>
            </a:r>
          </a:p>
          <a:p>
            <a:pPr marL="12700">
              <a:lnSpc>
                <a:spcPct val="100000"/>
              </a:lnSpc>
              <a:spcBef>
                <a:spcPts val="100"/>
              </a:spcBef>
            </a:pPr>
            <a:r>
              <a:rPr lang="en-GB" dirty="0">
                <a:solidFill>
                  <a:srgbClr val="1D1D1B"/>
                </a:solidFill>
                <a:latin typeface="Trebuchet MS"/>
              </a:rPr>
              <a:t>your business has. You can do it by answering questions like the ones you see here.</a:t>
            </a:r>
          </a:p>
          <a:p>
            <a:pPr marL="12700">
              <a:lnSpc>
                <a:spcPct val="100000"/>
              </a:lnSpc>
              <a:spcBef>
                <a:spcPts val="100"/>
              </a:spcBef>
            </a:pPr>
            <a:r>
              <a:rPr lang="en-GB" dirty="0">
                <a:solidFill>
                  <a:srgbClr val="1D1D1B"/>
                </a:solidFill>
                <a:latin typeface="Trebuchet MS"/>
              </a:rPr>
              <a:t>A company can have multiple targets/personas, in which the marketing strategy will be different.</a:t>
            </a:r>
            <a:endParaRPr>
              <a:solidFill>
                <a:srgbClr val="1D1D1B"/>
              </a:solidFill>
              <a:latin typeface="Trebuchet MS"/>
            </a:endParaRPr>
          </a:p>
        </p:txBody>
      </p:sp>
      <p:sp>
        <p:nvSpPr>
          <p:cNvPr id="51" name="object 51"/>
          <p:cNvSpPr txBox="1"/>
          <p:nvPr/>
        </p:nvSpPr>
        <p:spPr>
          <a:xfrm>
            <a:off x="4813256" y="3381799"/>
            <a:ext cx="3181985" cy="3400931"/>
          </a:xfrm>
          <a:prstGeom prst="rect">
            <a:avLst/>
          </a:prstGeom>
        </p:spPr>
        <p:txBody>
          <a:bodyPr vert="horz" wrap="square" lIns="0" tIns="12700" rIns="0" bIns="0" rtlCol="0">
            <a:spAutoFit/>
          </a:bodyPr>
          <a:lstStyle/>
          <a:p>
            <a:pPr marL="12700" marR="5080">
              <a:lnSpc>
                <a:spcPct val="100000"/>
              </a:lnSpc>
              <a:spcBef>
                <a:spcPts val="100"/>
              </a:spcBef>
            </a:pPr>
            <a:r>
              <a:rPr lang="en-GB" spc="-70" dirty="0">
                <a:solidFill>
                  <a:srgbClr val="FFFFFF"/>
                </a:solidFill>
                <a:latin typeface="Trebuchet MS"/>
              </a:rPr>
              <a:t>• How old are your typical </a:t>
            </a:r>
          </a:p>
          <a:p>
            <a:pPr marL="12700" marR="5080">
              <a:lnSpc>
                <a:spcPct val="100000"/>
              </a:lnSpc>
              <a:spcBef>
                <a:spcPts val="100"/>
              </a:spcBef>
            </a:pPr>
            <a:r>
              <a:rPr lang="en-GB" spc="-70" dirty="0">
                <a:solidFill>
                  <a:srgbClr val="FFFFFF"/>
                </a:solidFill>
                <a:latin typeface="Trebuchet MS"/>
              </a:rPr>
              <a:t>target market?</a:t>
            </a:r>
          </a:p>
          <a:p>
            <a:pPr marL="12700" marR="5080">
              <a:lnSpc>
                <a:spcPct val="100000"/>
              </a:lnSpc>
              <a:spcBef>
                <a:spcPts val="100"/>
              </a:spcBef>
            </a:pPr>
            <a:r>
              <a:rPr lang="en-GB" spc="-70" dirty="0">
                <a:solidFill>
                  <a:srgbClr val="FFFFFF"/>
                </a:solidFill>
                <a:latin typeface="Trebuchet MS"/>
              </a:rPr>
              <a:t>•Are they mostly female, mostly male or an even mix?</a:t>
            </a:r>
          </a:p>
          <a:p>
            <a:pPr marL="12700" marR="5080">
              <a:lnSpc>
                <a:spcPct val="100000"/>
              </a:lnSpc>
              <a:spcBef>
                <a:spcPts val="100"/>
              </a:spcBef>
            </a:pPr>
            <a:r>
              <a:rPr lang="en-GB" spc="-70" dirty="0">
                <a:solidFill>
                  <a:srgbClr val="FFFFFF"/>
                </a:solidFill>
                <a:latin typeface="Trebuchet MS"/>
              </a:rPr>
              <a:t>•Are they married or single? Do they have children?</a:t>
            </a:r>
          </a:p>
          <a:p>
            <a:pPr marL="12700" marR="5080">
              <a:lnSpc>
                <a:spcPct val="100000"/>
              </a:lnSpc>
              <a:spcBef>
                <a:spcPts val="100"/>
              </a:spcBef>
            </a:pPr>
            <a:r>
              <a:rPr lang="en-GB" spc="-70" dirty="0">
                <a:solidFill>
                  <a:srgbClr val="FFFFFF"/>
                </a:solidFill>
                <a:latin typeface="Trebuchet MS"/>
              </a:rPr>
              <a:t>•Where do they live? Where do they work?</a:t>
            </a:r>
          </a:p>
          <a:p>
            <a:pPr marL="12700" marR="5080">
              <a:lnSpc>
                <a:spcPct val="100000"/>
              </a:lnSpc>
              <a:spcBef>
                <a:spcPts val="100"/>
              </a:spcBef>
            </a:pPr>
            <a:r>
              <a:rPr lang="en-GB" spc="-70" dirty="0">
                <a:solidFill>
                  <a:srgbClr val="FFFFFF"/>
                </a:solidFill>
                <a:latin typeface="Trebuchet MS"/>
              </a:rPr>
              <a:t>•What ethnic groups predominate?</a:t>
            </a:r>
          </a:p>
          <a:p>
            <a:pPr marL="12700" marR="5080">
              <a:lnSpc>
                <a:spcPct val="100000"/>
              </a:lnSpc>
              <a:spcBef>
                <a:spcPts val="100"/>
              </a:spcBef>
            </a:pPr>
            <a:r>
              <a:rPr lang="en-GB" spc="-70" dirty="0">
                <a:solidFill>
                  <a:srgbClr val="FFFFFF"/>
                </a:solidFill>
                <a:latin typeface="Trebuchet MS"/>
              </a:rPr>
              <a:t>•What is the typical occupation and level of income?</a:t>
            </a:r>
            <a:endParaRPr spc="-70">
              <a:solidFill>
                <a:srgbClr val="FFFFFF"/>
              </a:solidFill>
              <a:latin typeface="Trebuchet MS"/>
            </a:endParaRPr>
          </a:p>
        </p:txBody>
      </p:sp>
      <p:grpSp>
        <p:nvGrpSpPr>
          <p:cNvPr id="39" name="object 39"/>
          <p:cNvGrpSpPr/>
          <p:nvPr/>
        </p:nvGrpSpPr>
        <p:grpSpPr>
          <a:xfrm>
            <a:off x="3234496" y="5599524"/>
            <a:ext cx="1572260" cy="2155190"/>
            <a:chOff x="3688359" y="5617413"/>
            <a:chExt cx="1572260" cy="2155190"/>
          </a:xfrm>
        </p:grpSpPr>
        <p:pic>
          <p:nvPicPr>
            <p:cNvPr id="40" name="object 40"/>
            <p:cNvPicPr/>
            <p:nvPr/>
          </p:nvPicPr>
          <p:blipFill>
            <a:blip r:embed="rId33" cstate="print"/>
            <a:stretch>
              <a:fillRect/>
            </a:stretch>
          </p:blipFill>
          <p:spPr>
            <a:xfrm>
              <a:off x="4060431" y="7648321"/>
              <a:ext cx="94208" cy="124079"/>
            </a:xfrm>
            <a:prstGeom prst="rect">
              <a:avLst/>
            </a:prstGeom>
          </p:spPr>
        </p:pic>
        <p:pic>
          <p:nvPicPr>
            <p:cNvPr id="41" name="object 41"/>
            <p:cNvPicPr/>
            <p:nvPr/>
          </p:nvPicPr>
          <p:blipFill>
            <a:blip r:embed="rId34" cstate="print"/>
            <a:stretch>
              <a:fillRect/>
            </a:stretch>
          </p:blipFill>
          <p:spPr>
            <a:xfrm>
              <a:off x="3688359" y="5617413"/>
              <a:ext cx="1265072" cy="2115146"/>
            </a:xfrm>
            <a:prstGeom prst="rect">
              <a:avLst/>
            </a:prstGeom>
          </p:spPr>
        </p:pic>
        <p:pic>
          <p:nvPicPr>
            <p:cNvPr id="42" name="object 42"/>
            <p:cNvPicPr/>
            <p:nvPr/>
          </p:nvPicPr>
          <p:blipFill>
            <a:blip r:embed="rId35" cstate="print"/>
            <a:stretch>
              <a:fillRect/>
            </a:stretch>
          </p:blipFill>
          <p:spPr>
            <a:xfrm>
              <a:off x="4089057" y="6059347"/>
              <a:ext cx="1171524" cy="718134"/>
            </a:xfrm>
            <a:prstGeom prst="rect">
              <a:avLst/>
            </a:prstGeom>
          </p:spPr>
        </p:pic>
        <p:pic>
          <p:nvPicPr>
            <p:cNvPr id="43" name="object 43"/>
            <p:cNvPicPr/>
            <p:nvPr/>
          </p:nvPicPr>
          <p:blipFill>
            <a:blip r:embed="rId36" cstate="print"/>
            <a:stretch>
              <a:fillRect/>
            </a:stretch>
          </p:blipFill>
          <p:spPr>
            <a:xfrm>
              <a:off x="4234388" y="6053328"/>
              <a:ext cx="1026192" cy="722788"/>
            </a:xfrm>
            <a:prstGeom prst="rect">
              <a:avLst/>
            </a:prstGeom>
          </p:spPr>
        </p:pic>
      </p:grpSp>
      <p:sp>
        <p:nvSpPr>
          <p:cNvPr id="55" name="object 16">
            <a:extLst>
              <a:ext uri="{FF2B5EF4-FFF2-40B4-BE49-F238E27FC236}">
                <a16:creationId xmlns:a16="http://schemas.microsoft.com/office/drawing/2014/main" id="{831BD860-16BA-BC81-A3D8-71961C077588}"/>
              </a:ext>
            </a:extLst>
          </p:cNvPr>
          <p:cNvSpPr/>
          <p:nvPr/>
        </p:nvSpPr>
        <p:spPr>
          <a:xfrm>
            <a:off x="910537" y="890142"/>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56" name="object 17">
            <a:extLst>
              <a:ext uri="{FF2B5EF4-FFF2-40B4-BE49-F238E27FC236}">
                <a16:creationId xmlns:a16="http://schemas.microsoft.com/office/drawing/2014/main" id="{4A7C5D63-53CC-1A79-95D1-87B51B2FC46D}"/>
              </a:ext>
            </a:extLst>
          </p:cNvPr>
          <p:cNvSpPr txBox="1"/>
          <p:nvPr/>
        </p:nvSpPr>
        <p:spPr>
          <a:xfrm>
            <a:off x="1151833" y="932372"/>
            <a:ext cx="991235" cy="289823"/>
          </a:xfrm>
          <a:prstGeom prst="rect">
            <a:avLst/>
          </a:prstGeom>
        </p:spPr>
        <p:txBody>
          <a:bodyPr vert="horz" wrap="square" lIns="0" tIns="12700" rIns="0" bIns="0" rtlCol="0">
            <a:spAutoFit/>
          </a:bodyPr>
          <a:lstStyle/>
          <a:p>
            <a:pPr marL="12700">
              <a:lnSpc>
                <a:spcPct val="100000"/>
              </a:lnSpc>
              <a:spcBef>
                <a:spcPts val="100"/>
              </a:spcBef>
            </a:pPr>
            <a:r>
              <a:rPr sz="1800" b="1" spc="-30" err="1">
                <a:solidFill>
                  <a:srgbClr val="FFFFFF"/>
                </a:solidFill>
                <a:latin typeface="Trebuchet MS"/>
                <a:cs typeface="Trebuchet MS"/>
              </a:rPr>
              <a:t>Exer</a:t>
            </a:r>
            <a:r>
              <a:rPr lang="pt-PT" sz="1800" b="1" spc="-30">
                <a:solidFill>
                  <a:srgbClr val="FFFFFF"/>
                </a:solidFill>
                <a:latin typeface="Trebuchet MS"/>
                <a:cs typeface="Trebuchet MS"/>
              </a:rPr>
              <a:t>c</a:t>
            </a:r>
            <a:r>
              <a:rPr sz="1800" b="1" spc="-30" err="1">
                <a:solidFill>
                  <a:srgbClr val="FFFFFF"/>
                </a:solidFill>
                <a:latin typeface="Trebuchet MS"/>
                <a:cs typeface="Trebuchet MS"/>
              </a:rPr>
              <a:t>i</a:t>
            </a:r>
            <a:r>
              <a:rPr lang="pt-PT" sz="1800" b="1" spc="-30">
                <a:solidFill>
                  <a:srgbClr val="FFFFFF"/>
                </a:solidFill>
                <a:latin typeface="Trebuchet MS"/>
                <a:cs typeface="Trebuchet MS"/>
              </a:rPr>
              <a:t>s</a:t>
            </a:r>
            <a:r>
              <a:rPr sz="1800" b="1" spc="-30">
                <a:solidFill>
                  <a:srgbClr val="FFFFFF"/>
                </a:solidFill>
                <a:latin typeface="Trebuchet MS"/>
                <a:cs typeface="Trebuchet MS"/>
              </a:rPr>
              <a:t>es</a:t>
            </a:r>
            <a:endParaRPr sz="180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399" cy="4671416"/>
            <a:chOff x="0" y="3101108"/>
            <a:chExt cx="10058399" cy="4671416"/>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60994" y="3140214"/>
              <a:ext cx="7197405" cy="4632185"/>
            </a:xfrm>
            <a:prstGeom prst="rect">
              <a:avLst/>
            </a:prstGeom>
          </p:spPr>
        </p:pic>
        <p:sp>
          <p:nvSpPr>
            <p:cNvPr id="7" name="object 7"/>
            <p:cNvSpPr/>
            <p:nvPr/>
          </p:nvSpPr>
          <p:spPr>
            <a:xfrm>
              <a:off x="1133783" y="3101108"/>
              <a:ext cx="2153523"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1800"/>
          </a:xfrm>
          <a:prstGeom prst="rect">
            <a:avLst/>
          </a:prstGeom>
        </p:spPr>
        <p:txBody>
          <a:bodyPr vert="horz" wrap="square" lIns="0" tIns="165100" rIns="0" bIns="0" rtlCol="0">
            <a:spAutoFit/>
          </a:bodyPr>
          <a:lstStyle/>
          <a:p>
            <a:pPr marL="12700" marR="5080">
              <a:lnSpc>
                <a:spcPts val="6000"/>
              </a:lnSpc>
              <a:spcBef>
                <a:spcPts val="1300"/>
              </a:spcBef>
            </a:pPr>
            <a:r>
              <a:rPr sz="6000" b="0" spc="375" dirty="0">
                <a:solidFill>
                  <a:srgbClr val="1D1D1B"/>
                </a:solidFill>
                <a:latin typeface="Trebuchet MS"/>
                <a:cs typeface="Trebuchet MS"/>
              </a:rPr>
              <a:t>Self</a:t>
            </a:r>
            <a:r>
              <a:rPr sz="6000" b="0" spc="60" dirty="0">
                <a:solidFill>
                  <a:srgbClr val="1D1D1B"/>
                </a:solidFill>
                <a:latin typeface="Trebuchet MS"/>
                <a:cs typeface="Trebuchet MS"/>
              </a:rPr>
              <a:t> </a:t>
            </a:r>
            <a:r>
              <a:rPr sz="6000" b="0" spc="40" dirty="0">
                <a:solidFill>
                  <a:srgbClr val="1D1D1B"/>
                </a:solidFill>
                <a:latin typeface="Trebuchet MS"/>
                <a:cs typeface="Trebuchet MS"/>
              </a:rPr>
              <a:t>-</a:t>
            </a:r>
            <a:r>
              <a:rPr sz="6000" b="0" spc="65" dirty="0">
                <a:solidFill>
                  <a:srgbClr val="1D1D1B"/>
                </a:solidFill>
                <a:latin typeface="Trebuchet MS"/>
                <a:cs typeface="Trebuchet MS"/>
              </a:rPr>
              <a:t> </a:t>
            </a:r>
            <a:r>
              <a:rPr sz="6000" b="0" spc="509" dirty="0">
                <a:solidFill>
                  <a:srgbClr val="1D1D1B"/>
                </a:solidFill>
                <a:latin typeface="Trebuchet MS"/>
                <a:cs typeface="Trebuchet MS"/>
              </a:rPr>
              <a:t>Assessment </a:t>
            </a:r>
            <a:r>
              <a:rPr sz="6000" b="0" spc="-1800" dirty="0">
                <a:solidFill>
                  <a:srgbClr val="1D1D1B"/>
                </a:solidFill>
                <a:latin typeface="Trebuchet MS"/>
                <a:cs typeface="Trebuchet MS"/>
              </a:rPr>
              <a:t> </a:t>
            </a:r>
            <a:r>
              <a:rPr sz="6000" b="0" spc="290" dirty="0">
                <a:solidFill>
                  <a:srgbClr val="1D1D1B"/>
                </a:solidFill>
                <a:latin typeface="Trebuchet MS"/>
                <a:cs typeface="Trebuchet MS"/>
              </a:rPr>
              <a:t>Exercise</a:t>
            </a:r>
            <a:endParaRPr sz="6000">
              <a:latin typeface="Trebuchet MS"/>
              <a:cs typeface="Trebuchet MS"/>
            </a:endParaRPr>
          </a:p>
        </p:txBody>
      </p:sp>
      <p:sp>
        <p:nvSpPr>
          <p:cNvPr id="9" name="object 9"/>
          <p:cNvSpPr txBox="1"/>
          <p:nvPr/>
        </p:nvSpPr>
        <p:spPr>
          <a:xfrm>
            <a:off x="1121092" y="3155605"/>
            <a:ext cx="4098925" cy="1682512"/>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lang="pt-PT" sz="2100" b="1" spc="-65">
                <a:solidFill>
                  <a:srgbClr val="EEEDF3"/>
                </a:solidFill>
                <a:latin typeface="Trebuchet MS"/>
                <a:cs typeface="Trebuchet MS"/>
              </a:rPr>
              <a:t>5</a:t>
            </a:r>
            <a:endParaRPr sz="2100">
              <a:latin typeface="Trebuchet MS"/>
              <a:cs typeface="Trebuchet MS"/>
            </a:endParaRPr>
          </a:p>
          <a:p>
            <a:pPr marL="12700" marR="5080">
              <a:lnSpc>
                <a:spcPts val="2100"/>
              </a:lnSpc>
              <a:spcBef>
                <a:spcPts val="2100"/>
              </a:spcBef>
            </a:pPr>
            <a:r>
              <a:rPr lang="en-GB" sz="2100" b="1" i="1" spc="-45" dirty="0">
                <a:solidFill>
                  <a:srgbClr val="1D1D1B"/>
                </a:solidFill>
                <a:highlight>
                  <a:srgbClr val="C0C0C0"/>
                </a:highlight>
                <a:latin typeface="Trebuchet MS"/>
              </a:rPr>
              <a:t>Marketing your idea on a shoestring: brand development, word of mouth, social media and reputation marketing.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stretch>
              <a:fillRect/>
            </a:stretch>
          </p:blipFill>
          <p:spPr>
            <a:xfrm>
              <a:off x="7019111" y="5866447"/>
              <a:ext cx="1503172" cy="1424305"/>
            </a:xfrm>
            <a:prstGeom prst="rect">
              <a:avLst/>
            </a:prstGeom>
          </p:spPr>
        </p:pic>
        <p:pic>
          <p:nvPicPr>
            <p:cNvPr id="5" name="object 5"/>
            <p:cNvPicPr/>
            <p:nvPr/>
          </p:nvPicPr>
          <p:blipFill>
            <a:blip r:embed="rId3" cstate="print"/>
            <a:stretch>
              <a:fillRect/>
            </a:stretch>
          </p:blipFill>
          <p:spPr>
            <a:xfrm>
              <a:off x="5785983" y="1130317"/>
              <a:ext cx="3983688" cy="5063960"/>
            </a:xfrm>
            <a:prstGeom prst="rect">
              <a:avLst/>
            </a:prstGeom>
          </p:spPr>
        </p:pic>
        <p:pic>
          <p:nvPicPr>
            <p:cNvPr id="6" name="object 6"/>
            <p:cNvPicPr/>
            <p:nvPr/>
          </p:nvPicPr>
          <p:blipFill>
            <a:blip r:embed="rId4" cstate="print"/>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stretch>
              <a:fillRect/>
            </a:stretch>
          </p:blipFill>
          <p:spPr>
            <a:xfrm>
              <a:off x="7750010" y="1784908"/>
              <a:ext cx="926795" cy="926261"/>
            </a:xfrm>
            <a:prstGeom prst="rect">
              <a:avLst/>
            </a:prstGeom>
          </p:spPr>
        </p:pic>
        <p:pic>
          <p:nvPicPr>
            <p:cNvPr id="9" name="object 9"/>
            <p:cNvPicPr/>
            <p:nvPr/>
          </p:nvPicPr>
          <p:blipFill>
            <a:blip r:embed="rId6" cstate="print"/>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stretch>
              <a:fillRect/>
            </a:stretch>
          </p:blipFill>
          <p:spPr>
            <a:xfrm>
              <a:off x="9217787" y="2696718"/>
              <a:ext cx="485660" cy="715777"/>
            </a:xfrm>
            <a:prstGeom prst="rect">
              <a:avLst/>
            </a:prstGeom>
          </p:spPr>
        </p:pic>
        <p:pic>
          <p:nvPicPr>
            <p:cNvPr id="12" name="object 12"/>
            <p:cNvPicPr/>
            <p:nvPr/>
          </p:nvPicPr>
          <p:blipFill>
            <a:blip r:embed="rId8" cstate="print"/>
            <a:stretch>
              <a:fillRect/>
            </a:stretch>
          </p:blipFill>
          <p:spPr>
            <a:xfrm>
              <a:off x="8735466" y="2453169"/>
              <a:ext cx="715187" cy="1284505"/>
            </a:xfrm>
            <a:prstGeom prst="rect">
              <a:avLst/>
            </a:prstGeom>
          </p:spPr>
        </p:pic>
        <p:pic>
          <p:nvPicPr>
            <p:cNvPr id="13" name="object 13"/>
            <p:cNvPicPr/>
            <p:nvPr/>
          </p:nvPicPr>
          <p:blipFill>
            <a:blip r:embed="rId9" cstate="print"/>
            <a:stretch>
              <a:fillRect/>
            </a:stretch>
          </p:blipFill>
          <p:spPr>
            <a:xfrm>
              <a:off x="9097954" y="3679469"/>
              <a:ext cx="554769" cy="852190"/>
            </a:xfrm>
            <a:prstGeom prst="rect">
              <a:avLst/>
            </a:prstGeom>
          </p:spPr>
        </p:pic>
        <p:pic>
          <p:nvPicPr>
            <p:cNvPr id="14" name="object 14"/>
            <p:cNvPicPr/>
            <p:nvPr/>
          </p:nvPicPr>
          <p:blipFill>
            <a:blip r:embed="rId10" cstate="print"/>
            <a:stretch>
              <a:fillRect/>
            </a:stretch>
          </p:blipFill>
          <p:spPr>
            <a:xfrm>
              <a:off x="9143859" y="4445330"/>
              <a:ext cx="255554" cy="3327070"/>
            </a:xfrm>
            <a:prstGeom prst="rect">
              <a:avLst/>
            </a:prstGeom>
          </p:spPr>
        </p:pic>
        <p:pic>
          <p:nvPicPr>
            <p:cNvPr id="15" name="object 15"/>
            <p:cNvPicPr/>
            <p:nvPr/>
          </p:nvPicPr>
          <p:blipFill>
            <a:blip r:embed="rId11" cstate="print"/>
            <a:stretch>
              <a:fillRect/>
            </a:stretch>
          </p:blipFill>
          <p:spPr>
            <a:xfrm>
              <a:off x="9511638" y="4449927"/>
              <a:ext cx="546761" cy="3322472"/>
            </a:xfrm>
            <a:prstGeom prst="rect">
              <a:avLst/>
            </a:prstGeom>
          </p:spPr>
        </p:pic>
        <p:pic>
          <p:nvPicPr>
            <p:cNvPr id="16" name="object 16"/>
            <p:cNvPicPr/>
            <p:nvPr/>
          </p:nvPicPr>
          <p:blipFill>
            <a:blip r:embed="rId12" cstate="print"/>
            <a:stretch>
              <a:fillRect/>
            </a:stretch>
          </p:blipFill>
          <p:spPr>
            <a:xfrm>
              <a:off x="9080406" y="2584221"/>
              <a:ext cx="311496" cy="349907"/>
            </a:xfrm>
            <a:prstGeom prst="rect">
              <a:avLst/>
            </a:prstGeom>
          </p:spPr>
        </p:pic>
        <p:pic>
          <p:nvPicPr>
            <p:cNvPr id="17" name="object 17"/>
            <p:cNvPicPr/>
            <p:nvPr/>
          </p:nvPicPr>
          <p:blipFill>
            <a:blip r:embed="rId13" cstate="print"/>
            <a:stretch>
              <a:fillRect/>
            </a:stretch>
          </p:blipFill>
          <p:spPr>
            <a:xfrm>
              <a:off x="9266542" y="2793949"/>
              <a:ext cx="66374" cy="82956"/>
            </a:xfrm>
            <a:prstGeom prst="rect">
              <a:avLst/>
            </a:prstGeom>
          </p:spPr>
        </p:pic>
        <p:pic>
          <p:nvPicPr>
            <p:cNvPr id="18" name="object 18"/>
            <p:cNvPicPr/>
            <p:nvPr/>
          </p:nvPicPr>
          <p:blipFill>
            <a:blip r:embed="rId14" cstate="print"/>
            <a:stretch>
              <a:fillRect/>
            </a:stretch>
          </p:blipFill>
          <p:spPr>
            <a:xfrm>
              <a:off x="8665486" y="2344267"/>
              <a:ext cx="137632" cy="201950"/>
            </a:xfrm>
            <a:prstGeom prst="rect">
              <a:avLst/>
            </a:prstGeom>
          </p:spPr>
        </p:pic>
        <p:pic>
          <p:nvPicPr>
            <p:cNvPr id="19" name="object 19"/>
            <p:cNvPicPr/>
            <p:nvPr/>
          </p:nvPicPr>
          <p:blipFill>
            <a:blip r:embed="rId15" cstate="print"/>
            <a:stretch>
              <a:fillRect/>
            </a:stretch>
          </p:blipFill>
          <p:spPr>
            <a:xfrm>
              <a:off x="8600008" y="3088830"/>
              <a:ext cx="884084" cy="443672"/>
            </a:xfrm>
            <a:prstGeom prst="rect">
              <a:avLst/>
            </a:prstGeom>
          </p:spPr>
        </p:pic>
        <p:pic>
          <p:nvPicPr>
            <p:cNvPr id="20" name="object 20"/>
            <p:cNvPicPr/>
            <p:nvPr/>
          </p:nvPicPr>
          <p:blipFill>
            <a:blip r:embed="rId16" cstate="print"/>
            <a:stretch>
              <a:fillRect/>
            </a:stretch>
          </p:blipFill>
          <p:spPr>
            <a:xfrm>
              <a:off x="9104324" y="5355412"/>
              <a:ext cx="954075" cy="1670634"/>
            </a:xfrm>
            <a:prstGeom prst="rect">
              <a:avLst/>
            </a:prstGeom>
          </p:spPr>
        </p:pic>
        <p:pic>
          <p:nvPicPr>
            <p:cNvPr id="21" name="object 21"/>
            <p:cNvPicPr/>
            <p:nvPr/>
          </p:nvPicPr>
          <p:blipFill>
            <a:blip r:embed="rId17" cstate="print"/>
            <a:stretch>
              <a:fillRect/>
            </a:stretch>
          </p:blipFill>
          <p:spPr>
            <a:xfrm>
              <a:off x="6375234" y="4890617"/>
              <a:ext cx="47231" cy="2881782"/>
            </a:xfrm>
            <a:prstGeom prst="rect">
              <a:avLst/>
            </a:prstGeom>
          </p:spPr>
        </p:pic>
        <p:pic>
          <p:nvPicPr>
            <p:cNvPr id="22" name="object 22"/>
            <p:cNvPicPr/>
            <p:nvPr/>
          </p:nvPicPr>
          <p:blipFill>
            <a:blip r:embed="rId18" cstate="print"/>
            <a:stretch>
              <a:fillRect/>
            </a:stretch>
          </p:blipFill>
          <p:spPr>
            <a:xfrm>
              <a:off x="4399051" y="4890617"/>
              <a:ext cx="1542389" cy="2881782"/>
            </a:xfrm>
            <a:prstGeom prst="rect">
              <a:avLst/>
            </a:prstGeom>
          </p:spPr>
        </p:pic>
        <p:pic>
          <p:nvPicPr>
            <p:cNvPr id="23" name="object 23"/>
            <p:cNvPicPr/>
            <p:nvPr/>
          </p:nvPicPr>
          <p:blipFill>
            <a:blip r:embed="rId19" cstate="print"/>
            <a:stretch>
              <a:fillRect/>
            </a:stretch>
          </p:blipFill>
          <p:spPr>
            <a:xfrm>
              <a:off x="4862804" y="4879416"/>
              <a:ext cx="1556698" cy="2892983"/>
            </a:xfrm>
            <a:prstGeom prst="rect">
              <a:avLst/>
            </a:prstGeom>
          </p:spPr>
        </p:pic>
        <p:pic>
          <p:nvPicPr>
            <p:cNvPr id="24" name="object 24"/>
            <p:cNvPicPr/>
            <p:nvPr/>
          </p:nvPicPr>
          <p:blipFill>
            <a:blip r:embed="rId20" cstate="print"/>
            <a:stretch>
              <a:fillRect/>
            </a:stretch>
          </p:blipFill>
          <p:spPr>
            <a:xfrm>
              <a:off x="5445953" y="5881598"/>
              <a:ext cx="254286" cy="277825"/>
            </a:xfrm>
            <a:prstGeom prst="rect">
              <a:avLst/>
            </a:prstGeom>
          </p:spPr>
        </p:pic>
        <p:pic>
          <p:nvPicPr>
            <p:cNvPr id="25" name="object 25"/>
            <p:cNvPicPr/>
            <p:nvPr/>
          </p:nvPicPr>
          <p:blipFill>
            <a:blip r:embed="rId21" cstate="print"/>
            <a:stretch>
              <a:fillRect/>
            </a:stretch>
          </p:blipFill>
          <p:spPr>
            <a:xfrm>
              <a:off x="5091429" y="4501489"/>
              <a:ext cx="1118108" cy="1874736"/>
            </a:xfrm>
            <a:prstGeom prst="rect">
              <a:avLst/>
            </a:prstGeom>
          </p:spPr>
        </p:pic>
        <p:pic>
          <p:nvPicPr>
            <p:cNvPr id="26" name="object 26"/>
            <p:cNvPicPr/>
            <p:nvPr/>
          </p:nvPicPr>
          <p:blipFill>
            <a:blip r:embed="rId22" cstate="print"/>
            <a:stretch>
              <a:fillRect/>
            </a:stretch>
          </p:blipFill>
          <p:spPr>
            <a:xfrm>
              <a:off x="6543344" y="3966959"/>
              <a:ext cx="376313" cy="131711"/>
            </a:xfrm>
            <a:prstGeom prst="rect">
              <a:avLst/>
            </a:prstGeom>
          </p:spPr>
        </p:pic>
        <p:pic>
          <p:nvPicPr>
            <p:cNvPr id="27" name="object 27"/>
            <p:cNvPicPr/>
            <p:nvPr/>
          </p:nvPicPr>
          <p:blipFill>
            <a:blip r:embed="rId23" cstate="print"/>
            <a:stretch>
              <a:fillRect/>
            </a:stretch>
          </p:blipFill>
          <p:spPr>
            <a:xfrm>
              <a:off x="5580626" y="3757714"/>
              <a:ext cx="365098" cy="542036"/>
            </a:xfrm>
            <a:prstGeom prst="rect">
              <a:avLst/>
            </a:prstGeom>
          </p:spPr>
        </p:pic>
        <p:pic>
          <p:nvPicPr>
            <p:cNvPr id="28" name="object 28"/>
            <p:cNvPicPr/>
            <p:nvPr/>
          </p:nvPicPr>
          <p:blipFill>
            <a:blip r:embed="rId24" cstate="print"/>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751488"/>
          </a:xfrm>
          <a:prstGeom prst="rect">
            <a:avLst/>
          </a:prstGeom>
        </p:spPr>
        <p:txBody>
          <a:bodyPr vert="horz" wrap="square" lIns="0" tIns="12700" rIns="0" bIns="0" rtlCol="0">
            <a:spAutoFit/>
          </a:bodyPr>
          <a:lstStyle/>
          <a:p>
            <a:pPr marL="12700" marR="5080">
              <a:lnSpc>
                <a:spcPct val="100000"/>
              </a:lnSpc>
              <a:spcBef>
                <a:spcPts val="100"/>
              </a:spcBef>
            </a:pPr>
            <a:r>
              <a:rPr sz="2400" b="0" spc="150">
                <a:solidFill>
                  <a:srgbClr val="1D1D1B"/>
                </a:solidFill>
                <a:latin typeface="Trebuchet MS"/>
                <a:cs typeface="Trebuchet MS"/>
              </a:rPr>
              <a:t>Self </a:t>
            </a:r>
            <a:r>
              <a:rPr lang="pt-PT" sz="2400" b="0" spc="204" dirty="0">
                <a:solidFill>
                  <a:srgbClr val="1D1D1B"/>
                </a:solidFill>
                <a:latin typeface="Trebuchet MS"/>
                <a:cs typeface="Trebuchet MS"/>
              </a:rPr>
              <a:t>Assessment</a:t>
            </a:r>
            <a:r>
              <a:rPr sz="2400" b="0" spc="204">
                <a:solidFill>
                  <a:srgbClr val="1D1D1B"/>
                </a:solidFill>
                <a:latin typeface="Trebuchet MS"/>
                <a:cs typeface="Trebuchet MS"/>
              </a:rPr>
              <a:t> </a:t>
            </a:r>
            <a:r>
              <a:rPr sz="2400" b="0" spc="100" dirty="0">
                <a:solidFill>
                  <a:srgbClr val="1D1D1B"/>
                </a:solidFill>
                <a:latin typeface="Trebuchet MS"/>
                <a:cs typeface="Trebuchet MS"/>
              </a:rPr>
              <a:t>Tool </a:t>
            </a:r>
            <a:r>
              <a:rPr sz="2400" b="0" spc="105" dirty="0">
                <a:solidFill>
                  <a:srgbClr val="1D1D1B"/>
                </a:solidFill>
                <a:latin typeface="Trebuchet MS"/>
                <a:cs typeface="Trebuchet MS"/>
              </a:rPr>
              <a:t> </a:t>
            </a:r>
            <a:r>
              <a:rPr sz="2400" b="0" spc="-60" dirty="0">
                <a:solidFill>
                  <a:srgbClr val="020304"/>
                </a:solidFill>
                <a:latin typeface="Trebuchet MS"/>
                <a:cs typeface="Trebuchet MS"/>
              </a:rPr>
              <a:t>for</a:t>
            </a:r>
            <a:r>
              <a:rPr sz="2400" b="0" spc="-100" dirty="0">
                <a:solidFill>
                  <a:srgbClr val="020304"/>
                </a:solidFill>
                <a:latin typeface="Trebuchet MS"/>
                <a:cs typeface="Trebuchet MS"/>
              </a:rPr>
              <a:t> </a:t>
            </a:r>
            <a:r>
              <a:rPr lang="pt-PT" sz="2400" b="0" spc="-90" dirty="0">
                <a:solidFill>
                  <a:srgbClr val="020304"/>
                </a:solidFill>
                <a:latin typeface="Trebuchet MS"/>
                <a:cs typeface="Trebuchet MS"/>
              </a:rPr>
              <a:t>entrepre</a:t>
            </a:r>
            <a:r>
              <a:rPr lang="pt-PT" sz="2400" b="0" spc="-50" dirty="0">
                <a:solidFill>
                  <a:srgbClr val="020304"/>
                </a:solidFill>
                <a:latin typeface="Trebuchet MS"/>
                <a:cs typeface="Trebuchet MS"/>
              </a:rPr>
              <a:t>neurs</a:t>
            </a:r>
            <a:endParaRPr sz="2400">
              <a:latin typeface="Trebuchet MS"/>
              <a:cs typeface="Trebuchet MS"/>
            </a:endParaRPr>
          </a:p>
        </p:txBody>
      </p:sp>
      <p:sp>
        <p:nvSpPr>
          <p:cNvPr id="30" name="object 30"/>
          <p:cNvSpPr txBox="1"/>
          <p:nvPr/>
        </p:nvSpPr>
        <p:spPr>
          <a:xfrm>
            <a:off x="1232382" y="3102557"/>
            <a:ext cx="4047873" cy="2798202"/>
          </a:xfrm>
          <a:prstGeom prst="rect">
            <a:avLst/>
          </a:prstGeom>
        </p:spPr>
        <p:txBody>
          <a:bodyPr vert="horz" wrap="square" lIns="0" tIns="12700" rIns="0" bIns="0" rtlCol="0">
            <a:spAutoFit/>
          </a:bodyPr>
          <a:lstStyle/>
          <a:p>
            <a:pPr marL="12700" marR="30480">
              <a:lnSpc>
                <a:spcPct val="100000"/>
              </a:lnSpc>
              <a:spcBef>
                <a:spcPts val="100"/>
              </a:spcBef>
            </a:pPr>
            <a:r>
              <a:rPr sz="1800" spc="-70" dirty="0">
                <a:solidFill>
                  <a:srgbClr val="1D1D1B"/>
                </a:solidFill>
                <a:latin typeface="Trebuchet MS"/>
                <a:cs typeface="Trebuchet MS"/>
              </a:rPr>
              <a:t>Here</a:t>
            </a:r>
            <a:r>
              <a:rPr sz="1800" spc="-45"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80" dirty="0">
                <a:solidFill>
                  <a:srgbClr val="1D1D1B"/>
                </a:solidFill>
                <a:latin typeface="Trebuchet MS"/>
                <a:cs typeface="Trebuchet MS"/>
              </a:rPr>
              <a:t>will</a:t>
            </a:r>
            <a:r>
              <a:rPr sz="1800" spc="-45" dirty="0">
                <a:solidFill>
                  <a:srgbClr val="1D1D1B"/>
                </a:solidFill>
                <a:latin typeface="Trebuchet MS"/>
                <a:cs typeface="Trebuchet MS"/>
              </a:rPr>
              <a:t> find </a:t>
            </a:r>
            <a:r>
              <a:rPr sz="1800" spc="-15" dirty="0">
                <a:solidFill>
                  <a:srgbClr val="1D1D1B"/>
                </a:solidFill>
                <a:latin typeface="Trebuchet MS"/>
                <a:cs typeface="Trebuchet MS"/>
              </a:rPr>
              <a:t>an</a:t>
            </a:r>
            <a:r>
              <a:rPr sz="1800" spc="-45" dirty="0">
                <a:solidFill>
                  <a:srgbClr val="1D1D1B"/>
                </a:solidFill>
                <a:latin typeface="Trebuchet MS"/>
                <a:cs typeface="Trebuchet MS"/>
              </a:rPr>
              <a:t> </a:t>
            </a:r>
            <a:r>
              <a:rPr lang="pt-PT" sz="1800" spc="-60" dirty="0">
                <a:solidFill>
                  <a:srgbClr val="1D1D1B"/>
                </a:solidFill>
                <a:latin typeface="Trebuchet MS"/>
                <a:cs typeface="Trebuchet MS"/>
                <a:hlinkClick r:id="rId25"/>
              </a:rPr>
              <a:t>Entrepreneur</a:t>
            </a:r>
            <a:r>
              <a:rPr lang="pt-PT" sz="1800" spc="-35" dirty="0">
                <a:solidFill>
                  <a:srgbClr val="1D1D1B"/>
                </a:solidFill>
                <a:latin typeface="Trebuchet MS"/>
                <a:cs typeface="Trebuchet MS"/>
                <a:hlinkClick r:id="rId25"/>
              </a:rPr>
              <a:t>ship </a:t>
            </a:r>
            <a:r>
              <a:rPr lang="pt-PT" sz="1800" spc="-20" dirty="0">
                <a:solidFill>
                  <a:srgbClr val="1D1D1B"/>
                </a:solidFill>
                <a:latin typeface="Trebuchet MS"/>
                <a:cs typeface="Trebuchet MS"/>
                <a:hlinkClick r:id="rId25"/>
              </a:rPr>
              <a:t>Assessment</a:t>
            </a:r>
            <a:r>
              <a:rPr sz="1800" spc="-20" dirty="0">
                <a:solidFill>
                  <a:srgbClr val="1D1D1B"/>
                </a:solidFill>
                <a:latin typeface="Trebuchet MS"/>
                <a:cs typeface="Trebuchet MS"/>
              </a:rPr>
              <a:t> </a:t>
            </a:r>
            <a:r>
              <a:rPr sz="1800" spc="-25" dirty="0">
                <a:solidFill>
                  <a:srgbClr val="1D1D1B"/>
                </a:solidFill>
                <a:latin typeface="Trebuchet MS"/>
                <a:cs typeface="Trebuchet MS"/>
              </a:rPr>
              <a:t>used </a:t>
            </a:r>
            <a:r>
              <a:rPr sz="1800" spc="-50" dirty="0">
                <a:solidFill>
                  <a:srgbClr val="1D1D1B"/>
                </a:solidFill>
                <a:latin typeface="Trebuchet MS"/>
                <a:cs typeface="Trebuchet MS"/>
              </a:rPr>
              <a:t>in </a:t>
            </a:r>
            <a:r>
              <a:rPr sz="1800" spc="-35" dirty="0">
                <a:solidFill>
                  <a:srgbClr val="1D1D1B"/>
                </a:solidFill>
                <a:latin typeface="Trebuchet MS"/>
                <a:cs typeface="Trebuchet MS"/>
              </a:rPr>
              <a:t>another </a:t>
            </a:r>
            <a:r>
              <a:rPr sz="1800" spc="-30" dirty="0">
                <a:solidFill>
                  <a:srgbClr val="1D1D1B"/>
                </a:solidFill>
                <a:latin typeface="Trebuchet MS"/>
                <a:cs typeface="Trebuchet MS"/>
              </a:rPr>
              <a:t> </a:t>
            </a:r>
            <a:r>
              <a:rPr sz="1800" spc="70" dirty="0">
                <a:solidFill>
                  <a:srgbClr val="1D1D1B"/>
                </a:solidFill>
                <a:latin typeface="Trebuchet MS"/>
                <a:cs typeface="Trebuchet MS"/>
              </a:rPr>
              <a:t>ERASMUS+ </a:t>
            </a:r>
            <a:r>
              <a:rPr sz="1800" spc="-85" dirty="0">
                <a:solidFill>
                  <a:srgbClr val="1D1D1B"/>
                </a:solidFill>
                <a:latin typeface="Trebuchet MS"/>
                <a:cs typeface="Trebuchet MS"/>
              </a:rPr>
              <a:t>project </a:t>
            </a:r>
            <a:r>
              <a:rPr sz="1800" spc="-25" dirty="0">
                <a:solidFill>
                  <a:srgbClr val="1D1D1B"/>
                </a:solidFill>
                <a:latin typeface="Trebuchet MS"/>
                <a:cs typeface="Trebuchet MS"/>
              </a:rPr>
              <a:t>which </a:t>
            </a:r>
            <a:r>
              <a:rPr sz="1800" spc="-15" dirty="0">
                <a:solidFill>
                  <a:srgbClr val="1D1D1B"/>
                </a:solidFill>
                <a:latin typeface="Trebuchet MS"/>
                <a:cs typeface="Trebuchet MS"/>
              </a:rPr>
              <a:t>had </a:t>
            </a:r>
            <a:r>
              <a:rPr sz="1800" spc="-90" dirty="0">
                <a:solidFill>
                  <a:srgbClr val="1D1D1B"/>
                </a:solidFill>
                <a:latin typeface="Trebuchet MS"/>
                <a:cs typeface="Trebuchet MS"/>
              </a:rPr>
              <a:t>very </a:t>
            </a:r>
            <a:r>
              <a:rPr sz="1800" spc="-85" dirty="0">
                <a:solidFill>
                  <a:srgbClr val="1D1D1B"/>
                </a:solidFill>
                <a:latin typeface="Trebuchet MS"/>
                <a:cs typeface="Trebuchet MS"/>
              </a:rPr>
              <a:t> </a:t>
            </a:r>
            <a:r>
              <a:rPr sz="1800" spc="40" dirty="0">
                <a:solidFill>
                  <a:srgbClr val="1D1D1B"/>
                </a:solidFill>
                <a:latin typeface="Trebuchet MS"/>
                <a:cs typeface="Trebuchet MS"/>
              </a:rPr>
              <a:t>good</a:t>
            </a:r>
            <a:r>
              <a:rPr sz="1800" spc="-55" dirty="0">
                <a:solidFill>
                  <a:srgbClr val="1D1D1B"/>
                </a:solidFill>
                <a:latin typeface="Trebuchet MS"/>
                <a:cs typeface="Trebuchet MS"/>
              </a:rPr>
              <a:t> </a:t>
            </a:r>
            <a:r>
              <a:rPr sz="1800" spc="-50" dirty="0">
                <a:solidFill>
                  <a:srgbClr val="1D1D1B"/>
                </a:solidFill>
                <a:latin typeface="Trebuchet MS"/>
                <a:cs typeface="Trebuchet MS"/>
              </a:rPr>
              <a:t>feedback </a:t>
            </a:r>
            <a:r>
              <a:rPr sz="1800" spc="-45" dirty="0">
                <a:solidFill>
                  <a:srgbClr val="1D1D1B"/>
                </a:solidFill>
                <a:latin typeface="Trebuchet MS"/>
                <a:cs typeface="Trebuchet MS"/>
              </a:rPr>
              <a:t>for</a:t>
            </a:r>
            <a:r>
              <a:rPr sz="1800" spc="-55" dirty="0">
                <a:solidFill>
                  <a:srgbClr val="1D1D1B"/>
                </a:solidFill>
                <a:latin typeface="Trebuchet MS"/>
                <a:cs typeface="Trebuchet MS"/>
              </a:rPr>
              <a:t> </a:t>
            </a:r>
            <a:r>
              <a:rPr sz="1800" spc="-25" dirty="0">
                <a:solidFill>
                  <a:srgbClr val="1D1D1B"/>
                </a:solidFill>
                <a:latin typeface="Trebuchet MS"/>
                <a:cs typeface="Trebuchet MS"/>
              </a:rPr>
              <a:t>those</a:t>
            </a:r>
            <a:r>
              <a:rPr sz="1800" spc="-50" dirty="0">
                <a:solidFill>
                  <a:srgbClr val="1D1D1B"/>
                </a:solidFill>
                <a:latin typeface="Trebuchet MS"/>
                <a:cs typeface="Trebuchet MS"/>
              </a:rPr>
              <a:t> </a:t>
            </a:r>
            <a:r>
              <a:rPr sz="1800" spc="-40" dirty="0">
                <a:solidFill>
                  <a:srgbClr val="1D1D1B"/>
                </a:solidFill>
                <a:latin typeface="Trebuchet MS"/>
                <a:cs typeface="Trebuchet MS"/>
              </a:rPr>
              <a:t>deciding</a:t>
            </a:r>
            <a:r>
              <a:rPr sz="1800" spc="-55" dirty="0">
                <a:solidFill>
                  <a:srgbClr val="1D1D1B"/>
                </a:solidFill>
                <a:latin typeface="Trebuchet MS"/>
                <a:cs typeface="Trebuchet MS"/>
              </a:rPr>
              <a:t> </a:t>
            </a:r>
            <a:r>
              <a:rPr sz="1800" spc="-15" dirty="0">
                <a:solidFill>
                  <a:srgbClr val="1D1D1B"/>
                </a:solidFill>
                <a:latin typeface="Trebuchet MS"/>
                <a:cs typeface="Trebuchet MS"/>
              </a:rPr>
              <a:t>to </a:t>
            </a:r>
            <a:r>
              <a:rPr sz="1800" spc="-525" dirty="0">
                <a:solidFill>
                  <a:srgbClr val="1D1D1B"/>
                </a:solidFill>
                <a:latin typeface="Trebuchet MS"/>
                <a:cs typeface="Trebuchet MS"/>
              </a:rPr>
              <a:t> </a:t>
            </a:r>
            <a:r>
              <a:rPr sz="1800" spc="-70" dirty="0">
                <a:solidFill>
                  <a:srgbClr val="1D1D1B"/>
                </a:solidFill>
                <a:latin typeface="Trebuchet MS"/>
                <a:cs typeface="Trebuchet MS"/>
              </a:rPr>
              <a:t>explore</a:t>
            </a:r>
            <a:r>
              <a:rPr sz="1800" spc="-50" dirty="0">
                <a:solidFill>
                  <a:srgbClr val="1D1D1B"/>
                </a:solidFill>
                <a:latin typeface="Trebuchet MS"/>
                <a:cs typeface="Trebuchet MS"/>
              </a:rPr>
              <a:t> </a:t>
            </a:r>
            <a:r>
              <a:rPr sz="1800" spc="-55" dirty="0">
                <a:solidFill>
                  <a:srgbClr val="1D1D1B"/>
                </a:solidFill>
                <a:latin typeface="Trebuchet MS"/>
                <a:cs typeface="Trebuchet MS"/>
              </a:rPr>
              <a:t>Self-Employment.</a:t>
            </a:r>
            <a:endParaRPr sz="1800">
              <a:latin typeface="Trebuchet MS"/>
              <a:cs typeface="Trebuchet MS"/>
            </a:endParaRPr>
          </a:p>
          <a:p>
            <a:pPr>
              <a:lnSpc>
                <a:spcPct val="100000"/>
              </a:lnSpc>
              <a:spcBef>
                <a:spcPts val="10"/>
              </a:spcBef>
            </a:pPr>
            <a:endParaRPr sz="1850">
              <a:latin typeface="Trebuchet MS"/>
              <a:cs typeface="Trebuchet MS"/>
            </a:endParaRPr>
          </a:p>
          <a:p>
            <a:pPr marL="12700" marR="331470">
              <a:lnSpc>
                <a:spcPct val="100000"/>
              </a:lnSpc>
            </a:pPr>
            <a:r>
              <a:rPr sz="1800" spc="-80" dirty="0">
                <a:solidFill>
                  <a:srgbClr val="1D1D1B"/>
                </a:solidFill>
                <a:latin typeface="Trebuchet MS"/>
                <a:cs typeface="Trebuchet MS"/>
              </a:rPr>
              <a:t>Y</a:t>
            </a:r>
            <a:r>
              <a:rPr sz="1800" spc="25" dirty="0">
                <a:solidFill>
                  <a:srgbClr val="1D1D1B"/>
                </a:solidFill>
                <a:latin typeface="Trebuchet MS"/>
                <a:cs typeface="Trebuchet MS"/>
              </a:rPr>
              <a:t>ou</a:t>
            </a:r>
            <a:r>
              <a:rPr sz="1800" spc="-45" dirty="0">
                <a:solidFill>
                  <a:srgbClr val="1D1D1B"/>
                </a:solidFill>
                <a:latin typeface="Trebuchet MS"/>
                <a:cs typeface="Trebuchet MS"/>
              </a:rPr>
              <a:t> can </a:t>
            </a:r>
            <a:r>
              <a:rPr sz="1800" spc="-85" dirty="0">
                <a:solidFill>
                  <a:srgbClr val="1D1D1B"/>
                </a:solidFill>
                <a:latin typeface="Trebuchet MS"/>
                <a:cs typeface="Trebuchet MS"/>
              </a:rPr>
              <a:t>try</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114" dirty="0">
                <a:solidFill>
                  <a:srgbClr val="1D1D1B"/>
                </a:solidFill>
                <a:latin typeface="Trebuchet MS"/>
                <a:cs typeface="Trebuchet MS"/>
              </a:rPr>
              <a:t>fill</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sha</a:t>
            </a:r>
            <a:r>
              <a:rPr sz="1800" spc="-55" dirty="0">
                <a:solidFill>
                  <a:srgbClr val="1D1D1B"/>
                </a:solidFill>
                <a:latin typeface="Trebuchet MS"/>
                <a:cs typeface="Trebuchet MS"/>
              </a:rPr>
              <a:t>r</a:t>
            </a:r>
            <a:r>
              <a:rPr sz="1800" spc="-85" dirty="0">
                <a:solidFill>
                  <a:srgbClr val="1D1D1B"/>
                </a:solidFill>
                <a:latin typeface="Trebuchet MS"/>
                <a:cs typeface="Trebuchet MS"/>
              </a:rPr>
              <a:t>e</a:t>
            </a:r>
            <a:r>
              <a:rPr sz="1800" spc="-45" dirty="0">
                <a:solidFill>
                  <a:srgbClr val="1D1D1B"/>
                </a:solidFill>
                <a:latin typeface="Trebuchet MS"/>
                <a:cs typeface="Trebuchet MS"/>
              </a:rPr>
              <a:t> </a:t>
            </a:r>
            <a:r>
              <a:rPr sz="1800" spc="-40" dirty="0">
                <a:solidFill>
                  <a:srgbClr val="1D1D1B"/>
                </a:solidFill>
                <a:latin typeface="Trebuchet MS"/>
                <a:cs typeface="Trebuchet MS"/>
              </a:rPr>
              <a:t>the  </a:t>
            </a:r>
            <a:r>
              <a:rPr sz="1800" spc="-65" dirty="0">
                <a:solidFill>
                  <a:srgbClr val="1D1D1B"/>
                </a:solidFill>
                <a:latin typeface="Trebuchet MS"/>
                <a:cs typeface="Trebuchet MS"/>
              </a:rPr>
              <a:t>results</a:t>
            </a:r>
            <a:r>
              <a:rPr sz="1800" spc="-50" dirty="0">
                <a:solidFill>
                  <a:srgbClr val="1D1D1B"/>
                </a:solidFill>
                <a:latin typeface="Trebuchet MS"/>
                <a:cs typeface="Trebuchet MS"/>
              </a:rPr>
              <a:t> in </a:t>
            </a:r>
            <a:r>
              <a:rPr sz="1800" spc="-55" dirty="0">
                <a:solidFill>
                  <a:srgbClr val="1D1D1B"/>
                </a:solidFill>
                <a:latin typeface="Trebuchet MS"/>
                <a:cs typeface="Trebuchet MS"/>
              </a:rPr>
              <a:t>classroom.</a:t>
            </a:r>
            <a:endParaRPr lang="pt-PT" sz="1850" spc="-55" dirty="0">
              <a:solidFill>
                <a:srgbClr val="1D1D1B"/>
              </a:solidFill>
              <a:latin typeface="Trebuchet MS"/>
              <a:cs typeface="Trebuchet MS"/>
            </a:endParaRPr>
          </a:p>
          <a:p>
            <a:pPr marL="12700" marR="331470">
              <a:lnSpc>
                <a:spcPct val="100000"/>
              </a:lnSpc>
            </a:pPr>
            <a:endParaRPr lang="pt-PT" sz="1850" spc="-55" dirty="0">
              <a:solidFill>
                <a:srgbClr val="1D1D1B"/>
              </a:solidFill>
              <a:latin typeface="Trebuchet MS"/>
              <a:cs typeface="Trebuchet MS"/>
            </a:endParaRPr>
          </a:p>
          <a:p>
            <a:pPr marL="12700" marR="331470">
              <a:lnSpc>
                <a:spcPct val="100000"/>
              </a:lnSpc>
            </a:pPr>
            <a:endParaRPr lang="pt-PT" sz="180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Self</a:t>
            </a:r>
            <a:r>
              <a:rPr sz="1800" b="1" spc="-95" dirty="0">
                <a:solidFill>
                  <a:srgbClr val="FFFFFF"/>
                </a:solidFill>
                <a:latin typeface="Trebuchet MS"/>
                <a:cs typeface="Trebuchet MS"/>
              </a:rPr>
              <a:t> </a:t>
            </a:r>
            <a:r>
              <a:rPr sz="1800" b="1" spc="20" dirty="0">
                <a:solidFill>
                  <a:srgbClr val="FFFFFF"/>
                </a:solidFill>
                <a:latin typeface="Trebuchet MS"/>
                <a:cs typeface="Trebuchet MS"/>
              </a:rPr>
              <a:t>Evaluation</a:t>
            </a:r>
            <a:endParaRPr sz="1800">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9530" marR="5080" algn="ctr">
              <a:lnSpc>
                <a:spcPct val="100000"/>
              </a:lnSpc>
              <a:spcBef>
                <a:spcPts val="100"/>
              </a:spcBef>
            </a:pPr>
            <a:r>
              <a:rPr spc="370" dirty="0"/>
              <a:t>Thank  </a:t>
            </a:r>
            <a:r>
              <a:rPr spc="390" dirty="0"/>
              <a:t>You!</a:t>
            </a:r>
          </a:p>
          <a:p>
            <a:pPr marL="36830" algn="ctr">
              <a:lnSpc>
                <a:spcPct val="100000"/>
              </a:lnSpc>
            </a:pPr>
            <a:r>
              <a:rPr spc="130"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2" cstate="print"/>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3" cstate="print"/>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3" name="TextBox 42">
            <a:extLst>
              <a:ext uri="{FF2B5EF4-FFF2-40B4-BE49-F238E27FC236}">
                <a16:creationId xmlns:a16="http://schemas.microsoft.com/office/drawing/2014/main" id="{9BCA1574-96AE-1D73-12BD-8D1C7085F5DC}"/>
              </a:ext>
            </a:extLst>
          </p:cNvPr>
          <p:cNvSpPr txBox="1"/>
          <p:nvPr/>
        </p:nvSpPr>
        <p:spPr>
          <a:xfrm>
            <a:off x="6815150" y="6600844"/>
            <a:ext cx="2928958" cy="1077218"/>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4" name="Picture 43" descr="Graphical user interface, text, application&#10;&#10;Description automatically generated">
            <a:extLst>
              <a:ext uri="{FF2B5EF4-FFF2-40B4-BE49-F238E27FC236}">
                <a16:creationId xmlns:a16="http://schemas.microsoft.com/office/drawing/2014/main" id="{1FF18042-B9CD-F283-5C75-226011939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878" y="6743720"/>
            <a:ext cx="3015038" cy="618977"/>
          </a:xfrm>
          <a:prstGeom prst="rect">
            <a:avLst/>
          </a:prstGeom>
        </p:spPr>
      </p:pic>
      <p:sp>
        <p:nvSpPr>
          <p:cNvPr id="3" name="object 2">
            <a:extLst>
              <a:ext uri="{FF2B5EF4-FFF2-40B4-BE49-F238E27FC236}">
                <a16:creationId xmlns:a16="http://schemas.microsoft.com/office/drawing/2014/main" id="{91F5C48A-B26D-FACA-0035-1AB4FBB12F2A}"/>
              </a:ext>
            </a:extLst>
          </p:cNvPr>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5"/>
              </a:rPr>
              <a:t>https://www.street-culture.eu</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6"/>
              </a:rPr>
              <a:t>www.facebook.com/streetcultureforregions</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8711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90837" y="914400"/>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a:cs typeface="Trebuchet MS"/>
              </a:rPr>
              <a:t>Definition</a:t>
            </a:r>
            <a:endParaRPr sz="7200" dirty="0">
              <a:latin typeface="Trebuchet MS"/>
              <a:cs typeface="Trebuchet MS"/>
            </a:endParaRPr>
          </a:p>
          <a:p>
            <a:pPr marL="12700">
              <a:lnSpc>
                <a:spcPts val="7920"/>
              </a:lnSpc>
            </a:pPr>
            <a:r>
              <a:rPr sz="4800" b="0" spc="-190" dirty="0">
                <a:solidFill>
                  <a:srgbClr val="1D1D1B"/>
                </a:solidFill>
                <a:latin typeface="Trebuchet MS"/>
                <a:cs typeface="Trebuchet MS"/>
              </a:rPr>
              <a:t>&amp;</a:t>
            </a:r>
            <a:r>
              <a:rPr sz="4800" b="0" spc="-160" dirty="0">
                <a:solidFill>
                  <a:srgbClr val="1D1D1B"/>
                </a:solidFill>
                <a:latin typeface="Trebuchet MS"/>
                <a:cs typeface="Trebuchet MS"/>
              </a:rPr>
              <a:t> </a:t>
            </a:r>
            <a:r>
              <a:rPr sz="7200" b="0" spc="515" dirty="0">
                <a:solidFill>
                  <a:srgbClr val="1D1D1B"/>
                </a:solidFill>
                <a:latin typeface="Trebuchet MS"/>
                <a:cs typeface="Trebuchet MS"/>
              </a:rPr>
              <a:t>Theory</a:t>
            </a:r>
            <a:endParaRPr sz="7200" dirty="0">
              <a:latin typeface="Trebuchet MS"/>
              <a:cs typeface="Trebuchet MS"/>
            </a:endParaRPr>
          </a:p>
        </p:txBody>
      </p:sp>
      <p:sp>
        <p:nvSpPr>
          <p:cNvPr id="9" name="object 9"/>
          <p:cNvSpPr txBox="1"/>
          <p:nvPr/>
        </p:nvSpPr>
        <p:spPr>
          <a:xfrm>
            <a:off x="1200386" y="3211041"/>
            <a:ext cx="4098925" cy="2221121"/>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lang="pt-PT" sz="2100" b="1" spc="-65" dirty="0">
                <a:solidFill>
                  <a:srgbClr val="EEEDF3"/>
                </a:solidFill>
                <a:latin typeface="Trebuchet MS"/>
                <a:cs typeface="Trebuchet MS"/>
              </a:rPr>
              <a:t>5</a:t>
            </a:r>
            <a:endParaRPr sz="2100" dirty="0">
              <a:latin typeface="Trebuchet MS"/>
              <a:cs typeface="Trebuchet MS"/>
            </a:endParaRPr>
          </a:p>
          <a:p>
            <a:pPr marL="12700" marR="5080">
              <a:lnSpc>
                <a:spcPts val="2100"/>
              </a:lnSpc>
              <a:spcBef>
                <a:spcPts val="2100"/>
              </a:spcBef>
            </a:pPr>
            <a:r>
              <a:rPr lang="en-GB" sz="2100" b="1" i="1" spc="-50" dirty="0">
                <a:solidFill>
                  <a:srgbClr val="1D1D1B"/>
                </a:solidFill>
                <a:latin typeface="Trebuchet MS"/>
              </a:rPr>
              <a:t>Marketing your idea on a shoestring: brand development, word of mouth, social media and reputation marketing.</a:t>
            </a:r>
          </a:p>
          <a:p>
            <a:pPr marL="12700" marR="5080">
              <a:lnSpc>
                <a:spcPts val="2100"/>
              </a:lnSpc>
              <a:spcBef>
                <a:spcPts val="2100"/>
              </a:spcBef>
            </a:pPr>
            <a:endParaRPr sz="2100" dirty="0">
              <a:latin typeface="Trebuchet MS"/>
              <a:cs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89607"/>
            <a:ext cx="6143625" cy="6983095"/>
            <a:chOff x="0" y="789607"/>
            <a:chExt cx="6143625" cy="6983095"/>
          </a:xfrm>
        </p:grpSpPr>
        <p:sp>
          <p:nvSpPr>
            <p:cNvPr id="3" name="object 3"/>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2018334"/>
              <a:ext cx="4534331" cy="5754065"/>
            </a:xfrm>
            <a:prstGeom prst="rect">
              <a:avLst/>
            </a:prstGeom>
          </p:spPr>
        </p:pic>
        <p:sp>
          <p:nvSpPr>
            <p:cNvPr id="5" name="object 5"/>
            <p:cNvSpPr/>
            <p:nvPr/>
          </p:nvSpPr>
          <p:spPr>
            <a:xfrm>
              <a:off x="1092014" y="789607"/>
              <a:ext cx="5051425" cy="2803525"/>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dirty="0"/>
            </a:p>
          </p:txBody>
        </p:sp>
      </p:grpSp>
      <p:sp>
        <p:nvSpPr>
          <p:cNvPr id="6" name="object 6"/>
          <p:cNvSpPr txBox="1"/>
          <p:nvPr/>
        </p:nvSpPr>
        <p:spPr>
          <a:xfrm>
            <a:off x="5300634" y="5005460"/>
            <a:ext cx="3490595" cy="1223027"/>
          </a:xfrm>
          <a:prstGeom prst="rect">
            <a:avLst/>
          </a:prstGeom>
        </p:spPr>
        <p:txBody>
          <a:bodyPr vert="horz" wrap="square" lIns="0" tIns="12700" rIns="0" bIns="0" rtlCol="0">
            <a:spAutoFit/>
          </a:bodyPr>
          <a:lstStyle/>
          <a:p>
            <a:pPr marL="12700" marR="5080">
              <a:lnSpc>
                <a:spcPct val="100000"/>
              </a:lnSpc>
              <a:spcBef>
                <a:spcPts val="100"/>
              </a:spcBef>
            </a:pPr>
            <a:r>
              <a:rPr lang="en-GB" spc="-80" dirty="0">
                <a:solidFill>
                  <a:srgbClr val="1D1D1B"/>
                </a:solidFill>
                <a:latin typeface="Trebuchet MS"/>
              </a:rPr>
              <a:t>“Your brand isn’t what you say it is. It’s what </a:t>
            </a:r>
            <a:r>
              <a:rPr lang="en-GB" sz="2400" b="1" spc="-80" dirty="0">
                <a:solidFill>
                  <a:srgbClr val="1D1D1B"/>
                </a:solidFill>
                <a:latin typeface="Trebuchet MS"/>
              </a:rPr>
              <a:t>they</a:t>
            </a:r>
            <a:r>
              <a:rPr lang="en-GB" spc="-80" dirty="0">
                <a:solidFill>
                  <a:srgbClr val="1D1D1B"/>
                </a:solidFill>
                <a:latin typeface="Trebuchet MS"/>
              </a:rPr>
              <a:t> say it is.”</a:t>
            </a:r>
            <a:endParaRPr spc="-80" dirty="0">
              <a:solidFill>
                <a:srgbClr val="1D1D1B"/>
              </a:solidFill>
              <a:latin typeface="Trebuchet MS"/>
            </a:endParaRPr>
          </a:p>
          <a:p>
            <a:pPr>
              <a:lnSpc>
                <a:spcPct val="100000"/>
              </a:lnSpc>
            </a:pPr>
            <a:endParaRPr sz="1900" dirty="0">
              <a:latin typeface="Trebuchet MS"/>
              <a:cs typeface="Trebuchet MS"/>
            </a:endParaRPr>
          </a:p>
          <a:p>
            <a:pPr marL="12700" marR="308610" indent="-635">
              <a:lnSpc>
                <a:spcPct val="97700"/>
              </a:lnSpc>
            </a:pPr>
            <a:r>
              <a:rPr lang="en-GB" b="1" spc="55" dirty="0">
                <a:solidFill>
                  <a:srgbClr val="1D1D1B"/>
                </a:solidFill>
                <a:latin typeface="Trebuchet MS"/>
              </a:rPr>
              <a:t>- MARTY NEUMEIER</a:t>
            </a:r>
            <a:endParaRPr b="1" spc="55" dirty="0">
              <a:solidFill>
                <a:srgbClr val="1D1D1B"/>
              </a:solidFill>
              <a:latin typeface="Trebuchet MS"/>
            </a:endParaRPr>
          </a:p>
        </p:txBody>
      </p:sp>
      <p:sp>
        <p:nvSpPr>
          <p:cNvPr id="7" name="object 7"/>
          <p:cNvSpPr txBox="1"/>
          <p:nvPr/>
        </p:nvSpPr>
        <p:spPr>
          <a:xfrm>
            <a:off x="1557654" y="1600200"/>
            <a:ext cx="4131310" cy="1397819"/>
          </a:xfrm>
          <a:prstGeom prst="rect">
            <a:avLst/>
          </a:prstGeom>
        </p:spPr>
        <p:txBody>
          <a:bodyPr vert="horz" wrap="square" lIns="0" tIns="12700" rIns="0" bIns="0" rtlCol="0">
            <a:spAutoFit/>
          </a:bodyPr>
          <a:lstStyle/>
          <a:p>
            <a:pPr marL="12700" marR="5080">
              <a:spcBef>
                <a:spcPts val="100"/>
              </a:spcBef>
            </a:pPr>
            <a:r>
              <a:rPr lang="en-US" spc="-95" dirty="0">
                <a:solidFill>
                  <a:srgbClr val="FFFFFF"/>
                </a:solidFill>
                <a:latin typeface="Trebuchet MS"/>
              </a:rPr>
              <a:t>A brand is a product or service to which customers have given value and identity. We can try to manage the brand, through design, communication and name, but we are never in full control of the brand image.</a:t>
            </a:r>
            <a:endParaRPr spc="-95" dirty="0">
              <a:solidFill>
                <a:srgbClr val="FFFFFF"/>
              </a:solidFill>
              <a:latin typeface="Trebuchet MS"/>
            </a:endParaRPr>
          </a:p>
        </p:txBody>
      </p:sp>
      <p:sp>
        <p:nvSpPr>
          <p:cNvPr id="8" name="object 8"/>
          <p:cNvSpPr txBox="1">
            <a:spLocks noGrp="1"/>
          </p:cNvSpPr>
          <p:nvPr>
            <p:ph type="title"/>
          </p:nvPr>
        </p:nvSpPr>
        <p:spPr>
          <a:xfrm>
            <a:off x="1616000" y="1056673"/>
            <a:ext cx="2213610" cy="391160"/>
          </a:xfrm>
          <a:prstGeom prst="rect">
            <a:avLst/>
          </a:prstGeom>
        </p:spPr>
        <p:txBody>
          <a:bodyPr vert="horz" wrap="square" lIns="0" tIns="12700" rIns="0" bIns="0" rtlCol="0">
            <a:spAutoFit/>
          </a:bodyPr>
          <a:lstStyle/>
          <a:p>
            <a:pPr marL="12700">
              <a:lnSpc>
                <a:spcPct val="100000"/>
              </a:lnSpc>
              <a:spcBef>
                <a:spcPts val="100"/>
              </a:spcBef>
            </a:pPr>
            <a:r>
              <a:rPr lang="pt-PT" sz="2400" b="0" spc="140" dirty="0">
                <a:solidFill>
                  <a:srgbClr val="FFFFFF"/>
                </a:solidFill>
                <a:latin typeface="Trebuchet MS"/>
                <a:cs typeface="Trebuchet MS"/>
              </a:rPr>
              <a:t>Brand</a:t>
            </a:r>
            <a:endParaRPr sz="2400" dirty="0">
              <a:latin typeface="Trebuchet MS"/>
              <a:cs typeface="Trebuchet MS"/>
            </a:endParaRPr>
          </a:p>
        </p:txBody>
      </p:sp>
      <p:sp>
        <p:nvSpPr>
          <p:cNvPr id="10" name="object 10"/>
          <p:cNvSpPr txBox="1"/>
          <p:nvPr/>
        </p:nvSpPr>
        <p:spPr>
          <a:xfrm>
            <a:off x="6915256" y="1275229"/>
            <a:ext cx="1898014" cy="2610971"/>
          </a:xfrm>
          <a:prstGeom prst="rect">
            <a:avLst/>
          </a:prstGeom>
        </p:spPr>
        <p:txBody>
          <a:bodyPr vert="horz" wrap="square" lIns="0" tIns="12700" rIns="0" bIns="0" rtlCol="0">
            <a:spAutoFit/>
          </a:bodyPr>
          <a:lstStyle/>
          <a:p>
            <a:pPr marL="12700" marR="5080">
              <a:spcBef>
                <a:spcPts val="100"/>
              </a:spcBef>
            </a:pPr>
            <a:r>
              <a:rPr lang="pt-PT" sz="2400" i="1" spc="-70" dirty="0" err="1">
                <a:solidFill>
                  <a:srgbClr val="1D1D1B"/>
                </a:solidFill>
                <a:latin typeface="Arial"/>
                <a:cs typeface="Arial"/>
              </a:rPr>
              <a:t>Branding</a:t>
            </a:r>
            <a:r>
              <a:rPr lang="pt-PT" sz="2400" i="1" spc="-70" dirty="0">
                <a:solidFill>
                  <a:srgbClr val="1D1D1B"/>
                </a:solidFill>
                <a:latin typeface="Arial"/>
                <a:cs typeface="Arial"/>
              </a:rPr>
              <a:t> </a:t>
            </a:r>
            <a:r>
              <a:rPr lang="pt-PT" sz="2400" i="1" spc="-70" dirty="0" err="1">
                <a:solidFill>
                  <a:srgbClr val="1D1D1B"/>
                </a:solidFill>
                <a:latin typeface="Arial"/>
                <a:cs typeface="Arial"/>
              </a:rPr>
              <a:t>is</a:t>
            </a:r>
            <a:r>
              <a:rPr lang="pt-PT" sz="2400" i="1" spc="-70" dirty="0">
                <a:solidFill>
                  <a:srgbClr val="1D1D1B"/>
                </a:solidFill>
                <a:latin typeface="Arial"/>
                <a:cs typeface="Arial"/>
              </a:rPr>
              <a:t> </a:t>
            </a:r>
            <a:r>
              <a:rPr lang="pt-PT" sz="2400" i="1" spc="-70" dirty="0" err="1">
                <a:solidFill>
                  <a:srgbClr val="1D1D1B"/>
                </a:solidFill>
                <a:latin typeface="Arial"/>
                <a:cs typeface="Arial"/>
              </a:rPr>
              <a:t>the</a:t>
            </a:r>
            <a:r>
              <a:rPr lang="pt-PT" sz="2400" i="1" spc="-70" dirty="0">
                <a:solidFill>
                  <a:srgbClr val="1D1D1B"/>
                </a:solidFill>
                <a:latin typeface="Arial"/>
                <a:cs typeface="Arial"/>
              </a:rPr>
              <a:t> </a:t>
            </a:r>
            <a:r>
              <a:rPr lang="pt-PT" sz="2400" i="1" spc="-70" dirty="0" err="1">
                <a:solidFill>
                  <a:srgbClr val="1D1D1B"/>
                </a:solidFill>
                <a:latin typeface="Arial"/>
                <a:cs typeface="Arial"/>
              </a:rPr>
              <a:t>process</a:t>
            </a:r>
            <a:r>
              <a:rPr lang="pt-PT" sz="2400" i="1" spc="-70" dirty="0">
                <a:solidFill>
                  <a:srgbClr val="1D1D1B"/>
                </a:solidFill>
                <a:latin typeface="Arial"/>
                <a:cs typeface="Arial"/>
              </a:rPr>
              <a:t> </a:t>
            </a:r>
            <a:r>
              <a:rPr lang="pt-PT" sz="2400" i="1" spc="-70" dirty="0" err="1">
                <a:solidFill>
                  <a:srgbClr val="1D1D1B"/>
                </a:solidFill>
                <a:latin typeface="Arial"/>
                <a:cs typeface="Arial"/>
              </a:rPr>
              <a:t>of</a:t>
            </a:r>
            <a:r>
              <a:rPr lang="pt-PT" sz="2400" i="1" spc="-70" dirty="0">
                <a:solidFill>
                  <a:srgbClr val="1D1D1B"/>
                </a:solidFill>
                <a:latin typeface="Arial"/>
                <a:cs typeface="Arial"/>
              </a:rPr>
              <a:t> </a:t>
            </a:r>
            <a:r>
              <a:rPr lang="pt-PT" sz="2400" i="1" spc="-70" dirty="0" err="1">
                <a:solidFill>
                  <a:srgbClr val="1D1D1B"/>
                </a:solidFill>
                <a:latin typeface="Arial"/>
                <a:cs typeface="Arial"/>
              </a:rPr>
              <a:t>connecting</a:t>
            </a:r>
            <a:r>
              <a:rPr lang="pt-PT" sz="2400" i="1" spc="-70" dirty="0">
                <a:solidFill>
                  <a:srgbClr val="1D1D1B"/>
                </a:solidFill>
                <a:latin typeface="Arial"/>
                <a:cs typeface="Arial"/>
              </a:rPr>
              <a:t> </a:t>
            </a:r>
            <a:r>
              <a:rPr lang="pt-PT" sz="2400" i="1" spc="-70" dirty="0" err="1">
                <a:solidFill>
                  <a:srgbClr val="1D1D1B"/>
                </a:solidFill>
                <a:latin typeface="Arial"/>
                <a:cs typeface="Arial"/>
              </a:rPr>
              <a:t>good</a:t>
            </a:r>
            <a:r>
              <a:rPr lang="pt-PT" sz="2400" i="1" spc="-70" dirty="0">
                <a:solidFill>
                  <a:srgbClr val="1D1D1B"/>
                </a:solidFill>
                <a:latin typeface="Arial"/>
                <a:cs typeface="Arial"/>
              </a:rPr>
              <a:t> </a:t>
            </a:r>
            <a:r>
              <a:rPr lang="pt-PT" sz="2400" i="1" spc="-70" dirty="0" err="1">
                <a:solidFill>
                  <a:srgbClr val="1D1D1B"/>
                </a:solidFill>
                <a:latin typeface="Arial"/>
                <a:cs typeface="Arial"/>
              </a:rPr>
              <a:t>strategy</a:t>
            </a:r>
            <a:r>
              <a:rPr lang="pt-PT" sz="2400" i="1" spc="-70" dirty="0">
                <a:solidFill>
                  <a:srgbClr val="1D1D1B"/>
                </a:solidFill>
                <a:latin typeface="Arial"/>
                <a:cs typeface="Arial"/>
              </a:rPr>
              <a:t> </a:t>
            </a:r>
            <a:r>
              <a:rPr lang="pt-PT" sz="2400" i="1" spc="-70" dirty="0" err="1">
                <a:solidFill>
                  <a:srgbClr val="1D1D1B"/>
                </a:solidFill>
                <a:latin typeface="Arial"/>
                <a:cs typeface="Arial"/>
              </a:rPr>
              <a:t>with</a:t>
            </a:r>
            <a:r>
              <a:rPr lang="pt-PT" sz="2400" i="1" spc="-70" dirty="0">
                <a:solidFill>
                  <a:srgbClr val="1D1D1B"/>
                </a:solidFill>
                <a:latin typeface="Arial"/>
                <a:cs typeface="Arial"/>
              </a:rPr>
              <a:t> </a:t>
            </a:r>
            <a:r>
              <a:rPr lang="pt-PT" sz="2400" i="1" spc="-70" dirty="0" err="1">
                <a:solidFill>
                  <a:srgbClr val="1D1D1B"/>
                </a:solidFill>
                <a:latin typeface="Arial"/>
                <a:cs typeface="Arial"/>
              </a:rPr>
              <a:t>good</a:t>
            </a:r>
            <a:r>
              <a:rPr lang="pt-PT" sz="2400" i="1" spc="-70" dirty="0">
                <a:solidFill>
                  <a:srgbClr val="1D1D1B"/>
                </a:solidFill>
                <a:latin typeface="Arial"/>
                <a:cs typeface="Arial"/>
              </a:rPr>
              <a:t> </a:t>
            </a:r>
            <a:r>
              <a:rPr lang="pt-PT" sz="2400" i="1" spc="-70" dirty="0" err="1">
                <a:solidFill>
                  <a:srgbClr val="1D1D1B"/>
                </a:solidFill>
                <a:latin typeface="Arial"/>
                <a:cs typeface="Arial"/>
              </a:rPr>
              <a:t>creativity</a:t>
            </a:r>
            <a:endParaRPr lang="x-none" sz="2400" i="1" spc="-70" dirty="0">
              <a:solidFill>
                <a:srgbClr val="1D1D1B"/>
              </a:solidFill>
              <a:latin typeface="Arial"/>
              <a:cs typeface="Arial"/>
            </a:endParaRPr>
          </a:p>
          <a:p>
            <a:pPr marL="12700" marR="5080">
              <a:lnSpc>
                <a:spcPct val="100000"/>
              </a:lnSpc>
              <a:spcBef>
                <a:spcPts val="100"/>
              </a:spcBef>
            </a:pPr>
            <a:endParaRPr sz="2400" dirty="0">
              <a:latin typeface="Arial"/>
              <a:cs typeface="Arial"/>
            </a:endParaRPr>
          </a:p>
        </p:txBody>
      </p:sp>
      <p:sp>
        <p:nvSpPr>
          <p:cNvPr id="11" name="object 11"/>
          <p:cNvSpPr/>
          <p:nvPr/>
        </p:nvSpPr>
        <p:spPr>
          <a:xfrm>
            <a:off x="8422223" y="3612295"/>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2" name="object 12"/>
          <p:cNvSpPr/>
          <p:nvPr/>
        </p:nvSpPr>
        <p:spPr>
          <a:xfrm>
            <a:off x="6585153" y="789622"/>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13" name="object 13"/>
          <p:cNvSpPr txBox="1"/>
          <p:nvPr/>
        </p:nvSpPr>
        <p:spPr>
          <a:xfrm>
            <a:off x="488110" y="763235"/>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Photo</a:t>
            </a:r>
            <a:r>
              <a:rPr sz="1000" spc="-35" dirty="0">
                <a:solidFill>
                  <a:srgbClr val="5E5D5D"/>
                </a:solidFill>
                <a:latin typeface="Trebuchet MS"/>
                <a:cs typeface="Trebuchet MS"/>
              </a:rPr>
              <a:t> </a:t>
            </a:r>
            <a:r>
              <a:rPr sz="1000" spc="-30" dirty="0">
                <a:solidFill>
                  <a:srgbClr val="5E5D5D"/>
                </a:solidFill>
                <a:latin typeface="Trebuchet MS"/>
                <a:cs typeface="Trebuchet MS"/>
              </a:rPr>
              <a:t>by </a:t>
            </a:r>
            <a:r>
              <a:rPr sz="1000" spc="20" dirty="0">
                <a:solidFill>
                  <a:srgbClr val="5E5D5D"/>
                </a:solidFill>
                <a:latin typeface="Trebuchet MS"/>
                <a:cs typeface="Trebuchet MS"/>
              </a:rPr>
              <a:t>Malu</a:t>
            </a:r>
            <a:r>
              <a:rPr sz="1000" spc="-30" dirty="0">
                <a:solidFill>
                  <a:srgbClr val="5E5D5D"/>
                </a:solidFill>
                <a:latin typeface="Trebuchet MS"/>
                <a:cs typeface="Trebuchet MS"/>
              </a:rPr>
              <a:t> </a:t>
            </a:r>
            <a:r>
              <a:rPr sz="1000" spc="-40" dirty="0">
                <a:solidFill>
                  <a:srgbClr val="5E5D5D"/>
                </a:solidFill>
                <a:latin typeface="Trebuchet MS"/>
                <a:cs typeface="Trebuchet MS"/>
              </a:rPr>
              <a:t>Laker</a:t>
            </a:r>
            <a:r>
              <a:rPr sz="1000" spc="-30" dirty="0">
                <a:solidFill>
                  <a:srgbClr val="5E5D5D"/>
                </a:solidFill>
                <a:latin typeface="Trebuchet MS"/>
                <a:cs typeface="Trebuchet MS"/>
              </a:rPr>
              <a:t> </a:t>
            </a:r>
            <a:r>
              <a:rPr sz="1000" spc="10" dirty="0">
                <a:solidFill>
                  <a:srgbClr val="5E5D5D"/>
                </a:solidFill>
                <a:latin typeface="Trebuchet MS"/>
                <a:cs typeface="Trebuchet MS"/>
              </a:rPr>
              <a:t>on</a:t>
            </a:r>
            <a:r>
              <a:rPr sz="1000" spc="-30" dirty="0">
                <a:solidFill>
                  <a:srgbClr val="5E5D5D"/>
                </a:solidFill>
                <a:latin typeface="Trebuchet MS"/>
                <a:cs typeface="Trebuchet MS"/>
              </a:rPr>
              <a:t> </a:t>
            </a:r>
            <a:r>
              <a:rPr sz="1000"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a:p>
        </p:txBody>
      </p:sp>
      <p:sp>
        <p:nvSpPr>
          <p:cNvPr id="3" name="object 3"/>
          <p:cNvSpPr/>
          <p:nvPr/>
        </p:nvSpPr>
        <p:spPr>
          <a:xfrm>
            <a:off x="6079" y="0"/>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a:p>
        </p:txBody>
      </p:sp>
      <p:sp>
        <p:nvSpPr>
          <p:cNvPr id="4" name="object 4"/>
          <p:cNvSpPr/>
          <p:nvPr/>
        </p:nvSpPr>
        <p:spPr>
          <a:xfrm>
            <a:off x="813109" y="2401600"/>
            <a:ext cx="4076700" cy="4847629"/>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a:p>
        </p:txBody>
      </p:sp>
      <p:sp>
        <p:nvSpPr>
          <p:cNvPr id="5" name="object 5"/>
          <p:cNvSpPr txBox="1"/>
          <p:nvPr/>
        </p:nvSpPr>
        <p:spPr>
          <a:xfrm>
            <a:off x="5303923" y="3783893"/>
            <a:ext cx="3941368" cy="2752035"/>
          </a:xfrm>
          <a:prstGeom prst="rect">
            <a:avLst/>
          </a:prstGeom>
        </p:spPr>
        <p:txBody>
          <a:bodyPr vert="horz" wrap="square" lIns="0" tIns="12700" rIns="0" bIns="0" rtlCol="0">
            <a:spAutoFit/>
          </a:bodyPr>
          <a:lstStyle/>
          <a:p>
            <a:pPr marL="12700">
              <a:lnSpc>
                <a:spcPts val="4200"/>
              </a:lnSpc>
              <a:spcBef>
                <a:spcPts val="100"/>
              </a:spcBef>
            </a:pPr>
            <a:r>
              <a:rPr lang="pt-PT" sz="3600" b="1" spc="-5" dirty="0" err="1">
                <a:solidFill>
                  <a:srgbClr val="1D1D1B"/>
                </a:solidFill>
                <a:latin typeface="Trebuchet MS"/>
                <a:cs typeface="Trebuchet MS"/>
              </a:rPr>
              <a:t>Bansky</a:t>
            </a:r>
            <a:endParaRPr lang="pt-PT" sz="3600" b="1" spc="-5" dirty="0">
              <a:solidFill>
                <a:srgbClr val="1D1D1B"/>
              </a:solidFill>
              <a:latin typeface="Trebuchet MS"/>
              <a:cs typeface="Trebuchet MS"/>
            </a:endParaRPr>
          </a:p>
          <a:p>
            <a:pPr marL="12700" marR="130175">
              <a:lnSpc>
                <a:spcPct val="100000"/>
              </a:lnSpc>
              <a:spcBef>
                <a:spcPts val="2095"/>
              </a:spcBef>
            </a:pPr>
            <a:r>
              <a:rPr lang="en-US" spc="-55" dirty="0">
                <a:solidFill>
                  <a:srgbClr val="1D1D1B"/>
                </a:solidFill>
                <a:latin typeface="Trebuchet MS"/>
                <a:cs typeface="Trebuchet MS"/>
              </a:rPr>
              <a:t>Has an unique style in his art. You can relate Bansky and his paintings just by seeing them. Banksy is his own identity.</a:t>
            </a:r>
          </a:p>
          <a:p>
            <a:pPr marL="12700" marR="130175">
              <a:lnSpc>
                <a:spcPct val="100000"/>
              </a:lnSpc>
              <a:spcBef>
                <a:spcPts val="2095"/>
              </a:spcBef>
            </a:pPr>
            <a:r>
              <a:rPr lang="en-US" spc="-55" dirty="0">
                <a:solidFill>
                  <a:srgbClr val="1D1D1B"/>
                </a:solidFill>
                <a:latin typeface="Trebuchet MS"/>
                <a:cs typeface="Trebuchet MS"/>
              </a:rPr>
              <a:t>Bansky created an identity that is coherent, unique and objective.</a:t>
            </a:r>
            <a:endParaRPr lang="en-GB" spc="-55" dirty="0">
              <a:solidFill>
                <a:srgbClr val="1D1D1B"/>
              </a:solidFill>
              <a:latin typeface="Trebuchet MS"/>
              <a:cs typeface="Trebuchet MS"/>
            </a:endParaRPr>
          </a:p>
        </p:txBody>
      </p:sp>
      <p:sp>
        <p:nvSpPr>
          <p:cNvPr id="6" name="object 6"/>
          <p:cNvSpPr txBox="1">
            <a:spLocks noGrp="1"/>
          </p:cNvSpPr>
          <p:nvPr>
            <p:ph type="title"/>
          </p:nvPr>
        </p:nvSpPr>
        <p:spPr>
          <a:xfrm>
            <a:off x="1138770" y="913780"/>
            <a:ext cx="3048635" cy="574040"/>
          </a:xfrm>
          <a:prstGeom prst="rect">
            <a:avLst/>
          </a:prstGeom>
        </p:spPr>
        <p:txBody>
          <a:bodyPr vert="horz" wrap="square" lIns="0" tIns="12700" rIns="0" bIns="0" rtlCol="0">
            <a:spAutoFit/>
          </a:bodyPr>
          <a:lstStyle/>
          <a:p>
            <a:pPr marL="12700">
              <a:lnSpc>
                <a:spcPct val="100000"/>
              </a:lnSpc>
              <a:spcBef>
                <a:spcPts val="100"/>
              </a:spcBef>
            </a:pPr>
            <a:r>
              <a:rPr lang="pt-PT" sz="3600" spc="-5" dirty="0" err="1">
                <a:solidFill>
                  <a:srgbClr val="1D1D1B"/>
                </a:solidFill>
                <a:latin typeface="Trebuchet MS"/>
                <a:cs typeface="Trebuchet MS"/>
              </a:rPr>
              <a:t>Identity</a:t>
            </a:r>
            <a:endParaRPr sz="3600" dirty="0">
              <a:latin typeface="Trebuchet MS"/>
              <a:cs typeface="Trebuchet MS"/>
            </a:endParaRPr>
          </a:p>
        </p:txBody>
      </p:sp>
      <p:sp>
        <p:nvSpPr>
          <p:cNvPr id="8" name="object 8"/>
          <p:cNvSpPr txBox="1"/>
          <p:nvPr/>
        </p:nvSpPr>
        <p:spPr>
          <a:xfrm>
            <a:off x="1138770" y="1431937"/>
            <a:ext cx="3576320" cy="382156"/>
          </a:xfrm>
          <a:prstGeom prst="rect">
            <a:avLst/>
          </a:prstGeom>
        </p:spPr>
        <p:txBody>
          <a:bodyPr vert="horz" wrap="square" lIns="0" tIns="12700" rIns="0" bIns="0" rtlCol="0">
            <a:spAutoFit/>
          </a:bodyPr>
          <a:lstStyle/>
          <a:p>
            <a:pPr marL="12700">
              <a:lnSpc>
                <a:spcPct val="100000"/>
              </a:lnSpc>
              <a:spcBef>
                <a:spcPts val="100"/>
              </a:spcBef>
            </a:pPr>
            <a:r>
              <a:rPr lang="en-GB" sz="2400" i="1" spc="-110" dirty="0">
                <a:solidFill>
                  <a:srgbClr val="1D1D1B"/>
                </a:solidFill>
                <a:latin typeface="Arial"/>
                <a:cs typeface="Arial"/>
              </a:rPr>
              <a:t>is</a:t>
            </a:r>
            <a:r>
              <a:rPr lang="x-none" sz="2400" i="1" spc="-110" dirty="0">
                <a:solidFill>
                  <a:srgbClr val="1D1D1B"/>
                </a:solidFill>
                <a:latin typeface="Arial"/>
                <a:cs typeface="Arial"/>
              </a:rPr>
              <a:t>…</a:t>
            </a:r>
          </a:p>
        </p:txBody>
      </p:sp>
      <p:sp>
        <p:nvSpPr>
          <p:cNvPr id="9" name="object 9"/>
          <p:cNvSpPr txBox="1"/>
          <p:nvPr/>
        </p:nvSpPr>
        <p:spPr>
          <a:xfrm>
            <a:off x="1113232" y="2590800"/>
            <a:ext cx="3505835" cy="4457631"/>
          </a:xfrm>
          <a:prstGeom prst="rect">
            <a:avLst/>
          </a:prstGeom>
        </p:spPr>
        <p:txBody>
          <a:bodyPr vert="horz" wrap="square" lIns="0" tIns="12700" rIns="0" bIns="0" rtlCol="0">
            <a:spAutoFit/>
          </a:bodyPr>
          <a:lstStyle/>
          <a:p>
            <a:r>
              <a:rPr lang="pt-PT" b="1" spc="-45" dirty="0">
                <a:solidFill>
                  <a:srgbClr val="FFFFFF"/>
                </a:solidFill>
                <a:latin typeface="Trebuchet MS"/>
              </a:rPr>
              <a:t>Unique and non-transferable.</a:t>
            </a:r>
          </a:p>
          <a:p>
            <a:r>
              <a:rPr lang="en-US" spc="-45" dirty="0">
                <a:solidFill>
                  <a:srgbClr val="FFFFFF"/>
                </a:solidFill>
                <a:latin typeface="Trebuchet MS"/>
              </a:rPr>
              <a:t>No two brands have the same identity. A product can be copied, but it is impossible to copy the identity.</a:t>
            </a:r>
            <a:endParaRPr lang="en-GB" spc="-45" dirty="0">
              <a:solidFill>
                <a:srgbClr val="FFFFFF"/>
              </a:solidFill>
              <a:latin typeface="Trebuchet MS"/>
            </a:endParaRPr>
          </a:p>
          <a:p>
            <a:endParaRPr lang="en-GB" spc="-45" dirty="0">
              <a:solidFill>
                <a:srgbClr val="FFFFFF"/>
              </a:solidFill>
              <a:latin typeface="Trebuchet MS"/>
            </a:endParaRPr>
          </a:p>
          <a:p>
            <a:r>
              <a:rPr lang="en-GB" b="1" spc="-45" dirty="0">
                <a:solidFill>
                  <a:srgbClr val="FFFFFF"/>
                </a:solidFill>
                <a:latin typeface="Trebuchet MS"/>
              </a:rPr>
              <a:t>Coherent</a:t>
            </a:r>
          </a:p>
          <a:p>
            <a:r>
              <a:rPr lang="en-US" spc="-45" dirty="0">
                <a:solidFill>
                  <a:srgbClr val="FFFFFF"/>
                </a:solidFill>
                <a:latin typeface="Trebuchet MS"/>
              </a:rPr>
              <a:t>The identity must be directly related to the product and service.</a:t>
            </a:r>
          </a:p>
          <a:p>
            <a:endParaRPr lang="en-GB" spc="-45" dirty="0">
              <a:solidFill>
                <a:srgbClr val="FFFFFF"/>
              </a:solidFill>
              <a:latin typeface="Trebuchet MS"/>
            </a:endParaRPr>
          </a:p>
          <a:p>
            <a:r>
              <a:rPr lang="en-GB" b="1" spc="-45" dirty="0">
                <a:solidFill>
                  <a:srgbClr val="FFFFFF"/>
                </a:solidFill>
                <a:latin typeface="Trebuchet MS"/>
              </a:rPr>
              <a:t>Objective and Adaptable</a:t>
            </a:r>
          </a:p>
          <a:p>
            <a:r>
              <a:rPr lang="en-US" spc="-45" dirty="0">
                <a:solidFill>
                  <a:srgbClr val="FFFFFF"/>
                </a:solidFill>
                <a:latin typeface="Trebuchet MS"/>
              </a:rPr>
              <a:t>The identity must be direct in its purposes, the communication adaptable according to the audience and be able to evolve over time.</a:t>
            </a:r>
            <a:endParaRPr sz="1800" dirty="0">
              <a:latin typeface="Trebuchet MS"/>
              <a:cs typeface="Trebuchet MS"/>
            </a:endParaRPr>
          </a:p>
        </p:txBody>
      </p:sp>
      <p:sp>
        <p:nvSpPr>
          <p:cNvPr id="10" name="object 10"/>
          <p:cNvSpPr txBox="1"/>
          <p:nvPr/>
        </p:nvSpPr>
        <p:spPr>
          <a:xfrm>
            <a:off x="9840251" y="2731726"/>
            <a:ext cx="153888"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lang="en-US" sz="1000" b="1" spc="25" dirty="0">
                <a:solidFill>
                  <a:srgbClr val="5E5D5D"/>
                </a:solidFill>
                <a:latin typeface="Trebuchet MS"/>
                <a:cs typeface="Trebuchet MS"/>
              </a:rPr>
              <a:t>taken from Observador.pt</a:t>
            </a:r>
            <a:endParaRPr sz="1000" dirty="0">
              <a:latin typeface="Trebuchet MS"/>
              <a:cs typeface="Trebuchet MS"/>
            </a:endParaRPr>
          </a:p>
        </p:txBody>
      </p:sp>
      <p:pic>
        <p:nvPicPr>
          <p:cNvPr id="11" name="Picture 10" descr="A picture containing text, building, outdoor&#10;&#10;Description automatically generated">
            <a:extLst>
              <a:ext uri="{FF2B5EF4-FFF2-40B4-BE49-F238E27FC236}">
                <a16:creationId xmlns:a16="http://schemas.microsoft.com/office/drawing/2014/main" id="{F1917C95-A82F-BCD5-6A59-787CE2B89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465" y="0"/>
            <a:ext cx="5025309" cy="28239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F69A020-B251-4E67-B7E5-DD405AF6E352}"/>
              </a:ext>
            </a:extLst>
          </p:cNvPr>
          <p:cNvSpPr/>
          <p:nvPr/>
        </p:nvSpPr>
        <p:spPr>
          <a:xfrm>
            <a:off x="0" y="0"/>
            <a:ext cx="10210800" cy="7772400"/>
          </a:xfrm>
          <a:prstGeom prst="rect">
            <a:avLst/>
          </a:prstGeom>
          <a:solidFill>
            <a:srgbClr val="D4D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object 2"/>
          <p:cNvSpPr/>
          <p:nvPr/>
        </p:nvSpPr>
        <p:spPr>
          <a:xfrm flipH="1">
            <a:off x="8408512"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5" name="object 5"/>
          <p:cNvSpPr/>
          <p:nvPr/>
        </p:nvSpPr>
        <p:spPr>
          <a:xfrm flipH="1">
            <a:off x="7243762" y="3723862"/>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pic>
        <p:nvPicPr>
          <p:cNvPr id="30" name="Picture 29" descr="Diagram&#10;&#10;Description automatically generated">
            <a:extLst>
              <a:ext uri="{FF2B5EF4-FFF2-40B4-BE49-F238E27FC236}">
                <a16:creationId xmlns:a16="http://schemas.microsoft.com/office/drawing/2014/main" id="{4A919A16-4382-4F26-9354-A10AAFB3C2C7}"/>
              </a:ext>
            </a:extLst>
          </p:cNvPr>
          <p:cNvPicPr>
            <a:picLocks noChangeAspect="1"/>
          </p:cNvPicPr>
          <p:nvPr/>
        </p:nvPicPr>
        <p:blipFill rotWithShape="1">
          <a:blip r:embed="rId2">
            <a:extLst>
              <a:ext uri="{28A0092B-C50C-407E-A947-70E740481C1C}">
                <a14:useLocalDpi xmlns:a14="http://schemas.microsoft.com/office/drawing/2010/main" val="0"/>
              </a:ext>
            </a:extLst>
          </a:blip>
          <a:srcRect t="2268" b="5140"/>
          <a:stretch/>
        </p:blipFill>
        <p:spPr>
          <a:xfrm>
            <a:off x="2" y="152400"/>
            <a:ext cx="7001510" cy="6482880"/>
          </a:xfrm>
          <a:prstGeom prst="rect">
            <a:avLst/>
          </a:prstGeom>
        </p:spPr>
      </p:pic>
      <p:grpSp>
        <p:nvGrpSpPr>
          <p:cNvPr id="33" name="object 2">
            <a:extLst>
              <a:ext uri="{FF2B5EF4-FFF2-40B4-BE49-F238E27FC236}">
                <a16:creationId xmlns:a16="http://schemas.microsoft.com/office/drawing/2014/main" id="{D359BEB1-E720-42F8-AC9D-F1BE9FECE780}"/>
              </a:ext>
            </a:extLst>
          </p:cNvPr>
          <p:cNvGrpSpPr/>
          <p:nvPr/>
        </p:nvGrpSpPr>
        <p:grpSpPr>
          <a:xfrm>
            <a:off x="3855677" y="5334000"/>
            <a:ext cx="6050323" cy="6784929"/>
            <a:chOff x="0" y="836668"/>
            <a:chExt cx="6050323" cy="6936303"/>
          </a:xfrm>
        </p:grpSpPr>
        <p:sp>
          <p:nvSpPr>
            <p:cNvPr id="34" name="object 3">
              <a:extLst>
                <a:ext uri="{FF2B5EF4-FFF2-40B4-BE49-F238E27FC236}">
                  <a16:creationId xmlns:a16="http://schemas.microsoft.com/office/drawing/2014/main" id="{26F42A82-BB39-4751-A3A6-51EC0A55DC25}"/>
                </a:ext>
              </a:extLst>
            </p:cNvPr>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sp>
          <p:nvSpPr>
            <p:cNvPr id="36" name="object 5">
              <a:extLst>
                <a:ext uri="{FF2B5EF4-FFF2-40B4-BE49-F238E27FC236}">
                  <a16:creationId xmlns:a16="http://schemas.microsoft.com/office/drawing/2014/main" id="{12835873-B480-4C4C-B21A-F107DAB140D4}"/>
                </a:ext>
              </a:extLst>
            </p:cNvPr>
            <p:cNvSpPr/>
            <p:nvPr/>
          </p:nvSpPr>
          <p:spPr>
            <a:xfrm>
              <a:off x="998898" y="836668"/>
              <a:ext cx="5051425" cy="2384146"/>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dirty="0"/>
            </a:p>
          </p:txBody>
        </p:sp>
      </p:grpSp>
      <p:sp>
        <p:nvSpPr>
          <p:cNvPr id="37" name="object 7">
            <a:extLst>
              <a:ext uri="{FF2B5EF4-FFF2-40B4-BE49-F238E27FC236}">
                <a16:creationId xmlns:a16="http://schemas.microsoft.com/office/drawing/2014/main" id="{60C74F57-3303-4469-A79E-40C904A6DAF8}"/>
              </a:ext>
            </a:extLst>
          </p:cNvPr>
          <p:cNvSpPr txBox="1"/>
          <p:nvPr/>
        </p:nvSpPr>
        <p:spPr>
          <a:xfrm>
            <a:off x="5259389" y="5917964"/>
            <a:ext cx="4131310" cy="1564531"/>
          </a:xfrm>
          <a:prstGeom prst="rect">
            <a:avLst/>
          </a:prstGeom>
        </p:spPr>
        <p:txBody>
          <a:bodyPr vert="horz" wrap="square" lIns="0" tIns="12700" rIns="0" bIns="0" rtlCol="0">
            <a:spAutoFit/>
          </a:bodyPr>
          <a:lstStyle/>
          <a:p>
            <a:pPr marL="12700" marR="5080">
              <a:spcBef>
                <a:spcPts val="100"/>
              </a:spcBef>
            </a:pPr>
            <a:r>
              <a:rPr lang="pt-PT" sz="2000" spc="-95" dirty="0" err="1">
                <a:solidFill>
                  <a:srgbClr val="FFFFFF"/>
                </a:solidFill>
                <a:latin typeface="Trebuchet MS"/>
              </a:rPr>
              <a:t>Colours</a:t>
            </a:r>
            <a:r>
              <a:rPr lang="pt-PT" sz="2000" spc="-95" dirty="0">
                <a:solidFill>
                  <a:srgbClr val="FFFFFF"/>
                </a:solidFill>
                <a:latin typeface="Trebuchet MS"/>
              </a:rPr>
              <a:t> </a:t>
            </a:r>
            <a:r>
              <a:rPr lang="pt-PT" sz="2000" spc="-95" dirty="0" err="1">
                <a:solidFill>
                  <a:srgbClr val="FFFFFF"/>
                </a:solidFill>
                <a:latin typeface="Trebuchet MS"/>
              </a:rPr>
              <a:t>and</a:t>
            </a:r>
            <a:r>
              <a:rPr lang="pt-PT" sz="2000" spc="-95" dirty="0">
                <a:solidFill>
                  <a:srgbClr val="FFFFFF"/>
                </a:solidFill>
                <a:latin typeface="Trebuchet MS"/>
              </a:rPr>
              <a:t> </a:t>
            </a:r>
            <a:r>
              <a:rPr lang="pt-PT" sz="2000" spc="-95" dirty="0" err="1">
                <a:solidFill>
                  <a:srgbClr val="FFFFFF"/>
                </a:solidFill>
                <a:latin typeface="Trebuchet MS"/>
              </a:rPr>
              <a:t>formats</a:t>
            </a:r>
            <a:r>
              <a:rPr lang="pt-PT" sz="2000" spc="-95" dirty="0">
                <a:solidFill>
                  <a:srgbClr val="FFFFFF"/>
                </a:solidFill>
                <a:latin typeface="Trebuchet MS"/>
              </a:rPr>
              <a:t> in logos </a:t>
            </a:r>
            <a:r>
              <a:rPr lang="pt-PT" sz="2000" spc="-95" dirty="0" err="1">
                <a:solidFill>
                  <a:srgbClr val="FFFFFF"/>
                </a:solidFill>
                <a:latin typeface="Trebuchet MS"/>
              </a:rPr>
              <a:t>and</a:t>
            </a:r>
            <a:r>
              <a:rPr lang="pt-PT" sz="2000" spc="-95" dirty="0">
                <a:solidFill>
                  <a:srgbClr val="FFFFFF"/>
                </a:solidFill>
                <a:latin typeface="Trebuchet MS"/>
              </a:rPr>
              <a:t> </a:t>
            </a:r>
            <a:r>
              <a:rPr lang="pt-PT" sz="2000" spc="-95" dirty="0" err="1">
                <a:solidFill>
                  <a:srgbClr val="FFFFFF"/>
                </a:solidFill>
                <a:latin typeface="Trebuchet MS"/>
              </a:rPr>
              <a:t>communication</a:t>
            </a:r>
            <a:r>
              <a:rPr lang="pt-PT" sz="2000" spc="-95" dirty="0">
                <a:solidFill>
                  <a:srgbClr val="FFFFFF"/>
                </a:solidFill>
                <a:latin typeface="Trebuchet MS"/>
              </a:rPr>
              <a:t> transpire </a:t>
            </a:r>
            <a:r>
              <a:rPr lang="pt-PT" sz="2000" spc="-95" dirty="0" err="1">
                <a:solidFill>
                  <a:srgbClr val="FFFFFF"/>
                </a:solidFill>
                <a:latin typeface="Trebuchet MS"/>
              </a:rPr>
              <a:t>emotions</a:t>
            </a:r>
            <a:r>
              <a:rPr lang="pt-PT" sz="2000" spc="-95" dirty="0">
                <a:solidFill>
                  <a:srgbClr val="FFFFFF"/>
                </a:solidFill>
                <a:latin typeface="Trebuchet MS"/>
              </a:rPr>
              <a:t>, </a:t>
            </a:r>
            <a:r>
              <a:rPr lang="pt-PT" sz="2000" spc="-95" dirty="0" err="1">
                <a:solidFill>
                  <a:srgbClr val="FFFFFF"/>
                </a:solidFill>
                <a:latin typeface="Trebuchet MS"/>
              </a:rPr>
              <a:t>sensations</a:t>
            </a:r>
            <a:r>
              <a:rPr lang="pt-PT" sz="2000" spc="-95" dirty="0">
                <a:solidFill>
                  <a:srgbClr val="FFFFFF"/>
                </a:solidFill>
                <a:latin typeface="Trebuchet MS"/>
              </a:rPr>
              <a:t> </a:t>
            </a:r>
            <a:r>
              <a:rPr lang="pt-PT" sz="2000" spc="-95" dirty="0" err="1">
                <a:solidFill>
                  <a:srgbClr val="FFFFFF"/>
                </a:solidFill>
                <a:latin typeface="Trebuchet MS"/>
              </a:rPr>
              <a:t>and</a:t>
            </a:r>
            <a:r>
              <a:rPr lang="pt-PT" sz="2000" spc="-95" dirty="0">
                <a:solidFill>
                  <a:srgbClr val="FFFFFF"/>
                </a:solidFill>
                <a:latin typeface="Trebuchet MS"/>
              </a:rPr>
              <a:t> </a:t>
            </a:r>
            <a:r>
              <a:rPr lang="pt-PT" sz="2000" spc="-95" dirty="0" err="1">
                <a:solidFill>
                  <a:srgbClr val="FFFFFF"/>
                </a:solidFill>
                <a:latin typeface="Trebuchet MS"/>
              </a:rPr>
              <a:t>thoughts</a:t>
            </a:r>
            <a:r>
              <a:rPr lang="pt-PT" sz="2000" spc="-95" dirty="0">
                <a:solidFill>
                  <a:srgbClr val="FFFFFF"/>
                </a:solidFill>
                <a:latin typeface="Trebuchet MS"/>
              </a:rPr>
              <a:t> in </a:t>
            </a:r>
            <a:r>
              <a:rPr lang="pt-PT" sz="2000" spc="-95" dirty="0" err="1">
                <a:solidFill>
                  <a:srgbClr val="FFFFFF"/>
                </a:solidFill>
                <a:latin typeface="Trebuchet MS"/>
              </a:rPr>
              <a:t>your</a:t>
            </a:r>
            <a:r>
              <a:rPr lang="pt-PT" sz="2000" spc="-95" dirty="0">
                <a:solidFill>
                  <a:srgbClr val="FFFFFF"/>
                </a:solidFill>
                <a:latin typeface="Trebuchet MS"/>
              </a:rPr>
              <a:t> target </a:t>
            </a:r>
            <a:r>
              <a:rPr lang="pt-PT" sz="2000" spc="-95" dirty="0" err="1">
                <a:solidFill>
                  <a:srgbClr val="FFFFFF"/>
                </a:solidFill>
                <a:latin typeface="Trebuchet MS"/>
              </a:rPr>
              <a:t>audience</a:t>
            </a:r>
            <a:r>
              <a:rPr lang="pt-PT" sz="2000" spc="-95" dirty="0">
                <a:solidFill>
                  <a:srgbClr val="FFFFFF"/>
                </a:solidFill>
                <a:latin typeface="Trebuchet MS"/>
              </a:rPr>
              <a:t>.</a:t>
            </a:r>
          </a:p>
          <a:p>
            <a:pPr marL="12700" marR="5080">
              <a:spcBef>
                <a:spcPts val="100"/>
              </a:spcBef>
            </a:pPr>
            <a:r>
              <a:rPr lang="pt-PT" sz="2000" spc="-95" dirty="0" err="1">
                <a:solidFill>
                  <a:srgbClr val="FFFFFF"/>
                </a:solidFill>
                <a:latin typeface="Trebuchet MS"/>
                <a:hlinkClick r:id="rId3"/>
              </a:rPr>
              <a:t>Learn</a:t>
            </a:r>
            <a:r>
              <a:rPr lang="pt-PT" sz="2000" spc="-95" dirty="0">
                <a:solidFill>
                  <a:srgbClr val="FFFFFF"/>
                </a:solidFill>
                <a:latin typeface="Trebuchet MS"/>
                <a:hlinkClick r:id="rId3"/>
              </a:rPr>
              <a:t> more</a:t>
            </a:r>
            <a:endParaRPr lang="pt-PT" sz="2000" spc="-95" dirty="0">
              <a:solidFill>
                <a:srgbClr val="FFFFFF"/>
              </a:solidFill>
              <a:latin typeface="Trebuchet MS"/>
            </a:endParaRPr>
          </a:p>
        </p:txBody>
      </p:sp>
      <p:sp>
        <p:nvSpPr>
          <p:cNvPr id="38" name="object 8">
            <a:extLst>
              <a:ext uri="{FF2B5EF4-FFF2-40B4-BE49-F238E27FC236}">
                <a16:creationId xmlns:a16="http://schemas.microsoft.com/office/drawing/2014/main" id="{EF22A4B1-F588-4155-A3FC-B146F583E513}"/>
              </a:ext>
            </a:extLst>
          </p:cNvPr>
          <p:cNvSpPr txBox="1">
            <a:spLocks/>
          </p:cNvSpPr>
          <p:nvPr/>
        </p:nvSpPr>
        <p:spPr>
          <a:xfrm>
            <a:off x="5292052" y="5438949"/>
            <a:ext cx="2213610" cy="443711"/>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pt-PT" sz="2800" kern="0" spc="140" dirty="0">
                <a:solidFill>
                  <a:srgbClr val="FFFFFF"/>
                </a:solidFill>
                <a:latin typeface="Trebuchet MS"/>
                <a:cs typeface="Trebuchet MS"/>
              </a:rPr>
              <a:t>Design</a:t>
            </a:r>
            <a:endParaRPr lang="pt-PT" sz="2400" kern="0" dirty="0">
              <a:solidFill>
                <a:sysClr val="windowText" lastClr="000000"/>
              </a:solidFill>
              <a:latin typeface="Trebuchet MS"/>
              <a:cs typeface="Trebuchet MS"/>
            </a:endParaRPr>
          </a:p>
        </p:txBody>
      </p:sp>
      <p:sp>
        <p:nvSpPr>
          <p:cNvPr id="39" name="object 10">
            <a:extLst>
              <a:ext uri="{FF2B5EF4-FFF2-40B4-BE49-F238E27FC236}">
                <a16:creationId xmlns:a16="http://schemas.microsoft.com/office/drawing/2014/main" id="{A80752BF-E113-4D30-9F36-DA90BCCB9A0D}"/>
              </a:ext>
            </a:extLst>
          </p:cNvPr>
          <p:cNvSpPr txBox="1"/>
          <p:nvPr/>
        </p:nvSpPr>
        <p:spPr>
          <a:xfrm>
            <a:off x="152400" y="1600201"/>
            <a:ext cx="153888" cy="6019799"/>
          </a:xfrm>
          <a:prstGeom prst="rect">
            <a:avLst/>
          </a:prstGeom>
        </p:spPr>
        <p:txBody>
          <a:bodyPr vert="vert270" wrap="square" lIns="0" tIns="4445" rIns="0" bIns="0" rtlCol="0">
            <a:spAutoFit/>
          </a:bodyPr>
          <a:lstStyle/>
          <a:p>
            <a:pPr marL="12700">
              <a:lnSpc>
                <a:spcPct val="100000"/>
              </a:lnSpc>
              <a:spcBef>
                <a:spcPts val="35"/>
              </a:spcBef>
            </a:pPr>
            <a:r>
              <a:rPr lang="pt-PT" sz="1000" b="1" spc="15" dirty="0" err="1">
                <a:solidFill>
                  <a:srgbClr val="5E5D5D"/>
                </a:solidFill>
                <a:latin typeface="Trebuchet MS"/>
                <a:cs typeface="Trebuchet MS"/>
              </a:rPr>
              <a:t>Source</a:t>
            </a:r>
            <a:r>
              <a:rPr lang="pt-PT" sz="1000" b="1" spc="15" dirty="0">
                <a:solidFill>
                  <a:srgbClr val="5E5D5D"/>
                </a:solidFill>
                <a:latin typeface="Trebuchet MS"/>
                <a:cs typeface="Trebuchet MS"/>
              </a:rPr>
              <a:t>: https://www.graphicsprings.com/blog/view/infographic-psychology-behind-colors-1</a:t>
            </a:r>
            <a:endParaRPr sz="10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984219" y="3208967"/>
              <a:ext cx="7087234" cy="3039434"/>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dirty="0"/>
            </a:p>
          </p:txBody>
        </p:sp>
      </p:grpSp>
      <p:sp>
        <p:nvSpPr>
          <p:cNvPr id="5" name="object 5"/>
          <p:cNvSpPr txBox="1">
            <a:spLocks noGrp="1"/>
          </p:cNvSpPr>
          <p:nvPr>
            <p:ph type="title"/>
          </p:nvPr>
        </p:nvSpPr>
        <p:spPr>
          <a:xfrm>
            <a:off x="1460487" y="3503879"/>
            <a:ext cx="2213610" cy="391160"/>
          </a:xfrm>
          <a:prstGeom prst="rect">
            <a:avLst/>
          </a:prstGeom>
        </p:spPr>
        <p:txBody>
          <a:bodyPr vert="horz" wrap="square" lIns="0" tIns="12700" rIns="0" bIns="0" rtlCol="0">
            <a:spAutoFit/>
          </a:bodyPr>
          <a:lstStyle/>
          <a:p>
            <a:pPr marL="12700">
              <a:lnSpc>
                <a:spcPct val="100000"/>
              </a:lnSpc>
              <a:spcBef>
                <a:spcPts val="100"/>
              </a:spcBef>
            </a:pPr>
            <a:r>
              <a:rPr lang="pt-PT" sz="2400" b="0" spc="140" dirty="0">
                <a:solidFill>
                  <a:srgbClr val="1D1D1B"/>
                </a:solidFill>
                <a:latin typeface="Trebuchet MS"/>
                <a:cs typeface="Trebuchet MS"/>
              </a:rPr>
              <a:t>Social Media</a:t>
            </a:r>
            <a:endParaRPr sz="2400" dirty="0">
              <a:latin typeface="Trebuchet MS"/>
              <a:cs typeface="Trebuchet MS"/>
            </a:endParaRPr>
          </a:p>
        </p:txBody>
      </p:sp>
      <p:sp>
        <p:nvSpPr>
          <p:cNvPr id="6" name="object 6"/>
          <p:cNvSpPr txBox="1"/>
          <p:nvPr/>
        </p:nvSpPr>
        <p:spPr>
          <a:xfrm>
            <a:off x="1460487" y="4263248"/>
            <a:ext cx="6226175" cy="1120820"/>
          </a:xfrm>
          <a:prstGeom prst="rect">
            <a:avLst/>
          </a:prstGeom>
        </p:spPr>
        <p:txBody>
          <a:bodyPr vert="horz" wrap="square" lIns="0" tIns="12700" rIns="0" bIns="0" rtlCol="0">
            <a:spAutoFit/>
          </a:bodyPr>
          <a:lstStyle/>
          <a:p>
            <a:pPr marL="2880">
              <a:buClr>
                <a:srgbClr val="000000"/>
              </a:buClr>
            </a:pPr>
            <a:r>
              <a:rPr lang="en-US" spc="-50" dirty="0">
                <a:solidFill>
                  <a:srgbClr val="1D1D1B"/>
                </a:solidFill>
                <a:latin typeface="Trebuchet MS"/>
              </a:rPr>
              <a:t>Social Media is a set of online communication channels dedicated to interactions, content sharing and community experiences. It allows you to have a high level of brand authority in the market and success with your customers. </a:t>
            </a:r>
            <a:endParaRPr lang="pt-PT" spc="-50" dirty="0">
              <a:solidFill>
                <a:srgbClr val="1D1D1B"/>
              </a:solidFill>
              <a:latin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8" name="object 8"/>
          <p:cNvSpPr/>
          <p:nvPr/>
        </p:nvSpPr>
        <p:spPr>
          <a:xfrm>
            <a:off x="984222" y="2598168"/>
            <a:ext cx="1758978"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473200" cy="289823"/>
          </a:xfrm>
          <a:prstGeom prst="rect">
            <a:avLst/>
          </a:prstGeom>
        </p:spPr>
        <p:txBody>
          <a:bodyPr vert="horz" wrap="square" lIns="0" tIns="12700" rIns="0" bIns="0" rtlCol="0">
            <a:spAutoFit/>
          </a:bodyPr>
          <a:lstStyle/>
          <a:p>
            <a:pPr marL="12700">
              <a:lnSpc>
                <a:spcPct val="100000"/>
              </a:lnSpc>
              <a:spcBef>
                <a:spcPts val="100"/>
              </a:spcBef>
            </a:pPr>
            <a:r>
              <a:rPr lang="pt-PT" sz="1800" b="1" spc="20" dirty="0" err="1">
                <a:solidFill>
                  <a:srgbClr val="FFFFFF"/>
                </a:solidFill>
                <a:latin typeface="Trebuchet MS"/>
                <a:cs typeface="Trebuchet MS"/>
              </a:rPr>
              <a:t>Definition</a:t>
            </a:r>
            <a:endParaRPr lang="pt-PT" sz="1800" dirty="0">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object 13">
            <a:extLst>
              <a:ext uri="{FF2B5EF4-FFF2-40B4-BE49-F238E27FC236}">
                <a16:creationId xmlns:a16="http://schemas.microsoft.com/office/drawing/2014/main" id="{11E5375F-F976-4608-BA6A-D43EC56ADD6D}"/>
              </a:ext>
            </a:extLst>
          </p:cNvPr>
          <p:cNvSpPr/>
          <p:nvPr/>
        </p:nvSpPr>
        <p:spPr>
          <a:xfrm>
            <a:off x="1004202" y="3304345"/>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0" name="object 13">
            <a:extLst>
              <a:ext uri="{FF2B5EF4-FFF2-40B4-BE49-F238E27FC236}">
                <a16:creationId xmlns:a16="http://schemas.microsoft.com/office/drawing/2014/main" id="{81D8F62D-A980-4967-AF58-0D23A9453F90}"/>
              </a:ext>
            </a:extLst>
          </p:cNvPr>
          <p:cNvSpPr/>
          <p:nvPr/>
        </p:nvSpPr>
        <p:spPr>
          <a:xfrm>
            <a:off x="1004202" y="398540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1" name="object 13">
            <a:extLst>
              <a:ext uri="{FF2B5EF4-FFF2-40B4-BE49-F238E27FC236}">
                <a16:creationId xmlns:a16="http://schemas.microsoft.com/office/drawing/2014/main" id="{AB0C7C50-1D26-4CAB-9011-EAE5876EC817}"/>
              </a:ext>
            </a:extLst>
          </p:cNvPr>
          <p:cNvSpPr/>
          <p:nvPr/>
        </p:nvSpPr>
        <p:spPr>
          <a:xfrm>
            <a:off x="1004202" y="461405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2" name="object 13">
            <a:extLst>
              <a:ext uri="{FF2B5EF4-FFF2-40B4-BE49-F238E27FC236}">
                <a16:creationId xmlns:a16="http://schemas.microsoft.com/office/drawing/2014/main" id="{EDC512FB-4DF9-4F24-9654-CF6334B226F4}"/>
              </a:ext>
            </a:extLst>
          </p:cNvPr>
          <p:cNvSpPr/>
          <p:nvPr/>
        </p:nvSpPr>
        <p:spPr>
          <a:xfrm>
            <a:off x="1019868" y="522365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3" name="object 13">
            <a:extLst>
              <a:ext uri="{FF2B5EF4-FFF2-40B4-BE49-F238E27FC236}">
                <a16:creationId xmlns:a16="http://schemas.microsoft.com/office/drawing/2014/main" id="{320C9333-38BE-4C2C-A8AC-DEF5FBC6486F}"/>
              </a:ext>
            </a:extLst>
          </p:cNvPr>
          <p:cNvSpPr/>
          <p:nvPr/>
        </p:nvSpPr>
        <p:spPr>
          <a:xfrm>
            <a:off x="1004202" y="589040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4" name="object 13">
            <a:extLst>
              <a:ext uri="{FF2B5EF4-FFF2-40B4-BE49-F238E27FC236}">
                <a16:creationId xmlns:a16="http://schemas.microsoft.com/office/drawing/2014/main" id="{103AEAFB-6EDE-4185-8605-FF7E0777F8BE}"/>
              </a:ext>
            </a:extLst>
          </p:cNvPr>
          <p:cNvSpPr/>
          <p:nvPr/>
        </p:nvSpPr>
        <p:spPr>
          <a:xfrm>
            <a:off x="1019868" y="6519051"/>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nvGrpSpPr>
          <p:cNvPr id="2" name="object 2"/>
          <p:cNvGrpSpPr/>
          <p:nvPr/>
        </p:nvGrpSpPr>
        <p:grpSpPr>
          <a:xfrm>
            <a:off x="4822252" y="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3" cstate="print"/>
            <a:stretch>
              <a:fillRect/>
            </a:stretch>
          </p:blipFill>
          <p:spPr>
            <a:xfrm>
              <a:off x="4860349" y="0"/>
              <a:ext cx="5198050" cy="7772400"/>
            </a:xfrm>
            <a:prstGeom prst="rect">
              <a:avLst/>
            </a:prstGeom>
          </p:spPr>
        </p:pic>
        <p:pic>
          <p:nvPicPr>
            <p:cNvPr id="5" name="object 5"/>
            <p:cNvPicPr/>
            <p:nvPr/>
          </p:nvPicPr>
          <p:blipFill>
            <a:blip r:embed="rId4" cstate="print"/>
            <a:stretch>
              <a:fillRect/>
            </a:stretch>
          </p:blipFill>
          <p:spPr>
            <a:xfrm>
              <a:off x="4822252" y="0"/>
              <a:ext cx="2957220" cy="7772399"/>
            </a:xfrm>
            <a:prstGeom prst="rect">
              <a:avLst/>
            </a:prstGeom>
          </p:spPr>
        </p:pic>
      </p:grpSp>
      <p:sp>
        <p:nvSpPr>
          <p:cNvPr id="6" name="object 6"/>
          <p:cNvSpPr txBox="1"/>
          <p:nvPr/>
        </p:nvSpPr>
        <p:spPr>
          <a:xfrm>
            <a:off x="815470" y="3011231"/>
            <a:ext cx="3694724" cy="3929537"/>
          </a:xfrm>
          <a:prstGeom prst="rect">
            <a:avLst/>
          </a:prstGeom>
        </p:spPr>
        <p:txBody>
          <a:bodyPr vert="horz" wrap="square" lIns="0" tIns="149860" rIns="0" bIns="0" rtlCol="0">
            <a:spAutoFit/>
          </a:bodyPr>
          <a:lstStyle/>
          <a:p>
            <a:pPr marL="460080" indent="-457200">
              <a:lnSpc>
                <a:spcPct val="200000"/>
              </a:lnSpc>
              <a:buClr>
                <a:srgbClr val="FF0000"/>
              </a:buClr>
              <a:buFont typeface="Arial" panose="020B0604020202020204" pitchFamily="34" charset="0"/>
              <a:buChar char="•"/>
            </a:pPr>
            <a:r>
              <a:rPr lang="pt-PT" sz="2100" spc="170" dirty="0">
                <a:solidFill>
                  <a:schemeClr val="bg1"/>
                </a:solidFill>
                <a:uFill>
                  <a:solidFill>
                    <a:srgbClr val="D21924"/>
                  </a:solidFill>
                </a:uFill>
                <a:latin typeface="Trebuchet MS"/>
              </a:rPr>
              <a:t>Social Medias;</a:t>
            </a:r>
          </a:p>
          <a:p>
            <a:pPr marL="460080" indent="-457200">
              <a:lnSpc>
                <a:spcPct val="200000"/>
              </a:lnSpc>
              <a:buClr>
                <a:srgbClr val="FF0000"/>
              </a:buClr>
              <a:buFont typeface="Arial" panose="020B0604020202020204" pitchFamily="34" charset="0"/>
              <a:buChar char="•"/>
            </a:pPr>
            <a:r>
              <a:rPr lang="pt-PT" sz="2100" spc="170" dirty="0">
                <a:solidFill>
                  <a:schemeClr val="bg1"/>
                </a:solidFill>
                <a:uFill>
                  <a:solidFill>
                    <a:srgbClr val="D21924"/>
                  </a:solidFill>
                </a:uFill>
                <a:latin typeface="Trebuchet MS"/>
              </a:rPr>
              <a:t>Blogs;</a:t>
            </a:r>
          </a:p>
          <a:p>
            <a:pPr marL="460080" indent="-457200">
              <a:lnSpc>
                <a:spcPct val="200000"/>
              </a:lnSpc>
              <a:buClr>
                <a:srgbClr val="FF0000"/>
              </a:buClr>
              <a:buFont typeface="Arial" panose="020B0604020202020204" pitchFamily="34" charset="0"/>
              <a:buChar char="•"/>
            </a:pPr>
            <a:r>
              <a:rPr lang="pt-PT" sz="2100" spc="170" dirty="0" err="1">
                <a:solidFill>
                  <a:schemeClr val="bg1"/>
                </a:solidFill>
                <a:uFill>
                  <a:solidFill>
                    <a:srgbClr val="D21924"/>
                  </a:solidFill>
                </a:uFill>
                <a:latin typeface="Trebuchet MS"/>
              </a:rPr>
              <a:t>Forums</a:t>
            </a:r>
            <a:r>
              <a:rPr lang="pt-PT" sz="2100" spc="170" dirty="0">
                <a:solidFill>
                  <a:schemeClr val="bg1"/>
                </a:solidFill>
                <a:uFill>
                  <a:solidFill>
                    <a:srgbClr val="D21924"/>
                  </a:solidFill>
                </a:uFill>
                <a:latin typeface="Trebuchet MS"/>
              </a:rPr>
              <a:t>;</a:t>
            </a:r>
          </a:p>
          <a:p>
            <a:pPr marL="460080" indent="-457200">
              <a:lnSpc>
                <a:spcPct val="200000"/>
              </a:lnSpc>
              <a:buClr>
                <a:srgbClr val="FF0000"/>
              </a:buClr>
              <a:buFont typeface="Arial" panose="020B0604020202020204" pitchFamily="34" charset="0"/>
              <a:buChar char="•"/>
            </a:pPr>
            <a:r>
              <a:rPr lang="pt-PT" sz="2100" spc="170" dirty="0">
                <a:solidFill>
                  <a:schemeClr val="bg1"/>
                </a:solidFill>
                <a:uFill>
                  <a:solidFill>
                    <a:srgbClr val="D21924"/>
                  </a:solidFill>
                </a:uFill>
                <a:latin typeface="Trebuchet MS"/>
              </a:rPr>
              <a:t>Websites;</a:t>
            </a:r>
          </a:p>
          <a:p>
            <a:pPr marL="460080" indent="-457200">
              <a:lnSpc>
                <a:spcPct val="200000"/>
              </a:lnSpc>
              <a:buClr>
                <a:srgbClr val="FF0000"/>
              </a:buClr>
              <a:buFont typeface="Arial" panose="020B0604020202020204" pitchFamily="34" charset="0"/>
              <a:buChar char="•"/>
            </a:pPr>
            <a:r>
              <a:rPr lang="pt-PT" sz="2100" spc="170" dirty="0" err="1">
                <a:solidFill>
                  <a:schemeClr val="bg1"/>
                </a:solidFill>
                <a:uFill>
                  <a:solidFill>
                    <a:srgbClr val="D21924"/>
                  </a:solidFill>
                </a:uFill>
                <a:latin typeface="Trebuchet MS"/>
              </a:rPr>
              <a:t>Partner</a:t>
            </a:r>
            <a:r>
              <a:rPr lang="pt-PT" sz="2100" spc="170" dirty="0">
                <a:solidFill>
                  <a:schemeClr val="bg1"/>
                </a:solidFill>
                <a:uFill>
                  <a:solidFill>
                    <a:srgbClr val="D21924"/>
                  </a:solidFill>
                </a:uFill>
                <a:latin typeface="Trebuchet MS"/>
              </a:rPr>
              <a:t> websites;</a:t>
            </a:r>
          </a:p>
          <a:p>
            <a:pPr marL="460080" indent="-457200">
              <a:lnSpc>
                <a:spcPct val="200000"/>
              </a:lnSpc>
              <a:buClr>
                <a:srgbClr val="FF0000"/>
              </a:buClr>
              <a:buFont typeface="Arial" panose="020B0604020202020204" pitchFamily="34" charset="0"/>
              <a:buChar char="•"/>
            </a:pPr>
            <a:r>
              <a:rPr lang="pt-PT" sz="2100" spc="170" dirty="0">
                <a:solidFill>
                  <a:schemeClr val="bg1"/>
                </a:solidFill>
                <a:uFill>
                  <a:solidFill>
                    <a:srgbClr val="D21924"/>
                  </a:solidFill>
                </a:uFill>
                <a:latin typeface="Trebuchet MS"/>
              </a:rPr>
              <a:t>Email-Marketing;</a:t>
            </a: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Photo</a:t>
            </a:r>
            <a:r>
              <a:rPr sz="1000" spc="-30" dirty="0">
                <a:solidFill>
                  <a:srgbClr val="1D1D1B"/>
                </a:solidFill>
                <a:latin typeface="Trebuchet MS"/>
                <a:cs typeface="Trebuchet MS"/>
              </a:rPr>
              <a:t> by Grace</a:t>
            </a:r>
            <a:r>
              <a:rPr sz="1000" spc="-25" dirty="0">
                <a:solidFill>
                  <a:srgbClr val="1D1D1B"/>
                </a:solidFill>
                <a:latin typeface="Trebuchet MS"/>
                <a:cs typeface="Trebuchet MS"/>
              </a:rPr>
              <a:t> </a:t>
            </a:r>
            <a:r>
              <a:rPr sz="1000" spc="-10" dirty="0">
                <a:solidFill>
                  <a:srgbClr val="1D1D1B"/>
                </a:solidFill>
                <a:latin typeface="Trebuchet MS"/>
                <a:cs typeface="Trebuchet MS"/>
              </a:rPr>
              <a:t>Madeline</a:t>
            </a:r>
            <a:r>
              <a:rPr sz="1000" spc="-30" dirty="0">
                <a:solidFill>
                  <a:srgbClr val="1D1D1B"/>
                </a:solidFill>
                <a:latin typeface="Trebuchet MS"/>
                <a:cs typeface="Trebuchet MS"/>
              </a:rPr>
              <a:t> </a:t>
            </a:r>
            <a:r>
              <a:rPr sz="1000" spc="10" dirty="0">
                <a:solidFill>
                  <a:srgbClr val="1D1D1B"/>
                </a:solidFill>
                <a:latin typeface="Trebuchet MS"/>
                <a:cs typeface="Trebuchet MS"/>
              </a:rPr>
              <a:t>on</a:t>
            </a:r>
            <a:r>
              <a:rPr sz="1000" spc="-25"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
        <p:nvSpPr>
          <p:cNvPr id="13" name="object 10">
            <a:extLst>
              <a:ext uri="{FF2B5EF4-FFF2-40B4-BE49-F238E27FC236}">
                <a16:creationId xmlns:a16="http://schemas.microsoft.com/office/drawing/2014/main" id="{D65A655C-4E06-46A0-AC71-F2D3096E0315}"/>
              </a:ext>
            </a:extLst>
          </p:cNvPr>
          <p:cNvSpPr txBox="1"/>
          <p:nvPr/>
        </p:nvSpPr>
        <p:spPr>
          <a:xfrm>
            <a:off x="5221954" y="4752807"/>
            <a:ext cx="1898014" cy="2610971"/>
          </a:xfrm>
          <a:prstGeom prst="rect">
            <a:avLst/>
          </a:prstGeom>
        </p:spPr>
        <p:txBody>
          <a:bodyPr vert="horz" wrap="square" lIns="0" tIns="12700" rIns="0" bIns="0" rtlCol="0">
            <a:spAutoFit/>
          </a:bodyPr>
          <a:lstStyle/>
          <a:p>
            <a:pPr marL="12700" marR="5080">
              <a:spcBef>
                <a:spcPts val="100"/>
              </a:spcBef>
            </a:pPr>
            <a:r>
              <a:rPr lang="pt-PT" sz="2400" i="1" spc="-70" dirty="0">
                <a:solidFill>
                  <a:srgbClr val="1D1D1B"/>
                </a:solidFill>
                <a:latin typeface="Arial"/>
                <a:cs typeface="Arial"/>
              </a:rPr>
              <a:t>Social Networks </a:t>
            </a:r>
            <a:r>
              <a:rPr lang="pt-PT" sz="2400" i="1" spc="-70" dirty="0" err="1">
                <a:solidFill>
                  <a:srgbClr val="1D1D1B"/>
                </a:solidFill>
                <a:latin typeface="Arial"/>
                <a:cs typeface="Arial"/>
              </a:rPr>
              <a:t>aren’t</a:t>
            </a:r>
            <a:r>
              <a:rPr lang="pt-PT" sz="2400" i="1" spc="-70" dirty="0">
                <a:solidFill>
                  <a:srgbClr val="1D1D1B"/>
                </a:solidFill>
                <a:latin typeface="Arial"/>
                <a:cs typeface="Arial"/>
              </a:rPr>
              <a:t> </a:t>
            </a:r>
            <a:r>
              <a:rPr lang="pt-PT" sz="2400" i="1" spc="-70" dirty="0" err="1">
                <a:solidFill>
                  <a:srgbClr val="1D1D1B"/>
                </a:solidFill>
                <a:latin typeface="Arial"/>
                <a:cs typeface="Arial"/>
              </a:rPr>
              <a:t>about</a:t>
            </a:r>
            <a:r>
              <a:rPr lang="pt-PT" sz="2400" i="1" spc="-70" dirty="0">
                <a:solidFill>
                  <a:srgbClr val="1D1D1B"/>
                </a:solidFill>
                <a:latin typeface="Arial"/>
                <a:cs typeface="Arial"/>
              </a:rPr>
              <a:t> websites. </a:t>
            </a:r>
            <a:r>
              <a:rPr lang="pt-PT" sz="2400" i="1" spc="-70" dirty="0" err="1">
                <a:solidFill>
                  <a:srgbClr val="1D1D1B"/>
                </a:solidFill>
                <a:latin typeface="Arial"/>
                <a:cs typeface="Arial"/>
              </a:rPr>
              <a:t>They’re</a:t>
            </a:r>
            <a:r>
              <a:rPr lang="pt-PT" sz="2400" i="1" spc="-70" dirty="0">
                <a:solidFill>
                  <a:srgbClr val="1D1D1B"/>
                </a:solidFill>
                <a:latin typeface="Arial"/>
                <a:cs typeface="Arial"/>
              </a:rPr>
              <a:t> </a:t>
            </a:r>
            <a:r>
              <a:rPr lang="pt-PT" sz="2400" i="1" spc="-70" dirty="0" err="1">
                <a:solidFill>
                  <a:srgbClr val="1D1D1B"/>
                </a:solidFill>
                <a:latin typeface="Arial"/>
                <a:cs typeface="Arial"/>
              </a:rPr>
              <a:t>about</a:t>
            </a:r>
            <a:r>
              <a:rPr lang="pt-PT" sz="2400" i="1" spc="-70" dirty="0">
                <a:solidFill>
                  <a:srgbClr val="1D1D1B"/>
                </a:solidFill>
                <a:latin typeface="Arial"/>
                <a:cs typeface="Arial"/>
              </a:rPr>
              <a:t> </a:t>
            </a:r>
            <a:r>
              <a:rPr lang="pt-PT" sz="2400" i="1" spc="-70" dirty="0" err="1">
                <a:solidFill>
                  <a:srgbClr val="1D1D1B"/>
                </a:solidFill>
                <a:latin typeface="Arial"/>
                <a:cs typeface="Arial"/>
              </a:rPr>
              <a:t>experiences</a:t>
            </a:r>
            <a:r>
              <a:rPr lang="pt-PT" sz="2400" i="1" spc="-70" dirty="0">
                <a:solidFill>
                  <a:srgbClr val="1D1D1B"/>
                </a:solidFill>
                <a:latin typeface="Arial"/>
                <a:cs typeface="Arial"/>
              </a:rPr>
              <a:t>.</a:t>
            </a:r>
            <a:endParaRPr lang="x-none" sz="2400" i="1" spc="-70" dirty="0">
              <a:solidFill>
                <a:srgbClr val="1D1D1B"/>
              </a:solidFill>
              <a:latin typeface="Arial"/>
              <a:cs typeface="Arial"/>
            </a:endParaRPr>
          </a:p>
          <a:p>
            <a:pPr marL="12700" marR="5080">
              <a:lnSpc>
                <a:spcPct val="100000"/>
              </a:lnSpc>
              <a:spcBef>
                <a:spcPts val="100"/>
              </a:spcBef>
            </a:pPr>
            <a:endParaRPr sz="2400" dirty="0">
              <a:latin typeface="Arial"/>
              <a:cs typeface="Arial"/>
            </a:endParaRPr>
          </a:p>
        </p:txBody>
      </p:sp>
      <p:sp>
        <p:nvSpPr>
          <p:cNvPr id="14" name="object 11">
            <a:extLst>
              <a:ext uri="{FF2B5EF4-FFF2-40B4-BE49-F238E27FC236}">
                <a16:creationId xmlns:a16="http://schemas.microsoft.com/office/drawing/2014/main" id="{1C573DDB-8DF9-4DF5-AA83-6455D48B302F}"/>
              </a:ext>
            </a:extLst>
          </p:cNvPr>
          <p:cNvSpPr/>
          <p:nvPr/>
        </p:nvSpPr>
        <p:spPr>
          <a:xfrm>
            <a:off x="6728921" y="7089873"/>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5" name="object 12">
            <a:extLst>
              <a:ext uri="{FF2B5EF4-FFF2-40B4-BE49-F238E27FC236}">
                <a16:creationId xmlns:a16="http://schemas.microsoft.com/office/drawing/2014/main" id="{A7E5440F-A94E-4D9A-B270-670C93EE098A}"/>
              </a:ext>
            </a:extLst>
          </p:cNvPr>
          <p:cNvSpPr/>
          <p:nvPr/>
        </p:nvSpPr>
        <p:spPr>
          <a:xfrm>
            <a:off x="4891851" y="4267200"/>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27" name="Title 26">
            <a:extLst>
              <a:ext uri="{FF2B5EF4-FFF2-40B4-BE49-F238E27FC236}">
                <a16:creationId xmlns:a16="http://schemas.microsoft.com/office/drawing/2014/main" id="{21491263-DEC1-4CDC-81E3-347130296E27}"/>
              </a:ext>
            </a:extLst>
          </p:cNvPr>
          <p:cNvSpPr>
            <a:spLocks noGrp="1"/>
          </p:cNvSpPr>
          <p:nvPr>
            <p:ph type="title"/>
          </p:nvPr>
        </p:nvSpPr>
        <p:spPr>
          <a:xfrm>
            <a:off x="946379" y="922875"/>
            <a:ext cx="3384381" cy="1231106"/>
          </a:xfrm>
        </p:spPr>
        <p:txBody>
          <a:bodyPr/>
          <a:lstStyle/>
          <a:p>
            <a:r>
              <a:rPr lang="pt-PT" sz="4000" u="sng" dirty="0" err="1">
                <a:solidFill>
                  <a:schemeClr val="tx1"/>
                </a:solidFill>
                <a:latin typeface="Trebuchet MS" panose="020B0603020202020204" pitchFamily="34" charset="0"/>
              </a:rPr>
              <a:t>Channels</a:t>
            </a:r>
            <a:r>
              <a:rPr lang="pt-PT" sz="4000" u="sng" dirty="0">
                <a:solidFill>
                  <a:schemeClr val="tx1"/>
                </a:solidFill>
                <a:latin typeface="Trebuchet MS" panose="020B0603020202020204" pitchFamily="34" charset="0"/>
              </a:rPr>
              <a:t> </a:t>
            </a:r>
            <a:r>
              <a:rPr lang="pt-PT" sz="4000" u="sng" dirty="0" err="1">
                <a:solidFill>
                  <a:schemeClr val="tx1"/>
                </a:solidFill>
                <a:latin typeface="Trebuchet MS" panose="020B0603020202020204" pitchFamily="34" charset="0"/>
              </a:rPr>
              <a:t>you</a:t>
            </a:r>
            <a:r>
              <a:rPr lang="pt-PT" sz="4000" u="sng" dirty="0">
                <a:solidFill>
                  <a:schemeClr val="tx1"/>
                </a:solidFill>
                <a:latin typeface="Trebuchet MS" panose="020B0603020202020204" pitchFamily="34" charset="0"/>
              </a:rPr>
              <a:t> can use</a:t>
            </a:r>
          </a:p>
        </p:txBody>
      </p:sp>
      <p:sp>
        <p:nvSpPr>
          <p:cNvPr id="28" name="Arrow: Bent 27">
            <a:extLst>
              <a:ext uri="{FF2B5EF4-FFF2-40B4-BE49-F238E27FC236}">
                <a16:creationId xmlns:a16="http://schemas.microsoft.com/office/drawing/2014/main" id="{34C38C8B-E22C-495C-9731-6CB9A2583518}"/>
              </a:ext>
            </a:extLst>
          </p:cNvPr>
          <p:cNvSpPr/>
          <p:nvPr/>
        </p:nvSpPr>
        <p:spPr>
          <a:xfrm rot="5400000">
            <a:off x="2633247" y="2104592"/>
            <a:ext cx="1219200" cy="694495"/>
          </a:xfrm>
          <a:prstGeom prst="bentArrow">
            <a:avLst/>
          </a:prstGeom>
          <a:solidFill>
            <a:srgbClr val="D2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5" name="object 5"/>
          <p:cNvSpPr txBox="1">
            <a:spLocks noGrp="1"/>
          </p:cNvSpPr>
          <p:nvPr>
            <p:ph type="body" idx="1"/>
          </p:nvPr>
        </p:nvSpPr>
        <p:spPr>
          <a:xfrm>
            <a:off x="1117752" y="1925942"/>
            <a:ext cx="3799547" cy="1674817"/>
          </a:xfrm>
          <a:prstGeom prst="rect">
            <a:avLst/>
          </a:prstGeom>
        </p:spPr>
        <p:txBody>
          <a:bodyPr vert="horz" wrap="square" lIns="0" tIns="12700" rIns="0" bIns="0" rtlCol="0">
            <a:spAutoFit/>
          </a:bodyPr>
          <a:lstStyle/>
          <a:p>
            <a:pPr marL="12700" marR="244475">
              <a:lnSpc>
                <a:spcPct val="100000"/>
              </a:lnSpc>
              <a:spcBef>
                <a:spcPts val="100"/>
              </a:spcBef>
            </a:pPr>
            <a:r>
              <a:rPr lang="pt-PT" sz="1800" spc="-45" dirty="0" err="1"/>
              <a:t>Everything</a:t>
            </a:r>
            <a:r>
              <a:rPr lang="pt-PT" sz="1800" spc="-45" dirty="0"/>
              <a:t> </a:t>
            </a:r>
            <a:r>
              <a:rPr lang="pt-PT" sz="1800" spc="-45" dirty="0" err="1"/>
              <a:t>on</a:t>
            </a:r>
            <a:r>
              <a:rPr lang="pt-PT" sz="1800" spc="-45" dirty="0"/>
              <a:t> </a:t>
            </a:r>
            <a:r>
              <a:rPr lang="pt-PT" sz="1800" spc="-45" dirty="0" err="1"/>
              <a:t>the</a:t>
            </a:r>
            <a:r>
              <a:rPr lang="pt-PT" sz="1800" spc="-45" dirty="0"/>
              <a:t> web can </a:t>
            </a:r>
            <a:r>
              <a:rPr lang="pt-PT" sz="1800" spc="-45" dirty="0" err="1"/>
              <a:t>be</a:t>
            </a:r>
            <a:r>
              <a:rPr lang="pt-PT" sz="1800" spc="-45" dirty="0"/>
              <a:t> </a:t>
            </a:r>
            <a:r>
              <a:rPr lang="pt-PT" sz="1800" spc="-45" dirty="0" err="1"/>
              <a:t>measured</a:t>
            </a:r>
            <a:r>
              <a:rPr lang="pt-PT" sz="1800" spc="-45" dirty="0"/>
              <a:t> </a:t>
            </a:r>
            <a:r>
              <a:rPr lang="pt-PT" sz="1800" spc="-45" dirty="0" err="1"/>
              <a:t>and</a:t>
            </a:r>
            <a:r>
              <a:rPr lang="pt-PT" sz="1800" spc="-45" dirty="0"/>
              <a:t> for </a:t>
            </a:r>
            <a:r>
              <a:rPr lang="pt-PT" sz="1800" spc="-45" dirty="0" err="1"/>
              <a:t>an</a:t>
            </a:r>
            <a:r>
              <a:rPr lang="pt-PT" sz="1800" spc="-45" dirty="0"/>
              <a:t> </a:t>
            </a:r>
            <a:r>
              <a:rPr lang="pt-PT" sz="1800" spc="-45" dirty="0" err="1"/>
              <a:t>impactful</a:t>
            </a:r>
            <a:r>
              <a:rPr lang="pt-PT" sz="1800" spc="-45" dirty="0"/>
              <a:t> </a:t>
            </a:r>
            <a:r>
              <a:rPr lang="pt-PT" sz="1800" spc="-45" dirty="0" err="1"/>
              <a:t>brand</a:t>
            </a:r>
            <a:r>
              <a:rPr lang="pt-PT" sz="1800" spc="-45" dirty="0"/>
              <a:t> </a:t>
            </a:r>
            <a:r>
              <a:rPr lang="pt-PT" sz="1800" spc="-45" dirty="0" err="1"/>
              <a:t>visibility</a:t>
            </a:r>
            <a:r>
              <a:rPr lang="pt-PT" sz="1800" spc="-45" dirty="0"/>
              <a:t> </a:t>
            </a:r>
            <a:r>
              <a:rPr lang="pt-PT" sz="1800" spc="-45" dirty="0" err="1"/>
              <a:t>you</a:t>
            </a:r>
            <a:r>
              <a:rPr lang="pt-PT" sz="1800" spc="-45" dirty="0"/>
              <a:t> </a:t>
            </a:r>
            <a:r>
              <a:rPr lang="pt-PT" sz="1800" spc="-45" dirty="0" err="1"/>
              <a:t>should</a:t>
            </a:r>
            <a:r>
              <a:rPr lang="pt-PT" sz="1800" spc="-45" dirty="0"/>
              <a:t> </a:t>
            </a:r>
            <a:r>
              <a:rPr lang="pt-PT" sz="1800" spc="-45" dirty="0" err="1"/>
              <a:t>adapt</a:t>
            </a:r>
            <a:r>
              <a:rPr lang="pt-PT" sz="1800" spc="-45" dirty="0"/>
              <a:t> </a:t>
            </a:r>
            <a:r>
              <a:rPr lang="pt-PT" sz="1800" spc="-45" dirty="0" err="1"/>
              <a:t>your</a:t>
            </a:r>
            <a:r>
              <a:rPr lang="pt-PT" sz="1800" spc="-45" dirty="0"/>
              <a:t> </a:t>
            </a:r>
            <a:r>
              <a:rPr lang="pt-PT" sz="1800" spc="-45" dirty="0" err="1"/>
              <a:t>strategy</a:t>
            </a:r>
            <a:r>
              <a:rPr lang="pt-PT" sz="1800" spc="-45" dirty="0"/>
              <a:t> </a:t>
            </a:r>
            <a:r>
              <a:rPr lang="pt-PT" sz="1800" spc="-45" dirty="0" err="1"/>
              <a:t>based</a:t>
            </a:r>
            <a:r>
              <a:rPr lang="pt-PT" sz="1800" spc="-45" dirty="0"/>
              <a:t> </a:t>
            </a:r>
            <a:r>
              <a:rPr lang="pt-PT" sz="1800" spc="-45" dirty="0" err="1"/>
              <a:t>on</a:t>
            </a:r>
            <a:r>
              <a:rPr lang="pt-PT" sz="1800" spc="-45" dirty="0"/>
              <a:t> </a:t>
            </a:r>
            <a:r>
              <a:rPr lang="pt-PT" sz="1800" spc="-45" dirty="0" err="1"/>
              <a:t>the</a:t>
            </a:r>
            <a:r>
              <a:rPr lang="pt-PT" sz="1800" spc="-45" dirty="0"/>
              <a:t> data </a:t>
            </a:r>
            <a:r>
              <a:rPr lang="pt-PT" sz="1800" spc="-45" dirty="0" err="1"/>
              <a:t>that</a:t>
            </a:r>
            <a:r>
              <a:rPr lang="pt-PT" sz="1800" spc="-45" dirty="0"/>
              <a:t> </a:t>
            </a:r>
            <a:r>
              <a:rPr lang="pt-PT" sz="1800" spc="-45" dirty="0" err="1"/>
              <a:t>you</a:t>
            </a:r>
            <a:r>
              <a:rPr lang="pt-PT" sz="1800" spc="-45" dirty="0"/>
              <a:t> </a:t>
            </a:r>
            <a:r>
              <a:rPr lang="pt-PT" sz="1800" spc="-45" dirty="0" err="1"/>
              <a:t>gather</a:t>
            </a:r>
            <a:r>
              <a:rPr lang="pt-PT" sz="1800" spc="-45" dirty="0"/>
              <a:t> </a:t>
            </a:r>
            <a:r>
              <a:rPr lang="pt-PT" sz="1800" spc="-45" dirty="0" err="1"/>
              <a:t>from</a:t>
            </a:r>
            <a:r>
              <a:rPr lang="pt-PT" sz="1800" spc="-45" dirty="0"/>
              <a:t> </a:t>
            </a:r>
            <a:r>
              <a:rPr lang="pt-PT" sz="1800" spc="-45" dirty="0" err="1"/>
              <a:t>the</a:t>
            </a:r>
            <a:r>
              <a:rPr lang="pt-PT" sz="1800" spc="-45" dirty="0"/>
              <a:t> </a:t>
            </a:r>
            <a:r>
              <a:rPr lang="pt-PT" sz="1800" spc="-45" dirty="0" err="1"/>
              <a:t>several</a:t>
            </a:r>
            <a:r>
              <a:rPr lang="pt-PT" sz="1800" spc="-45" dirty="0"/>
              <a:t> </a:t>
            </a:r>
            <a:r>
              <a:rPr lang="pt-PT" sz="1800" spc="-45" dirty="0" err="1"/>
              <a:t>channels</a:t>
            </a:r>
            <a:r>
              <a:rPr lang="pt-PT" sz="1800" spc="-45" dirty="0"/>
              <a:t> </a:t>
            </a:r>
            <a:r>
              <a:rPr lang="pt-PT" sz="1800" spc="-45" dirty="0" err="1"/>
              <a:t>that</a:t>
            </a:r>
            <a:r>
              <a:rPr lang="pt-PT" sz="1800" spc="-45" dirty="0"/>
              <a:t> </a:t>
            </a:r>
            <a:r>
              <a:rPr lang="pt-PT" sz="1800" spc="-45" dirty="0" err="1"/>
              <a:t>your</a:t>
            </a:r>
            <a:r>
              <a:rPr lang="pt-PT" sz="1800" spc="-45" dirty="0"/>
              <a:t> </a:t>
            </a:r>
            <a:r>
              <a:rPr lang="pt-PT" sz="1800" spc="-45" dirty="0" err="1"/>
              <a:t>brand</a:t>
            </a:r>
            <a:r>
              <a:rPr lang="pt-PT" sz="1800" spc="-45" dirty="0"/>
              <a:t> </a:t>
            </a:r>
            <a:r>
              <a:rPr lang="pt-PT" sz="1800" spc="-45" dirty="0" err="1"/>
              <a:t>is</a:t>
            </a:r>
            <a:r>
              <a:rPr lang="pt-PT" sz="1800" spc="-45" dirty="0"/>
              <a:t> </a:t>
            </a:r>
            <a:r>
              <a:rPr lang="pt-PT" sz="1800" spc="-45" dirty="0" err="1"/>
              <a:t>using</a:t>
            </a:r>
            <a:r>
              <a:rPr lang="pt-PT" sz="1800" spc="-45" dirty="0"/>
              <a:t>.</a:t>
            </a:r>
            <a:endParaRPr sz="1800" dirty="0"/>
          </a:p>
        </p:txBody>
      </p:sp>
      <p:sp>
        <p:nvSpPr>
          <p:cNvPr id="6" name="object 6"/>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359960" y="1133083"/>
            <a:ext cx="1813560"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err="1">
                <a:solidFill>
                  <a:srgbClr val="FFFFFF"/>
                </a:solidFill>
                <a:latin typeface="Trebuchet MS"/>
                <a:cs typeface="Trebuchet MS"/>
              </a:rPr>
              <a:t>Metrics</a:t>
            </a:r>
            <a:r>
              <a:rPr lang="pt-PT" sz="1800" b="1" spc="-30" dirty="0">
                <a:solidFill>
                  <a:srgbClr val="FFFFFF"/>
                </a:solidFill>
                <a:latin typeface="Trebuchet MS"/>
                <a:cs typeface="Trebuchet MS"/>
              </a:rPr>
              <a:t> are </a:t>
            </a:r>
            <a:r>
              <a:rPr lang="pt-PT" sz="1800" b="1" spc="-30" dirty="0" err="1">
                <a:solidFill>
                  <a:srgbClr val="FFFFFF"/>
                </a:solidFill>
                <a:latin typeface="Trebuchet MS"/>
                <a:cs typeface="Trebuchet MS"/>
              </a:rPr>
              <a:t>key</a:t>
            </a:r>
            <a:r>
              <a:rPr lang="pt-PT" sz="1800" b="1" spc="-30" dirty="0">
                <a:solidFill>
                  <a:srgbClr val="FFFFFF"/>
                </a:solidFill>
                <a:latin typeface="Trebuchet MS"/>
                <a:cs typeface="Trebuchet MS"/>
              </a:rPr>
              <a:t>…</a:t>
            </a:r>
            <a:endParaRPr sz="1800" dirty="0">
              <a:latin typeface="Trebuchet MS"/>
              <a:cs typeface="Trebuchet MS"/>
            </a:endParaRPr>
          </a:p>
        </p:txBody>
      </p:sp>
      <p:sp>
        <p:nvSpPr>
          <p:cNvPr id="8" name="object 8"/>
          <p:cNvSpPr/>
          <p:nvPr/>
        </p:nvSpPr>
        <p:spPr>
          <a:xfrm>
            <a:off x="1094715" y="4544525"/>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5137340" y="0"/>
            <a:ext cx="4921059" cy="4114368"/>
          </a:xfrm>
          <a:prstGeom prst="rect">
            <a:avLst/>
          </a:prstGeom>
        </p:spPr>
      </p:pic>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
        <p:nvSpPr>
          <p:cNvPr id="13" name="object 6">
            <a:extLst>
              <a:ext uri="{FF2B5EF4-FFF2-40B4-BE49-F238E27FC236}">
                <a16:creationId xmlns:a16="http://schemas.microsoft.com/office/drawing/2014/main" id="{E7F89F97-6303-45C8-9D37-4B407CEFF47C}"/>
              </a:ext>
            </a:extLst>
          </p:cNvPr>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sp>
        <p:nvSpPr>
          <p:cNvPr id="14" name="object 14">
            <a:extLst>
              <a:ext uri="{FF2B5EF4-FFF2-40B4-BE49-F238E27FC236}">
                <a16:creationId xmlns:a16="http://schemas.microsoft.com/office/drawing/2014/main" id="{ECA269F4-5CC2-45C9-9352-F802EDA3672E}"/>
              </a:ext>
            </a:extLst>
          </p:cNvPr>
          <p:cNvSpPr txBox="1"/>
          <p:nvPr/>
        </p:nvSpPr>
        <p:spPr>
          <a:xfrm>
            <a:off x="6477000" y="4937599"/>
            <a:ext cx="2854325" cy="1674817"/>
          </a:xfrm>
          <a:prstGeom prst="rect">
            <a:avLst/>
          </a:prstGeom>
        </p:spPr>
        <p:txBody>
          <a:bodyPr vert="horz" wrap="square" lIns="0" tIns="12700" rIns="0" bIns="0" rtlCol="0">
            <a:spAutoFit/>
          </a:bodyPr>
          <a:lstStyle/>
          <a:p>
            <a:pPr marL="12700" marR="5080">
              <a:lnSpc>
                <a:spcPct val="100000"/>
              </a:lnSpc>
              <a:spcBef>
                <a:spcPts val="100"/>
              </a:spcBef>
            </a:pPr>
            <a:r>
              <a:rPr lang="en-US" spc="-45" dirty="0">
                <a:solidFill>
                  <a:srgbClr val="FFFFFF"/>
                </a:solidFill>
                <a:latin typeface="Trebuchet MS"/>
              </a:rPr>
              <a:t>Social media metrics is the data used to assess the impact of social media activity on marketing campaigns and a company's revenue. </a:t>
            </a:r>
            <a:endParaRPr spc="-45" dirty="0">
              <a:solidFill>
                <a:srgbClr val="FFFFFF"/>
              </a:solidFill>
              <a:latin typeface="Trebuchet MS"/>
            </a:endParaRPr>
          </a:p>
        </p:txBody>
      </p:sp>
      <p:sp>
        <p:nvSpPr>
          <p:cNvPr id="16" name="object 8">
            <a:extLst>
              <a:ext uri="{FF2B5EF4-FFF2-40B4-BE49-F238E27FC236}">
                <a16:creationId xmlns:a16="http://schemas.microsoft.com/office/drawing/2014/main" id="{46D44759-0A60-48C8-A0FB-D23EDD71E17A}"/>
              </a:ext>
            </a:extLst>
          </p:cNvPr>
          <p:cNvSpPr/>
          <p:nvPr/>
        </p:nvSpPr>
        <p:spPr>
          <a:xfrm>
            <a:off x="4700587" y="4546297"/>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8" name="object 8">
            <a:extLst>
              <a:ext uri="{FF2B5EF4-FFF2-40B4-BE49-F238E27FC236}">
                <a16:creationId xmlns:a16="http://schemas.microsoft.com/office/drawing/2014/main" id="{7DD043D6-9017-40EF-9BFE-5EC254606B81}"/>
              </a:ext>
            </a:extLst>
          </p:cNvPr>
          <p:cNvSpPr/>
          <p:nvPr/>
        </p:nvSpPr>
        <p:spPr>
          <a:xfrm>
            <a:off x="1094715" y="6931490"/>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9" name="object 8">
            <a:extLst>
              <a:ext uri="{FF2B5EF4-FFF2-40B4-BE49-F238E27FC236}">
                <a16:creationId xmlns:a16="http://schemas.microsoft.com/office/drawing/2014/main" id="{399A78CC-CB15-4EA1-A2B4-D4B2F7684833}"/>
              </a:ext>
            </a:extLst>
          </p:cNvPr>
          <p:cNvSpPr/>
          <p:nvPr/>
        </p:nvSpPr>
        <p:spPr>
          <a:xfrm>
            <a:off x="4700587" y="6933262"/>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20" name="Marcador de Posição de Conteúdo 2">
            <a:extLst>
              <a:ext uri="{FF2B5EF4-FFF2-40B4-BE49-F238E27FC236}">
                <a16:creationId xmlns:a16="http://schemas.microsoft.com/office/drawing/2014/main" id="{C69317E6-7FB3-4A79-B6DE-1D579489AEBD}"/>
              </a:ext>
            </a:extLst>
          </p:cNvPr>
          <p:cNvSpPr txBox="1">
            <a:spLocks/>
          </p:cNvSpPr>
          <p:nvPr/>
        </p:nvSpPr>
        <p:spPr>
          <a:xfrm>
            <a:off x="1351088" y="4806950"/>
            <a:ext cx="3340627" cy="2185077"/>
          </a:xfrm>
          <a:prstGeom prst="rect">
            <a:avLst/>
          </a:prstGeom>
        </p:spPr>
        <p:txBody>
          <a:bodyPr wrap="square" lIns="0" tIns="0" rIns="0" bIns="0">
            <a:normAutofit fontScale="92500"/>
          </a:bodyPr>
          <a:lstStyle>
            <a:lvl1pPr marL="0">
              <a:defRPr sz="2100" b="0" i="0">
                <a:solidFill>
                  <a:srgbClr val="1D1D1B"/>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60080" indent="-457200">
              <a:buClr>
                <a:srgbClr val="000000"/>
              </a:buClr>
              <a:buFont typeface="Arial"/>
              <a:buChar char="•"/>
            </a:pPr>
            <a:r>
              <a:rPr lang="pt-PT" kern="0" spc="-1" dirty="0" err="1">
                <a:solidFill>
                  <a:srgbClr val="000000"/>
                </a:solidFill>
                <a:ea typeface="Calibri"/>
              </a:rPr>
              <a:t>Engagement</a:t>
            </a:r>
            <a:r>
              <a:rPr lang="pt-PT" kern="0" spc="-1" dirty="0">
                <a:solidFill>
                  <a:srgbClr val="000000"/>
                </a:solidFill>
                <a:ea typeface="Calibri"/>
              </a:rPr>
              <a:t>;</a:t>
            </a:r>
          </a:p>
          <a:p>
            <a:pPr marL="460080" indent="-457200">
              <a:buClr>
                <a:srgbClr val="000000"/>
              </a:buClr>
              <a:buFont typeface="Arial"/>
              <a:buChar char="•"/>
            </a:pPr>
            <a:r>
              <a:rPr lang="pt-PT" kern="0" spc="-1" dirty="0" err="1">
                <a:solidFill>
                  <a:srgbClr val="000000"/>
                </a:solidFill>
                <a:ea typeface="Calibri"/>
              </a:rPr>
              <a:t>Reach</a:t>
            </a:r>
            <a:r>
              <a:rPr lang="pt-PT" kern="0" spc="-1" dirty="0">
                <a:solidFill>
                  <a:srgbClr val="000000"/>
                </a:solidFill>
                <a:ea typeface="Calibri"/>
              </a:rPr>
              <a:t>;</a:t>
            </a:r>
          </a:p>
          <a:p>
            <a:pPr marL="460080" indent="-457200">
              <a:buClr>
                <a:srgbClr val="000000"/>
              </a:buClr>
              <a:buFont typeface="Arial"/>
              <a:buChar char="•"/>
            </a:pPr>
            <a:r>
              <a:rPr lang="pt-PT" kern="0" spc="-1" dirty="0" err="1">
                <a:solidFill>
                  <a:srgbClr val="000000"/>
                </a:solidFill>
                <a:ea typeface="Calibri"/>
              </a:rPr>
              <a:t>Rejection</a:t>
            </a:r>
            <a:r>
              <a:rPr lang="pt-PT" kern="0" spc="-1" dirty="0">
                <a:solidFill>
                  <a:srgbClr val="000000"/>
                </a:solidFill>
                <a:ea typeface="Calibri"/>
              </a:rPr>
              <a:t> Rate;</a:t>
            </a:r>
          </a:p>
          <a:p>
            <a:pPr marL="460080" indent="-457200">
              <a:buClr>
                <a:srgbClr val="000000"/>
              </a:buClr>
              <a:buFont typeface="Arial"/>
              <a:buChar char="•"/>
            </a:pPr>
            <a:r>
              <a:rPr lang="pt-PT" kern="0" spc="-1" dirty="0" err="1">
                <a:solidFill>
                  <a:srgbClr val="000000"/>
                </a:solidFill>
                <a:ea typeface="Calibri"/>
              </a:rPr>
              <a:t>Clicks</a:t>
            </a:r>
            <a:r>
              <a:rPr lang="pt-PT" kern="0" spc="-1" dirty="0">
                <a:solidFill>
                  <a:srgbClr val="000000"/>
                </a:solidFill>
                <a:ea typeface="Calibri"/>
              </a:rPr>
              <a:t>;</a:t>
            </a:r>
          </a:p>
          <a:p>
            <a:pPr marL="342900" indent="-342900">
              <a:buFont typeface="Arial" panose="020B0604020202020204" pitchFamily="34" charset="0"/>
              <a:buChar char="•"/>
            </a:pPr>
            <a:r>
              <a:rPr lang="pt-PT" kern="0" dirty="0"/>
              <a:t>  More: </a:t>
            </a:r>
            <a:r>
              <a:rPr lang="pt-PT" kern="0" dirty="0">
                <a:hlinkClick r:id="rId3"/>
              </a:rPr>
              <a:t>https://blog.hootsuite.com/social-media-metrics/</a:t>
            </a:r>
            <a:endParaRPr lang="pt-PT" kern="0" dirty="0"/>
          </a:p>
          <a:p>
            <a:endParaRPr lang="pt-PT" kern="0" dirty="0"/>
          </a:p>
        </p:txBody>
      </p:sp>
    </p:spTree>
    <p:extLst>
      <p:ext uri="{BB962C8B-B14F-4D97-AF65-F5344CB8AC3E}">
        <p14:creationId xmlns:p14="http://schemas.microsoft.com/office/powerpoint/2010/main" val="510709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16AA6F019441E44AD95A48FEC52B782" ma:contentTypeVersion="16" ma:contentTypeDescription="Criar um novo documento." ma:contentTypeScope="" ma:versionID="448d404332c1ce5b79fad5597854f35c">
  <xsd:schema xmlns:xsd="http://www.w3.org/2001/XMLSchema" xmlns:xs="http://www.w3.org/2001/XMLSchema" xmlns:p="http://schemas.microsoft.com/office/2006/metadata/properties" xmlns:ns2="0d0463e3-c0c8-4f1b-b9c1-25a61cf629a9" xmlns:ns3="3c902c99-4c24-4589-a71d-4f61aa4c513d" targetNamespace="http://schemas.microsoft.com/office/2006/metadata/properties" ma:root="true" ma:fieldsID="5be7a637033089e53f39146ea6bc9e5b" ns2:_="" ns3:_="">
    <xsd:import namespace="0d0463e3-c0c8-4f1b-b9c1-25a61cf629a9"/>
    <xsd:import namespace="3c902c99-4c24-4589-a71d-4f61aa4c51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463e3-c0c8-4f1b-b9c1-25a61cf629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m" ma:readOnly="false" ma:fieldId="{5cf76f15-5ced-4ddc-b409-7134ff3c332f}" ma:taxonomyMulti="true" ma:sspId="1374c586-51ca-419d-b13a-551147e708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902c99-4c24-4589-a71d-4f61aa4c513d" elementFormDefault="qualified">
    <xsd:import namespace="http://schemas.microsoft.com/office/2006/documentManagement/types"/>
    <xsd:import namespace="http://schemas.microsoft.com/office/infopath/2007/PartnerControls"/>
    <xsd:element name="SharedWithUsers" ma:index="14"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Partilhado Com" ma:internalName="SharedWithDetails" ma:readOnly="true">
      <xsd:simpleType>
        <xsd:restriction base="dms:Note">
          <xsd:maxLength value="255"/>
        </xsd:restriction>
      </xsd:simpleType>
    </xsd:element>
    <xsd:element name="TaxCatchAll" ma:index="22" nillable="true" ma:displayName="Taxonomy Catch All Column" ma:hidden="true" ma:list="{0d1219ce-2df3-4308-bda3-860dae31ec36}" ma:internalName="TaxCatchAll" ma:showField="CatchAllData" ma:web="3c902c99-4c24-4589-a71d-4f61aa4c51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c902c99-4c24-4589-a71d-4f61aa4c513d" xsi:nil="true"/>
    <lcf76f155ced4ddcb4097134ff3c332f xmlns="0d0463e3-c0c8-4f1b-b9c1-25a61cf629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818998F-F95C-494A-A3D1-BCA80E1C49A8}">
  <ds:schemaRefs>
    <ds:schemaRef ds:uri="0d0463e3-c0c8-4f1b-b9c1-25a61cf629a9"/>
    <ds:schemaRef ds:uri="3c902c99-4c24-4589-a71d-4f61aa4c51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7F6173F-6A08-4191-8966-50AC1D5B757C}">
  <ds:schemaRefs>
    <ds:schemaRef ds:uri="http://schemas.microsoft.com/sharepoint/v3/contenttype/forms"/>
  </ds:schemaRefs>
</ds:datastoreItem>
</file>

<file path=customXml/itemProps3.xml><?xml version="1.0" encoding="utf-8"?>
<ds:datastoreItem xmlns:ds="http://schemas.openxmlformats.org/officeDocument/2006/customXml" ds:itemID="{2ECEE022-3F25-4EC3-B3E9-A3895DBD8764}">
  <ds:schemaRefs>
    <ds:schemaRef ds:uri="0d0463e3-c0c8-4f1b-b9c1-25a61cf629a9"/>
    <ds:schemaRef ds:uri="3c902c99-4c24-4589-a71d-4f61aa4c51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2016</TotalTime>
  <Words>1823</Words>
  <Application>Microsoft Macintosh PowerPoint</Application>
  <PresentationFormat>Custom</PresentationFormat>
  <Paragraphs>204</Paragraphs>
  <Slides>29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Trebuchet MS</vt:lpstr>
      <vt:lpstr>Office Theme</vt:lpstr>
      <vt:lpstr>PowerPoint Presentation</vt:lpstr>
      <vt:lpstr>PowerPoint Presentation</vt:lpstr>
      <vt:lpstr>Definition &amp; Theory</vt:lpstr>
      <vt:lpstr>Brand</vt:lpstr>
      <vt:lpstr>Identity</vt:lpstr>
      <vt:lpstr>PowerPoint Presentation</vt:lpstr>
      <vt:lpstr>Social Media</vt:lpstr>
      <vt:lpstr>Channels you can use</vt:lpstr>
      <vt:lpstr>PowerPoint Presentation</vt:lpstr>
      <vt:lpstr>PowerPoint Presentation</vt:lpstr>
      <vt:lpstr>PowerPoint Presentation</vt:lpstr>
      <vt:lpstr>PowerPoint Presentation</vt:lpstr>
      <vt:lpstr>Multimedia  Resources</vt:lpstr>
      <vt:lpstr>PowerPoint Presentation</vt:lpstr>
      <vt:lpstr>Pop Culture Educational  Resources</vt:lpstr>
      <vt:lpstr>PowerPoint Presentation</vt:lpstr>
      <vt:lpstr>EMINENT Educa-  tional  Resources</vt:lpstr>
      <vt:lpstr>Communicate in your culinary project</vt:lpstr>
      <vt:lpstr>Case  Studies</vt:lpstr>
      <vt:lpstr>The Coca-Cola </vt:lpstr>
      <vt:lpstr>Bordalo II</vt:lpstr>
      <vt:lpstr>PowerPoint Presentation</vt:lpstr>
      <vt:lpstr>Learning  Activities</vt:lpstr>
      <vt:lpstr>1.The ‘Take-Over-The-World’ Game</vt:lpstr>
      <vt:lpstr>PowerPoint Presentation</vt:lpstr>
      <vt:lpstr>Self - Assessment  Exercise</vt:lpstr>
      <vt:lpstr>Self Assessment Tool  for entrepreneurs</vt:lpstr>
      <vt:lpstr>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cp:lastModifiedBy>Jorge Resende</cp:lastModifiedBy>
  <cp:revision>9</cp:revision>
  <dcterms:created xsi:type="dcterms:W3CDTF">2022-02-14T15:38:20Z</dcterms:created>
  <dcterms:modified xsi:type="dcterms:W3CDTF">2022-07-25T11:13:48Z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y fmtid="{D5CDD505-2E9C-101B-9397-08002B2CF9AE}" pid="5" name="ContentTypeId">
    <vt:lpwstr>0x010100B16AA6F019441E44AD95A48FEC52B782</vt:lpwstr>
  </property>
  <property fmtid="{D5CDD505-2E9C-101B-9397-08002B2CF9AE}" pid="6" name="MediaServiceImageTags">
    <vt:lpwstr/>
  </property>
</Properties>
</file>