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7" d="100"/>
          <a:sy n="107" d="100"/>
        </p:scale>
        <p:origin x="2000" y="16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232383" y="1746200"/>
            <a:ext cx="3636645" cy="5222240"/>
          </a:xfrm>
          <a:prstGeom prst="rect">
            <a:avLst/>
          </a:prstGeom>
        </p:spPr>
        <p:txBody>
          <a:bodyPr wrap="square" lIns="0" tIns="0" rIns="0" bIns="0">
            <a:spAutoFit/>
          </a:bodyPr>
          <a:lstStyle>
            <a:lvl1pPr>
              <a:defRPr sz="24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89435" y="1824758"/>
            <a:ext cx="5459095" cy="4629150"/>
          </a:xfrm>
          <a:prstGeom prst="rect">
            <a:avLst/>
          </a:prstGeom>
        </p:spPr>
        <p:txBody>
          <a:bodyPr wrap="square" lIns="0" tIns="0" rIns="0" bIns="0">
            <a:spAutoFit/>
          </a:bodyPr>
          <a:lstStyle>
            <a:lvl1pPr>
              <a:defRPr sz="24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eminentproject.eu/" TargetMode="External"/><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eminentproject.eu/course-curriculum-and-classroom-material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gathercontent.com/blog/how-to-collaborate-the-creative-the-practical" TargetMode="External"/><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creativeboom.com/resources/tools-for-happy-communication-and-collaboration/"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jpeg"/><Relationship Id="rId7" Type="http://schemas.openxmlformats.org/officeDocument/2006/relationships/image" Target="../media/image89.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dynamicbusiness.com/topics/small-business-resources/sales-and-marketing/the-power-of-strategic-brand-collaboration.html" TargetMode="External"/><Relationship Id="rId9" Type="http://schemas.openxmlformats.org/officeDocument/2006/relationships/image" Target="../media/image91.pn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hyperlink" Target="http://www.diversein.com/copy-of-about" TargetMode="Externa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8.xml.rels><?xml version="1.0" encoding="UTF-8" standalone="yes"?>
<Relationships xmlns="http://schemas.openxmlformats.org/package/2006/relationships"><Relationship Id="rId3" Type="http://schemas.openxmlformats.org/officeDocument/2006/relationships/hyperlink" Target="http://www.thestreetartnetwork.com/"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uropecreative.be/images/culture/Pdfs/Publications/Creative_Europe_Networks_2018.pdf" TargetMode="External"/><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hyperlink" Target="https://imeetcentral.com/downloads/download-9-types-collaborators-infographic" TargetMode="External"/><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12.png"/><Relationship Id="rId21"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2" Type="http://schemas.openxmlformats.org/officeDocument/2006/relationships/image" Target="../media/image111.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3.pn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32.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s>
</file>

<file path=ppt/slides/_rels/slide2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27.xml.rels><?xml version="1.0" encoding="UTF-8" standalone="yes"?>
<Relationships xmlns="http://schemas.openxmlformats.org/package/2006/relationships"><Relationship Id="rId13" Type="http://schemas.openxmlformats.org/officeDocument/2006/relationships/image" Target="../media/image160.png"/><Relationship Id="rId18" Type="http://schemas.openxmlformats.org/officeDocument/2006/relationships/image" Target="../media/image165.png"/><Relationship Id="rId26" Type="http://schemas.openxmlformats.org/officeDocument/2006/relationships/image" Target="../media/image173.png"/><Relationship Id="rId39" Type="http://schemas.openxmlformats.org/officeDocument/2006/relationships/image" Target="../media/image186.png"/><Relationship Id="rId21" Type="http://schemas.openxmlformats.org/officeDocument/2006/relationships/image" Target="../media/image168.png"/><Relationship Id="rId34" Type="http://schemas.openxmlformats.org/officeDocument/2006/relationships/image" Target="../media/image181.png"/><Relationship Id="rId7" Type="http://schemas.openxmlformats.org/officeDocument/2006/relationships/image" Target="../media/image154.png"/><Relationship Id="rId2" Type="http://schemas.openxmlformats.org/officeDocument/2006/relationships/image" Target="../media/image149.jpeg"/><Relationship Id="rId16" Type="http://schemas.openxmlformats.org/officeDocument/2006/relationships/image" Target="../media/image163.png"/><Relationship Id="rId20" Type="http://schemas.openxmlformats.org/officeDocument/2006/relationships/image" Target="../media/image167.png"/><Relationship Id="rId29" Type="http://schemas.openxmlformats.org/officeDocument/2006/relationships/image" Target="../media/image176.png"/><Relationship Id="rId41"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24" Type="http://schemas.openxmlformats.org/officeDocument/2006/relationships/image" Target="../media/image171.png"/><Relationship Id="rId32" Type="http://schemas.openxmlformats.org/officeDocument/2006/relationships/image" Target="../media/image179.png"/><Relationship Id="rId37" Type="http://schemas.openxmlformats.org/officeDocument/2006/relationships/image" Target="../media/image184.png"/><Relationship Id="rId40" Type="http://schemas.openxmlformats.org/officeDocument/2006/relationships/image" Target="../media/image187.png"/><Relationship Id="rId5" Type="http://schemas.openxmlformats.org/officeDocument/2006/relationships/image" Target="../media/image152.png"/><Relationship Id="rId15" Type="http://schemas.openxmlformats.org/officeDocument/2006/relationships/image" Target="../media/image162.png"/><Relationship Id="rId23" Type="http://schemas.openxmlformats.org/officeDocument/2006/relationships/image" Target="../media/image170.png"/><Relationship Id="rId28" Type="http://schemas.openxmlformats.org/officeDocument/2006/relationships/image" Target="../media/image175.png"/><Relationship Id="rId36" Type="http://schemas.openxmlformats.org/officeDocument/2006/relationships/image" Target="../media/image183.png"/><Relationship Id="rId10" Type="http://schemas.openxmlformats.org/officeDocument/2006/relationships/image" Target="../media/image157.png"/><Relationship Id="rId19" Type="http://schemas.openxmlformats.org/officeDocument/2006/relationships/image" Target="../media/image166.png"/><Relationship Id="rId31" Type="http://schemas.openxmlformats.org/officeDocument/2006/relationships/image" Target="../media/image178.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 Id="rId22" Type="http://schemas.openxmlformats.org/officeDocument/2006/relationships/image" Target="../media/image169.png"/><Relationship Id="rId27" Type="http://schemas.openxmlformats.org/officeDocument/2006/relationships/image" Target="../media/image174.png"/><Relationship Id="rId30" Type="http://schemas.openxmlformats.org/officeDocument/2006/relationships/image" Target="../media/image177.png"/><Relationship Id="rId35" Type="http://schemas.openxmlformats.org/officeDocument/2006/relationships/image" Target="../media/image182.png"/><Relationship Id="rId8" Type="http://schemas.openxmlformats.org/officeDocument/2006/relationships/image" Target="../media/image155.png"/><Relationship Id="rId3" Type="http://schemas.openxmlformats.org/officeDocument/2006/relationships/image" Target="../media/image150.png"/><Relationship Id="rId12" Type="http://schemas.openxmlformats.org/officeDocument/2006/relationships/image" Target="../media/image159.png"/><Relationship Id="rId17" Type="http://schemas.openxmlformats.org/officeDocument/2006/relationships/image" Target="../media/image164.png"/><Relationship Id="rId25" Type="http://schemas.openxmlformats.org/officeDocument/2006/relationships/image" Target="../media/image172.png"/><Relationship Id="rId33" Type="http://schemas.openxmlformats.org/officeDocument/2006/relationships/image" Target="../media/image180.png"/><Relationship Id="rId38" Type="http://schemas.openxmlformats.org/officeDocument/2006/relationships/image" Target="../media/image185.png"/></Relationships>
</file>

<file path=ppt/slides/_rels/slide2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hyperlink" Target="https://www.atlassian.com/blog/productivity/how-to-write-smart-goals" TargetMode="External"/><Relationship Id="rId5" Type="http://schemas.openxmlformats.org/officeDocument/2006/relationships/image" Target="../media/image192.png"/><Relationship Id="rId4" Type="http://schemas.openxmlformats.org/officeDocument/2006/relationships/image" Target="../media/image1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21" Type="http://schemas.openxmlformats.org/officeDocument/2006/relationships/image" Target="../media/image49.png"/><Relationship Id="rId34" Type="http://schemas.openxmlformats.org/officeDocument/2006/relationships/image" Target="../media/image6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8" Type="http://schemas.openxmlformats.org/officeDocument/2006/relationships/image" Target="../media/image36.png"/><Relationship Id="rId3"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5.xml"/><Relationship Id="rId6" Type="http://schemas.openxmlformats.org/officeDocument/2006/relationships/hyperlink" Target="http://www.facebook.com/streetcultureforregions" TargetMode="External"/><Relationship Id="rId5" Type="http://schemas.openxmlformats.org/officeDocument/2006/relationships/hyperlink" Target="https://www.street-culture.eu/" TargetMode="External"/><Relationship Id="rId4" Type="http://schemas.openxmlformats.org/officeDocument/2006/relationships/image" Target="../media/image195.jpeg"/></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399" cy="6742974"/>
            <a:chOff x="0" y="0"/>
            <a:chExt cx="10058399" cy="6742974"/>
          </a:xfrm>
        </p:grpSpPr>
        <p:pic>
          <p:nvPicPr>
            <p:cNvPr id="3" name="object 3"/>
            <p:cNvPicPr/>
            <p:nvPr/>
          </p:nvPicPr>
          <p:blipFill>
            <a:blip r:embed="rId2" cstate="print"/>
            <a:stretch>
              <a:fillRect/>
            </a:stretch>
          </p:blipFill>
          <p:spPr>
            <a:xfrm>
              <a:off x="0" y="0"/>
              <a:ext cx="10058397" cy="6716776"/>
            </a:xfrm>
            <a:prstGeom prst="rect">
              <a:avLst/>
            </a:prstGeom>
          </p:spPr>
        </p:pic>
        <p:pic>
          <p:nvPicPr>
            <p:cNvPr id="4" name="object 4"/>
            <p:cNvPicPr/>
            <p:nvPr/>
          </p:nvPicPr>
          <p:blipFill>
            <a:blip r:embed="rId3" cstate="print"/>
            <a:stretch>
              <a:fillRect/>
            </a:stretch>
          </p:blipFill>
          <p:spPr>
            <a:xfrm>
              <a:off x="0" y="4672017"/>
              <a:ext cx="10058399" cy="2070957"/>
            </a:xfrm>
            <a:prstGeom prst="rect">
              <a:avLst/>
            </a:prstGeom>
          </p:spPr>
        </p:pic>
        <p:sp>
          <p:nvSpPr>
            <p:cNvPr id="5" name="object 5"/>
            <p:cNvSpPr/>
            <p:nvPr/>
          </p:nvSpPr>
          <p:spPr>
            <a:xfrm>
              <a:off x="1181252" y="2449871"/>
              <a:ext cx="1919605" cy="481330"/>
            </a:xfrm>
            <a:custGeom>
              <a:avLst/>
              <a:gdLst/>
              <a:ahLst/>
              <a:cxnLst/>
              <a:rect l="l" t="t" r="r" b="b"/>
              <a:pathLst>
                <a:path w="1919605" h="481330">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pic>
          <p:nvPicPr>
            <p:cNvPr id="6" name="object 6"/>
            <p:cNvPicPr/>
            <p:nvPr/>
          </p:nvPicPr>
          <p:blipFill>
            <a:blip r:embed="rId4" cstate="print"/>
            <a:stretch>
              <a:fillRect/>
            </a:stretch>
          </p:blipFill>
          <p:spPr>
            <a:xfrm>
              <a:off x="1214137" y="1743224"/>
              <a:ext cx="229325" cy="141681"/>
            </a:xfrm>
            <a:prstGeom prst="rect">
              <a:avLst/>
            </a:prstGeom>
          </p:spPr>
        </p:pic>
        <p:pic>
          <p:nvPicPr>
            <p:cNvPr id="7" name="object 7"/>
            <p:cNvPicPr/>
            <p:nvPr/>
          </p:nvPicPr>
          <p:blipFill>
            <a:blip r:embed="rId5" cstate="print"/>
            <a:stretch>
              <a:fillRect/>
            </a:stretch>
          </p:blipFill>
          <p:spPr>
            <a:xfrm>
              <a:off x="1468160" y="1745194"/>
              <a:ext cx="111988" cy="137744"/>
            </a:xfrm>
            <a:prstGeom prst="rect">
              <a:avLst/>
            </a:prstGeom>
          </p:spPr>
        </p:pic>
        <p:pic>
          <p:nvPicPr>
            <p:cNvPr id="8" name="object 8"/>
            <p:cNvPicPr/>
            <p:nvPr/>
          </p:nvPicPr>
          <p:blipFill>
            <a:blip r:embed="rId6" cstate="print"/>
            <a:stretch>
              <a:fillRect/>
            </a:stretch>
          </p:blipFill>
          <p:spPr>
            <a:xfrm>
              <a:off x="1607192" y="1745195"/>
              <a:ext cx="89890" cy="137744"/>
            </a:xfrm>
            <a:prstGeom prst="rect">
              <a:avLst/>
            </a:prstGeom>
          </p:spPr>
        </p:pic>
        <p:pic>
          <p:nvPicPr>
            <p:cNvPr id="9" name="object 9"/>
            <p:cNvPicPr/>
            <p:nvPr/>
          </p:nvPicPr>
          <p:blipFill>
            <a:blip r:embed="rId7" cstate="print"/>
            <a:stretch>
              <a:fillRect/>
            </a:stretch>
          </p:blipFill>
          <p:spPr>
            <a:xfrm>
              <a:off x="1724440" y="1745195"/>
              <a:ext cx="218222" cy="137744"/>
            </a:xfrm>
            <a:prstGeom prst="rect">
              <a:avLst/>
            </a:prstGeom>
          </p:spPr>
        </p:pic>
        <p:pic>
          <p:nvPicPr>
            <p:cNvPr id="10" name="object 10"/>
            <p:cNvPicPr/>
            <p:nvPr/>
          </p:nvPicPr>
          <p:blipFill>
            <a:blip r:embed="rId8" cstate="print"/>
            <a:stretch>
              <a:fillRect/>
            </a:stretch>
          </p:blipFill>
          <p:spPr>
            <a:xfrm>
              <a:off x="2015076" y="1743624"/>
              <a:ext cx="117030" cy="141274"/>
            </a:xfrm>
            <a:prstGeom prst="rect">
              <a:avLst/>
            </a:prstGeom>
          </p:spPr>
        </p:pic>
        <p:pic>
          <p:nvPicPr>
            <p:cNvPr id="11" name="object 11"/>
            <p:cNvPicPr/>
            <p:nvPr/>
          </p:nvPicPr>
          <p:blipFill>
            <a:blip r:embed="rId9" cstate="print"/>
            <a:stretch>
              <a:fillRect/>
            </a:stretch>
          </p:blipFill>
          <p:spPr>
            <a:xfrm>
              <a:off x="2156590" y="1744999"/>
              <a:ext cx="110032" cy="139319"/>
            </a:xfrm>
            <a:prstGeom prst="rect">
              <a:avLst/>
            </a:prstGeom>
          </p:spPr>
        </p:pic>
        <p:pic>
          <p:nvPicPr>
            <p:cNvPr id="12" name="object 12"/>
            <p:cNvPicPr/>
            <p:nvPr/>
          </p:nvPicPr>
          <p:blipFill>
            <a:blip r:embed="rId10" cstate="print"/>
            <a:stretch>
              <a:fillRect/>
            </a:stretch>
          </p:blipFill>
          <p:spPr>
            <a:xfrm>
              <a:off x="2302611" y="1745194"/>
              <a:ext cx="197690" cy="137745"/>
            </a:xfrm>
            <a:prstGeom prst="rect">
              <a:avLst/>
            </a:prstGeom>
          </p:spPr>
        </p:pic>
        <p:pic>
          <p:nvPicPr>
            <p:cNvPr id="13" name="object 13"/>
            <p:cNvPicPr/>
            <p:nvPr/>
          </p:nvPicPr>
          <p:blipFill>
            <a:blip r:embed="rId11" cstate="print"/>
            <a:stretch>
              <a:fillRect/>
            </a:stretch>
          </p:blipFill>
          <p:spPr>
            <a:xfrm>
              <a:off x="2524978" y="1744999"/>
              <a:ext cx="110032" cy="139319"/>
            </a:xfrm>
            <a:prstGeom prst="rect">
              <a:avLst/>
            </a:prstGeom>
          </p:spPr>
        </p:pic>
        <p:pic>
          <p:nvPicPr>
            <p:cNvPr id="14" name="object 14"/>
            <p:cNvPicPr/>
            <p:nvPr/>
          </p:nvPicPr>
          <p:blipFill>
            <a:blip r:embed="rId12" cstate="print"/>
            <a:stretch>
              <a:fillRect/>
            </a:stretch>
          </p:blipFill>
          <p:spPr>
            <a:xfrm>
              <a:off x="2671010" y="1745194"/>
              <a:ext cx="111988" cy="137744"/>
            </a:xfrm>
            <a:prstGeom prst="rect">
              <a:avLst/>
            </a:prstGeom>
          </p:spPr>
        </p:pic>
        <p:pic>
          <p:nvPicPr>
            <p:cNvPr id="15" name="object 15"/>
            <p:cNvPicPr/>
            <p:nvPr/>
          </p:nvPicPr>
          <p:blipFill>
            <a:blip r:embed="rId13" cstate="print"/>
            <a:stretch>
              <a:fillRect/>
            </a:stretch>
          </p:blipFill>
          <p:spPr>
            <a:xfrm>
              <a:off x="2810045" y="1745195"/>
              <a:ext cx="89890" cy="137744"/>
            </a:xfrm>
            <a:prstGeom prst="rect">
              <a:avLst/>
            </a:prstGeom>
          </p:spPr>
        </p:pic>
        <p:pic>
          <p:nvPicPr>
            <p:cNvPr id="16" name="object 16"/>
            <p:cNvPicPr/>
            <p:nvPr/>
          </p:nvPicPr>
          <p:blipFill>
            <a:blip r:embed="rId14" cstate="print"/>
            <a:stretch>
              <a:fillRect/>
            </a:stretch>
          </p:blipFill>
          <p:spPr>
            <a:xfrm>
              <a:off x="1225643" y="1959646"/>
              <a:ext cx="242925" cy="141681"/>
            </a:xfrm>
            <a:prstGeom prst="rect">
              <a:avLst/>
            </a:prstGeom>
          </p:spPr>
        </p:pic>
        <p:pic>
          <p:nvPicPr>
            <p:cNvPr id="17" name="object 17"/>
            <p:cNvPicPr/>
            <p:nvPr/>
          </p:nvPicPr>
          <p:blipFill>
            <a:blip r:embed="rId15" cstate="print"/>
            <a:stretch>
              <a:fillRect/>
            </a:stretch>
          </p:blipFill>
          <p:spPr>
            <a:xfrm>
              <a:off x="1497775" y="1961626"/>
              <a:ext cx="108356" cy="137744"/>
            </a:xfrm>
            <a:prstGeom prst="rect">
              <a:avLst/>
            </a:prstGeom>
          </p:spPr>
        </p:pic>
        <p:pic>
          <p:nvPicPr>
            <p:cNvPr id="18" name="object 18"/>
            <p:cNvPicPr/>
            <p:nvPr/>
          </p:nvPicPr>
          <p:blipFill>
            <a:blip r:embed="rId16" cstate="print"/>
            <a:stretch>
              <a:fillRect/>
            </a:stretch>
          </p:blipFill>
          <p:spPr>
            <a:xfrm>
              <a:off x="1691744" y="1961626"/>
              <a:ext cx="108356" cy="137744"/>
            </a:xfrm>
            <a:prstGeom prst="rect">
              <a:avLst/>
            </a:prstGeom>
          </p:spPr>
        </p:pic>
        <p:pic>
          <p:nvPicPr>
            <p:cNvPr id="19" name="object 19"/>
            <p:cNvPicPr/>
            <p:nvPr/>
          </p:nvPicPr>
          <p:blipFill>
            <a:blip r:embed="rId17" cstate="print"/>
            <a:stretch>
              <a:fillRect/>
            </a:stretch>
          </p:blipFill>
          <p:spPr>
            <a:xfrm>
              <a:off x="1829550" y="1961622"/>
              <a:ext cx="87820" cy="137744"/>
            </a:xfrm>
            <a:prstGeom prst="rect">
              <a:avLst/>
            </a:prstGeom>
          </p:spPr>
        </p:pic>
        <p:pic>
          <p:nvPicPr>
            <p:cNvPr id="20" name="object 20"/>
            <p:cNvPicPr/>
            <p:nvPr/>
          </p:nvPicPr>
          <p:blipFill>
            <a:blip r:embed="rId18" cstate="print"/>
            <a:stretch>
              <a:fillRect/>
            </a:stretch>
          </p:blipFill>
          <p:spPr>
            <a:xfrm>
              <a:off x="1936952" y="1959651"/>
              <a:ext cx="120711" cy="141681"/>
            </a:xfrm>
            <a:prstGeom prst="rect">
              <a:avLst/>
            </a:prstGeom>
          </p:spPr>
        </p:pic>
        <p:sp>
          <p:nvSpPr>
            <p:cNvPr id="21" name="object 21"/>
            <p:cNvSpPr/>
            <p:nvPr/>
          </p:nvSpPr>
          <p:spPr>
            <a:xfrm>
              <a:off x="2095809" y="1961624"/>
              <a:ext cx="0" cy="137795"/>
            </a:xfrm>
            <a:custGeom>
              <a:avLst/>
              <a:gdLst/>
              <a:ahLst/>
              <a:cxnLst/>
              <a:rect l="l" t="t" r="r" b="b"/>
              <a:pathLst>
                <a:path h="137794">
                  <a:moveTo>
                    <a:pt x="0" y="0"/>
                  </a:moveTo>
                  <a:lnTo>
                    <a:pt x="0" y="137744"/>
                  </a:lnTo>
                </a:path>
              </a:pathLst>
            </a:custGeom>
            <a:ln w="3175">
              <a:solidFill>
                <a:srgbClr val="1C4145"/>
              </a:solidFill>
            </a:ln>
          </p:spPr>
          <p:txBody>
            <a:bodyPr wrap="square" lIns="0" tIns="0" rIns="0" bIns="0" rtlCol="0"/>
            <a:lstStyle/>
            <a:p>
              <a:endParaRPr/>
            </a:p>
          </p:txBody>
        </p:sp>
        <p:pic>
          <p:nvPicPr>
            <p:cNvPr id="22" name="object 22"/>
            <p:cNvPicPr/>
            <p:nvPr/>
          </p:nvPicPr>
          <p:blipFill>
            <a:blip r:embed="rId19" cstate="print"/>
            <a:stretch>
              <a:fillRect/>
            </a:stretch>
          </p:blipFill>
          <p:spPr>
            <a:xfrm>
              <a:off x="2298305" y="1961622"/>
              <a:ext cx="111074" cy="137744"/>
            </a:xfrm>
            <a:prstGeom prst="rect">
              <a:avLst/>
            </a:prstGeom>
          </p:spPr>
        </p:pic>
        <p:pic>
          <p:nvPicPr>
            <p:cNvPr id="23" name="object 23"/>
            <p:cNvPicPr/>
            <p:nvPr/>
          </p:nvPicPr>
          <p:blipFill>
            <a:blip r:embed="rId20" cstate="print"/>
            <a:stretch>
              <a:fillRect/>
            </a:stretch>
          </p:blipFill>
          <p:spPr>
            <a:xfrm>
              <a:off x="2131296" y="1959646"/>
              <a:ext cx="137807" cy="141681"/>
            </a:xfrm>
            <a:prstGeom prst="rect">
              <a:avLst/>
            </a:prstGeom>
          </p:spPr>
        </p:pic>
        <p:pic>
          <p:nvPicPr>
            <p:cNvPr id="24" name="object 24"/>
            <p:cNvPicPr/>
            <p:nvPr/>
          </p:nvPicPr>
          <p:blipFill>
            <a:blip r:embed="rId21" cstate="print"/>
            <a:stretch>
              <a:fillRect/>
            </a:stretch>
          </p:blipFill>
          <p:spPr>
            <a:xfrm>
              <a:off x="2436124" y="1959651"/>
              <a:ext cx="98323" cy="141681"/>
            </a:xfrm>
            <a:prstGeom prst="rect">
              <a:avLst/>
            </a:prstGeom>
          </p:spPr>
        </p:pic>
        <p:sp>
          <p:nvSpPr>
            <p:cNvPr id="25" name="object 25"/>
            <p:cNvSpPr/>
            <p:nvPr/>
          </p:nvSpPr>
          <p:spPr>
            <a:xfrm>
              <a:off x="1227645" y="647686"/>
              <a:ext cx="342900" cy="468630"/>
            </a:xfrm>
            <a:custGeom>
              <a:avLst/>
              <a:gdLst/>
              <a:ahLst/>
              <a:cxnLst/>
              <a:rect l="l" t="t" r="r" b="b"/>
              <a:pathLst>
                <a:path w="342900" h="468630">
                  <a:moveTo>
                    <a:pt x="208432" y="468045"/>
                  </a:moveTo>
                  <a:lnTo>
                    <a:pt x="103149" y="324154"/>
                  </a:lnTo>
                  <a:lnTo>
                    <a:pt x="81978" y="288569"/>
                  </a:lnTo>
                  <a:lnTo>
                    <a:pt x="66675" y="250723"/>
                  </a:lnTo>
                  <a:lnTo>
                    <a:pt x="57365" y="211124"/>
                  </a:lnTo>
                  <a:lnTo>
                    <a:pt x="54216" y="170307"/>
                  </a:lnTo>
                  <a:lnTo>
                    <a:pt x="58432" y="123215"/>
                  </a:lnTo>
                  <a:lnTo>
                    <a:pt x="70573" y="78689"/>
                  </a:lnTo>
                  <a:lnTo>
                    <a:pt x="89966" y="37401"/>
                  </a:lnTo>
                  <a:lnTo>
                    <a:pt x="115862" y="0"/>
                  </a:lnTo>
                  <a:lnTo>
                    <a:pt x="0" y="0"/>
                  </a:lnTo>
                  <a:lnTo>
                    <a:pt x="0" y="468045"/>
                  </a:lnTo>
                  <a:lnTo>
                    <a:pt x="208432" y="468045"/>
                  </a:lnTo>
                  <a:close/>
                </a:path>
                <a:path w="342900" h="468630">
                  <a:moveTo>
                    <a:pt x="252641" y="468058"/>
                  </a:moveTo>
                  <a:lnTo>
                    <a:pt x="133146" y="304711"/>
                  </a:lnTo>
                  <a:lnTo>
                    <a:pt x="101739" y="240855"/>
                  </a:lnTo>
                  <a:lnTo>
                    <a:pt x="91033" y="171119"/>
                  </a:lnTo>
                  <a:lnTo>
                    <a:pt x="96189" y="122377"/>
                  </a:lnTo>
                  <a:lnTo>
                    <a:pt x="110972" y="76962"/>
                  </a:lnTo>
                  <a:lnTo>
                    <a:pt x="134340" y="35826"/>
                  </a:lnTo>
                  <a:lnTo>
                    <a:pt x="165290" y="0"/>
                  </a:lnTo>
                  <a:lnTo>
                    <a:pt x="124650" y="0"/>
                  </a:lnTo>
                  <a:lnTo>
                    <a:pt x="97980" y="37134"/>
                  </a:lnTo>
                  <a:lnTo>
                    <a:pt x="78003" y="78384"/>
                  </a:lnTo>
                  <a:lnTo>
                    <a:pt x="65455" y="122999"/>
                  </a:lnTo>
                  <a:lnTo>
                    <a:pt x="61112" y="170307"/>
                  </a:lnTo>
                  <a:lnTo>
                    <a:pt x="64173" y="210134"/>
                  </a:lnTo>
                  <a:lnTo>
                    <a:pt x="73253" y="248780"/>
                  </a:lnTo>
                  <a:lnTo>
                    <a:pt x="88188" y="285699"/>
                  </a:lnTo>
                  <a:lnTo>
                    <a:pt x="108800" y="320370"/>
                  </a:lnTo>
                  <a:lnTo>
                    <a:pt x="216877" y="468058"/>
                  </a:lnTo>
                  <a:lnTo>
                    <a:pt x="252641" y="468058"/>
                  </a:lnTo>
                  <a:close/>
                </a:path>
                <a:path w="342900" h="468630">
                  <a:moveTo>
                    <a:pt x="295910" y="468045"/>
                  </a:moveTo>
                  <a:lnTo>
                    <a:pt x="163258" y="286740"/>
                  </a:lnTo>
                  <a:lnTo>
                    <a:pt x="135902" y="231546"/>
                  </a:lnTo>
                  <a:lnTo>
                    <a:pt x="126555" y="171119"/>
                  </a:lnTo>
                  <a:lnTo>
                    <a:pt x="133273" y="119761"/>
                  </a:lnTo>
                  <a:lnTo>
                    <a:pt x="152311" y="73050"/>
                  </a:lnTo>
                  <a:lnTo>
                    <a:pt x="181978" y="32613"/>
                  </a:lnTo>
                  <a:lnTo>
                    <a:pt x="220637" y="0"/>
                  </a:lnTo>
                  <a:lnTo>
                    <a:pt x="175298" y="0"/>
                  </a:lnTo>
                  <a:lnTo>
                    <a:pt x="143129" y="35382"/>
                  </a:lnTo>
                  <a:lnTo>
                    <a:pt x="118757" y="76403"/>
                  </a:lnTo>
                  <a:lnTo>
                    <a:pt x="103301" y="121996"/>
                  </a:lnTo>
                  <a:lnTo>
                    <a:pt x="97904" y="171119"/>
                  </a:lnTo>
                  <a:lnTo>
                    <a:pt x="100533" y="205511"/>
                  </a:lnTo>
                  <a:lnTo>
                    <a:pt x="108318" y="238912"/>
                  </a:lnTo>
                  <a:lnTo>
                    <a:pt x="121119" y="270878"/>
                  </a:lnTo>
                  <a:lnTo>
                    <a:pt x="138798" y="300939"/>
                  </a:lnTo>
                  <a:lnTo>
                    <a:pt x="261073" y="468045"/>
                  </a:lnTo>
                  <a:lnTo>
                    <a:pt x="295910" y="468045"/>
                  </a:lnTo>
                  <a:close/>
                </a:path>
                <a:path w="342900" h="468630">
                  <a:moveTo>
                    <a:pt x="338251" y="468045"/>
                  </a:moveTo>
                  <a:lnTo>
                    <a:pt x="191528" y="267525"/>
                  </a:lnTo>
                  <a:lnTo>
                    <a:pt x="168541" y="221272"/>
                  </a:lnTo>
                  <a:lnTo>
                    <a:pt x="160693" y="170599"/>
                  </a:lnTo>
                  <a:lnTo>
                    <a:pt x="167119" y="123786"/>
                  </a:lnTo>
                  <a:lnTo>
                    <a:pt x="185254" y="81648"/>
                  </a:lnTo>
                  <a:lnTo>
                    <a:pt x="213372" y="45872"/>
                  </a:lnTo>
                  <a:lnTo>
                    <a:pt x="249770" y="18097"/>
                  </a:lnTo>
                  <a:lnTo>
                    <a:pt x="292722" y="0"/>
                  </a:lnTo>
                  <a:lnTo>
                    <a:pt x="233210" y="0"/>
                  </a:lnTo>
                  <a:lnTo>
                    <a:pt x="192392" y="31584"/>
                  </a:lnTo>
                  <a:lnTo>
                    <a:pt x="160909" y="71818"/>
                  </a:lnTo>
                  <a:lnTo>
                    <a:pt x="140639" y="118935"/>
                  </a:lnTo>
                  <a:lnTo>
                    <a:pt x="133464" y="171119"/>
                  </a:lnTo>
                  <a:lnTo>
                    <a:pt x="135750" y="200850"/>
                  </a:lnTo>
                  <a:lnTo>
                    <a:pt x="142532" y="229692"/>
                  </a:lnTo>
                  <a:lnTo>
                    <a:pt x="153670" y="257238"/>
                  </a:lnTo>
                  <a:lnTo>
                    <a:pt x="169049" y="283121"/>
                  </a:lnTo>
                  <a:lnTo>
                    <a:pt x="304330" y="468045"/>
                  </a:lnTo>
                  <a:lnTo>
                    <a:pt x="338251" y="468045"/>
                  </a:lnTo>
                  <a:close/>
                </a:path>
                <a:path w="342900" h="468630">
                  <a:moveTo>
                    <a:pt x="342480" y="0"/>
                  </a:moveTo>
                  <a:lnTo>
                    <a:pt x="334619" y="0"/>
                  </a:lnTo>
                  <a:lnTo>
                    <a:pt x="290537" y="7835"/>
                  </a:lnTo>
                  <a:lnTo>
                    <a:pt x="250736" y="26085"/>
                  </a:lnTo>
                  <a:lnTo>
                    <a:pt x="216865" y="53111"/>
                  </a:lnTo>
                  <a:lnTo>
                    <a:pt x="190601" y="87299"/>
                  </a:lnTo>
                  <a:lnTo>
                    <a:pt x="173634" y="127000"/>
                  </a:lnTo>
                  <a:lnTo>
                    <a:pt x="167601" y="170599"/>
                  </a:lnTo>
                  <a:lnTo>
                    <a:pt x="169494" y="195338"/>
                  </a:lnTo>
                  <a:lnTo>
                    <a:pt x="175133" y="219329"/>
                  </a:lnTo>
                  <a:lnTo>
                    <a:pt x="184404" y="242239"/>
                  </a:lnTo>
                  <a:lnTo>
                    <a:pt x="197205" y="263753"/>
                  </a:lnTo>
                  <a:lnTo>
                    <a:pt x="342480" y="462292"/>
                  </a:lnTo>
                  <a:lnTo>
                    <a:pt x="342480" y="0"/>
                  </a:lnTo>
                  <a:close/>
                </a:path>
              </a:pathLst>
            </a:custGeom>
            <a:solidFill>
              <a:srgbClr val="F9B40C"/>
            </a:solidFill>
          </p:spPr>
          <p:txBody>
            <a:bodyPr wrap="square" lIns="0" tIns="0" rIns="0" bIns="0" rtlCol="0"/>
            <a:lstStyle/>
            <a:p>
              <a:endParaRPr/>
            </a:p>
          </p:txBody>
        </p:sp>
        <p:sp>
          <p:nvSpPr>
            <p:cNvPr id="26" name="object 26"/>
            <p:cNvSpPr/>
            <p:nvPr/>
          </p:nvSpPr>
          <p:spPr>
            <a:xfrm>
              <a:off x="1570748" y="647686"/>
              <a:ext cx="342265" cy="468630"/>
            </a:xfrm>
            <a:custGeom>
              <a:avLst/>
              <a:gdLst/>
              <a:ahLst/>
              <a:cxnLst/>
              <a:rect l="l" t="t" r="r" b="b"/>
              <a:pathLst>
                <a:path w="342264" h="468630">
                  <a:moveTo>
                    <a:pt x="341223" y="0"/>
                  </a:moveTo>
                  <a:lnTo>
                    <a:pt x="0" y="0"/>
                  </a:lnTo>
                  <a:lnTo>
                    <a:pt x="39141" y="6337"/>
                  </a:lnTo>
                  <a:lnTo>
                    <a:pt x="75057" y="24041"/>
                  </a:lnTo>
                  <a:lnTo>
                    <a:pt x="106730" y="51689"/>
                  </a:lnTo>
                  <a:lnTo>
                    <a:pt x="133146" y="87909"/>
                  </a:lnTo>
                  <a:lnTo>
                    <a:pt x="153276" y="131305"/>
                  </a:lnTo>
                  <a:lnTo>
                    <a:pt x="166116" y="180467"/>
                  </a:lnTo>
                  <a:lnTo>
                    <a:pt x="170611" y="234010"/>
                  </a:lnTo>
                  <a:lnTo>
                    <a:pt x="175120" y="180467"/>
                  </a:lnTo>
                  <a:lnTo>
                    <a:pt x="187947" y="131305"/>
                  </a:lnTo>
                  <a:lnTo>
                    <a:pt x="208076" y="87909"/>
                  </a:lnTo>
                  <a:lnTo>
                    <a:pt x="234480" y="51689"/>
                  </a:lnTo>
                  <a:lnTo>
                    <a:pt x="266166" y="24041"/>
                  </a:lnTo>
                  <a:lnTo>
                    <a:pt x="302082" y="6337"/>
                  </a:lnTo>
                  <a:lnTo>
                    <a:pt x="341223" y="0"/>
                  </a:lnTo>
                  <a:close/>
                </a:path>
                <a:path w="342264" h="468630">
                  <a:moveTo>
                    <a:pt x="341833" y="468058"/>
                  </a:moveTo>
                  <a:lnTo>
                    <a:pt x="302577" y="461860"/>
                  </a:lnTo>
                  <a:lnTo>
                    <a:pt x="266534" y="444246"/>
                  </a:lnTo>
                  <a:lnTo>
                    <a:pt x="234746" y="416610"/>
                  </a:lnTo>
                  <a:lnTo>
                    <a:pt x="208229" y="380365"/>
                  </a:lnTo>
                  <a:lnTo>
                    <a:pt x="188010" y="336918"/>
                  </a:lnTo>
                  <a:lnTo>
                    <a:pt x="175133" y="287655"/>
                  </a:lnTo>
                  <a:lnTo>
                    <a:pt x="170611" y="234010"/>
                  </a:lnTo>
                  <a:lnTo>
                    <a:pt x="166217" y="286918"/>
                  </a:lnTo>
                  <a:lnTo>
                    <a:pt x="153682" y="335559"/>
                  </a:lnTo>
                  <a:lnTo>
                    <a:pt x="134010" y="378599"/>
                  </a:lnTo>
                  <a:lnTo>
                    <a:pt x="108165" y="414705"/>
                  </a:lnTo>
                  <a:lnTo>
                    <a:pt x="77127" y="442506"/>
                  </a:lnTo>
                  <a:lnTo>
                    <a:pt x="41910" y="460679"/>
                  </a:lnTo>
                  <a:lnTo>
                    <a:pt x="3467" y="467893"/>
                  </a:lnTo>
                  <a:lnTo>
                    <a:pt x="3594" y="468058"/>
                  </a:lnTo>
                  <a:lnTo>
                    <a:pt x="341833" y="468058"/>
                  </a:lnTo>
                  <a:close/>
                </a:path>
              </a:pathLst>
            </a:custGeom>
            <a:solidFill>
              <a:srgbClr val="5BA7B5"/>
            </a:solidFill>
          </p:spPr>
          <p:txBody>
            <a:bodyPr wrap="square" lIns="0" tIns="0" rIns="0" bIns="0" rtlCol="0"/>
            <a:lstStyle/>
            <a:p>
              <a:endParaRPr/>
            </a:p>
          </p:txBody>
        </p:sp>
        <p:sp>
          <p:nvSpPr>
            <p:cNvPr id="27" name="object 27"/>
            <p:cNvSpPr/>
            <p:nvPr/>
          </p:nvSpPr>
          <p:spPr>
            <a:xfrm>
              <a:off x="1574330" y="1352638"/>
              <a:ext cx="338455" cy="231775"/>
            </a:xfrm>
            <a:custGeom>
              <a:avLst/>
              <a:gdLst/>
              <a:ahLst/>
              <a:cxnLst/>
              <a:rect l="l" t="t" r="r" b="b"/>
              <a:pathLst>
                <a:path w="338455" h="231775">
                  <a:moveTo>
                    <a:pt x="338251" y="231165"/>
                  </a:moveTo>
                  <a:lnTo>
                    <a:pt x="169125" y="0"/>
                  </a:lnTo>
                  <a:lnTo>
                    <a:pt x="0" y="231165"/>
                  </a:lnTo>
                  <a:lnTo>
                    <a:pt x="338251" y="231165"/>
                  </a:lnTo>
                  <a:close/>
                </a:path>
              </a:pathLst>
            </a:custGeom>
            <a:solidFill>
              <a:srgbClr val="D21924"/>
            </a:solidFill>
          </p:spPr>
          <p:txBody>
            <a:bodyPr wrap="square" lIns="0" tIns="0" rIns="0" bIns="0" rtlCol="0"/>
            <a:lstStyle/>
            <a:p>
              <a:endParaRPr/>
            </a:p>
          </p:txBody>
        </p:sp>
        <p:pic>
          <p:nvPicPr>
            <p:cNvPr id="28" name="object 28"/>
            <p:cNvPicPr/>
            <p:nvPr/>
          </p:nvPicPr>
          <p:blipFill>
            <a:blip r:embed="rId22" cstate="print"/>
            <a:stretch>
              <a:fillRect/>
            </a:stretch>
          </p:blipFill>
          <p:spPr>
            <a:xfrm>
              <a:off x="1570126" y="1238512"/>
              <a:ext cx="81406" cy="222516"/>
            </a:xfrm>
            <a:prstGeom prst="rect">
              <a:avLst/>
            </a:prstGeom>
          </p:spPr>
        </p:pic>
        <p:sp>
          <p:nvSpPr>
            <p:cNvPr id="29" name="object 29"/>
            <p:cNvSpPr/>
            <p:nvPr/>
          </p:nvSpPr>
          <p:spPr>
            <a:xfrm>
              <a:off x="1570113" y="1121498"/>
              <a:ext cx="167005" cy="456565"/>
            </a:xfrm>
            <a:custGeom>
              <a:avLst/>
              <a:gdLst/>
              <a:ahLst/>
              <a:cxnLst/>
              <a:rect l="l" t="t" r="r" b="b"/>
              <a:pathLst>
                <a:path w="167005" h="456565">
                  <a:moveTo>
                    <a:pt x="124650" y="228257"/>
                  </a:moveTo>
                  <a:lnTo>
                    <a:pt x="12" y="57886"/>
                  </a:lnTo>
                  <a:lnTo>
                    <a:pt x="12" y="105486"/>
                  </a:lnTo>
                  <a:lnTo>
                    <a:pt x="89052" y="227838"/>
                  </a:lnTo>
                  <a:lnTo>
                    <a:pt x="88493" y="230098"/>
                  </a:lnTo>
                  <a:lnTo>
                    <a:pt x="12" y="351040"/>
                  </a:lnTo>
                  <a:lnTo>
                    <a:pt x="12" y="398614"/>
                  </a:lnTo>
                  <a:lnTo>
                    <a:pt x="124650" y="228257"/>
                  </a:lnTo>
                  <a:close/>
                </a:path>
                <a:path w="167005" h="456565">
                  <a:moveTo>
                    <a:pt x="167005" y="228269"/>
                  </a:moveTo>
                  <a:lnTo>
                    <a:pt x="0" y="0"/>
                  </a:lnTo>
                  <a:lnTo>
                    <a:pt x="0" y="46367"/>
                  </a:lnTo>
                  <a:lnTo>
                    <a:pt x="131686" y="226377"/>
                  </a:lnTo>
                  <a:lnTo>
                    <a:pt x="131851" y="229895"/>
                  </a:lnTo>
                  <a:lnTo>
                    <a:pt x="0" y="410133"/>
                  </a:lnTo>
                  <a:lnTo>
                    <a:pt x="0" y="456552"/>
                  </a:lnTo>
                  <a:lnTo>
                    <a:pt x="167005" y="228269"/>
                  </a:lnTo>
                  <a:close/>
                </a:path>
              </a:pathLst>
            </a:custGeom>
            <a:solidFill>
              <a:srgbClr val="D21924"/>
            </a:solidFill>
          </p:spPr>
          <p:txBody>
            <a:bodyPr wrap="square" lIns="0" tIns="0" rIns="0" bIns="0" rtlCol="0"/>
            <a:lstStyle/>
            <a:p>
              <a:endParaRPr/>
            </a:p>
          </p:txBody>
        </p:sp>
        <p:sp>
          <p:nvSpPr>
            <p:cNvPr id="30" name="object 30"/>
            <p:cNvSpPr/>
            <p:nvPr/>
          </p:nvSpPr>
          <p:spPr>
            <a:xfrm>
              <a:off x="1574347" y="1115734"/>
              <a:ext cx="338455" cy="231775"/>
            </a:xfrm>
            <a:custGeom>
              <a:avLst/>
              <a:gdLst/>
              <a:ahLst/>
              <a:cxnLst/>
              <a:rect l="l" t="t" r="r" b="b"/>
              <a:pathLst>
                <a:path w="338455" h="231775">
                  <a:moveTo>
                    <a:pt x="338239" y="0"/>
                  </a:moveTo>
                  <a:lnTo>
                    <a:pt x="0" y="0"/>
                  </a:lnTo>
                  <a:lnTo>
                    <a:pt x="169113" y="231152"/>
                  </a:lnTo>
                  <a:lnTo>
                    <a:pt x="338239" y="0"/>
                  </a:lnTo>
                  <a:close/>
                </a:path>
              </a:pathLst>
            </a:custGeom>
            <a:solidFill>
              <a:srgbClr val="F9B40C"/>
            </a:solidFill>
          </p:spPr>
          <p:txBody>
            <a:bodyPr wrap="square" lIns="0" tIns="0" rIns="0" bIns="0" rtlCol="0"/>
            <a:lstStyle/>
            <a:p>
              <a:endParaRPr/>
            </a:p>
          </p:txBody>
        </p:sp>
        <p:pic>
          <p:nvPicPr>
            <p:cNvPr id="31" name="object 31"/>
            <p:cNvPicPr/>
            <p:nvPr/>
          </p:nvPicPr>
          <p:blipFill>
            <a:blip r:embed="rId23" cstate="print"/>
            <a:stretch>
              <a:fillRect/>
            </a:stretch>
          </p:blipFill>
          <p:spPr>
            <a:xfrm>
              <a:off x="1444523" y="1115731"/>
              <a:ext cx="125603" cy="171665"/>
            </a:xfrm>
            <a:prstGeom prst="rect">
              <a:avLst/>
            </a:prstGeom>
          </p:spPr>
        </p:pic>
        <p:sp>
          <p:nvSpPr>
            <p:cNvPr id="32" name="object 32"/>
            <p:cNvSpPr/>
            <p:nvPr/>
          </p:nvSpPr>
          <p:spPr>
            <a:xfrm>
              <a:off x="1570150" y="647680"/>
              <a:ext cx="171450" cy="467995"/>
            </a:xfrm>
            <a:custGeom>
              <a:avLst/>
              <a:gdLst/>
              <a:ahLst/>
              <a:cxnLst/>
              <a:rect l="l" t="t" r="r" b="b"/>
              <a:pathLst>
                <a:path w="171450" h="467994">
                  <a:moveTo>
                    <a:pt x="0" y="0"/>
                  </a:moveTo>
                  <a:lnTo>
                    <a:pt x="0" y="462318"/>
                  </a:lnTo>
                  <a:lnTo>
                    <a:pt x="2793" y="466140"/>
                  </a:lnTo>
                  <a:lnTo>
                    <a:pt x="4076" y="467893"/>
                  </a:lnTo>
                  <a:lnTo>
                    <a:pt x="42514" y="460690"/>
                  </a:lnTo>
                  <a:lnTo>
                    <a:pt x="77740" y="442514"/>
                  </a:lnTo>
                  <a:lnTo>
                    <a:pt x="108768" y="414706"/>
                  </a:lnTo>
                  <a:lnTo>
                    <a:pt x="134615" y="378609"/>
                  </a:lnTo>
                  <a:lnTo>
                    <a:pt x="154295" y="335566"/>
                  </a:lnTo>
                  <a:lnTo>
                    <a:pt x="166825" y="286918"/>
                  </a:lnTo>
                  <a:lnTo>
                    <a:pt x="171221" y="234010"/>
                  </a:lnTo>
                  <a:lnTo>
                    <a:pt x="166717" y="180468"/>
                  </a:lnTo>
                  <a:lnTo>
                    <a:pt x="153888" y="131305"/>
                  </a:lnTo>
                  <a:lnTo>
                    <a:pt x="133754" y="87916"/>
                  </a:lnTo>
                  <a:lnTo>
                    <a:pt x="107337" y="51696"/>
                  </a:lnTo>
                  <a:lnTo>
                    <a:pt x="75660" y="24040"/>
                  </a:lnTo>
                  <a:lnTo>
                    <a:pt x="39743" y="6343"/>
                  </a:lnTo>
                  <a:lnTo>
                    <a:pt x="0" y="0"/>
                  </a:lnTo>
                  <a:close/>
                </a:path>
              </a:pathLst>
            </a:custGeom>
            <a:solidFill>
              <a:srgbClr val="D21924"/>
            </a:solidFill>
          </p:spPr>
          <p:txBody>
            <a:bodyPr wrap="square" lIns="0" tIns="0" rIns="0" bIns="0" rtlCol="0"/>
            <a:lstStyle/>
            <a:p>
              <a:endParaRPr/>
            </a:p>
          </p:txBody>
        </p:sp>
        <p:sp>
          <p:nvSpPr>
            <p:cNvPr id="33" name="object 33"/>
            <p:cNvSpPr/>
            <p:nvPr/>
          </p:nvSpPr>
          <p:spPr>
            <a:xfrm>
              <a:off x="1741360" y="647661"/>
              <a:ext cx="171450" cy="936625"/>
            </a:xfrm>
            <a:custGeom>
              <a:avLst/>
              <a:gdLst/>
              <a:ahLst/>
              <a:cxnLst/>
              <a:rect l="l" t="t" r="r" b="b"/>
              <a:pathLst>
                <a:path w="171450" h="936625">
                  <a:moveTo>
                    <a:pt x="171221" y="468109"/>
                  </a:moveTo>
                  <a:lnTo>
                    <a:pt x="2108" y="699236"/>
                  </a:lnTo>
                  <a:lnTo>
                    <a:pt x="2819" y="700214"/>
                  </a:lnTo>
                  <a:lnTo>
                    <a:pt x="2984" y="703732"/>
                  </a:lnTo>
                  <a:lnTo>
                    <a:pt x="2108" y="704989"/>
                  </a:lnTo>
                  <a:lnTo>
                    <a:pt x="171221" y="936117"/>
                  </a:lnTo>
                  <a:lnTo>
                    <a:pt x="171221" y="468109"/>
                  </a:lnTo>
                  <a:close/>
                </a:path>
                <a:path w="171450" h="936625">
                  <a:moveTo>
                    <a:pt x="171246" y="0"/>
                  </a:moveTo>
                  <a:lnTo>
                    <a:pt x="170815" y="25"/>
                  </a:lnTo>
                  <a:lnTo>
                    <a:pt x="171221" y="25"/>
                  </a:lnTo>
                  <a:lnTo>
                    <a:pt x="131470" y="6362"/>
                  </a:lnTo>
                  <a:lnTo>
                    <a:pt x="95554" y="24066"/>
                  </a:lnTo>
                  <a:lnTo>
                    <a:pt x="63868" y="51714"/>
                  </a:lnTo>
                  <a:lnTo>
                    <a:pt x="37465" y="87934"/>
                  </a:lnTo>
                  <a:lnTo>
                    <a:pt x="17335" y="131330"/>
                  </a:lnTo>
                  <a:lnTo>
                    <a:pt x="4508" y="180492"/>
                  </a:lnTo>
                  <a:lnTo>
                    <a:pt x="0" y="234035"/>
                  </a:lnTo>
                  <a:lnTo>
                    <a:pt x="4521" y="287680"/>
                  </a:lnTo>
                  <a:lnTo>
                    <a:pt x="17399" y="336943"/>
                  </a:lnTo>
                  <a:lnTo>
                    <a:pt x="37617" y="380390"/>
                  </a:lnTo>
                  <a:lnTo>
                    <a:pt x="64135" y="416636"/>
                  </a:lnTo>
                  <a:lnTo>
                    <a:pt x="95923" y="444271"/>
                  </a:lnTo>
                  <a:lnTo>
                    <a:pt x="131965" y="461886"/>
                  </a:lnTo>
                  <a:lnTo>
                    <a:pt x="171221" y="468071"/>
                  </a:lnTo>
                  <a:lnTo>
                    <a:pt x="171246" y="0"/>
                  </a:lnTo>
                  <a:close/>
                </a:path>
              </a:pathLst>
            </a:custGeom>
            <a:solidFill>
              <a:srgbClr val="2A5D66"/>
            </a:solidFill>
          </p:spPr>
          <p:txBody>
            <a:bodyPr wrap="square" lIns="0" tIns="0" rIns="0" bIns="0" rtlCol="0"/>
            <a:lstStyle/>
            <a:p>
              <a:endParaRPr/>
            </a:p>
          </p:txBody>
        </p:sp>
        <p:sp>
          <p:nvSpPr>
            <p:cNvPr id="34" name="object 34"/>
            <p:cNvSpPr/>
            <p:nvPr/>
          </p:nvSpPr>
          <p:spPr>
            <a:xfrm>
              <a:off x="1227656" y="1115733"/>
              <a:ext cx="171450" cy="468630"/>
            </a:xfrm>
            <a:custGeom>
              <a:avLst/>
              <a:gdLst/>
              <a:ahLst/>
              <a:cxnLst/>
              <a:rect l="l" t="t" r="r" b="b"/>
              <a:pathLst>
                <a:path w="171450" h="468630">
                  <a:moveTo>
                    <a:pt x="0" y="0"/>
                  </a:moveTo>
                  <a:lnTo>
                    <a:pt x="0" y="468058"/>
                  </a:lnTo>
                  <a:lnTo>
                    <a:pt x="171208" y="234035"/>
                  </a:lnTo>
                  <a:lnTo>
                    <a:pt x="0" y="0"/>
                  </a:lnTo>
                  <a:close/>
                </a:path>
              </a:pathLst>
            </a:custGeom>
            <a:solidFill>
              <a:srgbClr val="D21924"/>
            </a:solidFill>
          </p:spPr>
          <p:txBody>
            <a:bodyPr wrap="square" lIns="0" tIns="0" rIns="0" bIns="0" rtlCol="0"/>
            <a:lstStyle/>
            <a:p>
              <a:endParaRPr/>
            </a:p>
          </p:txBody>
        </p:sp>
        <p:sp>
          <p:nvSpPr>
            <p:cNvPr id="35" name="object 35"/>
            <p:cNvSpPr/>
            <p:nvPr/>
          </p:nvSpPr>
          <p:spPr>
            <a:xfrm>
              <a:off x="1318666" y="647686"/>
              <a:ext cx="426720" cy="936625"/>
            </a:xfrm>
            <a:custGeom>
              <a:avLst/>
              <a:gdLst/>
              <a:ahLst/>
              <a:cxnLst/>
              <a:rect l="l" t="t" r="r" b="b"/>
              <a:pathLst>
                <a:path w="426719" h="936625">
                  <a:moveTo>
                    <a:pt x="170040" y="468045"/>
                  </a:moveTo>
                  <a:lnTo>
                    <a:pt x="47764" y="300939"/>
                  </a:lnTo>
                  <a:lnTo>
                    <a:pt x="17297" y="238912"/>
                  </a:lnTo>
                  <a:lnTo>
                    <a:pt x="6883" y="171119"/>
                  </a:lnTo>
                  <a:lnTo>
                    <a:pt x="12293" y="121996"/>
                  </a:lnTo>
                  <a:lnTo>
                    <a:pt x="27736" y="76403"/>
                  </a:lnTo>
                  <a:lnTo>
                    <a:pt x="52108" y="35382"/>
                  </a:lnTo>
                  <a:lnTo>
                    <a:pt x="84277" y="0"/>
                  </a:lnTo>
                  <a:lnTo>
                    <a:pt x="74269" y="0"/>
                  </a:lnTo>
                  <a:lnTo>
                    <a:pt x="43319" y="35839"/>
                  </a:lnTo>
                  <a:lnTo>
                    <a:pt x="19939" y="76949"/>
                  </a:lnTo>
                  <a:lnTo>
                    <a:pt x="5156" y="122377"/>
                  </a:lnTo>
                  <a:lnTo>
                    <a:pt x="0" y="171119"/>
                  </a:lnTo>
                  <a:lnTo>
                    <a:pt x="2705" y="206489"/>
                  </a:lnTo>
                  <a:lnTo>
                    <a:pt x="10706" y="240842"/>
                  </a:lnTo>
                  <a:lnTo>
                    <a:pt x="23876" y="273723"/>
                  </a:lnTo>
                  <a:lnTo>
                    <a:pt x="42049" y="304647"/>
                  </a:lnTo>
                  <a:lnTo>
                    <a:pt x="161607" y="468045"/>
                  </a:lnTo>
                  <a:lnTo>
                    <a:pt x="170040" y="468045"/>
                  </a:lnTo>
                  <a:close/>
                </a:path>
                <a:path w="426719" h="936625">
                  <a:moveTo>
                    <a:pt x="426097" y="702513"/>
                  </a:moveTo>
                  <a:lnTo>
                    <a:pt x="426059" y="701459"/>
                  </a:lnTo>
                  <a:lnTo>
                    <a:pt x="425551" y="700265"/>
                  </a:lnTo>
                  <a:lnTo>
                    <a:pt x="106184" y="263753"/>
                  </a:lnTo>
                  <a:lnTo>
                    <a:pt x="93383" y="242239"/>
                  </a:lnTo>
                  <a:lnTo>
                    <a:pt x="84124" y="219329"/>
                  </a:lnTo>
                  <a:lnTo>
                    <a:pt x="78486" y="195338"/>
                  </a:lnTo>
                  <a:lnTo>
                    <a:pt x="76581" y="170599"/>
                  </a:lnTo>
                  <a:lnTo>
                    <a:pt x="82613" y="127000"/>
                  </a:lnTo>
                  <a:lnTo>
                    <a:pt x="99580" y="87287"/>
                  </a:lnTo>
                  <a:lnTo>
                    <a:pt x="125844" y="53111"/>
                  </a:lnTo>
                  <a:lnTo>
                    <a:pt x="159702" y="26085"/>
                  </a:lnTo>
                  <a:lnTo>
                    <a:pt x="199517" y="7835"/>
                  </a:lnTo>
                  <a:lnTo>
                    <a:pt x="243598" y="0"/>
                  </a:lnTo>
                  <a:lnTo>
                    <a:pt x="201701" y="0"/>
                  </a:lnTo>
                  <a:lnTo>
                    <a:pt x="158737" y="18097"/>
                  </a:lnTo>
                  <a:lnTo>
                    <a:pt x="122351" y="45872"/>
                  </a:lnTo>
                  <a:lnTo>
                    <a:pt x="94221" y="81648"/>
                  </a:lnTo>
                  <a:lnTo>
                    <a:pt x="76098" y="123786"/>
                  </a:lnTo>
                  <a:lnTo>
                    <a:pt x="69672" y="170599"/>
                  </a:lnTo>
                  <a:lnTo>
                    <a:pt x="71653" y="196329"/>
                  </a:lnTo>
                  <a:lnTo>
                    <a:pt x="77520" y="221272"/>
                  </a:lnTo>
                  <a:lnTo>
                    <a:pt x="87160" y="245097"/>
                  </a:lnTo>
                  <a:lnTo>
                    <a:pt x="100482" y="267462"/>
                  </a:lnTo>
                  <a:lnTo>
                    <a:pt x="418465" y="702081"/>
                  </a:lnTo>
                  <a:lnTo>
                    <a:pt x="251460" y="930363"/>
                  </a:lnTo>
                  <a:lnTo>
                    <a:pt x="251460" y="936117"/>
                  </a:lnTo>
                  <a:lnTo>
                    <a:pt x="255663" y="936117"/>
                  </a:lnTo>
                  <a:lnTo>
                    <a:pt x="426097" y="702513"/>
                  </a:lnTo>
                  <a:close/>
                </a:path>
              </a:pathLst>
            </a:custGeom>
            <a:solidFill>
              <a:srgbClr val="FFFFFF"/>
            </a:solidFill>
          </p:spPr>
          <p:txBody>
            <a:bodyPr wrap="square" lIns="0" tIns="0" rIns="0" bIns="0" rtlCol="0"/>
            <a:lstStyle/>
            <a:p>
              <a:endParaRPr/>
            </a:p>
          </p:txBody>
        </p:sp>
        <p:pic>
          <p:nvPicPr>
            <p:cNvPr id="36" name="object 36"/>
            <p:cNvPicPr/>
            <p:nvPr/>
          </p:nvPicPr>
          <p:blipFill>
            <a:blip r:embed="rId24" cstate="print"/>
            <a:stretch>
              <a:fillRect/>
            </a:stretch>
          </p:blipFill>
          <p:spPr>
            <a:xfrm>
              <a:off x="1480286" y="1115733"/>
              <a:ext cx="178805" cy="356814"/>
            </a:xfrm>
            <a:prstGeom prst="rect">
              <a:avLst/>
            </a:prstGeom>
          </p:spPr>
        </p:pic>
        <p:sp>
          <p:nvSpPr>
            <p:cNvPr id="37" name="object 37"/>
            <p:cNvSpPr/>
            <p:nvPr/>
          </p:nvSpPr>
          <p:spPr>
            <a:xfrm>
              <a:off x="1281861" y="647686"/>
              <a:ext cx="421005" cy="884555"/>
            </a:xfrm>
            <a:custGeom>
              <a:avLst/>
              <a:gdLst/>
              <a:ahLst/>
              <a:cxnLst/>
              <a:rect l="l" t="t" r="r" b="b"/>
              <a:pathLst>
                <a:path w="421005" h="884555">
                  <a:moveTo>
                    <a:pt x="162648" y="468058"/>
                  </a:moveTo>
                  <a:lnTo>
                    <a:pt x="54584" y="320370"/>
                  </a:lnTo>
                  <a:lnTo>
                    <a:pt x="33972" y="285699"/>
                  </a:lnTo>
                  <a:lnTo>
                    <a:pt x="19050" y="248780"/>
                  </a:lnTo>
                  <a:lnTo>
                    <a:pt x="9969" y="210134"/>
                  </a:lnTo>
                  <a:lnTo>
                    <a:pt x="6896" y="170307"/>
                  </a:lnTo>
                  <a:lnTo>
                    <a:pt x="11239" y="122999"/>
                  </a:lnTo>
                  <a:lnTo>
                    <a:pt x="23787" y="78371"/>
                  </a:lnTo>
                  <a:lnTo>
                    <a:pt x="43764" y="37134"/>
                  </a:lnTo>
                  <a:lnTo>
                    <a:pt x="70421" y="0"/>
                  </a:lnTo>
                  <a:lnTo>
                    <a:pt x="61645" y="0"/>
                  </a:lnTo>
                  <a:lnTo>
                    <a:pt x="35750" y="37388"/>
                  </a:lnTo>
                  <a:lnTo>
                    <a:pt x="16357" y="78689"/>
                  </a:lnTo>
                  <a:lnTo>
                    <a:pt x="4216" y="123215"/>
                  </a:lnTo>
                  <a:lnTo>
                    <a:pt x="0" y="170307"/>
                  </a:lnTo>
                  <a:lnTo>
                    <a:pt x="3149" y="211124"/>
                  </a:lnTo>
                  <a:lnTo>
                    <a:pt x="12458" y="250723"/>
                  </a:lnTo>
                  <a:lnTo>
                    <a:pt x="27762" y="288556"/>
                  </a:lnTo>
                  <a:lnTo>
                    <a:pt x="48895" y="324104"/>
                  </a:lnTo>
                  <a:lnTo>
                    <a:pt x="154216" y="468058"/>
                  </a:lnTo>
                  <a:lnTo>
                    <a:pt x="162648" y="468058"/>
                  </a:lnTo>
                  <a:close/>
                </a:path>
                <a:path w="421005" h="884555">
                  <a:moveTo>
                    <a:pt x="250113" y="468045"/>
                  </a:moveTo>
                  <a:lnTo>
                    <a:pt x="114833" y="283121"/>
                  </a:lnTo>
                  <a:lnTo>
                    <a:pt x="88315" y="229692"/>
                  </a:lnTo>
                  <a:lnTo>
                    <a:pt x="79248" y="171119"/>
                  </a:lnTo>
                  <a:lnTo>
                    <a:pt x="86423" y="118935"/>
                  </a:lnTo>
                  <a:lnTo>
                    <a:pt x="106692" y="71818"/>
                  </a:lnTo>
                  <a:lnTo>
                    <a:pt x="138176" y="31584"/>
                  </a:lnTo>
                  <a:lnTo>
                    <a:pt x="179006" y="0"/>
                  </a:lnTo>
                  <a:lnTo>
                    <a:pt x="166433" y="0"/>
                  </a:lnTo>
                  <a:lnTo>
                    <a:pt x="127774" y="32613"/>
                  </a:lnTo>
                  <a:lnTo>
                    <a:pt x="98082" y="73050"/>
                  </a:lnTo>
                  <a:lnTo>
                    <a:pt x="79057" y="119761"/>
                  </a:lnTo>
                  <a:lnTo>
                    <a:pt x="72339" y="171119"/>
                  </a:lnTo>
                  <a:lnTo>
                    <a:pt x="74701" y="201790"/>
                  </a:lnTo>
                  <a:lnTo>
                    <a:pt x="81686" y="231546"/>
                  </a:lnTo>
                  <a:lnTo>
                    <a:pt x="93167" y="259969"/>
                  </a:lnTo>
                  <a:lnTo>
                    <a:pt x="109169" y="286893"/>
                  </a:lnTo>
                  <a:lnTo>
                    <a:pt x="241693" y="468045"/>
                  </a:lnTo>
                  <a:lnTo>
                    <a:pt x="250113" y="468045"/>
                  </a:lnTo>
                  <a:close/>
                </a:path>
                <a:path w="421005" h="884555">
                  <a:moveTo>
                    <a:pt x="420458" y="701281"/>
                  </a:moveTo>
                  <a:lnTo>
                    <a:pt x="419976" y="700265"/>
                  </a:lnTo>
                  <a:lnTo>
                    <a:pt x="288264" y="520179"/>
                  </a:lnTo>
                  <a:lnTo>
                    <a:pt x="250126" y="468058"/>
                  </a:lnTo>
                  <a:lnTo>
                    <a:pt x="241706" y="468058"/>
                  </a:lnTo>
                  <a:lnTo>
                    <a:pt x="288264" y="531710"/>
                  </a:lnTo>
                  <a:lnTo>
                    <a:pt x="412889" y="702081"/>
                  </a:lnTo>
                  <a:lnTo>
                    <a:pt x="288264" y="872439"/>
                  </a:lnTo>
                  <a:lnTo>
                    <a:pt x="288264" y="883945"/>
                  </a:lnTo>
                  <a:lnTo>
                    <a:pt x="419976" y="703910"/>
                  </a:lnTo>
                  <a:lnTo>
                    <a:pt x="420458" y="701281"/>
                  </a:lnTo>
                  <a:close/>
                </a:path>
              </a:pathLst>
            </a:custGeom>
            <a:solidFill>
              <a:srgbClr val="FFFFFF"/>
            </a:solidFill>
          </p:spPr>
          <p:txBody>
            <a:bodyPr wrap="square" lIns="0" tIns="0" rIns="0" bIns="0" rtlCol="0"/>
            <a:lstStyle/>
            <a:p>
              <a:endParaRPr/>
            </a:p>
          </p:txBody>
        </p:sp>
        <p:pic>
          <p:nvPicPr>
            <p:cNvPr id="38" name="object 38"/>
            <p:cNvPicPr/>
            <p:nvPr/>
          </p:nvPicPr>
          <p:blipFill>
            <a:blip r:embed="rId25" cstate="print"/>
            <a:stretch>
              <a:fillRect/>
            </a:stretch>
          </p:blipFill>
          <p:spPr>
            <a:xfrm>
              <a:off x="1436089" y="1115733"/>
              <a:ext cx="178464" cy="296393"/>
            </a:xfrm>
            <a:prstGeom prst="rect">
              <a:avLst/>
            </a:prstGeom>
          </p:spPr>
        </p:pic>
        <p:sp>
          <p:nvSpPr>
            <p:cNvPr id="39" name="object 39"/>
            <p:cNvSpPr/>
            <p:nvPr/>
          </p:nvSpPr>
          <p:spPr>
            <a:xfrm>
              <a:off x="1227655" y="1115733"/>
              <a:ext cx="342900" cy="468630"/>
            </a:xfrm>
            <a:custGeom>
              <a:avLst/>
              <a:gdLst/>
              <a:ahLst/>
              <a:cxnLst/>
              <a:rect l="l" t="t" r="r" b="b"/>
              <a:pathLst>
                <a:path w="342900" h="468630">
                  <a:moveTo>
                    <a:pt x="208432" y="0"/>
                  </a:moveTo>
                  <a:lnTo>
                    <a:pt x="0" y="0"/>
                  </a:lnTo>
                  <a:lnTo>
                    <a:pt x="342468" y="468058"/>
                  </a:lnTo>
                  <a:lnTo>
                    <a:pt x="342468" y="183184"/>
                  </a:lnTo>
                  <a:lnTo>
                    <a:pt x="208432" y="0"/>
                  </a:lnTo>
                  <a:close/>
                </a:path>
              </a:pathLst>
            </a:custGeom>
            <a:solidFill>
              <a:srgbClr val="5BA7B5"/>
            </a:solidFill>
          </p:spPr>
          <p:txBody>
            <a:bodyPr wrap="square" lIns="0" tIns="0" rIns="0" bIns="0" rtlCol="0"/>
            <a:lstStyle/>
            <a:p>
              <a:endParaRPr/>
            </a:p>
          </p:txBody>
        </p:sp>
        <p:sp>
          <p:nvSpPr>
            <p:cNvPr id="40" name="object 40"/>
            <p:cNvSpPr/>
            <p:nvPr/>
          </p:nvSpPr>
          <p:spPr>
            <a:xfrm>
              <a:off x="1227661" y="1349764"/>
              <a:ext cx="342900" cy="234315"/>
            </a:xfrm>
            <a:custGeom>
              <a:avLst/>
              <a:gdLst/>
              <a:ahLst/>
              <a:cxnLst/>
              <a:rect l="l" t="t" r="r" b="b"/>
              <a:pathLst>
                <a:path w="342900" h="234315">
                  <a:moveTo>
                    <a:pt x="171208" y="0"/>
                  </a:moveTo>
                  <a:lnTo>
                    <a:pt x="0" y="234035"/>
                  </a:lnTo>
                  <a:lnTo>
                    <a:pt x="342468" y="234035"/>
                  </a:lnTo>
                  <a:lnTo>
                    <a:pt x="340347" y="231152"/>
                  </a:lnTo>
                  <a:lnTo>
                    <a:pt x="171208" y="0"/>
                  </a:lnTo>
                  <a:close/>
                </a:path>
              </a:pathLst>
            </a:custGeom>
            <a:solidFill>
              <a:srgbClr val="F9B40C"/>
            </a:solidFill>
          </p:spPr>
          <p:txBody>
            <a:bodyPr wrap="square" lIns="0" tIns="0" rIns="0" bIns="0" rtlCol="0"/>
            <a:lstStyle/>
            <a:p>
              <a:endParaRPr/>
            </a:p>
          </p:txBody>
        </p:sp>
      </p:grpSp>
      <p:sp>
        <p:nvSpPr>
          <p:cNvPr id="41" name="object 41"/>
          <p:cNvSpPr txBox="1">
            <a:spLocks noGrp="1"/>
          </p:cNvSpPr>
          <p:nvPr>
            <p:ph type="title"/>
          </p:nvPr>
        </p:nvSpPr>
        <p:spPr>
          <a:xfrm>
            <a:off x="1409700" y="2503828"/>
            <a:ext cx="1458595" cy="345440"/>
          </a:xfrm>
          <a:prstGeom prst="rect">
            <a:avLst/>
          </a:prstGeom>
        </p:spPr>
        <p:txBody>
          <a:bodyPr vert="horz" wrap="square" lIns="0" tIns="12700" rIns="0" bIns="0" rtlCol="0">
            <a:spAutoFit/>
          </a:bodyPr>
          <a:lstStyle/>
          <a:p>
            <a:pPr marL="12700">
              <a:lnSpc>
                <a:spcPct val="100000"/>
              </a:lnSpc>
              <a:spcBef>
                <a:spcPts val="100"/>
              </a:spcBef>
            </a:pPr>
            <a:r>
              <a:rPr sz="2100" b="0" spc="265" dirty="0">
                <a:solidFill>
                  <a:srgbClr val="FFFFFF"/>
                </a:solidFill>
                <a:latin typeface="Trebuchet MS"/>
                <a:cs typeface="Trebuchet MS"/>
              </a:rPr>
              <a:t>MODULE</a:t>
            </a:r>
            <a:r>
              <a:rPr sz="2100" b="0" spc="-30" dirty="0">
                <a:solidFill>
                  <a:srgbClr val="FFFFFF"/>
                </a:solidFill>
                <a:latin typeface="Trebuchet MS"/>
                <a:cs typeface="Trebuchet MS"/>
              </a:rPr>
              <a:t> </a:t>
            </a:r>
            <a:r>
              <a:rPr sz="2100" b="0" spc="150" dirty="0">
                <a:solidFill>
                  <a:srgbClr val="FFFFFF"/>
                </a:solidFill>
                <a:latin typeface="Trebuchet MS"/>
                <a:cs typeface="Trebuchet MS"/>
              </a:rPr>
              <a:t>6</a:t>
            </a:r>
            <a:endParaRPr sz="2100">
              <a:latin typeface="Trebuchet MS"/>
              <a:cs typeface="Trebuchet MS"/>
            </a:endParaRPr>
          </a:p>
        </p:txBody>
      </p:sp>
      <p:grpSp>
        <p:nvGrpSpPr>
          <p:cNvPr id="42" name="object 42"/>
          <p:cNvGrpSpPr/>
          <p:nvPr/>
        </p:nvGrpSpPr>
        <p:grpSpPr>
          <a:xfrm>
            <a:off x="5962208" y="710263"/>
            <a:ext cx="4096385" cy="5730875"/>
            <a:chOff x="5962208" y="710263"/>
            <a:chExt cx="4096385" cy="5730875"/>
          </a:xfrm>
        </p:grpSpPr>
        <p:sp>
          <p:nvSpPr>
            <p:cNvPr id="43" name="object 43"/>
            <p:cNvSpPr/>
            <p:nvPr/>
          </p:nvSpPr>
          <p:spPr>
            <a:xfrm>
              <a:off x="10007600"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sp>
          <p:nvSpPr>
            <p:cNvPr id="44" name="object 44"/>
            <p:cNvSpPr/>
            <p:nvPr/>
          </p:nvSpPr>
          <p:spPr>
            <a:xfrm>
              <a:off x="5962208" y="4478790"/>
              <a:ext cx="3623945" cy="1962150"/>
            </a:xfrm>
            <a:custGeom>
              <a:avLst/>
              <a:gdLst/>
              <a:ahLst/>
              <a:cxnLst/>
              <a:rect l="l" t="t" r="r" b="b"/>
              <a:pathLst>
                <a:path w="3623945" h="1962150">
                  <a:moveTo>
                    <a:pt x="3312464" y="0"/>
                  </a:moveTo>
                  <a:lnTo>
                    <a:pt x="311327" y="0"/>
                  </a:lnTo>
                  <a:lnTo>
                    <a:pt x="265481" y="3391"/>
                  </a:lnTo>
                  <a:lnTo>
                    <a:pt x="221670" y="13238"/>
                  </a:lnTo>
                  <a:lnTo>
                    <a:pt x="180386" y="29050"/>
                  </a:lnTo>
                  <a:lnTo>
                    <a:pt x="142119" y="50335"/>
                  </a:lnTo>
                  <a:lnTo>
                    <a:pt x="107360" y="76602"/>
                  </a:lnTo>
                  <a:lnTo>
                    <a:pt x="76602" y="107360"/>
                  </a:lnTo>
                  <a:lnTo>
                    <a:pt x="50335" y="142119"/>
                  </a:lnTo>
                  <a:lnTo>
                    <a:pt x="29050" y="180386"/>
                  </a:lnTo>
                  <a:lnTo>
                    <a:pt x="13238" y="221670"/>
                  </a:lnTo>
                  <a:lnTo>
                    <a:pt x="3391" y="265481"/>
                  </a:lnTo>
                  <a:lnTo>
                    <a:pt x="0" y="311327"/>
                  </a:lnTo>
                  <a:lnTo>
                    <a:pt x="0" y="1650720"/>
                  </a:lnTo>
                  <a:lnTo>
                    <a:pt x="3391" y="1696566"/>
                  </a:lnTo>
                  <a:lnTo>
                    <a:pt x="13238" y="1740377"/>
                  </a:lnTo>
                  <a:lnTo>
                    <a:pt x="29050" y="1781662"/>
                  </a:lnTo>
                  <a:lnTo>
                    <a:pt x="50335" y="1819929"/>
                  </a:lnTo>
                  <a:lnTo>
                    <a:pt x="76602" y="1854687"/>
                  </a:lnTo>
                  <a:lnTo>
                    <a:pt x="107360" y="1885445"/>
                  </a:lnTo>
                  <a:lnTo>
                    <a:pt x="142119" y="1911712"/>
                  </a:lnTo>
                  <a:lnTo>
                    <a:pt x="180386" y="1932997"/>
                  </a:lnTo>
                  <a:lnTo>
                    <a:pt x="221670" y="1948809"/>
                  </a:lnTo>
                  <a:lnTo>
                    <a:pt x="265481" y="1958656"/>
                  </a:lnTo>
                  <a:lnTo>
                    <a:pt x="311327" y="1962048"/>
                  </a:lnTo>
                  <a:lnTo>
                    <a:pt x="3312464" y="1962048"/>
                  </a:lnTo>
                  <a:lnTo>
                    <a:pt x="3358311" y="1958656"/>
                  </a:lnTo>
                  <a:lnTo>
                    <a:pt x="3402122" y="1948809"/>
                  </a:lnTo>
                  <a:lnTo>
                    <a:pt x="3443406" y="1932997"/>
                  </a:lnTo>
                  <a:lnTo>
                    <a:pt x="3481673" y="1911712"/>
                  </a:lnTo>
                  <a:lnTo>
                    <a:pt x="3516431" y="1885445"/>
                  </a:lnTo>
                  <a:lnTo>
                    <a:pt x="3547189" y="1854687"/>
                  </a:lnTo>
                  <a:lnTo>
                    <a:pt x="3573457" y="1819929"/>
                  </a:lnTo>
                  <a:lnTo>
                    <a:pt x="3594742" y="1781662"/>
                  </a:lnTo>
                  <a:lnTo>
                    <a:pt x="3610553" y="1740377"/>
                  </a:lnTo>
                  <a:lnTo>
                    <a:pt x="3620401" y="1696566"/>
                  </a:lnTo>
                  <a:lnTo>
                    <a:pt x="3623792" y="1650720"/>
                  </a:lnTo>
                  <a:lnTo>
                    <a:pt x="3623792" y="311327"/>
                  </a:lnTo>
                  <a:lnTo>
                    <a:pt x="3620401" y="265481"/>
                  </a:lnTo>
                  <a:lnTo>
                    <a:pt x="3610553" y="221670"/>
                  </a:lnTo>
                  <a:lnTo>
                    <a:pt x="3594742" y="180386"/>
                  </a:lnTo>
                  <a:lnTo>
                    <a:pt x="3573457" y="142119"/>
                  </a:lnTo>
                  <a:lnTo>
                    <a:pt x="3547189" y="107360"/>
                  </a:lnTo>
                  <a:lnTo>
                    <a:pt x="3516431" y="76602"/>
                  </a:lnTo>
                  <a:lnTo>
                    <a:pt x="3481673" y="50335"/>
                  </a:lnTo>
                  <a:lnTo>
                    <a:pt x="3443406" y="29050"/>
                  </a:lnTo>
                  <a:lnTo>
                    <a:pt x="3402122" y="13238"/>
                  </a:lnTo>
                  <a:lnTo>
                    <a:pt x="3358311" y="3391"/>
                  </a:lnTo>
                  <a:lnTo>
                    <a:pt x="3312464" y="0"/>
                  </a:lnTo>
                  <a:close/>
                </a:path>
              </a:pathLst>
            </a:custGeom>
            <a:solidFill>
              <a:srgbClr val="D21924"/>
            </a:solidFill>
          </p:spPr>
          <p:txBody>
            <a:bodyPr wrap="square" lIns="0" tIns="0" rIns="0" bIns="0" rtlCol="0"/>
            <a:lstStyle/>
            <a:p>
              <a:endParaRPr/>
            </a:p>
          </p:txBody>
        </p:sp>
      </p:grpSp>
      <p:sp>
        <p:nvSpPr>
          <p:cNvPr id="50" name="object 50"/>
          <p:cNvSpPr txBox="1"/>
          <p:nvPr/>
        </p:nvSpPr>
        <p:spPr>
          <a:xfrm>
            <a:off x="6890946" y="4632150"/>
            <a:ext cx="2322195" cy="1625600"/>
          </a:xfrm>
          <a:prstGeom prst="rect">
            <a:avLst/>
          </a:prstGeom>
        </p:spPr>
        <p:txBody>
          <a:bodyPr vert="horz" wrap="square" lIns="0" tIns="12700" rIns="0" bIns="0" rtlCol="0">
            <a:spAutoFit/>
          </a:bodyPr>
          <a:lstStyle/>
          <a:p>
            <a:pPr marL="12700" marR="5080">
              <a:lnSpc>
                <a:spcPct val="100000"/>
              </a:lnSpc>
              <a:spcBef>
                <a:spcPts val="100"/>
              </a:spcBef>
            </a:pPr>
            <a:r>
              <a:rPr sz="2100" spc="130" dirty="0">
                <a:solidFill>
                  <a:srgbClr val="FFFFFF"/>
                </a:solidFill>
                <a:latin typeface="Trebuchet MS"/>
                <a:cs typeface="Trebuchet MS"/>
              </a:rPr>
              <a:t>Evaluation: </a:t>
            </a:r>
            <a:r>
              <a:rPr sz="2100" spc="135" dirty="0">
                <a:solidFill>
                  <a:srgbClr val="FFFFFF"/>
                </a:solidFill>
                <a:latin typeface="Trebuchet MS"/>
                <a:cs typeface="Trebuchet MS"/>
              </a:rPr>
              <a:t> </a:t>
            </a:r>
            <a:r>
              <a:rPr sz="2100" spc="-45" dirty="0">
                <a:solidFill>
                  <a:srgbClr val="FFFFFF"/>
                </a:solidFill>
                <a:latin typeface="Trebuchet MS"/>
                <a:cs typeface="Trebuchet MS"/>
              </a:rPr>
              <a:t>Learning </a:t>
            </a:r>
            <a:r>
              <a:rPr sz="2100" spc="-85" dirty="0">
                <a:solidFill>
                  <a:srgbClr val="FFFFFF"/>
                </a:solidFill>
                <a:latin typeface="Trebuchet MS"/>
                <a:cs typeface="Trebuchet MS"/>
              </a:rPr>
              <a:t>&amp; </a:t>
            </a:r>
            <a:r>
              <a:rPr sz="2100" spc="-80" dirty="0">
                <a:solidFill>
                  <a:srgbClr val="FFFFFF"/>
                </a:solidFill>
                <a:latin typeface="Trebuchet MS"/>
                <a:cs typeface="Trebuchet MS"/>
              </a:rPr>
              <a:t> </a:t>
            </a:r>
            <a:r>
              <a:rPr sz="2100" spc="-35" dirty="0">
                <a:solidFill>
                  <a:srgbClr val="FFFFFF"/>
                </a:solidFill>
                <a:latin typeface="Trebuchet MS"/>
                <a:cs typeface="Trebuchet MS"/>
              </a:rPr>
              <a:t>Improving</a:t>
            </a:r>
            <a:r>
              <a:rPr sz="2100" spc="560" dirty="0">
                <a:solidFill>
                  <a:srgbClr val="FFFFFF"/>
                </a:solidFill>
                <a:latin typeface="Trebuchet MS"/>
                <a:cs typeface="Trebuchet MS"/>
              </a:rPr>
              <a:t> </a:t>
            </a:r>
            <a:r>
              <a:rPr sz="2100" spc="-40" dirty="0">
                <a:solidFill>
                  <a:srgbClr val="FFFFFF"/>
                </a:solidFill>
                <a:latin typeface="Trebuchet MS"/>
                <a:cs typeface="Trebuchet MS"/>
              </a:rPr>
              <a:t>your </a:t>
            </a:r>
            <a:r>
              <a:rPr sz="2100" spc="-35" dirty="0">
                <a:solidFill>
                  <a:srgbClr val="FFFFFF"/>
                </a:solidFill>
                <a:latin typeface="Trebuchet MS"/>
                <a:cs typeface="Trebuchet MS"/>
              </a:rPr>
              <a:t> </a:t>
            </a:r>
            <a:r>
              <a:rPr sz="2100" spc="-90" dirty="0">
                <a:solidFill>
                  <a:srgbClr val="FFFFFF"/>
                </a:solidFill>
                <a:latin typeface="Trebuchet MS"/>
                <a:cs typeface="Trebuchet MS"/>
              </a:rPr>
              <a:t>skills</a:t>
            </a:r>
            <a:r>
              <a:rPr sz="2100" spc="-50" dirty="0">
                <a:solidFill>
                  <a:srgbClr val="FFFFFF"/>
                </a:solidFill>
                <a:latin typeface="Trebuchet MS"/>
                <a:cs typeface="Trebuchet MS"/>
              </a:rPr>
              <a:t> </a:t>
            </a:r>
            <a:r>
              <a:rPr sz="2100" spc="-85" dirty="0">
                <a:solidFill>
                  <a:srgbClr val="FFFFFF"/>
                </a:solidFill>
                <a:latin typeface="Trebuchet MS"/>
                <a:cs typeface="Trebuchet MS"/>
              </a:rPr>
              <a:t>&amp;</a:t>
            </a:r>
            <a:r>
              <a:rPr sz="2100" spc="-50" dirty="0">
                <a:solidFill>
                  <a:srgbClr val="FFFFFF"/>
                </a:solidFill>
                <a:latin typeface="Trebuchet MS"/>
                <a:cs typeface="Trebuchet MS"/>
              </a:rPr>
              <a:t> </a:t>
            </a:r>
            <a:r>
              <a:rPr sz="2100" spc="-55" dirty="0">
                <a:solidFill>
                  <a:srgbClr val="FFFFFF"/>
                </a:solidFill>
                <a:latin typeface="Trebuchet MS"/>
                <a:cs typeface="Trebuchet MS"/>
              </a:rPr>
              <a:t>performance  </a:t>
            </a:r>
            <a:r>
              <a:rPr sz="2100" spc="-70" dirty="0">
                <a:solidFill>
                  <a:srgbClr val="FFFFFF"/>
                </a:solidFill>
                <a:latin typeface="Trebuchet MS"/>
                <a:cs typeface="Trebuchet MS"/>
              </a:rPr>
              <a:t>over</a:t>
            </a:r>
            <a:r>
              <a:rPr sz="2100" spc="-55" dirty="0">
                <a:solidFill>
                  <a:srgbClr val="FFFFFF"/>
                </a:solidFill>
                <a:latin typeface="Trebuchet MS"/>
                <a:cs typeface="Trebuchet MS"/>
              </a:rPr>
              <a:t> </a:t>
            </a:r>
            <a:r>
              <a:rPr sz="2100" spc="-75" dirty="0">
                <a:solidFill>
                  <a:srgbClr val="FFFFFF"/>
                </a:solidFill>
                <a:latin typeface="Trebuchet MS"/>
                <a:cs typeface="Trebuchet MS"/>
              </a:rPr>
              <a:t>time</a:t>
            </a:r>
            <a:endParaRPr sz="2100">
              <a:latin typeface="Trebuchet MS"/>
              <a:cs typeface="Trebuchet MS"/>
            </a:endParaRPr>
          </a:p>
        </p:txBody>
      </p:sp>
      <p:grpSp>
        <p:nvGrpSpPr>
          <p:cNvPr id="51" name="object 51"/>
          <p:cNvGrpSpPr/>
          <p:nvPr/>
        </p:nvGrpSpPr>
        <p:grpSpPr>
          <a:xfrm>
            <a:off x="6279975" y="4700352"/>
            <a:ext cx="462915" cy="645795"/>
            <a:chOff x="6279975" y="4700352"/>
            <a:chExt cx="462915" cy="645795"/>
          </a:xfrm>
        </p:grpSpPr>
        <p:pic>
          <p:nvPicPr>
            <p:cNvPr id="52" name="object 52"/>
            <p:cNvPicPr/>
            <p:nvPr/>
          </p:nvPicPr>
          <p:blipFill>
            <a:blip r:embed="rId26" cstate="print"/>
            <a:stretch>
              <a:fillRect/>
            </a:stretch>
          </p:blipFill>
          <p:spPr>
            <a:xfrm>
              <a:off x="6408921" y="5194662"/>
              <a:ext cx="204692" cy="150909"/>
            </a:xfrm>
            <a:prstGeom prst="rect">
              <a:avLst/>
            </a:prstGeom>
          </p:spPr>
        </p:pic>
        <p:sp>
          <p:nvSpPr>
            <p:cNvPr id="53" name="object 53"/>
            <p:cNvSpPr/>
            <p:nvPr/>
          </p:nvSpPr>
          <p:spPr>
            <a:xfrm>
              <a:off x="6411901" y="4928958"/>
              <a:ext cx="53975" cy="247650"/>
            </a:xfrm>
            <a:custGeom>
              <a:avLst/>
              <a:gdLst/>
              <a:ahLst/>
              <a:cxnLst/>
              <a:rect l="l" t="t" r="r" b="b"/>
              <a:pathLst>
                <a:path w="53975" h="247650">
                  <a:moveTo>
                    <a:pt x="53657" y="247103"/>
                  </a:moveTo>
                  <a:lnTo>
                    <a:pt x="22199" y="105498"/>
                  </a:lnTo>
                  <a:lnTo>
                    <a:pt x="0" y="0"/>
                  </a:lnTo>
                </a:path>
              </a:pathLst>
            </a:custGeom>
            <a:ln w="38112">
              <a:solidFill>
                <a:srgbClr val="FFFFFF"/>
              </a:solidFill>
            </a:ln>
          </p:spPr>
          <p:txBody>
            <a:bodyPr wrap="square" lIns="0" tIns="0" rIns="0" bIns="0" rtlCol="0"/>
            <a:lstStyle/>
            <a:p>
              <a:endParaRPr/>
            </a:p>
          </p:txBody>
        </p:sp>
        <p:sp>
          <p:nvSpPr>
            <p:cNvPr id="54" name="object 54"/>
            <p:cNvSpPr/>
            <p:nvPr/>
          </p:nvSpPr>
          <p:spPr>
            <a:xfrm>
              <a:off x="6299032" y="4719408"/>
              <a:ext cx="424815" cy="457200"/>
            </a:xfrm>
            <a:custGeom>
              <a:avLst/>
              <a:gdLst/>
              <a:ahLst/>
              <a:cxnLst/>
              <a:rect l="l" t="t" r="r" b="b"/>
              <a:pathLst>
                <a:path w="424815" h="457200">
                  <a:moveTo>
                    <a:pt x="296735" y="456653"/>
                  </a:moveTo>
                  <a:lnTo>
                    <a:pt x="301777" y="436753"/>
                  </a:lnTo>
                  <a:lnTo>
                    <a:pt x="308800" y="417779"/>
                  </a:lnTo>
                  <a:lnTo>
                    <a:pt x="316852" y="399694"/>
                  </a:lnTo>
                  <a:lnTo>
                    <a:pt x="325894" y="383400"/>
                  </a:lnTo>
                  <a:lnTo>
                    <a:pt x="335965" y="368020"/>
                  </a:lnTo>
                  <a:lnTo>
                    <a:pt x="346011" y="352653"/>
                  </a:lnTo>
                  <a:lnTo>
                    <a:pt x="379209" y="309245"/>
                  </a:lnTo>
                  <a:lnTo>
                    <a:pt x="407377" y="264058"/>
                  </a:lnTo>
                  <a:lnTo>
                    <a:pt x="422452" y="210705"/>
                  </a:lnTo>
                  <a:lnTo>
                    <a:pt x="423443" y="200761"/>
                  </a:lnTo>
                  <a:lnTo>
                    <a:pt x="424472" y="190804"/>
                  </a:lnTo>
                  <a:lnTo>
                    <a:pt x="419442" y="151930"/>
                  </a:lnTo>
                  <a:lnTo>
                    <a:pt x="398335" y="99466"/>
                  </a:lnTo>
                  <a:lnTo>
                    <a:pt x="362115" y="56057"/>
                  </a:lnTo>
                  <a:lnTo>
                    <a:pt x="330936" y="32562"/>
                  </a:lnTo>
                  <a:lnTo>
                    <a:pt x="294716" y="15367"/>
                  </a:lnTo>
                  <a:lnTo>
                    <a:pt x="254482" y="3594"/>
                  </a:lnTo>
                  <a:lnTo>
                    <a:pt x="212229" y="0"/>
                  </a:lnTo>
                  <a:lnTo>
                    <a:pt x="190093" y="889"/>
                  </a:lnTo>
                  <a:lnTo>
                    <a:pt x="148882" y="9017"/>
                  </a:lnTo>
                  <a:lnTo>
                    <a:pt x="111633" y="23495"/>
                  </a:lnTo>
                  <a:lnTo>
                    <a:pt x="77431" y="43395"/>
                  </a:lnTo>
                  <a:lnTo>
                    <a:pt x="49263" y="69621"/>
                  </a:lnTo>
                  <a:lnTo>
                    <a:pt x="17094" y="116662"/>
                  </a:lnTo>
                  <a:lnTo>
                    <a:pt x="2019" y="170903"/>
                  </a:lnTo>
                  <a:lnTo>
                    <a:pt x="0" y="190804"/>
                  </a:lnTo>
                  <a:lnTo>
                    <a:pt x="990" y="200761"/>
                  </a:lnTo>
                  <a:lnTo>
                    <a:pt x="10071" y="247764"/>
                  </a:lnTo>
                  <a:lnTo>
                    <a:pt x="35179" y="294805"/>
                  </a:lnTo>
                  <a:lnTo>
                    <a:pt x="78460" y="352653"/>
                  </a:lnTo>
                  <a:lnTo>
                    <a:pt x="88506" y="368020"/>
                  </a:lnTo>
                  <a:lnTo>
                    <a:pt x="98577" y="383400"/>
                  </a:lnTo>
                  <a:lnTo>
                    <a:pt x="107619" y="399694"/>
                  </a:lnTo>
                  <a:lnTo>
                    <a:pt x="115671" y="417779"/>
                  </a:lnTo>
                  <a:lnTo>
                    <a:pt x="122694" y="436753"/>
                  </a:lnTo>
                  <a:lnTo>
                    <a:pt x="127736" y="456653"/>
                  </a:lnTo>
                </a:path>
              </a:pathLst>
            </a:custGeom>
            <a:ln w="38112">
              <a:solidFill>
                <a:srgbClr val="FFFFFF"/>
              </a:solidFill>
            </a:ln>
          </p:spPr>
          <p:txBody>
            <a:bodyPr wrap="square" lIns="0" tIns="0" rIns="0" bIns="0" rtlCol="0"/>
            <a:lstStyle/>
            <a:p>
              <a:endParaRPr/>
            </a:p>
          </p:txBody>
        </p:sp>
        <p:sp>
          <p:nvSpPr>
            <p:cNvPr id="55" name="object 55"/>
            <p:cNvSpPr/>
            <p:nvPr/>
          </p:nvSpPr>
          <p:spPr>
            <a:xfrm>
              <a:off x="6556985" y="4928965"/>
              <a:ext cx="59055" cy="247650"/>
            </a:xfrm>
            <a:custGeom>
              <a:avLst/>
              <a:gdLst/>
              <a:ahLst/>
              <a:cxnLst/>
              <a:rect l="l" t="t" r="r" b="b"/>
              <a:pathLst>
                <a:path w="59054" h="247650">
                  <a:moveTo>
                    <a:pt x="59016" y="0"/>
                  </a:moveTo>
                  <a:lnTo>
                    <a:pt x="34607" y="105498"/>
                  </a:lnTo>
                  <a:lnTo>
                    <a:pt x="0" y="247103"/>
                  </a:lnTo>
                </a:path>
              </a:pathLst>
            </a:custGeom>
            <a:ln w="38112">
              <a:solidFill>
                <a:srgbClr val="FFFFFF"/>
              </a:solidFill>
            </a:ln>
          </p:spPr>
          <p:txBody>
            <a:bodyPr wrap="square" lIns="0" tIns="0" rIns="0" bIns="0" rtlCol="0"/>
            <a:lstStyle/>
            <a:p>
              <a:endParaRPr/>
            </a:p>
          </p:txBody>
        </p:sp>
        <p:pic>
          <p:nvPicPr>
            <p:cNvPr id="56" name="object 56"/>
            <p:cNvPicPr/>
            <p:nvPr/>
          </p:nvPicPr>
          <p:blipFill>
            <a:blip r:embed="rId27" cstate="print"/>
            <a:stretch>
              <a:fillRect/>
            </a:stretch>
          </p:blipFill>
          <p:spPr>
            <a:xfrm>
              <a:off x="6419715" y="4899119"/>
              <a:ext cx="183108" cy="70357"/>
            </a:xfrm>
            <a:prstGeom prst="rect">
              <a:avLst/>
            </a:prstGeom>
          </p:spPr>
        </p:pic>
        <p:sp>
          <p:nvSpPr>
            <p:cNvPr id="57" name="object 57"/>
            <p:cNvSpPr/>
            <p:nvPr/>
          </p:nvSpPr>
          <p:spPr>
            <a:xfrm>
              <a:off x="6427984" y="5181473"/>
              <a:ext cx="167005" cy="0"/>
            </a:xfrm>
            <a:custGeom>
              <a:avLst/>
              <a:gdLst/>
              <a:ahLst/>
              <a:cxnLst/>
              <a:rect l="l" t="t" r="r" b="b"/>
              <a:pathLst>
                <a:path w="167004">
                  <a:moveTo>
                    <a:pt x="0" y="0"/>
                  </a:moveTo>
                  <a:lnTo>
                    <a:pt x="166573" y="0"/>
                  </a:lnTo>
                </a:path>
              </a:pathLst>
            </a:custGeom>
            <a:ln w="38112">
              <a:solidFill>
                <a:srgbClr val="FFFFFF"/>
              </a:solidFill>
            </a:ln>
          </p:spPr>
          <p:txBody>
            <a:bodyPr wrap="square" lIns="0" tIns="0" rIns="0" bIns="0" rtlCol="0"/>
            <a:lstStyle/>
            <a:p>
              <a:endParaRPr/>
            </a:p>
          </p:txBody>
        </p:sp>
      </p:grpSp>
      <p:sp>
        <p:nvSpPr>
          <p:cNvPr id="58" name="object 58"/>
          <p:cNvSpPr txBox="1"/>
          <p:nvPr/>
        </p:nvSpPr>
        <p:spPr>
          <a:xfrm>
            <a:off x="1251830" y="4886312"/>
            <a:ext cx="3528060" cy="1633220"/>
          </a:xfrm>
          <a:prstGeom prst="rect">
            <a:avLst/>
          </a:prstGeom>
        </p:spPr>
        <p:txBody>
          <a:bodyPr vert="horz" wrap="square" lIns="0" tIns="104140" rIns="0" bIns="0" rtlCol="0">
            <a:spAutoFit/>
          </a:bodyPr>
          <a:lstStyle/>
          <a:p>
            <a:pPr marL="12700" marR="334010">
              <a:lnSpc>
                <a:spcPts val="3600"/>
              </a:lnSpc>
              <a:spcBef>
                <a:spcPts val="820"/>
              </a:spcBef>
            </a:pPr>
            <a:r>
              <a:rPr sz="3600" spc="240" dirty="0">
                <a:solidFill>
                  <a:srgbClr val="1D1D1B"/>
                </a:solidFill>
                <a:latin typeface="Trebuchet MS"/>
                <a:cs typeface="Trebuchet MS"/>
              </a:rPr>
              <a:t>Collaboration  </a:t>
            </a:r>
            <a:r>
              <a:rPr sz="3600" spc="254" dirty="0">
                <a:solidFill>
                  <a:srgbClr val="1D1D1B"/>
                </a:solidFill>
                <a:latin typeface="Trebuchet MS"/>
                <a:cs typeface="Trebuchet MS"/>
              </a:rPr>
              <a:t>for</a:t>
            </a:r>
            <a:r>
              <a:rPr sz="3600" spc="45" dirty="0">
                <a:solidFill>
                  <a:srgbClr val="1D1D1B"/>
                </a:solidFill>
                <a:latin typeface="Trebuchet MS"/>
                <a:cs typeface="Trebuchet MS"/>
              </a:rPr>
              <a:t> </a:t>
            </a:r>
            <a:r>
              <a:rPr sz="3600" spc="190" dirty="0">
                <a:solidFill>
                  <a:srgbClr val="1D1D1B"/>
                </a:solidFill>
                <a:latin typeface="Trebuchet MS"/>
                <a:cs typeface="Trebuchet MS"/>
              </a:rPr>
              <a:t>success</a:t>
            </a:r>
            <a:endParaRPr sz="3600">
              <a:latin typeface="Trebuchet MS"/>
              <a:cs typeface="Trebuchet MS"/>
            </a:endParaRPr>
          </a:p>
          <a:p>
            <a:pPr marL="12700">
              <a:lnSpc>
                <a:spcPts val="2220"/>
              </a:lnSpc>
            </a:pPr>
            <a:r>
              <a:rPr sz="2100" i="1" spc="-150" dirty="0">
                <a:solidFill>
                  <a:srgbClr val="1D1D1B"/>
                </a:solidFill>
                <a:latin typeface="Trebuchet MS"/>
                <a:cs typeface="Trebuchet MS"/>
              </a:rPr>
              <a:t>Street</a:t>
            </a:r>
            <a:r>
              <a:rPr sz="2100" i="1" spc="-65" dirty="0">
                <a:solidFill>
                  <a:srgbClr val="1D1D1B"/>
                </a:solidFill>
                <a:latin typeface="Trebuchet MS"/>
                <a:cs typeface="Trebuchet MS"/>
              </a:rPr>
              <a:t> </a:t>
            </a:r>
            <a:r>
              <a:rPr sz="2100" i="1" spc="-105" dirty="0">
                <a:solidFill>
                  <a:srgbClr val="1D1D1B"/>
                </a:solidFill>
                <a:latin typeface="Trebuchet MS"/>
                <a:cs typeface="Trebuchet MS"/>
              </a:rPr>
              <a:t>Culture</a:t>
            </a:r>
            <a:r>
              <a:rPr sz="2100" i="1" spc="-65" dirty="0">
                <a:solidFill>
                  <a:srgbClr val="1D1D1B"/>
                </a:solidFill>
                <a:latin typeface="Trebuchet MS"/>
                <a:cs typeface="Trebuchet MS"/>
              </a:rPr>
              <a:t> </a:t>
            </a:r>
            <a:r>
              <a:rPr sz="2100" i="1" spc="-95" dirty="0">
                <a:solidFill>
                  <a:srgbClr val="1D1D1B"/>
                </a:solidFill>
                <a:latin typeface="Trebuchet MS"/>
                <a:cs typeface="Trebuchet MS"/>
              </a:rPr>
              <a:t>Interconnections:</a:t>
            </a:r>
            <a:endParaRPr sz="2100">
              <a:latin typeface="Trebuchet MS"/>
              <a:cs typeface="Trebuchet MS"/>
            </a:endParaRPr>
          </a:p>
          <a:p>
            <a:pPr marL="12700">
              <a:lnSpc>
                <a:spcPct val="100000"/>
              </a:lnSpc>
            </a:pPr>
            <a:r>
              <a:rPr sz="2100" i="1" spc="15" dirty="0">
                <a:solidFill>
                  <a:srgbClr val="1D1D1B"/>
                </a:solidFill>
                <a:latin typeface="Trebuchet MS"/>
                <a:cs typeface="Trebuchet MS"/>
              </a:rPr>
              <a:t>How</a:t>
            </a:r>
            <a:r>
              <a:rPr sz="2100" i="1" spc="-65" dirty="0">
                <a:solidFill>
                  <a:srgbClr val="1D1D1B"/>
                </a:solidFill>
                <a:latin typeface="Trebuchet MS"/>
                <a:cs typeface="Trebuchet MS"/>
              </a:rPr>
              <a:t> to </a:t>
            </a:r>
            <a:r>
              <a:rPr sz="2100" i="1" spc="-80" dirty="0">
                <a:solidFill>
                  <a:srgbClr val="1D1D1B"/>
                </a:solidFill>
                <a:latin typeface="Trebuchet MS"/>
                <a:cs typeface="Trebuchet MS"/>
              </a:rPr>
              <a:t>make</a:t>
            </a:r>
            <a:r>
              <a:rPr sz="2100" i="1" spc="-65" dirty="0">
                <a:solidFill>
                  <a:srgbClr val="1D1D1B"/>
                </a:solidFill>
                <a:latin typeface="Trebuchet MS"/>
                <a:cs typeface="Trebuchet MS"/>
              </a:rPr>
              <a:t> </a:t>
            </a:r>
            <a:r>
              <a:rPr sz="2100" i="1" spc="-105" dirty="0">
                <a:solidFill>
                  <a:srgbClr val="1D1D1B"/>
                </a:solidFill>
                <a:latin typeface="Trebuchet MS"/>
                <a:cs typeface="Trebuchet MS"/>
              </a:rPr>
              <a:t>them</a:t>
            </a:r>
            <a:r>
              <a:rPr sz="2100" i="1" spc="-65" dirty="0">
                <a:solidFill>
                  <a:srgbClr val="1D1D1B"/>
                </a:solidFill>
                <a:latin typeface="Trebuchet MS"/>
                <a:cs typeface="Trebuchet MS"/>
              </a:rPr>
              <a:t> </a:t>
            </a:r>
            <a:r>
              <a:rPr sz="2100" i="1" spc="-45" dirty="0">
                <a:solidFill>
                  <a:srgbClr val="1D1D1B"/>
                </a:solidFill>
                <a:latin typeface="Trebuchet MS"/>
                <a:cs typeface="Trebuchet MS"/>
              </a:rPr>
              <a:t>work</a:t>
            </a:r>
            <a:endParaRPr sz="2100">
              <a:latin typeface="Trebuchet MS"/>
              <a:cs typeface="Trebuchet MS"/>
            </a:endParaRPr>
          </a:p>
        </p:txBody>
      </p:sp>
      <p:sp>
        <p:nvSpPr>
          <p:cNvPr id="59" name="object 59"/>
          <p:cNvSpPr txBox="1"/>
          <p:nvPr/>
        </p:nvSpPr>
        <p:spPr>
          <a:xfrm>
            <a:off x="436793" y="672544"/>
            <a:ext cx="175895" cy="218376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40" dirty="0">
                <a:solidFill>
                  <a:srgbClr val="FFFFFF"/>
                </a:solidFill>
                <a:latin typeface="Trebuchet MS"/>
                <a:cs typeface="Trebuchet MS"/>
              </a:rPr>
              <a:t> </a:t>
            </a:r>
            <a:r>
              <a:rPr sz="1000" b="1" spc="20" dirty="0">
                <a:solidFill>
                  <a:srgbClr val="FFFFFF"/>
                </a:solidFill>
                <a:latin typeface="Trebuchet MS"/>
                <a:cs typeface="Trebuchet MS"/>
              </a:rPr>
              <a:t>Vlad</a:t>
            </a:r>
            <a:r>
              <a:rPr sz="1000" b="1" spc="-25" dirty="0">
                <a:solidFill>
                  <a:srgbClr val="FFFFFF"/>
                </a:solidFill>
                <a:latin typeface="Trebuchet MS"/>
                <a:cs typeface="Trebuchet MS"/>
              </a:rPr>
              <a:t> </a:t>
            </a:r>
            <a:r>
              <a:rPr sz="1000" b="1" spc="5" dirty="0">
                <a:solidFill>
                  <a:srgbClr val="FFFFFF"/>
                </a:solidFill>
                <a:latin typeface="Trebuchet MS"/>
                <a:cs typeface="Trebuchet MS"/>
              </a:rPr>
              <a:t>Hilitanu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30"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pic>
        <p:nvPicPr>
          <p:cNvPr id="60" name="59 - Εικόνα" descr="png-transparent-european-union-erasmus-programme-erasmus-erasmus-mundus-teacher.png"/>
          <p:cNvPicPr>
            <a:picLocks noChangeAspect="1"/>
          </p:cNvPicPr>
          <p:nvPr/>
        </p:nvPicPr>
        <p:blipFill>
          <a:blip r:embed="rId28" cstate="print"/>
          <a:stretch>
            <a:fillRect/>
          </a:stretch>
        </p:blipFill>
        <p:spPr>
          <a:xfrm>
            <a:off x="1242986" y="6743720"/>
            <a:ext cx="3571900" cy="748506"/>
          </a:xfrm>
          <a:prstGeom prst="rect">
            <a:avLst/>
          </a:prstGeom>
        </p:spPr>
      </p:pic>
      <p:sp>
        <p:nvSpPr>
          <p:cNvPr id="61" name="TextBox 43">
            <a:extLst>
              <a:ext uri="{FF2B5EF4-FFF2-40B4-BE49-F238E27FC236}">
                <a16:creationId xmlns:a16="http://schemas.microsoft.com/office/drawing/2014/main" id="{1EDD983A-D3F7-B6C4-546A-379166A6943C}"/>
              </a:ext>
            </a:extLst>
          </p:cNvPr>
          <p:cNvSpPr txBox="1"/>
          <p:nvPr/>
        </p:nvSpPr>
        <p:spPr>
          <a:xfrm>
            <a:off x="5100638" y="6743720"/>
            <a:ext cx="4448172"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0" y="0"/>
              <a:ext cx="3479165" cy="7102475"/>
            </a:xfrm>
            <a:custGeom>
              <a:avLst/>
              <a:gdLst/>
              <a:ahLst/>
              <a:cxnLst/>
              <a:rect l="l" t="t" r="r" b="b"/>
              <a:pathLst>
                <a:path w="3479165" h="7102475">
                  <a:moveTo>
                    <a:pt x="1720727" y="6483658"/>
                  </a:moveTo>
                  <a:lnTo>
                    <a:pt x="172546" y="6483658"/>
                  </a:lnTo>
                  <a:lnTo>
                    <a:pt x="952338" y="7101907"/>
                  </a:lnTo>
                  <a:lnTo>
                    <a:pt x="1720727" y="6483658"/>
                  </a:lnTo>
                  <a:close/>
                </a:path>
                <a:path w="3479165" h="7102475">
                  <a:moveTo>
                    <a:pt x="2572217" y="0"/>
                  </a:moveTo>
                  <a:lnTo>
                    <a:pt x="0" y="0"/>
                  </a:lnTo>
                  <a:lnTo>
                    <a:pt x="0" y="1704007"/>
                  </a:lnTo>
                  <a:lnTo>
                    <a:pt x="6001" y="1711664"/>
                  </a:lnTo>
                  <a:lnTo>
                    <a:pt x="32974" y="1747941"/>
                  </a:lnTo>
                  <a:lnTo>
                    <a:pt x="59022" y="1784902"/>
                  </a:lnTo>
                  <a:lnTo>
                    <a:pt x="84130" y="1822528"/>
                  </a:lnTo>
                  <a:lnTo>
                    <a:pt x="108282" y="1860800"/>
                  </a:lnTo>
                  <a:lnTo>
                    <a:pt x="131463" y="1899701"/>
                  </a:lnTo>
                  <a:lnTo>
                    <a:pt x="153660" y="1939211"/>
                  </a:lnTo>
                  <a:lnTo>
                    <a:pt x="174857" y="1979312"/>
                  </a:lnTo>
                  <a:lnTo>
                    <a:pt x="195038" y="2019985"/>
                  </a:lnTo>
                  <a:lnTo>
                    <a:pt x="214189" y="2061212"/>
                  </a:lnTo>
                  <a:lnTo>
                    <a:pt x="232296" y="2102975"/>
                  </a:lnTo>
                  <a:lnTo>
                    <a:pt x="249343" y="2145254"/>
                  </a:lnTo>
                  <a:lnTo>
                    <a:pt x="265315" y="2188031"/>
                  </a:lnTo>
                  <a:lnTo>
                    <a:pt x="280197" y="2231288"/>
                  </a:lnTo>
                  <a:lnTo>
                    <a:pt x="293975" y="2275006"/>
                  </a:lnTo>
                  <a:lnTo>
                    <a:pt x="306633" y="2319166"/>
                  </a:lnTo>
                  <a:lnTo>
                    <a:pt x="318157" y="2363751"/>
                  </a:lnTo>
                  <a:lnTo>
                    <a:pt x="328532" y="2408741"/>
                  </a:lnTo>
                  <a:lnTo>
                    <a:pt x="337742" y="2454117"/>
                  </a:lnTo>
                  <a:lnTo>
                    <a:pt x="345774" y="2499863"/>
                  </a:lnTo>
                  <a:lnTo>
                    <a:pt x="352611" y="2545957"/>
                  </a:lnTo>
                  <a:lnTo>
                    <a:pt x="358239" y="2592384"/>
                  </a:lnTo>
                  <a:lnTo>
                    <a:pt x="362644" y="2639123"/>
                  </a:lnTo>
                  <a:lnTo>
                    <a:pt x="365809" y="2686156"/>
                  </a:lnTo>
                  <a:lnTo>
                    <a:pt x="367721" y="2733464"/>
                  </a:lnTo>
                  <a:lnTo>
                    <a:pt x="368364" y="2781030"/>
                  </a:lnTo>
                  <a:lnTo>
                    <a:pt x="367724" y="2828834"/>
                  </a:lnTo>
                  <a:lnTo>
                    <a:pt x="365785" y="2876858"/>
                  </a:lnTo>
                  <a:lnTo>
                    <a:pt x="362533" y="2925084"/>
                  </a:lnTo>
                  <a:lnTo>
                    <a:pt x="357953" y="2973492"/>
                  </a:lnTo>
                  <a:lnTo>
                    <a:pt x="352067" y="3021755"/>
                  </a:lnTo>
                  <a:lnTo>
                    <a:pt x="344922" y="3069555"/>
                  </a:lnTo>
                  <a:lnTo>
                    <a:pt x="336537" y="3116877"/>
                  </a:lnTo>
                  <a:lnTo>
                    <a:pt x="326931" y="3163706"/>
                  </a:lnTo>
                  <a:lnTo>
                    <a:pt x="316122" y="3210028"/>
                  </a:lnTo>
                  <a:lnTo>
                    <a:pt x="304129" y="3255827"/>
                  </a:lnTo>
                  <a:lnTo>
                    <a:pt x="290970" y="3301089"/>
                  </a:lnTo>
                  <a:lnTo>
                    <a:pt x="276664" y="3345798"/>
                  </a:lnTo>
                  <a:lnTo>
                    <a:pt x="261229" y="3389940"/>
                  </a:lnTo>
                  <a:lnTo>
                    <a:pt x="244684" y="3433500"/>
                  </a:lnTo>
                  <a:lnTo>
                    <a:pt x="227047" y="3476462"/>
                  </a:lnTo>
                  <a:lnTo>
                    <a:pt x="208337" y="3518813"/>
                  </a:lnTo>
                  <a:lnTo>
                    <a:pt x="188573" y="3560536"/>
                  </a:lnTo>
                  <a:lnTo>
                    <a:pt x="167773" y="3601618"/>
                  </a:lnTo>
                  <a:lnTo>
                    <a:pt x="145955" y="3642042"/>
                  </a:lnTo>
                  <a:lnTo>
                    <a:pt x="123139" y="3681795"/>
                  </a:lnTo>
                  <a:lnTo>
                    <a:pt x="99342" y="3720861"/>
                  </a:lnTo>
                  <a:lnTo>
                    <a:pt x="74583" y="3759226"/>
                  </a:lnTo>
                  <a:lnTo>
                    <a:pt x="48881" y="3796873"/>
                  </a:lnTo>
                  <a:lnTo>
                    <a:pt x="22255" y="3833790"/>
                  </a:lnTo>
                  <a:lnTo>
                    <a:pt x="0" y="3863027"/>
                  </a:lnTo>
                  <a:lnTo>
                    <a:pt x="0" y="6555563"/>
                  </a:lnTo>
                  <a:lnTo>
                    <a:pt x="32130" y="6542940"/>
                  </a:lnTo>
                  <a:lnTo>
                    <a:pt x="79215" y="6523754"/>
                  </a:lnTo>
                  <a:lnTo>
                    <a:pt x="126022" y="6503992"/>
                  </a:lnTo>
                  <a:lnTo>
                    <a:pt x="172546" y="6483658"/>
                  </a:lnTo>
                  <a:lnTo>
                    <a:pt x="1720727" y="6483658"/>
                  </a:lnTo>
                  <a:lnTo>
                    <a:pt x="2234975" y="6069892"/>
                  </a:lnTo>
                  <a:lnTo>
                    <a:pt x="1797828" y="5175825"/>
                  </a:lnTo>
                  <a:lnTo>
                    <a:pt x="1827666" y="5134742"/>
                  </a:lnTo>
                  <a:lnTo>
                    <a:pt x="1857008" y="5093259"/>
                  </a:lnTo>
                  <a:lnTo>
                    <a:pt x="1885849" y="5051379"/>
                  </a:lnTo>
                  <a:lnTo>
                    <a:pt x="1914184" y="5009108"/>
                  </a:lnTo>
                  <a:lnTo>
                    <a:pt x="1942007" y="4966448"/>
                  </a:lnTo>
                  <a:lnTo>
                    <a:pt x="1969314" y="4923404"/>
                  </a:lnTo>
                  <a:lnTo>
                    <a:pt x="1996099" y="4879980"/>
                  </a:lnTo>
                  <a:lnTo>
                    <a:pt x="2022357" y="4836179"/>
                  </a:lnTo>
                  <a:lnTo>
                    <a:pt x="2048082" y="4792007"/>
                  </a:lnTo>
                  <a:lnTo>
                    <a:pt x="2073271" y="4747466"/>
                  </a:lnTo>
                  <a:lnTo>
                    <a:pt x="2097918" y="4702561"/>
                  </a:lnTo>
                  <a:lnTo>
                    <a:pt x="2122016" y="4657296"/>
                  </a:lnTo>
                  <a:lnTo>
                    <a:pt x="2145563" y="4611675"/>
                  </a:lnTo>
                  <a:lnTo>
                    <a:pt x="2168551" y="4565703"/>
                  </a:lnTo>
                  <a:lnTo>
                    <a:pt x="2190977" y="4519382"/>
                  </a:lnTo>
                  <a:lnTo>
                    <a:pt x="2212835" y="4472717"/>
                  </a:lnTo>
                  <a:lnTo>
                    <a:pt x="2234119" y="4425712"/>
                  </a:lnTo>
                  <a:lnTo>
                    <a:pt x="2254825" y="4378371"/>
                  </a:lnTo>
                  <a:lnTo>
                    <a:pt x="2274948" y="4330699"/>
                  </a:lnTo>
                  <a:lnTo>
                    <a:pt x="2294482" y="4282698"/>
                  </a:lnTo>
                  <a:lnTo>
                    <a:pt x="2313423" y="4234374"/>
                  </a:lnTo>
                  <a:lnTo>
                    <a:pt x="3301572" y="4120226"/>
                  </a:lnTo>
                  <a:lnTo>
                    <a:pt x="3478987" y="2483360"/>
                  </a:lnTo>
                  <a:lnTo>
                    <a:pt x="2538035" y="2160438"/>
                  </a:lnTo>
                  <a:lnTo>
                    <a:pt x="2529865" y="2109163"/>
                  </a:lnTo>
                  <a:lnTo>
                    <a:pt x="2521048" y="2058079"/>
                  </a:lnTo>
                  <a:lnTo>
                    <a:pt x="2511587" y="2007192"/>
                  </a:lnTo>
                  <a:lnTo>
                    <a:pt x="2501488" y="1956506"/>
                  </a:lnTo>
                  <a:lnTo>
                    <a:pt x="2490753" y="1906026"/>
                  </a:lnTo>
                  <a:lnTo>
                    <a:pt x="2479388" y="1855757"/>
                  </a:lnTo>
                  <a:lnTo>
                    <a:pt x="2467396" y="1805705"/>
                  </a:lnTo>
                  <a:lnTo>
                    <a:pt x="2454781" y="1755873"/>
                  </a:lnTo>
                  <a:lnTo>
                    <a:pt x="2441548" y="1706267"/>
                  </a:lnTo>
                  <a:lnTo>
                    <a:pt x="2427700" y="1656891"/>
                  </a:lnTo>
                  <a:lnTo>
                    <a:pt x="2413242" y="1607751"/>
                  </a:lnTo>
                  <a:lnTo>
                    <a:pt x="2398178" y="1558851"/>
                  </a:lnTo>
                  <a:lnTo>
                    <a:pt x="2382512" y="1510196"/>
                  </a:lnTo>
                  <a:lnTo>
                    <a:pt x="2366248" y="1461791"/>
                  </a:lnTo>
                  <a:lnTo>
                    <a:pt x="2349390" y="1413642"/>
                  </a:lnTo>
                  <a:lnTo>
                    <a:pt x="2331943" y="1365751"/>
                  </a:lnTo>
                  <a:lnTo>
                    <a:pt x="2313910" y="1318126"/>
                  </a:lnTo>
                  <a:lnTo>
                    <a:pt x="2295295" y="1270770"/>
                  </a:lnTo>
                  <a:lnTo>
                    <a:pt x="2276103" y="1223688"/>
                  </a:lnTo>
                  <a:lnTo>
                    <a:pt x="2256338" y="1176885"/>
                  </a:lnTo>
                  <a:lnTo>
                    <a:pt x="2236003" y="1130367"/>
                  </a:lnTo>
                  <a:lnTo>
                    <a:pt x="2854278" y="350599"/>
                  </a:lnTo>
                  <a:lnTo>
                    <a:pt x="2572217" y="0"/>
                  </a:lnTo>
                  <a:close/>
                </a:path>
              </a:pathLst>
            </a:custGeom>
            <a:solidFill>
              <a:srgbClr val="F3F3F5">
                <a:alpha val="79998"/>
              </a:srgbClr>
            </a:solidFill>
          </p:spPr>
          <p:txBody>
            <a:bodyPr wrap="square" lIns="0" tIns="0" rIns="0" bIns="0" rtlCol="0"/>
            <a:lstStyle/>
            <a:p>
              <a:endParaRPr/>
            </a:p>
          </p:txBody>
        </p:sp>
        <p:sp>
          <p:nvSpPr>
            <p:cNvPr id="5" name="object 5"/>
            <p:cNvSpPr/>
            <p:nvPr/>
          </p:nvSpPr>
          <p:spPr>
            <a:xfrm>
              <a:off x="1155697" y="2793250"/>
              <a:ext cx="1727200" cy="438150"/>
            </a:xfrm>
            <a:custGeom>
              <a:avLst/>
              <a:gdLst/>
              <a:ahLst/>
              <a:cxnLst/>
              <a:rect l="l" t="t" r="r" b="b"/>
              <a:pathLst>
                <a:path w="1727200" h="438150">
                  <a:moveTo>
                    <a:pt x="1531264" y="0"/>
                  </a:moveTo>
                  <a:lnTo>
                    <a:pt x="195935" y="0"/>
                  </a:lnTo>
                  <a:lnTo>
                    <a:pt x="151147" y="5197"/>
                  </a:lnTo>
                  <a:lnTo>
                    <a:pt x="109960" y="19992"/>
                  </a:lnTo>
                  <a:lnTo>
                    <a:pt x="73572" y="43183"/>
                  </a:lnTo>
                  <a:lnTo>
                    <a:pt x="43183" y="73572"/>
                  </a:lnTo>
                  <a:lnTo>
                    <a:pt x="19992" y="109960"/>
                  </a:lnTo>
                  <a:lnTo>
                    <a:pt x="5197" y="151147"/>
                  </a:lnTo>
                  <a:lnTo>
                    <a:pt x="0" y="195935"/>
                  </a:lnTo>
                  <a:lnTo>
                    <a:pt x="0" y="242188"/>
                  </a:lnTo>
                  <a:lnTo>
                    <a:pt x="5197" y="286972"/>
                  </a:lnTo>
                  <a:lnTo>
                    <a:pt x="19992" y="328158"/>
                  </a:lnTo>
                  <a:lnTo>
                    <a:pt x="43183" y="364546"/>
                  </a:lnTo>
                  <a:lnTo>
                    <a:pt x="73572" y="394937"/>
                  </a:lnTo>
                  <a:lnTo>
                    <a:pt x="109960" y="418130"/>
                  </a:lnTo>
                  <a:lnTo>
                    <a:pt x="151147" y="432926"/>
                  </a:lnTo>
                  <a:lnTo>
                    <a:pt x="195935" y="438124"/>
                  </a:lnTo>
                  <a:lnTo>
                    <a:pt x="1531264" y="438124"/>
                  </a:lnTo>
                  <a:lnTo>
                    <a:pt x="1576048" y="432926"/>
                  </a:lnTo>
                  <a:lnTo>
                    <a:pt x="1617233" y="418130"/>
                  </a:lnTo>
                  <a:lnTo>
                    <a:pt x="1653622" y="394937"/>
                  </a:lnTo>
                  <a:lnTo>
                    <a:pt x="1684012" y="364546"/>
                  </a:lnTo>
                  <a:lnTo>
                    <a:pt x="1707205" y="328158"/>
                  </a:lnTo>
                  <a:lnTo>
                    <a:pt x="1722001" y="286972"/>
                  </a:lnTo>
                  <a:lnTo>
                    <a:pt x="1727200" y="242188"/>
                  </a:lnTo>
                  <a:lnTo>
                    <a:pt x="1727200" y="195935"/>
                  </a:lnTo>
                  <a:lnTo>
                    <a:pt x="1722001" y="151147"/>
                  </a:lnTo>
                  <a:lnTo>
                    <a:pt x="1707205" y="109960"/>
                  </a:lnTo>
                  <a:lnTo>
                    <a:pt x="1684012" y="73572"/>
                  </a:lnTo>
                  <a:lnTo>
                    <a:pt x="1653622" y="43183"/>
                  </a:lnTo>
                  <a:lnTo>
                    <a:pt x="1617233" y="19992"/>
                  </a:lnTo>
                  <a:lnTo>
                    <a:pt x="1576048" y="5197"/>
                  </a:lnTo>
                  <a:lnTo>
                    <a:pt x="1531264" y="0"/>
                  </a:lnTo>
                  <a:close/>
                </a:path>
              </a:pathLst>
            </a:custGeom>
            <a:solidFill>
              <a:srgbClr val="D21924"/>
            </a:solidFill>
          </p:spPr>
          <p:txBody>
            <a:bodyPr wrap="square" lIns="0" tIns="0" rIns="0" bIns="0" rtlCol="0"/>
            <a:lstStyle/>
            <a:p>
              <a:endParaRPr/>
            </a:p>
          </p:txBody>
        </p:sp>
      </p:grpSp>
      <p:sp>
        <p:nvSpPr>
          <p:cNvPr id="6" name="object 6"/>
          <p:cNvSpPr txBox="1"/>
          <p:nvPr/>
        </p:nvSpPr>
        <p:spPr>
          <a:xfrm>
            <a:off x="1247626" y="3479800"/>
            <a:ext cx="4107179" cy="1122680"/>
          </a:xfrm>
          <a:prstGeom prst="rect">
            <a:avLst/>
          </a:prstGeom>
        </p:spPr>
        <p:txBody>
          <a:bodyPr vert="horz" wrap="square" lIns="0" tIns="12700" rIns="0" bIns="0" rtlCol="0">
            <a:spAutoFit/>
          </a:bodyPr>
          <a:lstStyle/>
          <a:p>
            <a:pPr marL="12700">
              <a:lnSpc>
                <a:spcPct val="100000"/>
              </a:lnSpc>
              <a:spcBef>
                <a:spcPts val="100"/>
              </a:spcBef>
            </a:pPr>
            <a:r>
              <a:rPr sz="2400" spc="165" dirty="0">
                <a:solidFill>
                  <a:srgbClr val="1D1D1B"/>
                </a:solidFill>
                <a:latin typeface="Trebuchet MS"/>
                <a:cs typeface="Trebuchet MS"/>
              </a:rPr>
              <a:t>Collaboration</a:t>
            </a:r>
            <a:r>
              <a:rPr sz="2400" spc="35" dirty="0">
                <a:solidFill>
                  <a:srgbClr val="1D1D1B"/>
                </a:solidFill>
                <a:latin typeface="Trebuchet MS"/>
                <a:cs typeface="Trebuchet MS"/>
              </a:rPr>
              <a:t> </a:t>
            </a:r>
            <a:r>
              <a:rPr sz="2400" spc="170" dirty="0">
                <a:solidFill>
                  <a:srgbClr val="1D1D1B"/>
                </a:solidFill>
                <a:latin typeface="Trebuchet MS"/>
                <a:cs typeface="Trebuchet MS"/>
              </a:rPr>
              <a:t>for</a:t>
            </a:r>
            <a:r>
              <a:rPr sz="2400" spc="35" dirty="0">
                <a:solidFill>
                  <a:srgbClr val="1D1D1B"/>
                </a:solidFill>
                <a:latin typeface="Trebuchet MS"/>
                <a:cs typeface="Trebuchet MS"/>
              </a:rPr>
              <a:t> </a:t>
            </a:r>
            <a:r>
              <a:rPr sz="2400" spc="95" dirty="0">
                <a:solidFill>
                  <a:srgbClr val="1D1D1B"/>
                </a:solidFill>
                <a:latin typeface="Trebuchet MS"/>
                <a:cs typeface="Trebuchet MS"/>
              </a:rPr>
              <a:t>success:</a:t>
            </a:r>
            <a:endParaRPr sz="2400">
              <a:latin typeface="Trebuchet MS"/>
              <a:cs typeface="Trebuchet MS"/>
            </a:endParaRPr>
          </a:p>
          <a:p>
            <a:pPr marL="12700">
              <a:lnSpc>
                <a:spcPct val="100000"/>
              </a:lnSpc>
            </a:pPr>
            <a:r>
              <a:rPr sz="2400" spc="-85" dirty="0">
                <a:solidFill>
                  <a:srgbClr val="1D1D1B"/>
                </a:solidFill>
                <a:latin typeface="Trebuchet MS"/>
                <a:cs typeface="Trebuchet MS"/>
              </a:rPr>
              <a:t>Street</a:t>
            </a:r>
            <a:r>
              <a:rPr sz="2400" spc="-75" dirty="0">
                <a:solidFill>
                  <a:srgbClr val="1D1D1B"/>
                </a:solidFill>
                <a:latin typeface="Trebuchet MS"/>
                <a:cs typeface="Trebuchet MS"/>
              </a:rPr>
              <a:t> </a:t>
            </a:r>
            <a:r>
              <a:rPr sz="2400" spc="-50" dirty="0">
                <a:solidFill>
                  <a:srgbClr val="1D1D1B"/>
                </a:solidFill>
                <a:latin typeface="Trebuchet MS"/>
                <a:cs typeface="Trebuchet MS"/>
              </a:rPr>
              <a:t>Culture</a:t>
            </a:r>
            <a:r>
              <a:rPr sz="2400" spc="-75" dirty="0">
                <a:solidFill>
                  <a:srgbClr val="1D1D1B"/>
                </a:solidFill>
                <a:latin typeface="Trebuchet MS"/>
                <a:cs typeface="Trebuchet MS"/>
              </a:rPr>
              <a:t> </a:t>
            </a:r>
            <a:r>
              <a:rPr sz="2400" spc="-60" dirty="0">
                <a:solidFill>
                  <a:srgbClr val="1D1D1B"/>
                </a:solidFill>
                <a:latin typeface="Trebuchet MS"/>
                <a:cs typeface="Trebuchet MS"/>
              </a:rPr>
              <a:t>Interconnections</a:t>
            </a:r>
            <a:endParaRPr sz="2400">
              <a:latin typeface="Trebuchet MS"/>
              <a:cs typeface="Trebuchet MS"/>
            </a:endParaRPr>
          </a:p>
          <a:p>
            <a:pPr marL="12700">
              <a:lnSpc>
                <a:spcPct val="100000"/>
              </a:lnSpc>
            </a:pPr>
            <a:r>
              <a:rPr sz="2400" spc="-85" dirty="0">
                <a:solidFill>
                  <a:srgbClr val="1D1D1B"/>
                </a:solidFill>
                <a:latin typeface="Trebuchet MS"/>
                <a:cs typeface="Trebuchet MS"/>
              </a:rPr>
              <a:t>-</a:t>
            </a:r>
            <a:r>
              <a:rPr sz="2400" spc="-75" dirty="0">
                <a:solidFill>
                  <a:srgbClr val="1D1D1B"/>
                </a:solidFill>
                <a:latin typeface="Trebuchet MS"/>
                <a:cs typeface="Trebuchet MS"/>
              </a:rPr>
              <a:t> </a:t>
            </a:r>
            <a:r>
              <a:rPr sz="2400" spc="50" dirty="0">
                <a:solidFill>
                  <a:srgbClr val="1D1D1B"/>
                </a:solidFill>
                <a:latin typeface="Trebuchet MS"/>
                <a:cs typeface="Trebuchet MS"/>
              </a:rPr>
              <a:t>how</a:t>
            </a:r>
            <a:r>
              <a:rPr sz="2400" spc="-70" dirty="0">
                <a:solidFill>
                  <a:srgbClr val="1D1D1B"/>
                </a:solidFill>
                <a:latin typeface="Trebuchet MS"/>
                <a:cs typeface="Trebuchet MS"/>
              </a:rPr>
              <a:t> </a:t>
            </a:r>
            <a:r>
              <a:rPr sz="2400" spc="-20" dirty="0">
                <a:solidFill>
                  <a:srgbClr val="1D1D1B"/>
                </a:solidFill>
                <a:latin typeface="Trebuchet MS"/>
                <a:cs typeface="Trebuchet MS"/>
              </a:rPr>
              <a:t>to</a:t>
            </a:r>
            <a:r>
              <a:rPr sz="2400" spc="-70" dirty="0">
                <a:solidFill>
                  <a:srgbClr val="1D1D1B"/>
                </a:solidFill>
                <a:latin typeface="Trebuchet MS"/>
                <a:cs typeface="Trebuchet MS"/>
              </a:rPr>
              <a:t> </a:t>
            </a:r>
            <a:r>
              <a:rPr sz="2400" spc="-45" dirty="0">
                <a:solidFill>
                  <a:srgbClr val="1D1D1B"/>
                </a:solidFill>
                <a:latin typeface="Trebuchet MS"/>
                <a:cs typeface="Trebuchet MS"/>
              </a:rPr>
              <a:t>make</a:t>
            </a:r>
            <a:r>
              <a:rPr sz="2400" spc="-70" dirty="0">
                <a:solidFill>
                  <a:srgbClr val="1D1D1B"/>
                </a:solidFill>
                <a:latin typeface="Trebuchet MS"/>
                <a:cs typeface="Trebuchet MS"/>
              </a:rPr>
              <a:t> </a:t>
            </a:r>
            <a:r>
              <a:rPr sz="2400" spc="-45" dirty="0">
                <a:solidFill>
                  <a:srgbClr val="1D1D1B"/>
                </a:solidFill>
                <a:latin typeface="Trebuchet MS"/>
                <a:cs typeface="Trebuchet MS"/>
              </a:rPr>
              <a:t>them</a:t>
            </a:r>
            <a:r>
              <a:rPr sz="2400" spc="-75" dirty="0">
                <a:solidFill>
                  <a:srgbClr val="1D1D1B"/>
                </a:solidFill>
                <a:latin typeface="Trebuchet MS"/>
                <a:cs typeface="Trebuchet MS"/>
              </a:rPr>
              <a:t> </a:t>
            </a:r>
            <a:r>
              <a:rPr sz="2400" spc="-5" dirty="0">
                <a:solidFill>
                  <a:srgbClr val="1D1D1B"/>
                </a:solidFill>
                <a:latin typeface="Trebuchet MS"/>
                <a:cs typeface="Trebuchet MS"/>
              </a:rPr>
              <a:t>work</a:t>
            </a:r>
            <a:endParaRPr sz="2400">
              <a:latin typeface="Trebuchet MS"/>
              <a:cs typeface="Trebuchet MS"/>
            </a:endParaRPr>
          </a:p>
        </p:txBody>
      </p:sp>
      <p:sp>
        <p:nvSpPr>
          <p:cNvPr id="7" name="object 7"/>
          <p:cNvSpPr txBox="1">
            <a:spLocks noGrp="1"/>
          </p:cNvSpPr>
          <p:nvPr>
            <p:ph type="title"/>
          </p:nvPr>
        </p:nvSpPr>
        <p:spPr>
          <a:xfrm>
            <a:off x="1066800" y="834187"/>
            <a:ext cx="4999355" cy="2320925"/>
          </a:xfrm>
          <a:prstGeom prst="rect">
            <a:avLst/>
          </a:prstGeom>
        </p:spPr>
        <p:txBody>
          <a:bodyPr vert="horz" wrap="square" lIns="0" tIns="178435" rIns="0" bIns="0" rtlCol="0">
            <a:spAutoFit/>
          </a:bodyPr>
          <a:lstStyle/>
          <a:p>
            <a:pPr marL="12700" marR="5080">
              <a:lnSpc>
                <a:spcPts val="6530"/>
              </a:lnSpc>
              <a:spcBef>
                <a:spcPts val="1405"/>
              </a:spcBef>
            </a:pPr>
            <a:r>
              <a:rPr sz="6500" b="0" spc="635" dirty="0">
                <a:solidFill>
                  <a:srgbClr val="1D1D1B"/>
                </a:solidFill>
                <a:latin typeface="Trebuchet MS"/>
                <a:cs typeface="Trebuchet MS"/>
              </a:rPr>
              <a:t>Multimedia  </a:t>
            </a:r>
            <a:r>
              <a:rPr sz="6500" b="0" spc="540" dirty="0">
                <a:solidFill>
                  <a:srgbClr val="1D1D1B"/>
                </a:solidFill>
                <a:latin typeface="Trebuchet MS"/>
                <a:cs typeface="Trebuchet MS"/>
              </a:rPr>
              <a:t>Resources</a:t>
            </a:r>
            <a:endParaRPr sz="6500">
              <a:latin typeface="Trebuchet MS"/>
              <a:cs typeface="Trebuchet MS"/>
            </a:endParaRPr>
          </a:p>
          <a:p>
            <a:pPr marL="342900">
              <a:lnSpc>
                <a:spcPct val="100000"/>
              </a:lnSpc>
              <a:spcBef>
                <a:spcPts val="1185"/>
              </a:spcBef>
            </a:pPr>
            <a:r>
              <a:rPr sz="2100" spc="90" dirty="0">
                <a:solidFill>
                  <a:srgbClr val="FFFFFF"/>
                </a:solidFill>
                <a:latin typeface="Trebuchet MS"/>
                <a:cs typeface="Trebuchet MS"/>
              </a:rPr>
              <a:t>Module</a:t>
            </a:r>
            <a:r>
              <a:rPr sz="2100" spc="-95" dirty="0">
                <a:solidFill>
                  <a:srgbClr val="FFFFFF"/>
                </a:solidFill>
                <a:latin typeface="Trebuchet MS"/>
                <a:cs typeface="Trebuchet MS"/>
              </a:rPr>
              <a:t> </a:t>
            </a:r>
            <a:r>
              <a:rPr sz="2100" spc="-65" dirty="0">
                <a:solidFill>
                  <a:srgbClr val="FFFFFF"/>
                </a:solidFill>
                <a:latin typeface="Trebuchet MS"/>
                <a:cs typeface="Trebuchet MS"/>
              </a:rPr>
              <a:t>6</a:t>
            </a:r>
            <a:endParaRPr sz="2100">
              <a:latin typeface="Trebuchet MS"/>
              <a:cs typeface="Trebuchet MS"/>
            </a:endParaRPr>
          </a:p>
        </p:txBody>
      </p:sp>
      <p:sp>
        <p:nvSpPr>
          <p:cNvPr id="8" name="object 8"/>
          <p:cNvSpPr txBox="1"/>
          <p:nvPr/>
        </p:nvSpPr>
        <p:spPr>
          <a:xfrm>
            <a:off x="9384021" y="941946"/>
            <a:ext cx="173355" cy="211836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35" dirty="0">
                <a:solidFill>
                  <a:srgbClr val="5E5D5D"/>
                </a:solidFill>
                <a:latin typeface="Trebuchet MS"/>
                <a:cs typeface="Trebuchet MS"/>
              </a:rPr>
              <a:t>Jason</a:t>
            </a:r>
            <a:r>
              <a:rPr sz="1000" spc="-30" dirty="0">
                <a:solidFill>
                  <a:srgbClr val="5E5D5D"/>
                </a:solidFill>
                <a:latin typeface="Trebuchet MS"/>
                <a:cs typeface="Trebuchet MS"/>
              </a:rPr>
              <a:t> </a:t>
            </a:r>
            <a:r>
              <a:rPr sz="1000" spc="10" dirty="0">
                <a:solidFill>
                  <a:srgbClr val="5E5D5D"/>
                </a:solidFill>
                <a:latin typeface="Trebuchet MS"/>
                <a:cs typeface="Trebuchet MS"/>
              </a:rPr>
              <a:t>Goodman</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1244853" y="105031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1435353" y="1092546"/>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pic>
        <p:nvPicPr>
          <p:cNvPr id="6" name="object 6"/>
          <p:cNvPicPr/>
          <p:nvPr/>
        </p:nvPicPr>
        <p:blipFill>
          <a:blip r:embed="rId2" cstate="print"/>
          <a:stretch>
            <a:fillRect/>
          </a:stretch>
        </p:blipFill>
        <p:spPr>
          <a:xfrm>
            <a:off x="0" y="3069174"/>
            <a:ext cx="10058400" cy="3545343"/>
          </a:xfrm>
          <a:prstGeom prst="rect">
            <a:avLst/>
          </a:prstGeom>
        </p:spPr>
      </p:pic>
      <p:sp>
        <p:nvSpPr>
          <p:cNvPr id="7" name="object 7"/>
          <p:cNvSpPr txBox="1"/>
          <p:nvPr/>
        </p:nvSpPr>
        <p:spPr>
          <a:xfrm>
            <a:off x="1232147" y="1828322"/>
            <a:ext cx="6696075" cy="1397000"/>
          </a:xfrm>
          <a:prstGeom prst="rect">
            <a:avLst/>
          </a:prstGeom>
        </p:spPr>
        <p:txBody>
          <a:bodyPr vert="horz" wrap="square" lIns="0" tIns="12700" rIns="0" bIns="0" rtlCol="0">
            <a:spAutoFit/>
          </a:bodyPr>
          <a:lstStyle/>
          <a:p>
            <a:pPr marL="12700" marR="5080">
              <a:lnSpc>
                <a:spcPct val="100000"/>
              </a:lnSpc>
              <a:spcBef>
                <a:spcPts val="100"/>
              </a:spcBef>
            </a:pPr>
            <a:r>
              <a:rPr sz="1800" spc="215" dirty="0">
                <a:solidFill>
                  <a:srgbClr val="1D1D1B"/>
                </a:solidFill>
                <a:latin typeface="Trebuchet MS"/>
                <a:cs typeface="Trebuchet MS"/>
              </a:rPr>
              <a:t>EMIMENT</a:t>
            </a:r>
            <a:r>
              <a:rPr sz="1800" spc="-45" dirty="0">
                <a:solidFill>
                  <a:srgbClr val="1D1D1B"/>
                </a:solidFill>
                <a:latin typeface="Trebuchet MS"/>
                <a:cs typeface="Trebuchet MS"/>
              </a:rPr>
              <a:t> </a:t>
            </a:r>
            <a:r>
              <a:rPr sz="1800" spc="-85" dirty="0">
                <a:solidFill>
                  <a:srgbClr val="1D1D1B"/>
                </a:solidFill>
                <a:latin typeface="Trebuchet MS"/>
                <a:cs typeface="Trebuchet MS"/>
              </a:rPr>
              <a:t>project</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85" dirty="0">
                <a:solidFill>
                  <a:srgbClr val="1D1D1B"/>
                </a:solidFill>
                <a:latin typeface="Trebuchet MS"/>
                <a:cs typeface="Trebuchet MS"/>
              </a:rPr>
              <a:t>project</a:t>
            </a:r>
            <a:r>
              <a:rPr sz="1800" spc="-40" dirty="0">
                <a:solidFill>
                  <a:srgbClr val="1D1D1B"/>
                </a:solidFill>
                <a:latin typeface="Trebuchet MS"/>
                <a:cs typeface="Trebuchet MS"/>
              </a:rPr>
              <a:t> that</a:t>
            </a:r>
            <a:r>
              <a:rPr sz="1800" spc="-45" dirty="0">
                <a:solidFill>
                  <a:srgbClr val="1D1D1B"/>
                </a:solidFill>
                <a:latin typeface="Trebuchet MS"/>
                <a:cs typeface="Trebuchet MS"/>
              </a:rPr>
              <a:t> </a:t>
            </a:r>
            <a:r>
              <a:rPr sz="1800" spc="-15" dirty="0">
                <a:solidFill>
                  <a:srgbClr val="1D1D1B"/>
                </a:solidFill>
                <a:latin typeface="Trebuchet MS"/>
                <a:cs typeface="Trebuchet MS"/>
              </a:rPr>
              <a:t>wants</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5" dirty="0">
                <a:solidFill>
                  <a:srgbClr val="1D1D1B"/>
                </a:solidFill>
                <a:latin typeface="Trebuchet MS"/>
                <a:cs typeface="Trebuchet MS"/>
              </a:rPr>
              <a:t>enable</a:t>
            </a:r>
            <a:r>
              <a:rPr sz="1800" spc="-45" dirty="0">
                <a:solidFill>
                  <a:srgbClr val="1D1D1B"/>
                </a:solidFill>
                <a:latin typeface="Trebuchet MS"/>
                <a:cs typeface="Trebuchet MS"/>
              </a:rPr>
              <a:t> </a:t>
            </a:r>
            <a:r>
              <a:rPr sz="1800" spc="-85" dirty="0">
                <a:solidFill>
                  <a:srgbClr val="1D1D1B"/>
                </a:solidFill>
                <a:latin typeface="Trebuchet MS"/>
                <a:cs typeface="Trebuchet MS"/>
              </a:rPr>
              <a:t>Female</a:t>
            </a:r>
            <a:r>
              <a:rPr sz="1800" spc="-40" dirty="0">
                <a:solidFill>
                  <a:srgbClr val="1D1D1B"/>
                </a:solidFill>
                <a:latin typeface="Trebuchet MS"/>
                <a:cs typeface="Trebuchet MS"/>
              </a:rPr>
              <a:t> </a:t>
            </a:r>
            <a:r>
              <a:rPr sz="1800" spc="15" dirty="0">
                <a:solidFill>
                  <a:srgbClr val="1D1D1B"/>
                </a:solidFill>
                <a:latin typeface="Trebuchet MS"/>
                <a:cs typeface="Trebuchet MS"/>
              </a:rPr>
              <a:t>Migrant </a:t>
            </a:r>
            <a:r>
              <a:rPr sz="1800" spc="-530" dirty="0">
                <a:solidFill>
                  <a:srgbClr val="1D1D1B"/>
                </a:solidFill>
                <a:latin typeface="Trebuchet MS"/>
                <a:cs typeface="Trebuchet MS"/>
              </a:rPr>
              <a:t> </a:t>
            </a:r>
            <a:r>
              <a:rPr sz="1800" spc="-65" dirty="0">
                <a:solidFill>
                  <a:srgbClr val="1D1D1B"/>
                </a:solidFill>
                <a:latin typeface="Trebuchet MS"/>
                <a:cs typeface="Trebuchet MS"/>
              </a:rPr>
              <a:t>Entrepreneurs.</a:t>
            </a:r>
            <a:r>
              <a:rPr sz="1800" spc="-40" dirty="0">
                <a:solidFill>
                  <a:srgbClr val="1D1D1B"/>
                </a:solidFill>
                <a:latin typeface="Trebuchet MS"/>
                <a:cs typeface="Trebuchet MS"/>
              </a:rPr>
              <a:t> </a:t>
            </a:r>
            <a:r>
              <a:rPr sz="1800" spc="-70" dirty="0">
                <a:solidFill>
                  <a:srgbClr val="1D1D1B"/>
                </a:solidFill>
                <a:latin typeface="Trebuchet MS"/>
                <a:cs typeface="Trebuchet MS"/>
              </a:rPr>
              <a:t>The</a:t>
            </a:r>
            <a:r>
              <a:rPr sz="1800" spc="-40" dirty="0">
                <a:solidFill>
                  <a:srgbClr val="1D1D1B"/>
                </a:solidFill>
                <a:latin typeface="Trebuchet MS"/>
                <a:cs typeface="Trebuchet MS"/>
              </a:rPr>
              <a:t> </a:t>
            </a:r>
            <a:r>
              <a:rPr sz="1800" spc="-65" dirty="0">
                <a:solidFill>
                  <a:srgbClr val="1D1D1B"/>
                </a:solidFill>
                <a:latin typeface="Trebuchet MS"/>
                <a:cs typeface="Trebuchet MS"/>
              </a:rPr>
              <a:t>trainees</a:t>
            </a:r>
            <a:r>
              <a:rPr sz="1800" spc="-35" dirty="0">
                <a:solidFill>
                  <a:srgbClr val="1D1D1B"/>
                </a:solidFill>
                <a:latin typeface="Trebuchet MS"/>
                <a:cs typeface="Trebuchet MS"/>
              </a:rPr>
              <a:t> </a:t>
            </a:r>
            <a:r>
              <a:rPr sz="1800" spc="-85" dirty="0">
                <a:solidFill>
                  <a:srgbClr val="1D1D1B"/>
                </a:solidFill>
                <a:latin typeface="Trebuchet MS"/>
                <a:cs typeface="Trebuchet MS"/>
              </a:rPr>
              <a:t>are</a:t>
            </a:r>
            <a:r>
              <a:rPr sz="1800" spc="-40" dirty="0">
                <a:solidFill>
                  <a:srgbClr val="1D1D1B"/>
                </a:solidFill>
                <a:latin typeface="Trebuchet MS"/>
                <a:cs typeface="Trebuchet MS"/>
              </a:rPr>
              <a:t> </a:t>
            </a:r>
            <a:r>
              <a:rPr sz="1800" spc="-50" dirty="0">
                <a:solidFill>
                  <a:srgbClr val="1D1D1B"/>
                </a:solidFill>
                <a:latin typeface="Trebuchet MS"/>
                <a:cs typeface="Trebuchet MS"/>
              </a:rPr>
              <a:t>provided</a:t>
            </a:r>
            <a:r>
              <a:rPr sz="1800" spc="-35" dirty="0">
                <a:solidFill>
                  <a:srgbClr val="1D1D1B"/>
                </a:solidFill>
                <a:latin typeface="Trebuchet MS"/>
                <a:cs typeface="Trebuchet MS"/>
              </a:rPr>
              <a:t> </a:t>
            </a:r>
            <a:r>
              <a:rPr sz="1800" spc="-45" dirty="0">
                <a:solidFill>
                  <a:srgbClr val="1D1D1B"/>
                </a:solidFill>
                <a:latin typeface="Trebuchet MS"/>
                <a:cs typeface="Trebuchet MS"/>
              </a:rPr>
              <a:t>the</a:t>
            </a:r>
            <a:r>
              <a:rPr sz="1800" spc="-40" dirty="0">
                <a:solidFill>
                  <a:srgbClr val="1D1D1B"/>
                </a:solidFill>
                <a:latin typeface="Trebuchet MS"/>
                <a:cs typeface="Trebuchet MS"/>
              </a:rPr>
              <a:t> </a:t>
            </a:r>
            <a:r>
              <a:rPr sz="1800" spc="-15" dirty="0">
                <a:solidFill>
                  <a:srgbClr val="1D1D1B"/>
                </a:solidFill>
                <a:latin typeface="Trebuchet MS"/>
                <a:cs typeface="Trebuchet MS"/>
              </a:rPr>
              <a:t>knowledge</a:t>
            </a:r>
            <a:r>
              <a:rPr sz="1800" spc="-35" dirty="0">
                <a:solidFill>
                  <a:srgbClr val="1D1D1B"/>
                </a:solidFill>
                <a:latin typeface="Trebuchet MS"/>
                <a:cs typeface="Trebuchet MS"/>
              </a:rPr>
              <a:t> </a:t>
            </a:r>
            <a:r>
              <a:rPr sz="1800" spc="-15" dirty="0">
                <a:solidFill>
                  <a:srgbClr val="1D1D1B"/>
                </a:solidFill>
                <a:latin typeface="Trebuchet MS"/>
                <a:cs typeface="Trebuchet MS"/>
              </a:rPr>
              <a:t>and</a:t>
            </a:r>
            <a:r>
              <a:rPr sz="1800" spc="-40" dirty="0">
                <a:solidFill>
                  <a:srgbClr val="1D1D1B"/>
                </a:solidFill>
                <a:latin typeface="Trebuchet MS"/>
                <a:cs typeface="Trebuchet MS"/>
              </a:rPr>
              <a:t> </a:t>
            </a:r>
            <a:r>
              <a:rPr sz="1800" spc="-75" dirty="0">
                <a:solidFill>
                  <a:srgbClr val="1D1D1B"/>
                </a:solidFill>
                <a:latin typeface="Trebuchet MS"/>
                <a:cs typeface="Trebuchet MS"/>
              </a:rPr>
              <a:t>skills </a:t>
            </a:r>
            <a:r>
              <a:rPr sz="1800" spc="-70" dirty="0">
                <a:solidFill>
                  <a:srgbClr val="1D1D1B"/>
                </a:solidFill>
                <a:latin typeface="Trebuchet MS"/>
                <a:cs typeface="Trebuchet MS"/>
              </a:rPr>
              <a:t> </a:t>
            </a:r>
            <a:r>
              <a:rPr sz="1800" spc="-55" dirty="0">
                <a:solidFill>
                  <a:srgbClr val="1D1D1B"/>
                </a:solidFill>
                <a:latin typeface="Trebuchet MS"/>
                <a:cs typeface="Trebuchet MS"/>
              </a:rPr>
              <a:t>they </a:t>
            </a:r>
            <a:r>
              <a:rPr sz="1800" spc="-40" dirty="0">
                <a:solidFill>
                  <a:srgbClr val="1D1D1B"/>
                </a:solidFill>
                <a:latin typeface="Trebuchet MS"/>
                <a:cs typeface="Trebuchet MS"/>
              </a:rPr>
              <a:t>need </a:t>
            </a:r>
            <a:r>
              <a:rPr sz="1800" spc="-15" dirty="0">
                <a:solidFill>
                  <a:srgbClr val="1D1D1B"/>
                </a:solidFill>
                <a:latin typeface="Trebuchet MS"/>
                <a:cs typeface="Trebuchet MS"/>
              </a:rPr>
              <a:t>to gain </a:t>
            </a:r>
            <a:r>
              <a:rPr sz="1800" spc="-45" dirty="0">
                <a:solidFill>
                  <a:srgbClr val="1D1D1B"/>
                </a:solidFill>
                <a:latin typeface="Trebuchet MS"/>
                <a:cs typeface="Trebuchet MS"/>
              </a:rPr>
              <a:t>the </a:t>
            </a:r>
            <a:r>
              <a:rPr sz="1800" spc="-50" dirty="0">
                <a:solidFill>
                  <a:srgbClr val="1D1D1B"/>
                </a:solidFill>
                <a:latin typeface="Trebuchet MS"/>
                <a:cs typeface="Trebuchet MS"/>
              </a:rPr>
              <a:t>confidence </a:t>
            </a:r>
            <a:r>
              <a:rPr sz="1800" spc="-15" dirty="0">
                <a:solidFill>
                  <a:srgbClr val="1D1D1B"/>
                </a:solidFill>
                <a:latin typeface="Trebuchet MS"/>
                <a:cs typeface="Trebuchet MS"/>
              </a:rPr>
              <a:t>to </a:t>
            </a:r>
            <a:r>
              <a:rPr sz="1800" spc="-55" dirty="0">
                <a:solidFill>
                  <a:srgbClr val="1D1D1B"/>
                </a:solidFill>
                <a:latin typeface="Trebuchet MS"/>
                <a:cs typeface="Trebuchet MS"/>
              </a:rPr>
              <a:t>establish </a:t>
            </a:r>
            <a:r>
              <a:rPr sz="1800" spc="-15" dirty="0">
                <a:solidFill>
                  <a:srgbClr val="1D1D1B"/>
                </a:solidFill>
                <a:latin typeface="Trebuchet MS"/>
                <a:cs typeface="Trebuchet MS"/>
              </a:rPr>
              <a:t>and </a:t>
            </a:r>
            <a:r>
              <a:rPr sz="1800" spc="-65" dirty="0">
                <a:solidFill>
                  <a:srgbClr val="1D1D1B"/>
                </a:solidFill>
                <a:latin typeface="Trebuchet MS"/>
                <a:cs typeface="Trebuchet MS"/>
              </a:rPr>
              <a:t>successfully </a:t>
            </a:r>
            <a:r>
              <a:rPr sz="1800" spc="-25" dirty="0">
                <a:solidFill>
                  <a:srgbClr val="1D1D1B"/>
                </a:solidFill>
                <a:latin typeface="Trebuchet MS"/>
                <a:cs typeface="Trebuchet MS"/>
              </a:rPr>
              <a:t>run </a:t>
            </a:r>
            <a:r>
              <a:rPr sz="1800" spc="-20" dirty="0">
                <a:solidFill>
                  <a:srgbClr val="1D1D1B"/>
                </a:solidFill>
                <a:latin typeface="Trebuchet MS"/>
                <a:cs typeface="Trebuchet MS"/>
              </a:rPr>
              <a:t> </a:t>
            </a:r>
            <a:r>
              <a:rPr sz="1800" spc="-70" dirty="0">
                <a:solidFill>
                  <a:srgbClr val="1D1D1B"/>
                </a:solidFill>
                <a:latin typeface="Trebuchet MS"/>
                <a:cs typeface="Trebuchet MS"/>
              </a:rPr>
              <a:t>their </a:t>
            </a:r>
            <a:r>
              <a:rPr sz="1800" spc="35" dirty="0">
                <a:solidFill>
                  <a:srgbClr val="1D1D1B"/>
                </a:solidFill>
                <a:latin typeface="Trebuchet MS"/>
                <a:cs typeface="Trebuchet MS"/>
              </a:rPr>
              <a:t>own </a:t>
            </a:r>
            <a:r>
              <a:rPr sz="1800" spc="-50" dirty="0">
                <a:solidFill>
                  <a:srgbClr val="1D1D1B"/>
                </a:solidFill>
                <a:latin typeface="Trebuchet MS"/>
                <a:cs typeface="Trebuchet MS"/>
              </a:rPr>
              <a:t>business. </a:t>
            </a:r>
            <a:r>
              <a:rPr sz="1800" spc="135" dirty="0">
                <a:solidFill>
                  <a:srgbClr val="1D1D1B"/>
                </a:solidFill>
                <a:latin typeface="Trebuchet MS"/>
                <a:cs typeface="Trebuchet MS"/>
              </a:rPr>
              <a:t>A </a:t>
            </a:r>
            <a:r>
              <a:rPr sz="1800" spc="-75" dirty="0">
                <a:solidFill>
                  <a:srgbClr val="1D1D1B"/>
                </a:solidFill>
                <a:latin typeface="Trebuchet MS"/>
                <a:cs typeface="Trebuchet MS"/>
              </a:rPr>
              <a:t>special </a:t>
            </a:r>
            <a:r>
              <a:rPr sz="1800" spc="-55" dirty="0">
                <a:solidFill>
                  <a:srgbClr val="1D1D1B"/>
                </a:solidFill>
                <a:latin typeface="Trebuchet MS"/>
                <a:cs typeface="Trebuchet MS"/>
              </a:rPr>
              <a:t>chapter </a:t>
            </a:r>
            <a:r>
              <a:rPr sz="1800" spc="-40" dirty="0">
                <a:solidFill>
                  <a:srgbClr val="1D1D1B"/>
                </a:solidFill>
                <a:latin typeface="Trebuchet MS"/>
                <a:cs typeface="Trebuchet MS"/>
              </a:rPr>
              <a:t>(Chapter </a:t>
            </a:r>
            <a:r>
              <a:rPr sz="1800" spc="-55" dirty="0">
                <a:solidFill>
                  <a:srgbClr val="1D1D1B"/>
                </a:solidFill>
                <a:latin typeface="Trebuchet MS"/>
                <a:cs typeface="Trebuchet MS"/>
              </a:rPr>
              <a:t>5) </a:t>
            </a:r>
            <a:r>
              <a:rPr sz="1800" spc="-75" dirty="0">
                <a:solidFill>
                  <a:srgbClr val="1D1D1B"/>
                </a:solidFill>
                <a:latin typeface="Trebuchet MS"/>
                <a:cs typeface="Trebuchet MS"/>
              </a:rPr>
              <a:t>is </a:t>
            </a:r>
            <a:r>
              <a:rPr sz="1800" spc="-40" dirty="0">
                <a:solidFill>
                  <a:srgbClr val="1D1D1B"/>
                </a:solidFill>
                <a:latin typeface="Trebuchet MS"/>
                <a:cs typeface="Trebuchet MS"/>
              </a:rPr>
              <a:t>devoted </a:t>
            </a:r>
            <a:r>
              <a:rPr sz="1800" spc="-15" dirty="0">
                <a:solidFill>
                  <a:srgbClr val="1D1D1B"/>
                </a:solidFill>
                <a:latin typeface="Trebuchet MS"/>
                <a:cs typeface="Trebuchet MS"/>
              </a:rPr>
              <a:t>to </a:t>
            </a:r>
            <a:r>
              <a:rPr sz="1800" spc="-45" dirty="0">
                <a:solidFill>
                  <a:srgbClr val="1D1D1B"/>
                </a:solidFill>
                <a:latin typeface="Trebuchet MS"/>
                <a:cs typeface="Trebuchet MS"/>
              </a:rPr>
              <a:t>the </a:t>
            </a:r>
            <a:r>
              <a:rPr sz="1800" spc="-40" dirty="0">
                <a:solidFill>
                  <a:srgbClr val="1D1D1B"/>
                </a:solidFill>
                <a:latin typeface="Trebuchet MS"/>
                <a:cs typeface="Trebuchet MS"/>
              </a:rPr>
              <a:t> </a:t>
            </a:r>
            <a:r>
              <a:rPr sz="1800" spc="-20" dirty="0">
                <a:solidFill>
                  <a:srgbClr val="1D1D1B"/>
                </a:solidFill>
                <a:latin typeface="Trebuchet MS"/>
                <a:cs typeface="Trebuchet MS"/>
              </a:rPr>
              <a:t>power</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50" dirty="0">
                <a:solidFill>
                  <a:srgbClr val="1D1D1B"/>
                </a:solidFill>
                <a:latin typeface="Trebuchet MS"/>
                <a:cs typeface="Trebuchet MS"/>
              </a:rPr>
              <a:t>collaboration</a:t>
            </a:r>
            <a:r>
              <a:rPr sz="1800" spc="-40" dirty="0">
                <a:solidFill>
                  <a:srgbClr val="1D1D1B"/>
                </a:solidFill>
                <a:latin typeface="Trebuchet MS"/>
                <a:cs typeface="Trebuchet MS"/>
              </a:rPr>
              <a:t> </a:t>
            </a:r>
            <a:r>
              <a:rPr sz="1800" spc="-15" dirty="0">
                <a:solidFill>
                  <a:srgbClr val="1D1D1B"/>
                </a:solidFill>
                <a:latin typeface="Trebuchet MS"/>
                <a:cs typeface="Trebuchet MS"/>
              </a:rPr>
              <a:t>and</a:t>
            </a:r>
            <a:r>
              <a:rPr sz="1800" spc="-40" dirty="0">
                <a:solidFill>
                  <a:srgbClr val="1D1D1B"/>
                </a:solidFill>
                <a:latin typeface="Trebuchet MS"/>
                <a:cs typeface="Trebuchet MS"/>
              </a:rPr>
              <a:t> networks. </a:t>
            </a:r>
            <a:r>
              <a:rPr sz="1400" spc="85" dirty="0">
                <a:solidFill>
                  <a:srgbClr val="1D1D1B"/>
                </a:solidFill>
                <a:latin typeface="Trebuchet MS"/>
                <a:cs typeface="Trebuchet MS"/>
                <a:hlinkClick r:id="rId3"/>
              </a:rPr>
              <a:t>www.eminentproject.eu</a:t>
            </a:r>
            <a:endParaRPr sz="140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56562" y="2577442"/>
            <a:ext cx="1845310" cy="1122680"/>
          </a:xfrm>
          <a:prstGeom prst="rect">
            <a:avLst/>
          </a:prstGeom>
        </p:spPr>
        <p:txBody>
          <a:bodyPr vert="horz" wrap="square" lIns="0" tIns="12700" rIns="0" bIns="0" rtlCol="0">
            <a:spAutoFit/>
          </a:bodyPr>
          <a:lstStyle/>
          <a:p>
            <a:pPr marL="12700">
              <a:lnSpc>
                <a:spcPct val="100000"/>
              </a:lnSpc>
              <a:spcBef>
                <a:spcPts val="100"/>
              </a:spcBef>
            </a:pPr>
            <a:r>
              <a:rPr sz="2400" b="0" spc="235" dirty="0">
                <a:solidFill>
                  <a:srgbClr val="1D1D1B"/>
                </a:solidFill>
                <a:latin typeface="Trebuchet MS"/>
                <a:cs typeface="Trebuchet MS"/>
              </a:rPr>
              <a:t>EMINENT</a:t>
            </a:r>
            <a:endParaRPr sz="2400">
              <a:latin typeface="Trebuchet MS"/>
              <a:cs typeface="Trebuchet MS"/>
            </a:endParaRPr>
          </a:p>
          <a:p>
            <a:pPr marL="12700" marR="5080">
              <a:lnSpc>
                <a:spcPct val="100000"/>
              </a:lnSpc>
            </a:pPr>
            <a:r>
              <a:rPr sz="2400" b="0" spc="145" dirty="0">
                <a:solidFill>
                  <a:srgbClr val="1D1D1B"/>
                </a:solidFill>
                <a:latin typeface="Trebuchet MS"/>
                <a:cs typeface="Trebuchet MS"/>
              </a:rPr>
              <a:t>Educational  </a:t>
            </a:r>
            <a:r>
              <a:rPr sz="2400" b="0" spc="150" dirty="0">
                <a:solidFill>
                  <a:srgbClr val="1D1D1B"/>
                </a:solidFill>
                <a:latin typeface="Trebuchet MS"/>
                <a:cs typeface="Trebuchet MS"/>
              </a:rPr>
              <a:t>Resources</a:t>
            </a:r>
            <a:endParaRPr sz="2400">
              <a:latin typeface="Trebuchet MS"/>
              <a:cs typeface="Trebuchet MS"/>
            </a:endParaRPr>
          </a:p>
        </p:txBody>
      </p:sp>
      <p:sp>
        <p:nvSpPr>
          <p:cNvPr id="8" name="object 8"/>
          <p:cNvSpPr txBox="1"/>
          <p:nvPr/>
        </p:nvSpPr>
        <p:spPr>
          <a:xfrm>
            <a:off x="1156562" y="3667099"/>
            <a:ext cx="3907790" cy="3706143"/>
          </a:xfrm>
          <a:prstGeom prst="rect">
            <a:avLst/>
          </a:prstGeom>
        </p:spPr>
        <p:txBody>
          <a:bodyPr vert="horz" wrap="square" lIns="0" tIns="12700" rIns="0" bIns="0" rtlCol="0">
            <a:spAutoFit/>
          </a:bodyPr>
          <a:lstStyle/>
          <a:p>
            <a:pPr marL="12700" marR="834390">
              <a:lnSpc>
                <a:spcPct val="100000"/>
              </a:lnSpc>
              <a:spcBef>
                <a:spcPts val="100"/>
              </a:spcBef>
            </a:pPr>
            <a:r>
              <a:rPr sz="2100" spc="-20" dirty="0">
                <a:solidFill>
                  <a:srgbClr val="1D1D1B"/>
                </a:solidFill>
                <a:latin typeface="Trebuchet MS"/>
                <a:cs typeface="Trebuchet MS"/>
              </a:rPr>
              <a:t>supporting</a:t>
            </a:r>
            <a:r>
              <a:rPr sz="2100" spc="-75" dirty="0">
                <a:solidFill>
                  <a:srgbClr val="1D1D1B"/>
                </a:solidFill>
                <a:latin typeface="Trebuchet MS"/>
                <a:cs typeface="Trebuchet MS"/>
              </a:rPr>
              <a:t> </a:t>
            </a:r>
            <a:r>
              <a:rPr sz="2100" spc="-35" dirty="0">
                <a:solidFill>
                  <a:srgbClr val="1D1D1B"/>
                </a:solidFill>
                <a:latin typeface="Trebuchet MS"/>
                <a:cs typeface="Trebuchet MS"/>
              </a:rPr>
              <a:t>migrant</a:t>
            </a:r>
            <a:r>
              <a:rPr sz="2100" spc="-75" dirty="0">
                <a:solidFill>
                  <a:srgbClr val="1D1D1B"/>
                </a:solidFill>
                <a:latin typeface="Trebuchet MS"/>
                <a:cs typeface="Trebuchet MS"/>
              </a:rPr>
              <a:t> </a:t>
            </a:r>
            <a:r>
              <a:rPr sz="2100" spc="-80" dirty="0">
                <a:solidFill>
                  <a:srgbClr val="1D1D1B"/>
                </a:solidFill>
                <a:latin typeface="Trebuchet MS"/>
                <a:cs typeface="Trebuchet MS"/>
              </a:rPr>
              <a:t>female </a:t>
            </a:r>
            <a:r>
              <a:rPr sz="2100" spc="-620" dirty="0">
                <a:solidFill>
                  <a:srgbClr val="1D1D1B"/>
                </a:solidFill>
                <a:latin typeface="Trebuchet MS"/>
                <a:cs typeface="Trebuchet MS"/>
              </a:rPr>
              <a:t> </a:t>
            </a:r>
            <a:r>
              <a:rPr sz="2100" spc="-65" dirty="0">
                <a:solidFill>
                  <a:srgbClr val="1D1D1B"/>
                </a:solidFill>
                <a:latin typeface="Trebuchet MS"/>
                <a:cs typeface="Trebuchet MS"/>
              </a:rPr>
              <a:t>entrepreneurs</a:t>
            </a:r>
            <a:endParaRPr sz="2100" dirty="0">
              <a:latin typeface="Trebuchet MS"/>
              <a:cs typeface="Trebuchet MS"/>
            </a:endParaRPr>
          </a:p>
          <a:p>
            <a:pPr marL="12700" marR="5080">
              <a:lnSpc>
                <a:spcPct val="100000"/>
              </a:lnSpc>
              <a:spcBef>
                <a:spcPts val="2100"/>
              </a:spcBef>
            </a:pPr>
            <a:r>
              <a:rPr sz="1800" spc="-70" dirty="0">
                <a:solidFill>
                  <a:srgbClr val="1D1D1B"/>
                </a:solidFill>
                <a:latin typeface="Trebuchet MS"/>
                <a:cs typeface="Trebuchet MS"/>
              </a:rPr>
              <a:t>This</a:t>
            </a:r>
            <a:r>
              <a:rPr sz="1800" spc="-50" dirty="0">
                <a:solidFill>
                  <a:srgbClr val="1D1D1B"/>
                </a:solidFill>
                <a:latin typeface="Trebuchet MS"/>
                <a:cs typeface="Trebuchet MS"/>
              </a:rPr>
              <a:t> </a:t>
            </a:r>
            <a:r>
              <a:rPr sz="1800" spc="-85" dirty="0">
                <a:solidFill>
                  <a:srgbClr val="1D1D1B"/>
                </a:solidFill>
                <a:latin typeface="Trebuchet MS"/>
                <a:cs typeface="Trebuchet MS"/>
              </a:rPr>
              <a:t>project</a:t>
            </a:r>
            <a:r>
              <a:rPr sz="1800" spc="-45" dirty="0">
                <a:solidFill>
                  <a:srgbClr val="1D1D1B"/>
                </a:solidFill>
                <a:latin typeface="Trebuchet MS"/>
                <a:cs typeface="Trebuchet MS"/>
              </a:rPr>
              <a:t> </a:t>
            </a:r>
            <a:r>
              <a:rPr sz="1800" spc="-50" dirty="0">
                <a:solidFill>
                  <a:srgbClr val="1D1D1B"/>
                </a:solidFill>
                <a:latin typeface="Trebuchet MS"/>
                <a:cs typeface="Trebuchet MS"/>
              </a:rPr>
              <a:t>aims</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85" dirty="0">
                <a:solidFill>
                  <a:srgbClr val="1D1D1B"/>
                </a:solidFill>
                <a:latin typeface="Trebuchet MS"/>
                <a:cs typeface="Trebuchet MS"/>
              </a:rPr>
              <a:t>facilitate</a:t>
            </a:r>
            <a:r>
              <a:rPr sz="1800" spc="-45" dirty="0">
                <a:solidFill>
                  <a:srgbClr val="1D1D1B"/>
                </a:solidFill>
                <a:latin typeface="Trebuchet MS"/>
                <a:cs typeface="Trebuchet MS"/>
              </a:rPr>
              <a:t> the </a:t>
            </a:r>
            <a:r>
              <a:rPr sz="1800" spc="-55" dirty="0">
                <a:solidFill>
                  <a:srgbClr val="1D1D1B"/>
                </a:solidFill>
                <a:latin typeface="Trebuchet MS"/>
                <a:cs typeface="Trebuchet MS"/>
              </a:rPr>
              <a:t>in- </a:t>
            </a:r>
            <a:r>
              <a:rPr sz="1800" spc="-50" dirty="0">
                <a:solidFill>
                  <a:srgbClr val="1D1D1B"/>
                </a:solidFill>
                <a:latin typeface="Trebuchet MS"/>
                <a:cs typeface="Trebuchet MS"/>
              </a:rPr>
              <a:t> </a:t>
            </a:r>
            <a:r>
              <a:rPr sz="1800" spc="-75" dirty="0">
                <a:solidFill>
                  <a:srgbClr val="1D1D1B"/>
                </a:solidFill>
                <a:latin typeface="Trebuchet MS"/>
                <a:cs typeface="Trebuchet MS"/>
              </a:rPr>
              <a:t>crease </a:t>
            </a:r>
            <a:r>
              <a:rPr sz="1800" spc="-20" dirty="0">
                <a:solidFill>
                  <a:srgbClr val="1D1D1B"/>
                </a:solidFill>
                <a:latin typeface="Trebuchet MS"/>
                <a:cs typeface="Trebuchet MS"/>
              </a:rPr>
              <a:t>of </a:t>
            </a:r>
            <a:r>
              <a:rPr sz="1800" spc="-70" dirty="0">
                <a:solidFill>
                  <a:srgbClr val="1D1D1B"/>
                </a:solidFill>
                <a:latin typeface="Trebuchet MS"/>
                <a:cs typeface="Trebuchet MS"/>
              </a:rPr>
              <a:t>female </a:t>
            </a:r>
            <a:r>
              <a:rPr sz="1800" spc="-30" dirty="0">
                <a:solidFill>
                  <a:srgbClr val="1D1D1B"/>
                </a:solidFill>
                <a:latin typeface="Trebuchet MS"/>
                <a:cs typeface="Trebuchet MS"/>
              </a:rPr>
              <a:t>migrant </a:t>
            </a:r>
            <a:r>
              <a:rPr sz="1800" spc="-55" dirty="0">
                <a:solidFill>
                  <a:srgbClr val="1D1D1B"/>
                </a:solidFill>
                <a:latin typeface="Trebuchet MS"/>
                <a:cs typeface="Trebuchet MS"/>
              </a:rPr>
              <a:t>entrepreneurs </a:t>
            </a:r>
            <a:r>
              <a:rPr sz="1800" spc="-530" dirty="0">
                <a:solidFill>
                  <a:srgbClr val="1D1D1B"/>
                </a:solidFill>
                <a:latin typeface="Trebuchet MS"/>
                <a:cs typeface="Trebuchet MS"/>
              </a:rPr>
              <a:t> </a:t>
            </a:r>
            <a:r>
              <a:rPr sz="1800" spc="-50" dirty="0">
                <a:solidFill>
                  <a:srgbClr val="1D1D1B"/>
                </a:solidFill>
                <a:latin typeface="Trebuchet MS"/>
                <a:cs typeface="Trebuchet MS"/>
              </a:rPr>
              <a:t>by </a:t>
            </a:r>
            <a:r>
              <a:rPr sz="1800" spc="-30" dirty="0">
                <a:solidFill>
                  <a:srgbClr val="1D1D1B"/>
                </a:solidFill>
                <a:latin typeface="Trebuchet MS"/>
                <a:cs typeface="Trebuchet MS"/>
              </a:rPr>
              <a:t>transforming </a:t>
            </a:r>
            <a:r>
              <a:rPr sz="1800" spc="-70" dirty="0">
                <a:solidFill>
                  <a:srgbClr val="1D1D1B"/>
                </a:solidFill>
                <a:latin typeface="Trebuchet MS"/>
                <a:cs typeface="Trebuchet MS"/>
              </a:rPr>
              <a:t>their </a:t>
            </a:r>
            <a:r>
              <a:rPr sz="1800" spc="-65" dirty="0">
                <a:solidFill>
                  <a:srgbClr val="1D1D1B"/>
                </a:solidFill>
                <a:latin typeface="Trebuchet MS"/>
                <a:cs typeface="Trebuchet MS"/>
              </a:rPr>
              <a:t>access </a:t>
            </a:r>
            <a:r>
              <a:rPr sz="1800" spc="-15" dirty="0">
                <a:solidFill>
                  <a:srgbClr val="1D1D1B"/>
                </a:solidFill>
                <a:latin typeface="Trebuchet MS"/>
                <a:cs typeface="Trebuchet MS"/>
              </a:rPr>
              <a:t>to and </a:t>
            </a:r>
            <a:r>
              <a:rPr sz="1800" spc="-45" dirty="0">
                <a:solidFill>
                  <a:srgbClr val="1D1D1B"/>
                </a:solidFill>
                <a:latin typeface="Trebuchet MS"/>
                <a:cs typeface="Trebuchet MS"/>
              </a:rPr>
              <a:t>the </a:t>
            </a:r>
            <a:r>
              <a:rPr sz="1800" spc="-530" dirty="0">
                <a:solidFill>
                  <a:srgbClr val="1D1D1B"/>
                </a:solidFill>
                <a:latin typeface="Trebuchet MS"/>
                <a:cs typeface="Trebuchet MS"/>
              </a:rPr>
              <a:t> </a:t>
            </a:r>
            <a:r>
              <a:rPr sz="1800" spc="-65" dirty="0">
                <a:solidFill>
                  <a:srgbClr val="1D1D1B"/>
                </a:solidFill>
                <a:latin typeface="Trebuchet MS"/>
                <a:cs typeface="Trebuchet MS"/>
              </a:rPr>
              <a:t>quality</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the </a:t>
            </a:r>
            <a:r>
              <a:rPr sz="1800" spc="-40" dirty="0">
                <a:solidFill>
                  <a:srgbClr val="1D1D1B"/>
                </a:solidFill>
                <a:latin typeface="Trebuchet MS"/>
                <a:cs typeface="Trebuchet MS"/>
              </a:rPr>
              <a:t>training</a:t>
            </a:r>
            <a:r>
              <a:rPr sz="1800" spc="-45" dirty="0">
                <a:solidFill>
                  <a:srgbClr val="1D1D1B"/>
                </a:solidFill>
                <a:latin typeface="Trebuchet MS"/>
                <a:cs typeface="Trebuchet MS"/>
              </a:rPr>
              <a:t> </a:t>
            </a:r>
            <a:r>
              <a:rPr sz="1800" spc="-55" dirty="0">
                <a:solidFill>
                  <a:srgbClr val="1D1D1B"/>
                </a:solidFill>
                <a:latin typeface="Trebuchet MS"/>
                <a:cs typeface="Trebuchet MS"/>
              </a:rPr>
              <a:t>they</a:t>
            </a:r>
            <a:r>
              <a:rPr sz="1800" spc="-45" dirty="0">
                <a:solidFill>
                  <a:srgbClr val="1D1D1B"/>
                </a:solidFill>
                <a:latin typeface="Trebuchet MS"/>
                <a:cs typeface="Trebuchet MS"/>
              </a:rPr>
              <a:t> </a:t>
            </a:r>
            <a:r>
              <a:rPr sz="1800" spc="-125" dirty="0">
                <a:solidFill>
                  <a:srgbClr val="1D1D1B"/>
                </a:solidFill>
                <a:latin typeface="Trebuchet MS"/>
                <a:cs typeface="Trebuchet MS"/>
              </a:rPr>
              <a:t>r</a:t>
            </a:r>
            <a:r>
              <a:rPr sz="1800" spc="-90" dirty="0">
                <a:solidFill>
                  <a:srgbClr val="1D1D1B"/>
                </a:solidFill>
                <a:latin typeface="Trebuchet MS"/>
                <a:cs typeface="Trebuchet MS"/>
              </a:rPr>
              <a:t>eceive</a:t>
            </a:r>
            <a:r>
              <a:rPr sz="1800" spc="-45" dirty="0">
                <a:solidFill>
                  <a:srgbClr val="1D1D1B"/>
                </a:solidFill>
                <a:latin typeface="Trebuchet MS"/>
                <a:cs typeface="Trebuchet MS"/>
              </a:rPr>
              <a:t> </a:t>
            </a:r>
            <a:r>
              <a:rPr sz="1800" spc="-85" dirty="0">
                <a:solidFill>
                  <a:srgbClr val="1D1D1B"/>
                </a:solidFill>
                <a:latin typeface="Trebuchet MS"/>
                <a:cs typeface="Trebuchet MS"/>
              </a:rPr>
              <a:t>f</a:t>
            </a:r>
            <a:r>
              <a:rPr sz="1800" spc="-110" dirty="0">
                <a:solidFill>
                  <a:srgbClr val="1D1D1B"/>
                </a:solidFill>
                <a:latin typeface="Trebuchet MS"/>
                <a:cs typeface="Trebuchet MS"/>
              </a:rPr>
              <a:t>r</a:t>
            </a:r>
            <a:r>
              <a:rPr sz="1800" spc="10" dirty="0">
                <a:solidFill>
                  <a:srgbClr val="1D1D1B"/>
                </a:solidFill>
                <a:latin typeface="Trebuchet MS"/>
                <a:cs typeface="Trebuchet MS"/>
              </a:rPr>
              <a:t>om  </a:t>
            </a:r>
            <a:r>
              <a:rPr sz="1800" spc="-55" dirty="0">
                <a:solidFill>
                  <a:srgbClr val="1D1D1B"/>
                </a:solidFill>
                <a:latin typeface="Trebuchet MS"/>
                <a:cs typeface="Trebuchet MS"/>
              </a:rPr>
              <a:t>entrepreneurship</a:t>
            </a:r>
            <a:r>
              <a:rPr sz="1800" spc="-45" dirty="0">
                <a:solidFill>
                  <a:srgbClr val="1D1D1B"/>
                </a:solidFill>
                <a:latin typeface="Trebuchet MS"/>
                <a:cs typeface="Trebuchet MS"/>
              </a:rPr>
              <a:t> </a:t>
            </a:r>
            <a:r>
              <a:rPr sz="1800" spc="-60" dirty="0">
                <a:solidFill>
                  <a:srgbClr val="1D1D1B"/>
                </a:solidFill>
                <a:latin typeface="Trebuchet MS"/>
                <a:cs typeface="Trebuchet MS"/>
              </a:rPr>
              <a:t>VET</a:t>
            </a:r>
            <a:r>
              <a:rPr sz="1800" spc="-40" dirty="0">
                <a:solidFill>
                  <a:srgbClr val="1D1D1B"/>
                </a:solidFill>
                <a:latin typeface="Trebuchet MS"/>
                <a:cs typeface="Trebuchet MS"/>
              </a:rPr>
              <a:t> </a:t>
            </a:r>
            <a:r>
              <a:rPr sz="1800" spc="-55" dirty="0">
                <a:solidFill>
                  <a:srgbClr val="1D1D1B"/>
                </a:solidFill>
                <a:latin typeface="Trebuchet MS"/>
                <a:cs typeface="Trebuchet MS"/>
              </a:rPr>
              <a:t>institutions.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lang="en-GB" b="1" spc="-5" dirty="0">
                <a:solidFill>
                  <a:srgbClr val="1D1D1B"/>
                </a:solidFill>
                <a:latin typeface="Trebuchet MS"/>
                <a:cs typeface="Trebuchet MS"/>
                <a:hlinkClick r:id="rId2"/>
              </a:rPr>
              <a:t>https://www.eminentproject.eu/course-curriculum-and-classroom-materials/</a:t>
            </a:r>
            <a:endParaRPr lang="en-GB" b="1" spc="-5" dirty="0">
              <a:solidFill>
                <a:srgbClr val="1D1D1B"/>
              </a:solidFill>
              <a:latin typeface="Trebuchet MS"/>
              <a:cs typeface="Trebuchet MS"/>
            </a:endParaRPr>
          </a:p>
          <a:p>
            <a:pPr marL="12700">
              <a:lnSpc>
                <a:spcPct val="100000"/>
              </a:lnSpc>
            </a:pPr>
            <a:endParaRPr sz="1800" dirty="0">
              <a:latin typeface="Trebuchet MS"/>
              <a:cs typeface="Trebuchet MS"/>
            </a:endParaRPr>
          </a:p>
        </p:txBody>
      </p:sp>
      <p:grpSp>
        <p:nvGrpSpPr>
          <p:cNvPr id="9" name="object 9"/>
          <p:cNvGrpSpPr/>
          <p:nvPr/>
        </p:nvGrpSpPr>
        <p:grpSpPr>
          <a:xfrm>
            <a:off x="1189691" y="0"/>
            <a:ext cx="8869045" cy="4154170"/>
            <a:chOff x="1189691" y="0"/>
            <a:chExt cx="8869045" cy="4154170"/>
          </a:xfrm>
        </p:grpSpPr>
        <p:pic>
          <p:nvPicPr>
            <p:cNvPr id="10" name="object 10"/>
            <p:cNvPicPr/>
            <p:nvPr/>
          </p:nvPicPr>
          <p:blipFill>
            <a:blip r:embed="rId3" cstate="print"/>
            <a:stretch>
              <a:fillRect/>
            </a:stretch>
          </p:blipFill>
          <p:spPr>
            <a:xfrm>
              <a:off x="3774135" y="0"/>
              <a:ext cx="6284264" cy="4154030"/>
            </a:xfrm>
            <a:prstGeom prst="rect">
              <a:avLst/>
            </a:prstGeom>
          </p:spPr>
        </p:pic>
        <p:sp>
          <p:nvSpPr>
            <p:cNvPr id="11" name="object 11"/>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2" name="object 12"/>
          <p:cNvSpPr txBox="1"/>
          <p:nvPr/>
        </p:nvSpPr>
        <p:spPr>
          <a:xfrm>
            <a:off x="6413500" y="4806950"/>
            <a:ext cx="2854325" cy="1945639"/>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FFFFFF"/>
                </a:solidFill>
                <a:latin typeface="Trebuchet MS"/>
                <a:cs typeface="Trebuchet MS"/>
              </a:rPr>
              <a:t>This </a:t>
            </a:r>
            <a:r>
              <a:rPr sz="1800" spc="-45" dirty="0">
                <a:solidFill>
                  <a:srgbClr val="FFFFFF"/>
                </a:solidFill>
                <a:latin typeface="Trebuchet MS"/>
                <a:cs typeface="Trebuchet MS"/>
              </a:rPr>
              <a:t>course </a:t>
            </a:r>
            <a:r>
              <a:rPr sz="1800" spc="-50" dirty="0">
                <a:solidFill>
                  <a:srgbClr val="FFFFFF"/>
                </a:solidFill>
                <a:latin typeface="Trebuchet MS"/>
                <a:cs typeface="Trebuchet MS"/>
              </a:rPr>
              <a:t>aims </a:t>
            </a:r>
            <a:r>
              <a:rPr sz="1800" spc="-15">
                <a:solidFill>
                  <a:srgbClr val="FFFFFF"/>
                </a:solidFill>
                <a:latin typeface="Trebuchet MS"/>
                <a:cs typeface="Trebuchet MS"/>
              </a:rPr>
              <a:t>to </a:t>
            </a:r>
            <a:r>
              <a:rPr sz="1800" spc="-55">
                <a:solidFill>
                  <a:srgbClr val="FFFFFF"/>
                </a:solidFill>
                <a:latin typeface="Trebuchet MS"/>
                <a:cs typeface="Trebuchet MS"/>
              </a:rPr>
              <a:t>improve</a:t>
            </a:r>
            <a:r>
              <a:rPr lang="en-US" sz="1800" spc="-55" dirty="0">
                <a:solidFill>
                  <a:srgbClr val="FFFFFF"/>
                </a:solidFill>
                <a:latin typeface="Trebuchet MS"/>
                <a:cs typeface="Trebuchet MS"/>
              </a:rPr>
              <a:t> </a:t>
            </a:r>
            <a:r>
              <a:rPr sz="1800" spc="-45">
                <a:solidFill>
                  <a:srgbClr val="FFFFFF"/>
                </a:solidFill>
                <a:latin typeface="Trebuchet MS"/>
                <a:cs typeface="Trebuchet MS"/>
              </a:rPr>
              <a:t>the </a:t>
            </a:r>
            <a:r>
              <a:rPr sz="1800" spc="-65" dirty="0">
                <a:solidFill>
                  <a:srgbClr val="FFFFFF"/>
                </a:solidFill>
                <a:latin typeface="Trebuchet MS"/>
                <a:cs typeface="Trebuchet MS"/>
              </a:rPr>
              <a:t>quality </a:t>
            </a:r>
            <a:r>
              <a:rPr sz="1800" spc="-20" dirty="0">
                <a:solidFill>
                  <a:srgbClr val="FFFFFF"/>
                </a:solidFill>
                <a:latin typeface="Trebuchet MS"/>
                <a:cs typeface="Trebuchet MS"/>
              </a:rPr>
              <a:t>of </a:t>
            </a:r>
            <a:r>
              <a:rPr sz="1800" spc="-15" dirty="0">
                <a:solidFill>
                  <a:srgbClr val="FFFFFF"/>
                </a:solidFill>
                <a:latin typeface="Trebuchet MS"/>
                <a:cs typeface="Trebuchet MS"/>
              </a:rPr>
              <a:t> </a:t>
            </a:r>
            <a:r>
              <a:rPr sz="1800" spc="-40" dirty="0">
                <a:solidFill>
                  <a:srgbClr val="FFFFFF"/>
                </a:solidFill>
                <a:latin typeface="Trebuchet MS"/>
                <a:cs typeface="Trebuchet MS"/>
              </a:rPr>
              <a:t>training </a:t>
            </a:r>
            <a:r>
              <a:rPr sz="1800" spc="-45" dirty="0">
                <a:solidFill>
                  <a:srgbClr val="FFFFFF"/>
                </a:solidFill>
                <a:latin typeface="Trebuchet MS"/>
                <a:cs typeface="Trebuchet MS"/>
              </a:rPr>
              <a:t>for </a:t>
            </a:r>
            <a:r>
              <a:rPr sz="1800" spc="-55" dirty="0">
                <a:solidFill>
                  <a:srgbClr val="FFFFFF"/>
                </a:solidFill>
                <a:latin typeface="Trebuchet MS"/>
                <a:cs typeface="Trebuchet MS"/>
              </a:rPr>
              <a:t>entrepreneurship </a:t>
            </a:r>
            <a:r>
              <a:rPr sz="1800" spc="-535" dirty="0">
                <a:solidFill>
                  <a:srgbClr val="FFFFFF"/>
                </a:solidFill>
                <a:latin typeface="Trebuchet MS"/>
                <a:cs typeface="Trebuchet MS"/>
              </a:rPr>
              <a:t> </a:t>
            </a:r>
            <a:r>
              <a:rPr sz="1800" spc="-45" dirty="0">
                <a:solidFill>
                  <a:srgbClr val="FFFFFF"/>
                </a:solidFill>
                <a:latin typeface="Trebuchet MS"/>
                <a:cs typeface="Trebuchet MS"/>
              </a:rPr>
              <a:t>educators </a:t>
            </a:r>
            <a:r>
              <a:rPr sz="1800" spc="-35" dirty="0">
                <a:solidFill>
                  <a:srgbClr val="FFFFFF"/>
                </a:solidFill>
                <a:latin typeface="Trebuchet MS"/>
                <a:cs typeface="Trebuchet MS"/>
              </a:rPr>
              <a:t>within </a:t>
            </a:r>
            <a:r>
              <a:rPr sz="1800" spc="-45" dirty="0">
                <a:solidFill>
                  <a:srgbClr val="FFFFFF"/>
                </a:solidFill>
                <a:latin typeface="Trebuchet MS"/>
                <a:cs typeface="Trebuchet MS"/>
              </a:rPr>
              <a:t>the </a:t>
            </a:r>
            <a:r>
              <a:rPr sz="1800" spc="-55" dirty="0">
                <a:solidFill>
                  <a:srgbClr val="FFFFFF"/>
                </a:solidFill>
                <a:latin typeface="Trebuchet MS"/>
                <a:cs typeface="Trebuchet MS"/>
              </a:rPr>
              <a:t>context </a:t>
            </a:r>
            <a:r>
              <a:rPr sz="1800" spc="-530" dirty="0">
                <a:solidFill>
                  <a:srgbClr val="FFFFFF"/>
                </a:solidFill>
                <a:latin typeface="Trebuchet MS"/>
                <a:cs typeface="Trebuchet MS"/>
              </a:rPr>
              <a:t> </a:t>
            </a:r>
            <a:r>
              <a:rPr sz="1800" spc="-20" dirty="0">
                <a:solidFill>
                  <a:srgbClr val="FFFFFF"/>
                </a:solidFill>
                <a:latin typeface="Trebuchet MS"/>
                <a:cs typeface="Trebuchet MS"/>
              </a:rPr>
              <a:t>of</a:t>
            </a:r>
            <a:r>
              <a:rPr sz="1800" spc="-45" dirty="0">
                <a:solidFill>
                  <a:srgbClr val="FFFFFF"/>
                </a:solidFill>
                <a:latin typeface="Trebuchet MS"/>
                <a:cs typeface="Trebuchet MS"/>
              </a:rPr>
              <a:t> inclusion </a:t>
            </a:r>
            <a:r>
              <a:rPr sz="1800" spc="-15">
                <a:solidFill>
                  <a:srgbClr val="FFFFFF"/>
                </a:solidFill>
                <a:latin typeface="Trebuchet MS"/>
                <a:cs typeface="Trebuchet MS"/>
              </a:rPr>
              <a:t>and</a:t>
            </a:r>
            <a:r>
              <a:rPr sz="1800" spc="-45">
                <a:solidFill>
                  <a:srgbClr val="FFFFFF"/>
                </a:solidFill>
                <a:latin typeface="Trebuchet MS"/>
                <a:cs typeface="Trebuchet MS"/>
              </a:rPr>
              <a:t> </a:t>
            </a:r>
            <a:r>
              <a:rPr sz="1800" spc="-75">
                <a:solidFill>
                  <a:srgbClr val="FFFFFF"/>
                </a:solidFill>
                <a:latin typeface="Trebuchet MS"/>
                <a:cs typeface="Trebuchet MS"/>
              </a:rPr>
              <a:t>diversit</a:t>
            </a:r>
            <a:r>
              <a:rPr sz="1800" spc="-240">
                <a:solidFill>
                  <a:srgbClr val="FFFFFF"/>
                </a:solidFill>
                <a:latin typeface="Trebuchet MS"/>
                <a:cs typeface="Trebuchet MS"/>
              </a:rPr>
              <a:t>y</a:t>
            </a:r>
            <a:r>
              <a:rPr lang="en-US" sz="1800" spc="-240" dirty="0">
                <a:solidFill>
                  <a:srgbClr val="FFFFFF"/>
                </a:solidFill>
                <a:latin typeface="Trebuchet MS"/>
                <a:cs typeface="Trebuchet MS"/>
              </a:rPr>
              <a:t> </a:t>
            </a:r>
            <a:r>
              <a:rPr sz="1800" spc="-165">
                <a:solidFill>
                  <a:srgbClr val="FFFFFF"/>
                </a:solidFill>
                <a:latin typeface="Trebuchet MS"/>
                <a:cs typeface="Trebuchet MS"/>
              </a:rPr>
              <a:t>,</a:t>
            </a:r>
            <a:r>
              <a:rPr sz="1800" spc="-45">
                <a:solidFill>
                  <a:srgbClr val="FFFFFF"/>
                </a:solidFill>
                <a:latin typeface="Trebuchet MS"/>
                <a:cs typeface="Trebuchet MS"/>
              </a:rPr>
              <a:t> </a:t>
            </a:r>
            <a:r>
              <a:rPr sz="1800" dirty="0">
                <a:solidFill>
                  <a:srgbClr val="FFFFFF"/>
                </a:solidFill>
                <a:latin typeface="Trebuchet MS"/>
                <a:cs typeface="Trebuchet MS"/>
              </a:rPr>
              <a:t>so  </a:t>
            </a:r>
            <a:r>
              <a:rPr sz="1800" spc="-40" dirty="0">
                <a:solidFill>
                  <a:srgbClr val="FFFFFF"/>
                </a:solidFill>
                <a:latin typeface="Trebuchet MS"/>
                <a:cs typeface="Trebuchet MS"/>
              </a:rPr>
              <a:t>as </a:t>
            </a:r>
            <a:r>
              <a:rPr sz="1800" spc="-15" dirty="0">
                <a:solidFill>
                  <a:srgbClr val="FFFFFF"/>
                </a:solidFill>
                <a:latin typeface="Trebuchet MS"/>
                <a:cs typeface="Trebuchet MS"/>
              </a:rPr>
              <a:t>to </a:t>
            </a:r>
            <a:r>
              <a:rPr sz="1800" spc="-30" dirty="0">
                <a:solidFill>
                  <a:srgbClr val="FFFFFF"/>
                </a:solidFill>
                <a:latin typeface="Trebuchet MS"/>
                <a:cs typeface="Trebuchet MS"/>
              </a:rPr>
              <a:t>unlock </a:t>
            </a:r>
            <a:r>
              <a:rPr sz="1800" spc="-45" dirty="0">
                <a:solidFill>
                  <a:srgbClr val="FFFFFF"/>
                </a:solidFill>
                <a:latin typeface="Trebuchet MS"/>
                <a:cs typeface="Trebuchet MS"/>
              </a:rPr>
              <a:t>the </a:t>
            </a:r>
            <a:r>
              <a:rPr sz="1800" spc="-50" dirty="0">
                <a:solidFill>
                  <a:srgbClr val="FFFFFF"/>
                </a:solidFill>
                <a:latin typeface="Trebuchet MS"/>
                <a:cs typeface="Trebuchet MS"/>
              </a:rPr>
              <a:t>potential </a:t>
            </a:r>
            <a:r>
              <a:rPr sz="1800" spc="-20" dirty="0">
                <a:solidFill>
                  <a:srgbClr val="FFFFFF"/>
                </a:solidFill>
                <a:latin typeface="Trebuchet MS"/>
                <a:cs typeface="Trebuchet MS"/>
              </a:rPr>
              <a:t>of </a:t>
            </a:r>
            <a:r>
              <a:rPr sz="1800" spc="-530" dirty="0">
                <a:solidFill>
                  <a:srgbClr val="FFFFFF"/>
                </a:solidFill>
                <a:latin typeface="Trebuchet MS"/>
                <a:cs typeface="Trebuchet MS"/>
              </a:rPr>
              <a:t> </a:t>
            </a:r>
            <a:r>
              <a:rPr sz="1800" spc="-30" dirty="0">
                <a:solidFill>
                  <a:srgbClr val="FFFFFF"/>
                </a:solidFill>
                <a:latin typeface="Trebuchet MS"/>
                <a:cs typeface="Trebuchet MS"/>
              </a:rPr>
              <a:t>migrant</a:t>
            </a:r>
            <a:r>
              <a:rPr sz="1800" spc="-55" dirty="0">
                <a:solidFill>
                  <a:srgbClr val="FFFFFF"/>
                </a:solidFill>
                <a:latin typeface="Trebuchet MS"/>
                <a:cs typeface="Trebuchet MS"/>
              </a:rPr>
              <a:t> </a:t>
            </a:r>
            <a:r>
              <a:rPr sz="1800" spc="-75" dirty="0">
                <a:solidFill>
                  <a:srgbClr val="FFFFFF"/>
                </a:solidFill>
                <a:latin typeface="Trebuchet MS"/>
                <a:cs typeface="Trebuchet MS"/>
              </a:rPr>
              <a:t>&amp;</a:t>
            </a:r>
            <a:r>
              <a:rPr sz="1800" spc="-50" dirty="0">
                <a:solidFill>
                  <a:srgbClr val="FFFFFF"/>
                </a:solidFill>
                <a:latin typeface="Trebuchet MS"/>
                <a:cs typeface="Trebuchet MS"/>
              </a:rPr>
              <a:t> refugee </a:t>
            </a:r>
            <a:r>
              <a:rPr sz="1800" spc="-25" dirty="0">
                <a:solidFill>
                  <a:srgbClr val="FFFFFF"/>
                </a:solidFill>
                <a:latin typeface="Trebuchet MS"/>
                <a:cs typeface="Trebuchet MS"/>
              </a:rPr>
              <a:t>women.</a:t>
            </a:r>
            <a:endParaRPr sz="1800">
              <a:latin typeface="Trebuchet MS"/>
              <a:cs typeface="Trebuchet MS"/>
            </a:endParaRPr>
          </a:p>
        </p:txBody>
      </p:sp>
      <p:sp>
        <p:nvSpPr>
          <p:cNvPr id="13" name="object 13"/>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14" name="object 14"/>
          <p:cNvSpPr txBox="1"/>
          <p:nvPr/>
        </p:nvSpPr>
        <p:spPr>
          <a:xfrm>
            <a:off x="1176969" y="2084127"/>
            <a:ext cx="1910080" cy="299720"/>
          </a:xfrm>
          <a:prstGeom prst="rect">
            <a:avLst/>
          </a:prstGeom>
        </p:spPr>
        <p:txBody>
          <a:bodyPr vert="horz" wrap="square" lIns="0" tIns="12700" rIns="0" bIns="0" rtlCol="0">
            <a:spAutoFit/>
          </a:bodyPr>
          <a:lstStyle/>
          <a:p>
            <a:pPr marL="12700">
              <a:lnSpc>
                <a:spcPct val="100000"/>
              </a:lnSpc>
              <a:spcBef>
                <a:spcPts val="100"/>
              </a:spcBef>
            </a:pPr>
            <a:r>
              <a:rPr sz="1800" spc="-60" dirty="0">
                <a:solidFill>
                  <a:srgbClr val="1D1D1B"/>
                </a:solidFill>
                <a:latin typeface="Trebuchet MS"/>
                <a:cs typeface="Trebuchet MS"/>
              </a:rPr>
              <a:t>Few</a:t>
            </a:r>
            <a:r>
              <a:rPr sz="1800" spc="-70" dirty="0">
                <a:solidFill>
                  <a:srgbClr val="1D1D1B"/>
                </a:solidFill>
                <a:latin typeface="Trebuchet MS"/>
                <a:cs typeface="Trebuchet MS"/>
              </a:rPr>
              <a:t> </a:t>
            </a:r>
            <a:r>
              <a:rPr sz="1800" spc="-15" dirty="0">
                <a:solidFill>
                  <a:srgbClr val="1D1D1B"/>
                </a:solidFill>
                <a:latin typeface="Trebuchet MS"/>
                <a:cs typeface="Trebuchet MS"/>
              </a:rPr>
              <a:t>words</a:t>
            </a:r>
            <a:r>
              <a:rPr sz="1800" spc="-65" dirty="0">
                <a:solidFill>
                  <a:srgbClr val="1D1D1B"/>
                </a:solidFill>
                <a:latin typeface="Trebuchet MS"/>
                <a:cs typeface="Trebuchet MS"/>
              </a:rPr>
              <a:t> </a:t>
            </a:r>
            <a:r>
              <a:rPr sz="1800" spc="-70" dirty="0">
                <a:solidFill>
                  <a:srgbClr val="1D1D1B"/>
                </a:solidFill>
                <a:latin typeface="Trebuchet MS"/>
                <a:cs typeface="Trebuchet MS"/>
              </a:rPr>
              <a:t>about...</a:t>
            </a:r>
            <a:endParaRPr sz="180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8400" cy="7772400"/>
          </a:xfrm>
          <a:custGeom>
            <a:avLst/>
            <a:gdLst/>
            <a:ahLst/>
            <a:cxnLst/>
            <a:rect l="l" t="t" r="r" b="b"/>
            <a:pathLst>
              <a:path w="10058400" h="7772400">
                <a:moveTo>
                  <a:pt x="10058400" y="0"/>
                </a:moveTo>
                <a:lnTo>
                  <a:pt x="0" y="0"/>
                </a:lnTo>
                <a:lnTo>
                  <a:pt x="0" y="7772400"/>
                </a:lnTo>
                <a:lnTo>
                  <a:pt x="10058400" y="7772400"/>
                </a:lnTo>
                <a:lnTo>
                  <a:pt x="10058400" y="0"/>
                </a:lnTo>
                <a:close/>
              </a:path>
            </a:pathLst>
          </a:custGeom>
          <a:solidFill>
            <a:srgbClr val="EB5C4B"/>
          </a:solidFill>
        </p:spPr>
        <p:txBody>
          <a:bodyPr wrap="square" lIns="0" tIns="0" rIns="0" bIns="0" rtlCol="0"/>
          <a:lstStyle/>
          <a:p>
            <a:endParaRPr/>
          </a:p>
        </p:txBody>
      </p:sp>
      <p:pic>
        <p:nvPicPr>
          <p:cNvPr id="3" name="object 3"/>
          <p:cNvPicPr/>
          <p:nvPr/>
        </p:nvPicPr>
        <p:blipFill>
          <a:blip r:embed="rId2" cstate="print"/>
          <a:stretch>
            <a:fillRect/>
          </a:stretch>
        </p:blipFill>
        <p:spPr>
          <a:xfrm>
            <a:off x="0" y="2885439"/>
            <a:ext cx="5395527" cy="4886960"/>
          </a:xfrm>
          <a:prstGeom prst="rect">
            <a:avLst/>
          </a:prstGeom>
        </p:spPr>
      </p:pic>
      <p:sp>
        <p:nvSpPr>
          <p:cNvPr id="4" name="object 4"/>
          <p:cNvSpPr/>
          <p:nvPr/>
        </p:nvSpPr>
        <p:spPr>
          <a:xfrm>
            <a:off x="6677516" y="2601902"/>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5" name="object 5"/>
          <p:cNvSpPr txBox="1"/>
          <p:nvPr/>
        </p:nvSpPr>
        <p:spPr>
          <a:xfrm>
            <a:off x="1348971" y="864027"/>
            <a:ext cx="8103234" cy="6786473"/>
          </a:xfrm>
          <a:prstGeom prst="rect">
            <a:avLst/>
          </a:prstGeom>
        </p:spPr>
        <p:txBody>
          <a:bodyPr vert="horz" wrap="square" lIns="0" tIns="12700" rIns="0" bIns="0" rtlCol="0">
            <a:spAutoFit/>
          </a:bodyPr>
          <a:lstStyle/>
          <a:p>
            <a:pPr marL="12700" marR="3014345">
              <a:lnSpc>
                <a:spcPct val="100000"/>
              </a:lnSpc>
              <a:spcBef>
                <a:spcPts val="100"/>
              </a:spcBef>
            </a:pPr>
            <a:r>
              <a:rPr sz="1800" spc="50" dirty="0">
                <a:solidFill>
                  <a:srgbClr val="FFFFFF"/>
                </a:solidFill>
                <a:latin typeface="Trebuchet MS"/>
                <a:cs typeface="Trebuchet MS"/>
              </a:rPr>
              <a:t>Many </a:t>
            </a:r>
            <a:r>
              <a:rPr sz="1800" spc="-20" dirty="0">
                <a:solidFill>
                  <a:srgbClr val="FFFFFF"/>
                </a:solidFill>
                <a:latin typeface="Trebuchet MS"/>
                <a:cs typeface="Trebuchet MS"/>
              </a:rPr>
              <a:t>of </a:t>
            </a:r>
            <a:r>
              <a:rPr sz="1800" spc="-45" dirty="0">
                <a:solidFill>
                  <a:srgbClr val="FFFFFF"/>
                </a:solidFill>
                <a:latin typeface="Trebuchet MS"/>
                <a:cs typeface="Trebuchet MS"/>
              </a:rPr>
              <a:t>the </a:t>
            </a:r>
            <a:r>
              <a:rPr sz="1800" spc="-30" dirty="0">
                <a:solidFill>
                  <a:srgbClr val="FFFFFF"/>
                </a:solidFill>
                <a:latin typeface="Trebuchet MS"/>
                <a:cs typeface="Trebuchet MS"/>
              </a:rPr>
              <a:t>ways </a:t>
            </a:r>
            <a:r>
              <a:rPr sz="1800" spc="-15" dirty="0">
                <a:solidFill>
                  <a:srgbClr val="FFFFFF"/>
                </a:solidFill>
                <a:latin typeface="Trebuchet MS"/>
                <a:cs typeface="Trebuchet MS"/>
              </a:rPr>
              <a:t>we </a:t>
            </a:r>
            <a:r>
              <a:rPr sz="1800" spc="-65" dirty="0">
                <a:solidFill>
                  <a:srgbClr val="FFFFFF"/>
                </a:solidFill>
                <a:latin typeface="Trebuchet MS"/>
                <a:cs typeface="Trebuchet MS"/>
              </a:rPr>
              <a:t>talk </a:t>
            </a:r>
            <a:r>
              <a:rPr sz="1800" spc="-15" dirty="0">
                <a:solidFill>
                  <a:srgbClr val="FFFFFF"/>
                </a:solidFill>
                <a:latin typeface="Trebuchet MS"/>
                <a:cs typeface="Trebuchet MS"/>
              </a:rPr>
              <a:t>about </a:t>
            </a:r>
            <a:r>
              <a:rPr sz="1800" spc="-90" dirty="0">
                <a:solidFill>
                  <a:srgbClr val="FFFFFF"/>
                </a:solidFill>
                <a:latin typeface="Trebuchet MS"/>
                <a:cs typeface="Trebuchet MS"/>
              </a:rPr>
              <a:t>creative </a:t>
            </a:r>
            <a:r>
              <a:rPr sz="1800" spc="-5" dirty="0">
                <a:solidFill>
                  <a:srgbClr val="FFFFFF"/>
                </a:solidFill>
                <a:latin typeface="Trebuchet MS"/>
                <a:cs typeface="Trebuchet MS"/>
              </a:rPr>
              <a:t>work </a:t>
            </a:r>
            <a:r>
              <a:rPr sz="1800" spc="-45" dirty="0">
                <a:solidFill>
                  <a:srgbClr val="FFFFFF"/>
                </a:solidFill>
                <a:latin typeface="Trebuchet MS"/>
                <a:cs typeface="Trebuchet MS"/>
              </a:rPr>
              <a:t>only </a:t>
            </a:r>
            <a:r>
              <a:rPr sz="1800" spc="-530" dirty="0">
                <a:solidFill>
                  <a:srgbClr val="FFFFFF"/>
                </a:solidFill>
                <a:latin typeface="Trebuchet MS"/>
                <a:cs typeface="Trebuchet MS"/>
              </a:rPr>
              <a:t> </a:t>
            </a:r>
            <a:r>
              <a:rPr sz="1800" spc="-60" dirty="0">
                <a:solidFill>
                  <a:srgbClr val="FFFFFF"/>
                </a:solidFill>
                <a:latin typeface="Trebuchet MS"/>
                <a:cs typeface="Trebuchet MS"/>
              </a:rPr>
              <a:t>capture</a:t>
            </a:r>
            <a:r>
              <a:rPr sz="1800" spc="-45" dirty="0">
                <a:solidFill>
                  <a:srgbClr val="FFFFFF"/>
                </a:solidFill>
                <a:latin typeface="Trebuchet MS"/>
                <a:cs typeface="Trebuchet MS"/>
              </a:rPr>
              <a:t> the</a:t>
            </a:r>
            <a:r>
              <a:rPr sz="1800" spc="-40" dirty="0">
                <a:solidFill>
                  <a:srgbClr val="FFFFFF"/>
                </a:solidFill>
                <a:latin typeface="Trebuchet MS"/>
                <a:cs typeface="Trebuchet MS"/>
              </a:rPr>
              <a:t> </a:t>
            </a:r>
            <a:r>
              <a:rPr sz="1800" spc="-80" dirty="0">
                <a:solidFill>
                  <a:srgbClr val="FFFFFF"/>
                </a:solidFill>
                <a:latin typeface="Trebuchet MS"/>
                <a:cs typeface="Trebuchet MS"/>
              </a:rPr>
              <a:t>brilliance</a:t>
            </a:r>
            <a:r>
              <a:rPr sz="1800" spc="-40" dirty="0">
                <a:solidFill>
                  <a:srgbClr val="FFFFFF"/>
                </a:solidFill>
                <a:latin typeface="Trebuchet MS"/>
                <a:cs typeface="Trebuchet MS"/>
              </a:rPr>
              <a:t> </a:t>
            </a:r>
            <a:r>
              <a:rPr sz="1800" spc="-20" dirty="0">
                <a:solidFill>
                  <a:srgbClr val="FFFFFF"/>
                </a:solidFill>
                <a:latin typeface="Trebuchet MS"/>
                <a:cs typeface="Trebuchet MS"/>
              </a:rPr>
              <a:t>of</a:t>
            </a:r>
            <a:r>
              <a:rPr sz="1800" spc="-40" dirty="0">
                <a:solidFill>
                  <a:srgbClr val="FFFFFF"/>
                </a:solidFill>
                <a:latin typeface="Trebuchet MS"/>
                <a:cs typeface="Trebuchet MS"/>
              </a:rPr>
              <a:t> </a:t>
            </a:r>
            <a:r>
              <a:rPr sz="1800" spc="-50" dirty="0">
                <a:solidFill>
                  <a:srgbClr val="FFFFFF"/>
                </a:solidFill>
                <a:latin typeface="Trebuchet MS"/>
                <a:cs typeface="Trebuchet MS"/>
              </a:rPr>
              <a:t>a</a:t>
            </a:r>
            <a:r>
              <a:rPr sz="1800" spc="-40" dirty="0">
                <a:solidFill>
                  <a:srgbClr val="FFFFFF"/>
                </a:solidFill>
                <a:latin typeface="Trebuchet MS"/>
                <a:cs typeface="Trebuchet MS"/>
              </a:rPr>
              <a:t> </a:t>
            </a:r>
            <a:r>
              <a:rPr sz="1800" spc="-45" dirty="0">
                <a:solidFill>
                  <a:srgbClr val="FFFFFF"/>
                </a:solidFill>
                <a:latin typeface="Trebuchet MS"/>
                <a:cs typeface="Trebuchet MS"/>
              </a:rPr>
              <a:t>single</a:t>
            </a:r>
            <a:r>
              <a:rPr sz="1800" spc="-40" dirty="0">
                <a:solidFill>
                  <a:srgbClr val="FFFFFF"/>
                </a:solidFill>
                <a:latin typeface="Trebuchet MS"/>
                <a:cs typeface="Trebuchet MS"/>
              </a:rPr>
              <a:t> </a:t>
            </a:r>
            <a:r>
              <a:rPr sz="1800" spc="-70" dirty="0">
                <a:solidFill>
                  <a:srgbClr val="FFFFFF"/>
                </a:solidFill>
                <a:latin typeface="Trebuchet MS"/>
                <a:cs typeface="Trebuchet MS"/>
              </a:rPr>
              <a:t>individual.</a:t>
            </a:r>
            <a:r>
              <a:rPr sz="1800" spc="-40" dirty="0">
                <a:solidFill>
                  <a:srgbClr val="FFFFFF"/>
                </a:solidFill>
                <a:latin typeface="Trebuchet MS"/>
                <a:cs typeface="Trebuchet MS"/>
              </a:rPr>
              <a:t> </a:t>
            </a:r>
            <a:r>
              <a:rPr sz="1800" spc="-25" dirty="0">
                <a:solidFill>
                  <a:srgbClr val="FFFFFF"/>
                </a:solidFill>
                <a:latin typeface="Trebuchet MS"/>
                <a:cs typeface="Trebuchet MS"/>
              </a:rPr>
              <a:t>But</a:t>
            </a:r>
            <a:r>
              <a:rPr sz="1800" spc="-40" dirty="0">
                <a:solidFill>
                  <a:srgbClr val="FFFFFF"/>
                </a:solidFill>
                <a:latin typeface="Trebuchet MS"/>
                <a:cs typeface="Trebuchet MS"/>
              </a:rPr>
              <a:t> </a:t>
            </a:r>
            <a:r>
              <a:rPr sz="1800" spc="-90" dirty="0">
                <a:solidFill>
                  <a:srgbClr val="FFFFFF"/>
                </a:solidFill>
                <a:latin typeface="Trebuchet MS"/>
                <a:cs typeface="Trebuchet MS"/>
              </a:rPr>
              <a:t>cre- </a:t>
            </a:r>
            <a:r>
              <a:rPr sz="1800" spc="-85" dirty="0">
                <a:solidFill>
                  <a:srgbClr val="FFFFFF"/>
                </a:solidFill>
                <a:latin typeface="Trebuchet MS"/>
                <a:cs typeface="Trebuchet MS"/>
              </a:rPr>
              <a:t> ativity</a:t>
            </a:r>
            <a:r>
              <a:rPr sz="1800" spc="-45" dirty="0">
                <a:solidFill>
                  <a:srgbClr val="FFFFFF"/>
                </a:solidFill>
                <a:latin typeface="Trebuchet MS"/>
                <a:cs typeface="Trebuchet MS"/>
              </a:rPr>
              <a:t> also </a:t>
            </a:r>
            <a:r>
              <a:rPr sz="1800" spc="-65" dirty="0">
                <a:solidFill>
                  <a:srgbClr val="FFFFFF"/>
                </a:solidFill>
                <a:latin typeface="Trebuchet MS"/>
                <a:cs typeface="Trebuchet MS"/>
              </a:rPr>
              <a:t>thrives</a:t>
            </a:r>
            <a:r>
              <a:rPr sz="1800" spc="-45" dirty="0">
                <a:solidFill>
                  <a:srgbClr val="FFFFFF"/>
                </a:solidFill>
                <a:latin typeface="Trebuchet MS"/>
                <a:cs typeface="Trebuchet MS"/>
              </a:rPr>
              <a:t> </a:t>
            </a:r>
            <a:r>
              <a:rPr sz="1800" spc="25" dirty="0">
                <a:solidFill>
                  <a:srgbClr val="FFFFFF"/>
                </a:solidFill>
                <a:latin typeface="Trebuchet MS"/>
                <a:cs typeface="Trebuchet MS"/>
              </a:rPr>
              <a:t>on</a:t>
            </a:r>
            <a:r>
              <a:rPr sz="1800" spc="-45" dirty="0">
                <a:solidFill>
                  <a:srgbClr val="FFFFFF"/>
                </a:solidFill>
                <a:latin typeface="Trebuchet MS"/>
                <a:cs typeface="Trebuchet MS"/>
              </a:rPr>
              <a:t> </a:t>
            </a:r>
            <a:r>
              <a:rPr sz="1800" spc="-75" dirty="0">
                <a:solidFill>
                  <a:srgbClr val="FFFFFF"/>
                </a:solidFill>
                <a:latin typeface="Trebuchet MS"/>
                <a:cs typeface="Trebuchet MS"/>
              </a:rPr>
              <a:t>diversit</a:t>
            </a:r>
            <a:r>
              <a:rPr sz="1800" spc="-240" dirty="0">
                <a:solidFill>
                  <a:srgbClr val="FFFFFF"/>
                </a:solidFill>
                <a:latin typeface="Trebuchet MS"/>
                <a:cs typeface="Trebuchet MS"/>
              </a:rPr>
              <a:t>y</a:t>
            </a:r>
            <a:r>
              <a:rPr sz="1800" spc="-165" dirty="0">
                <a:solidFill>
                  <a:srgbClr val="FFFFFF"/>
                </a:solidFill>
                <a:latin typeface="Trebuchet MS"/>
                <a:cs typeface="Trebuchet MS"/>
              </a:rPr>
              <a:t>,</a:t>
            </a:r>
            <a:r>
              <a:rPr sz="1800" spc="-45" dirty="0">
                <a:solidFill>
                  <a:srgbClr val="FFFFFF"/>
                </a:solidFill>
                <a:latin typeface="Trebuchet MS"/>
                <a:cs typeface="Trebuchet MS"/>
              </a:rPr>
              <a:t> </a:t>
            </a:r>
            <a:r>
              <a:rPr sz="1800" spc="-50" dirty="0">
                <a:solidFill>
                  <a:srgbClr val="FFFFFF"/>
                </a:solidFill>
                <a:latin typeface="Trebuchet MS"/>
                <a:cs typeface="Trebuchet MS"/>
              </a:rPr>
              <a:t>tension,</a:t>
            </a:r>
            <a:r>
              <a:rPr sz="1800" spc="-45" dirty="0">
                <a:solidFill>
                  <a:srgbClr val="FFFFFF"/>
                </a:solidFill>
                <a:latin typeface="Trebuchet MS"/>
                <a:cs typeface="Trebuchet MS"/>
              </a:rPr>
              <a:t> </a:t>
            </a:r>
            <a:r>
              <a:rPr sz="1800" spc="-40" dirty="0">
                <a:solidFill>
                  <a:srgbClr val="FFFFFF"/>
                </a:solidFill>
                <a:latin typeface="Trebuchet MS"/>
                <a:cs typeface="Trebuchet MS"/>
              </a:rPr>
              <a:t>sharing,</a:t>
            </a:r>
            <a:r>
              <a:rPr sz="1800" spc="-45" dirty="0">
                <a:solidFill>
                  <a:srgbClr val="FFFFFF"/>
                </a:solidFill>
                <a:latin typeface="Trebuchet MS"/>
                <a:cs typeface="Trebuchet MS"/>
              </a:rPr>
              <a:t> </a:t>
            </a:r>
            <a:r>
              <a:rPr sz="1800" spc="-10" dirty="0">
                <a:solidFill>
                  <a:srgbClr val="FFFFFF"/>
                </a:solidFill>
                <a:latin typeface="Trebuchet MS"/>
                <a:cs typeface="Trebuchet MS"/>
              </a:rPr>
              <a:t>and  </a:t>
            </a:r>
            <a:r>
              <a:rPr sz="1800" spc="-55" dirty="0">
                <a:solidFill>
                  <a:srgbClr val="FFFFFF"/>
                </a:solidFill>
                <a:latin typeface="Trebuchet MS"/>
                <a:cs typeface="Trebuchet MS"/>
              </a:rPr>
              <a:t>collaboration.</a:t>
            </a:r>
            <a:r>
              <a:rPr sz="1800" spc="-45" dirty="0">
                <a:solidFill>
                  <a:srgbClr val="FFFFFF"/>
                </a:solidFill>
                <a:latin typeface="Trebuchet MS"/>
                <a:cs typeface="Trebuchet MS"/>
              </a:rPr>
              <a:t> </a:t>
            </a:r>
            <a:r>
              <a:rPr sz="1800" spc="-315" dirty="0">
                <a:solidFill>
                  <a:srgbClr val="FFFFFF"/>
                </a:solidFill>
                <a:latin typeface="Trebuchet MS"/>
                <a:cs typeface="Trebuchet MS"/>
              </a:rPr>
              <a:t>T</a:t>
            </a:r>
            <a:r>
              <a:rPr sz="1800" spc="45" dirty="0">
                <a:solidFill>
                  <a:srgbClr val="FFFFFF"/>
                </a:solidFill>
                <a:latin typeface="Trebuchet MS"/>
                <a:cs typeface="Trebuchet MS"/>
              </a:rPr>
              <a:t>wo</a:t>
            </a:r>
            <a:r>
              <a:rPr sz="1800" spc="-45" dirty="0">
                <a:solidFill>
                  <a:srgbClr val="FFFFFF"/>
                </a:solidFill>
                <a:latin typeface="Trebuchet MS"/>
                <a:cs typeface="Trebuchet MS"/>
              </a:rPr>
              <a:t> </a:t>
            </a:r>
            <a:r>
              <a:rPr sz="1800" spc="-80" dirty="0">
                <a:solidFill>
                  <a:srgbClr val="FFFFFF"/>
                </a:solidFill>
                <a:latin typeface="Trebuchet MS"/>
                <a:cs typeface="Trebuchet MS"/>
              </a:rPr>
              <a:t>(or</a:t>
            </a:r>
            <a:r>
              <a:rPr sz="1800" spc="-45" dirty="0">
                <a:solidFill>
                  <a:srgbClr val="FFFFFF"/>
                </a:solidFill>
                <a:latin typeface="Trebuchet MS"/>
                <a:cs typeface="Trebuchet MS"/>
              </a:rPr>
              <a:t> </a:t>
            </a:r>
            <a:r>
              <a:rPr sz="1800" spc="-25" dirty="0">
                <a:solidFill>
                  <a:srgbClr val="FFFFFF"/>
                </a:solidFill>
                <a:latin typeface="Trebuchet MS"/>
                <a:cs typeface="Trebuchet MS"/>
              </a:rPr>
              <a:t>mo</a:t>
            </a:r>
            <a:r>
              <a:rPr sz="1800" spc="-35" dirty="0">
                <a:solidFill>
                  <a:srgbClr val="FFFFFF"/>
                </a:solidFill>
                <a:latin typeface="Trebuchet MS"/>
                <a:cs typeface="Trebuchet MS"/>
              </a:rPr>
              <a:t>r</a:t>
            </a:r>
            <a:r>
              <a:rPr sz="1800" spc="-125" dirty="0">
                <a:solidFill>
                  <a:srgbClr val="FFFFFF"/>
                </a:solidFill>
                <a:latin typeface="Trebuchet MS"/>
                <a:cs typeface="Trebuchet MS"/>
              </a:rPr>
              <a:t>e)</a:t>
            </a:r>
            <a:r>
              <a:rPr sz="1800" spc="-45" dirty="0">
                <a:solidFill>
                  <a:srgbClr val="FFFFFF"/>
                </a:solidFill>
                <a:latin typeface="Trebuchet MS"/>
                <a:cs typeface="Trebuchet MS"/>
              </a:rPr>
              <a:t> </a:t>
            </a:r>
            <a:r>
              <a:rPr sz="1800" spc="-110" dirty="0">
                <a:solidFill>
                  <a:srgbClr val="FFFFFF"/>
                </a:solidFill>
                <a:latin typeface="Trebuchet MS"/>
                <a:cs typeface="Trebuchet MS"/>
              </a:rPr>
              <a:t>c</a:t>
            </a:r>
            <a:r>
              <a:rPr sz="1800" spc="-105" dirty="0">
                <a:solidFill>
                  <a:srgbClr val="FFFFFF"/>
                </a:solidFill>
                <a:latin typeface="Trebuchet MS"/>
                <a:cs typeface="Trebuchet MS"/>
              </a:rPr>
              <a:t>r</a:t>
            </a:r>
            <a:r>
              <a:rPr sz="1800" spc="-80" dirty="0">
                <a:solidFill>
                  <a:srgbClr val="FFFFFF"/>
                </a:solidFill>
                <a:latin typeface="Trebuchet MS"/>
                <a:cs typeface="Trebuchet MS"/>
              </a:rPr>
              <a:t>eative</a:t>
            </a:r>
            <a:r>
              <a:rPr sz="1800" spc="-45" dirty="0">
                <a:solidFill>
                  <a:srgbClr val="FFFFFF"/>
                </a:solidFill>
                <a:latin typeface="Trebuchet MS"/>
                <a:cs typeface="Trebuchet MS"/>
              </a:rPr>
              <a:t> people </a:t>
            </a:r>
            <a:r>
              <a:rPr sz="1800" spc="-35" dirty="0">
                <a:solidFill>
                  <a:srgbClr val="FFFFFF"/>
                </a:solidFill>
                <a:latin typeface="Trebuchet MS"/>
                <a:cs typeface="Trebuchet MS"/>
              </a:rPr>
              <a:t>can  </a:t>
            </a:r>
            <a:r>
              <a:rPr sz="1800" spc="-65" dirty="0">
                <a:solidFill>
                  <a:srgbClr val="FFFFFF"/>
                </a:solidFill>
                <a:latin typeface="Trebuchet MS"/>
                <a:cs typeface="Trebuchet MS"/>
              </a:rPr>
              <a:t>leverage</a:t>
            </a:r>
            <a:r>
              <a:rPr sz="1800" spc="-45" dirty="0">
                <a:solidFill>
                  <a:srgbClr val="FFFFFF"/>
                </a:solidFill>
                <a:latin typeface="Trebuchet MS"/>
                <a:cs typeface="Trebuchet MS"/>
              </a:rPr>
              <a:t> </a:t>
            </a:r>
            <a:r>
              <a:rPr sz="1800" spc="-50" dirty="0">
                <a:solidFill>
                  <a:srgbClr val="FFFFFF"/>
                </a:solidFill>
                <a:latin typeface="Trebuchet MS"/>
                <a:cs typeface="Trebuchet MS"/>
              </a:rPr>
              <a:t>these</a:t>
            </a:r>
            <a:r>
              <a:rPr sz="1800" spc="-45" dirty="0">
                <a:solidFill>
                  <a:srgbClr val="FFFFFF"/>
                </a:solidFill>
                <a:latin typeface="Trebuchet MS"/>
                <a:cs typeface="Trebuchet MS"/>
              </a:rPr>
              <a:t> </a:t>
            </a:r>
            <a:r>
              <a:rPr sz="1800" spc="-55" dirty="0">
                <a:solidFill>
                  <a:srgbClr val="FFFFFF"/>
                </a:solidFill>
                <a:latin typeface="Trebuchet MS"/>
                <a:cs typeface="Trebuchet MS"/>
              </a:rPr>
              <a:t>benefits</a:t>
            </a:r>
            <a:r>
              <a:rPr sz="1800" spc="-45" dirty="0">
                <a:solidFill>
                  <a:srgbClr val="FFFFFF"/>
                </a:solidFill>
                <a:latin typeface="Trebuchet MS"/>
                <a:cs typeface="Trebuchet MS"/>
              </a:rPr>
              <a:t> </a:t>
            </a:r>
            <a:r>
              <a:rPr sz="1800" spc="-90" dirty="0">
                <a:solidFill>
                  <a:srgbClr val="FFFFFF"/>
                </a:solidFill>
                <a:latin typeface="Trebuchet MS"/>
                <a:cs typeface="Trebuchet MS"/>
              </a:rPr>
              <a:t>if</a:t>
            </a:r>
            <a:r>
              <a:rPr sz="1800" spc="-45" dirty="0">
                <a:solidFill>
                  <a:srgbClr val="FFFFFF"/>
                </a:solidFill>
                <a:latin typeface="Trebuchet MS"/>
                <a:cs typeface="Trebuchet MS"/>
              </a:rPr>
              <a:t> </a:t>
            </a:r>
            <a:r>
              <a:rPr sz="1800" spc="-55" dirty="0">
                <a:solidFill>
                  <a:srgbClr val="FFFFFF"/>
                </a:solidFill>
                <a:latin typeface="Trebuchet MS"/>
                <a:cs typeface="Trebuchet MS"/>
              </a:rPr>
              <a:t>they</a:t>
            </a:r>
            <a:r>
              <a:rPr sz="1800" spc="-45" dirty="0">
                <a:solidFill>
                  <a:srgbClr val="FFFFFF"/>
                </a:solidFill>
                <a:latin typeface="Trebuchet MS"/>
                <a:cs typeface="Trebuchet MS"/>
              </a:rPr>
              <a:t> </a:t>
            </a:r>
            <a:r>
              <a:rPr sz="1800" spc="-70" dirty="0">
                <a:solidFill>
                  <a:srgbClr val="FFFFFF"/>
                </a:solidFill>
                <a:latin typeface="Trebuchet MS"/>
                <a:cs typeface="Trebuchet MS"/>
              </a:rPr>
              <a:t>play</a:t>
            </a:r>
            <a:r>
              <a:rPr sz="1800" spc="-45" dirty="0">
                <a:solidFill>
                  <a:srgbClr val="FFFFFF"/>
                </a:solidFill>
                <a:latin typeface="Trebuchet MS"/>
                <a:cs typeface="Trebuchet MS"/>
              </a:rPr>
              <a:t> </a:t>
            </a:r>
            <a:r>
              <a:rPr sz="1800" spc="-75" dirty="0">
                <a:solidFill>
                  <a:srgbClr val="FFFFFF"/>
                </a:solidFill>
                <a:latin typeface="Trebuchet MS"/>
                <a:cs typeface="Trebuchet MS"/>
              </a:rPr>
              <a:t>well</a:t>
            </a:r>
            <a:r>
              <a:rPr sz="1800" spc="-45" dirty="0">
                <a:solidFill>
                  <a:srgbClr val="FFFFFF"/>
                </a:solidFill>
                <a:latin typeface="Trebuchet MS"/>
                <a:cs typeface="Trebuchet MS"/>
              </a:rPr>
              <a:t> </a:t>
            </a:r>
            <a:r>
              <a:rPr sz="1800" spc="-25" dirty="0">
                <a:solidFill>
                  <a:srgbClr val="FFFFFF"/>
                </a:solidFill>
                <a:latin typeface="Trebuchet MS"/>
                <a:cs typeface="Trebuchet MS"/>
              </a:rPr>
              <a:t>togethe</a:t>
            </a:r>
            <a:r>
              <a:rPr sz="1800" spc="-275" dirty="0">
                <a:solidFill>
                  <a:srgbClr val="FFFFFF"/>
                </a:solidFill>
                <a:latin typeface="Trebuchet MS"/>
                <a:cs typeface="Trebuchet MS"/>
              </a:rPr>
              <a:t>r</a:t>
            </a:r>
            <a:r>
              <a:rPr sz="1800" spc="-165" dirty="0">
                <a:solidFill>
                  <a:srgbClr val="FFFFFF"/>
                </a:solidFill>
                <a:latin typeface="Trebuchet MS"/>
                <a:cs typeface="Trebuchet MS"/>
              </a:rPr>
              <a:t>.</a:t>
            </a:r>
            <a:endParaRPr sz="1800" dirty="0">
              <a:latin typeface="Trebuchet MS"/>
              <a:cs typeface="Trebuchet MS"/>
            </a:endParaRPr>
          </a:p>
          <a:p>
            <a:pPr>
              <a:lnSpc>
                <a:spcPct val="100000"/>
              </a:lnSpc>
              <a:spcBef>
                <a:spcPts val="20"/>
              </a:spcBef>
            </a:pPr>
            <a:endParaRPr sz="2750" dirty="0">
              <a:latin typeface="Trebuchet MS"/>
              <a:cs typeface="Trebuchet MS"/>
            </a:endParaRPr>
          </a:p>
          <a:p>
            <a:pPr marR="191770" algn="r">
              <a:lnSpc>
                <a:spcPct val="100000"/>
              </a:lnSpc>
            </a:pPr>
            <a:r>
              <a:rPr sz="1800" b="1" spc="40" dirty="0">
                <a:solidFill>
                  <a:srgbClr val="FFFFFF"/>
                </a:solidFill>
                <a:latin typeface="Trebuchet MS"/>
                <a:cs typeface="Trebuchet MS"/>
              </a:rPr>
              <a:t>Multimedia</a:t>
            </a:r>
            <a:r>
              <a:rPr sz="1800" b="1" spc="-65"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dirty="0">
              <a:latin typeface="Trebuchet MS"/>
              <a:cs typeface="Trebuchet MS"/>
            </a:endParaRPr>
          </a:p>
          <a:p>
            <a:pPr>
              <a:lnSpc>
                <a:spcPct val="100000"/>
              </a:lnSpc>
              <a:spcBef>
                <a:spcPts val="25"/>
              </a:spcBef>
            </a:pPr>
            <a:endParaRPr sz="2350" dirty="0">
              <a:latin typeface="Trebuchet MS"/>
              <a:cs typeface="Trebuchet MS"/>
            </a:endParaRPr>
          </a:p>
          <a:p>
            <a:pPr marR="5080" algn="r">
              <a:lnSpc>
                <a:spcPct val="100000"/>
              </a:lnSpc>
            </a:pPr>
            <a:r>
              <a:rPr sz="2400" spc="135" dirty="0">
                <a:solidFill>
                  <a:srgbClr val="FFFFFF"/>
                </a:solidFill>
                <a:latin typeface="Trebuchet MS"/>
                <a:cs typeface="Trebuchet MS"/>
              </a:rPr>
              <a:t>Creative</a:t>
            </a:r>
            <a:r>
              <a:rPr sz="2400" spc="-10" dirty="0">
                <a:solidFill>
                  <a:srgbClr val="FFFFFF"/>
                </a:solidFill>
                <a:latin typeface="Trebuchet MS"/>
                <a:cs typeface="Trebuchet MS"/>
              </a:rPr>
              <a:t> </a:t>
            </a:r>
            <a:r>
              <a:rPr sz="2400" spc="135" dirty="0">
                <a:solidFill>
                  <a:srgbClr val="FFFFFF"/>
                </a:solidFill>
                <a:latin typeface="Trebuchet MS"/>
                <a:cs typeface="Trebuchet MS"/>
              </a:rPr>
              <a:t>collaboration:</a:t>
            </a:r>
            <a:endParaRPr sz="2400" dirty="0">
              <a:latin typeface="Trebuchet MS"/>
              <a:cs typeface="Trebuchet MS"/>
            </a:endParaRPr>
          </a:p>
          <a:p>
            <a:pPr marR="5080" algn="r">
              <a:lnSpc>
                <a:spcPct val="100000"/>
              </a:lnSpc>
            </a:pPr>
            <a:r>
              <a:rPr sz="2400" spc="-65" dirty="0">
                <a:solidFill>
                  <a:srgbClr val="FFFFFF"/>
                </a:solidFill>
                <a:latin typeface="Trebuchet MS"/>
                <a:cs typeface="Trebuchet MS"/>
              </a:rPr>
              <a:t>Everything</a:t>
            </a:r>
            <a:r>
              <a:rPr sz="2400" spc="-75" dirty="0">
                <a:solidFill>
                  <a:srgbClr val="FFFFFF"/>
                </a:solidFill>
                <a:latin typeface="Trebuchet MS"/>
                <a:cs typeface="Trebuchet MS"/>
              </a:rPr>
              <a:t> </a:t>
            </a:r>
            <a:r>
              <a:rPr sz="2400" spc="-20" dirty="0">
                <a:solidFill>
                  <a:srgbClr val="FFFFFF"/>
                </a:solidFill>
                <a:latin typeface="Trebuchet MS"/>
                <a:cs typeface="Trebuchet MS"/>
              </a:rPr>
              <a:t>you</a:t>
            </a:r>
            <a:r>
              <a:rPr sz="2400" spc="-75" dirty="0">
                <a:solidFill>
                  <a:srgbClr val="FFFFFF"/>
                </a:solidFill>
                <a:latin typeface="Trebuchet MS"/>
                <a:cs typeface="Trebuchet MS"/>
              </a:rPr>
              <a:t> </a:t>
            </a:r>
            <a:r>
              <a:rPr sz="2400" spc="-50" dirty="0">
                <a:solidFill>
                  <a:srgbClr val="FFFFFF"/>
                </a:solidFill>
                <a:latin typeface="Trebuchet MS"/>
                <a:cs typeface="Trebuchet MS"/>
              </a:rPr>
              <a:t>need</a:t>
            </a:r>
            <a:r>
              <a:rPr sz="2400" spc="-70" dirty="0">
                <a:solidFill>
                  <a:srgbClr val="FFFFFF"/>
                </a:solidFill>
                <a:latin typeface="Trebuchet MS"/>
                <a:cs typeface="Trebuchet MS"/>
              </a:rPr>
              <a:t> </a:t>
            </a:r>
            <a:r>
              <a:rPr sz="2400" spc="-20" dirty="0">
                <a:solidFill>
                  <a:srgbClr val="FFFFFF"/>
                </a:solidFill>
                <a:latin typeface="Trebuchet MS"/>
                <a:cs typeface="Trebuchet MS"/>
              </a:rPr>
              <a:t>to</a:t>
            </a:r>
            <a:r>
              <a:rPr sz="2400" spc="-75" dirty="0">
                <a:solidFill>
                  <a:srgbClr val="FFFFFF"/>
                </a:solidFill>
                <a:latin typeface="Trebuchet MS"/>
                <a:cs typeface="Trebuchet MS"/>
              </a:rPr>
              <a:t> </a:t>
            </a:r>
            <a:r>
              <a:rPr sz="2400" spc="35" dirty="0">
                <a:solidFill>
                  <a:srgbClr val="FFFFFF"/>
                </a:solidFill>
                <a:latin typeface="Trebuchet MS"/>
                <a:cs typeface="Trebuchet MS"/>
              </a:rPr>
              <a:t>know</a:t>
            </a:r>
            <a:endParaRPr sz="2400" dirty="0">
              <a:latin typeface="Trebuchet MS"/>
              <a:cs typeface="Trebuchet MS"/>
            </a:endParaRPr>
          </a:p>
          <a:p>
            <a:pPr marL="4841875" marR="5080" indent="1105535" algn="r">
              <a:lnSpc>
                <a:spcPct val="100000"/>
              </a:lnSpc>
            </a:pPr>
            <a:r>
              <a:rPr sz="2400" spc="-20" dirty="0">
                <a:solidFill>
                  <a:srgbClr val="FFFFFF"/>
                </a:solidFill>
                <a:latin typeface="Trebuchet MS"/>
                <a:cs typeface="Trebuchet MS"/>
              </a:rPr>
              <a:t>about</a:t>
            </a:r>
            <a:r>
              <a:rPr sz="2400" spc="-125" dirty="0">
                <a:solidFill>
                  <a:srgbClr val="FFFFFF"/>
                </a:solidFill>
                <a:latin typeface="Trebuchet MS"/>
                <a:cs typeface="Trebuchet MS"/>
              </a:rPr>
              <a:t> </a:t>
            </a:r>
            <a:r>
              <a:rPr sz="2400" spc="-70" dirty="0">
                <a:solidFill>
                  <a:srgbClr val="FFFFFF"/>
                </a:solidFill>
                <a:latin typeface="Trebuchet MS"/>
                <a:cs typeface="Trebuchet MS"/>
              </a:rPr>
              <a:t>successful </a:t>
            </a:r>
            <a:r>
              <a:rPr sz="2400" spc="-710" dirty="0">
                <a:solidFill>
                  <a:srgbClr val="FFFFFF"/>
                </a:solidFill>
                <a:latin typeface="Trebuchet MS"/>
                <a:cs typeface="Trebuchet MS"/>
              </a:rPr>
              <a:t> </a:t>
            </a:r>
            <a:r>
              <a:rPr sz="2400" spc="-65" dirty="0">
                <a:solidFill>
                  <a:srgbClr val="FFFFFF"/>
                </a:solidFill>
                <a:latin typeface="Trebuchet MS"/>
                <a:cs typeface="Trebuchet MS"/>
              </a:rPr>
              <a:t>collaboration</a:t>
            </a:r>
            <a:r>
              <a:rPr sz="2400" spc="-85" dirty="0">
                <a:solidFill>
                  <a:srgbClr val="FFFFFF"/>
                </a:solidFill>
                <a:latin typeface="Trebuchet MS"/>
                <a:cs typeface="Trebuchet MS"/>
              </a:rPr>
              <a:t> </a:t>
            </a:r>
            <a:r>
              <a:rPr sz="2400" spc="-60" dirty="0">
                <a:solidFill>
                  <a:srgbClr val="FFFFFF"/>
                </a:solidFill>
                <a:latin typeface="Trebuchet MS"/>
                <a:cs typeface="Trebuchet MS"/>
              </a:rPr>
              <a:t>for</a:t>
            </a:r>
            <a:r>
              <a:rPr sz="2400" spc="-80" dirty="0">
                <a:solidFill>
                  <a:srgbClr val="FFFFFF"/>
                </a:solidFill>
                <a:latin typeface="Trebuchet MS"/>
                <a:cs typeface="Trebuchet MS"/>
              </a:rPr>
              <a:t> </a:t>
            </a:r>
            <a:r>
              <a:rPr sz="2400" spc="-114" dirty="0">
                <a:solidFill>
                  <a:srgbClr val="FFFFFF"/>
                </a:solidFill>
                <a:latin typeface="Trebuchet MS"/>
                <a:cs typeface="Trebuchet MS"/>
              </a:rPr>
              <a:t>creative</a:t>
            </a:r>
            <a:endParaRPr sz="2400" dirty="0">
              <a:latin typeface="Trebuchet MS"/>
              <a:cs typeface="Trebuchet MS"/>
            </a:endParaRPr>
          </a:p>
          <a:p>
            <a:pPr marR="5080" algn="r">
              <a:lnSpc>
                <a:spcPct val="100000"/>
              </a:lnSpc>
            </a:pPr>
            <a:r>
              <a:rPr sz="2400" spc="-60" dirty="0">
                <a:solidFill>
                  <a:srgbClr val="FFFFFF"/>
                </a:solidFill>
                <a:latin typeface="Trebuchet MS"/>
                <a:cs typeface="Trebuchet MS"/>
              </a:rPr>
              <a:t>teams</a:t>
            </a:r>
            <a:endParaRPr sz="2400" dirty="0">
              <a:latin typeface="Trebuchet MS"/>
              <a:cs typeface="Trebuchet MS"/>
            </a:endParaRPr>
          </a:p>
          <a:p>
            <a:pPr marL="4185920" marR="5080" indent="219710">
              <a:lnSpc>
                <a:spcPct val="100000"/>
              </a:lnSpc>
              <a:spcBef>
                <a:spcPts val="2039"/>
              </a:spcBef>
            </a:pPr>
            <a:r>
              <a:rPr sz="1800" spc="-70" dirty="0">
                <a:solidFill>
                  <a:srgbClr val="FFFFFF"/>
                </a:solidFill>
                <a:latin typeface="Trebuchet MS"/>
                <a:cs typeface="Trebuchet MS"/>
              </a:rPr>
              <a:t>This</a:t>
            </a:r>
            <a:r>
              <a:rPr sz="1800" spc="-45" dirty="0">
                <a:solidFill>
                  <a:srgbClr val="FFFFFF"/>
                </a:solidFill>
                <a:latin typeface="Trebuchet MS"/>
                <a:cs typeface="Trebuchet MS"/>
              </a:rPr>
              <a:t> </a:t>
            </a:r>
            <a:r>
              <a:rPr sz="1800" spc="-40" dirty="0">
                <a:solidFill>
                  <a:srgbClr val="FFFFFF"/>
                </a:solidFill>
                <a:latin typeface="Trebuchet MS"/>
                <a:cs typeface="Trebuchet MS"/>
              </a:rPr>
              <a:t>in-depth</a:t>
            </a:r>
            <a:r>
              <a:rPr sz="1800" spc="-45" dirty="0">
                <a:solidFill>
                  <a:srgbClr val="FFFFFF"/>
                </a:solidFill>
                <a:latin typeface="Trebuchet MS"/>
                <a:cs typeface="Trebuchet MS"/>
              </a:rPr>
              <a:t> </a:t>
            </a:r>
            <a:r>
              <a:rPr sz="1800" spc="-125" dirty="0">
                <a:solidFill>
                  <a:srgbClr val="FFFFFF"/>
                </a:solidFill>
                <a:latin typeface="Trebuchet MS"/>
                <a:cs typeface="Trebuchet MS"/>
              </a:rPr>
              <a:t>r</a:t>
            </a:r>
            <a:r>
              <a:rPr sz="1800" spc="-75" dirty="0">
                <a:solidFill>
                  <a:srgbClr val="FFFFFF"/>
                </a:solidFill>
                <a:latin typeface="Trebuchet MS"/>
                <a:cs typeface="Trebuchet MS"/>
              </a:rPr>
              <a:t>esear</a:t>
            </a:r>
            <a:r>
              <a:rPr sz="1800" spc="-40" dirty="0">
                <a:solidFill>
                  <a:srgbClr val="FFFFFF"/>
                </a:solidFill>
                <a:latin typeface="Trebuchet MS"/>
                <a:cs typeface="Trebuchet MS"/>
              </a:rPr>
              <a:t>ch</a:t>
            </a:r>
            <a:r>
              <a:rPr sz="1800" spc="-45" dirty="0">
                <a:solidFill>
                  <a:srgbClr val="FFFFFF"/>
                </a:solidFill>
                <a:latin typeface="Trebuchet MS"/>
                <a:cs typeface="Trebuchet MS"/>
              </a:rPr>
              <a:t> </a:t>
            </a:r>
            <a:r>
              <a:rPr sz="1800" spc="-90" dirty="0">
                <a:solidFill>
                  <a:srgbClr val="FFFFFF"/>
                </a:solidFill>
                <a:latin typeface="Trebuchet MS"/>
                <a:cs typeface="Trebuchet MS"/>
              </a:rPr>
              <a:t>article</a:t>
            </a:r>
            <a:r>
              <a:rPr sz="1800" spc="-45" dirty="0">
                <a:solidFill>
                  <a:srgbClr val="FFFFFF"/>
                </a:solidFill>
                <a:latin typeface="Trebuchet MS"/>
                <a:cs typeface="Trebuchet MS"/>
              </a:rPr>
              <a:t> </a:t>
            </a:r>
            <a:r>
              <a:rPr sz="1800" spc="-65" dirty="0">
                <a:solidFill>
                  <a:srgbClr val="FFFFFF"/>
                </a:solidFill>
                <a:latin typeface="Trebuchet MS"/>
                <a:cs typeface="Trebuchet MS"/>
              </a:rPr>
              <a:t>pr</a:t>
            </a:r>
            <a:r>
              <a:rPr sz="1800" spc="-45" dirty="0">
                <a:solidFill>
                  <a:srgbClr val="FFFFFF"/>
                </a:solidFill>
                <a:latin typeface="Trebuchet MS"/>
                <a:cs typeface="Trebuchet MS"/>
              </a:rPr>
              <a:t>esents  </a:t>
            </a:r>
            <a:r>
              <a:rPr sz="1800" spc="-30" dirty="0">
                <a:solidFill>
                  <a:srgbClr val="FFFFFF"/>
                </a:solidFill>
                <a:latin typeface="Trebuchet MS"/>
                <a:cs typeface="Trebuchet MS"/>
              </a:rPr>
              <a:t>ways</a:t>
            </a:r>
            <a:r>
              <a:rPr sz="1800" spc="-40" dirty="0">
                <a:solidFill>
                  <a:srgbClr val="FFFFFF"/>
                </a:solidFill>
                <a:latin typeface="Trebuchet MS"/>
                <a:cs typeface="Trebuchet MS"/>
              </a:rPr>
              <a:t> </a:t>
            </a:r>
            <a:r>
              <a:rPr sz="1800" spc="-15" dirty="0">
                <a:solidFill>
                  <a:srgbClr val="FFFFFF"/>
                </a:solidFill>
                <a:latin typeface="Trebuchet MS"/>
                <a:cs typeface="Trebuchet MS"/>
              </a:rPr>
              <a:t>to</a:t>
            </a:r>
            <a:r>
              <a:rPr sz="1800" spc="-35" dirty="0">
                <a:solidFill>
                  <a:srgbClr val="FFFFFF"/>
                </a:solidFill>
                <a:latin typeface="Trebuchet MS"/>
                <a:cs typeface="Trebuchet MS"/>
              </a:rPr>
              <a:t> </a:t>
            </a:r>
            <a:r>
              <a:rPr sz="1800" spc="-60" dirty="0">
                <a:solidFill>
                  <a:srgbClr val="FFFFFF"/>
                </a:solidFill>
                <a:latin typeface="Trebuchet MS"/>
                <a:cs typeface="Trebuchet MS"/>
              </a:rPr>
              <a:t>collaborate</a:t>
            </a:r>
            <a:r>
              <a:rPr sz="1800" spc="-40" dirty="0">
                <a:solidFill>
                  <a:srgbClr val="FFFFFF"/>
                </a:solidFill>
                <a:latin typeface="Trebuchet MS"/>
                <a:cs typeface="Trebuchet MS"/>
              </a:rPr>
              <a:t> </a:t>
            </a:r>
            <a:r>
              <a:rPr sz="1800" spc="-50" dirty="0">
                <a:solidFill>
                  <a:srgbClr val="FFFFFF"/>
                </a:solidFill>
                <a:latin typeface="Trebuchet MS"/>
                <a:cs typeface="Trebuchet MS"/>
              </a:rPr>
              <a:t>in</a:t>
            </a:r>
            <a:r>
              <a:rPr sz="1800" spc="-35" dirty="0">
                <a:solidFill>
                  <a:srgbClr val="FFFFFF"/>
                </a:solidFill>
                <a:latin typeface="Trebuchet MS"/>
                <a:cs typeface="Trebuchet MS"/>
              </a:rPr>
              <a:t> </a:t>
            </a:r>
            <a:r>
              <a:rPr sz="1800" spc="-90" dirty="0">
                <a:solidFill>
                  <a:srgbClr val="FFFFFF"/>
                </a:solidFill>
                <a:latin typeface="Trebuchet MS"/>
                <a:cs typeface="Trebuchet MS"/>
              </a:rPr>
              <a:t>creative</a:t>
            </a:r>
            <a:r>
              <a:rPr sz="1800" spc="-35" dirty="0">
                <a:solidFill>
                  <a:srgbClr val="FFFFFF"/>
                </a:solidFill>
                <a:latin typeface="Trebuchet MS"/>
                <a:cs typeface="Trebuchet MS"/>
              </a:rPr>
              <a:t> </a:t>
            </a:r>
            <a:r>
              <a:rPr sz="1800" spc="-50" dirty="0">
                <a:solidFill>
                  <a:srgbClr val="FFFFFF"/>
                </a:solidFill>
                <a:latin typeface="Trebuchet MS"/>
                <a:cs typeface="Trebuchet MS"/>
              </a:rPr>
              <a:t>business.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4747895" marR="5080" indent="1358900" algn="just">
              <a:lnSpc>
                <a:spcPct val="100000"/>
              </a:lnSpc>
              <a:spcBef>
                <a:spcPts val="5"/>
              </a:spcBef>
            </a:pPr>
            <a:r>
              <a:rPr lang="en-GB" b="1" spc="10" dirty="0">
                <a:solidFill>
                  <a:srgbClr val="FFFFFF"/>
                </a:solidFill>
                <a:latin typeface="Trebuchet MS"/>
                <a:cs typeface="Trebuchet MS"/>
                <a:hlinkClick r:id="rId3"/>
              </a:rPr>
              <a:t>https://gathercontent.com/blog/how-to-collaborate-the-creative-the-practical</a:t>
            </a:r>
            <a:endParaRPr lang="en-GB" b="1" spc="10" dirty="0">
              <a:solidFill>
                <a:srgbClr val="FFFFFF"/>
              </a:solidFill>
              <a:latin typeface="Trebuchet MS"/>
              <a:cs typeface="Trebuchet MS"/>
            </a:endParaRPr>
          </a:p>
          <a:p>
            <a:pPr marL="4747895" marR="5080" indent="1358900" algn="just">
              <a:lnSpc>
                <a:spcPct val="100000"/>
              </a:lnSpc>
              <a:spcBef>
                <a:spcPts val="5"/>
              </a:spcBef>
            </a:pPr>
            <a:endParaRPr sz="1800" dirty="0">
              <a:latin typeface="Trebuchet MS"/>
              <a:cs typeface="Trebuchet MS"/>
            </a:endParaRPr>
          </a:p>
        </p:txBody>
      </p:sp>
      <p:sp>
        <p:nvSpPr>
          <p:cNvPr id="6" name="object 6"/>
          <p:cNvSpPr/>
          <p:nvPr/>
        </p:nvSpPr>
        <p:spPr>
          <a:xfrm>
            <a:off x="696031" y="915963"/>
            <a:ext cx="480059" cy="316865"/>
          </a:xfrm>
          <a:custGeom>
            <a:avLst/>
            <a:gdLst/>
            <a:ahLst/>
            <a:cxnLst/>
            <a:rect l="l" t="t" r="r" b="b"/>
            <a:pathLst>
              <a:path w="480059" h="316865">
                <a:moveTo>
                  <a:pt x="446392" y="0"/>
                </a:moveTo>
                <a:lnTo>
                  <a:pt x="396462" y="30605"/>
                </a:lnTo>
                <a:lnTo>
                  <a:pt x="348094" y="80365"/>
                </a:lnTo>
                <a:lnTo>
                  <a:pt x="312381" y="137255"/>
                </a:lnTo>
                <a:lnTo>
                  <a:pt x="300482" y="189191"/>
                </a:lnTo>
                <a:lnTo>
                  <a:pt x="302182" y="213269"/>
                </a:lnTo>
                <a:lnTo>
                  <a:pt x="315783" y="257475"/>
                </a:lnTo>
                <a:lnTo>
                  <a:pt x="342677" y="294644"/>
                </a:lnTo>
                <a:lnTo>
                  <a:pt x="381011" y="314113"/>
                </a:lnTo>
                <a:lnTo>
                  <a:pt x="404355" y="316547"/>
                </a:lnTo>
                <a:lnTo>
                  <a:pt x="437354" y="311680"/>
                </a:lnTo>
                <a:lnTo>
                  <a:pt x="460929" y="297076"/>
                </a:lnTo>
                <a:lnTo>
                  <a:pt x="475076" y="272736"/>
                </a:lnTo>
                <a:lnTo>
                  <a:pt x="479793" y="238658"/>
                </a:lnTo>
                <a:lnTo>
                  <a:pt x="475462" y="214779"/>
                </a:lnTo>
                <a:lnTo>
                  <a:pt x="462473" y="196308"/>
                </a:lnTo>
                <a:lnTo>
                  <a:pt x="440831" y="183246"/>
                </a:lnTo>
                <a:lnTo>
                  <a:pt x="430086" y="180530"/>
                </a:lnTo>
                <a:lnTo>
                  <a:pt x="370967" y="180530"/>
                </a:lnTo>
                <a:lnTo>
                  <a:pt x="362308" y="179294"/>
                </a:lnTo>
                <a:lnTo>
                  <a:pt x="356125" y="175585"/>
                </a:lnTo>
                <a:lnTo>
                  <a:pt x="352416" y="169402"/>
                </a:lnTo>
                <a:lnTo>
                  <a:pt x="351180" y="160743"/>
                </a:lnTo>
                <a:lnTo>
                  <a:pt x="353499" y="144055"/>
                </a:lnTo>
                <a:lnTo>
                  <a:pt x="372049" y="106960"/>
                </a:lnTo>
                <a:lnTo>
                  <a:pt x="406598" y="67081"/>
                </a:lnTo>
                <a:lnTo>
                  <a:pt x="441846" y="37406"/>
                </a:lnTo>
                <a:lnTo>
                  <a:pt x="458774" y="27203"/>
                </a:lnTo>
                <a:lnTo>
                  <a:pt x="446392" y="0"/>
                </a:lnTo>
                <a:close/>
              </a:path>
              <a:path w="480059" h="316865">
                <a:moveTo>
                  <a:pt x="410540" y="175590"/>
                </a:moveTo>
                <a:lnTo>
                  <a:pt x="370967" y="180530"/>
                </a:lnTo>
                <a:lnTo>
                  <a:pt x="430086" y="180530"/>
                </a:lnTo>
                <a:lnTo>
                  <a:pt x="410540" y="175590"/>
                </a:lnTo>
                <a:close/>
              </a:path>
              <a:path w="480059" h="316865">
                <a:moveTo>
                  <a:pt x="145910" y="0"/>
                </a:moveTo>
                <a:lnTo>
                  <a:pt x="95980" y="30605"/>
                </a:lnTo>
                <a:lnTo>
                  <a:pt x="47612" y="80365"/>
                </a:lnTo>
                <a:lnTo>
                  <a:pt x="11899" y="137255"/>
                </a:lnTo>
                <a:lnTo>
                  <a:pt x="0" y="189191"/>
                </a:lnTo>
                <a:lnTo>
                  <a:pt x="1543" y="213076"/>
                </a:lnTo>
                <a:lnTo>
                  <a:pt x="13903" y="255734"/>
                </a:lnTo>
                <a:lnTo>
                  <a:pt x="39790" y="292908"/>
                </a:lnTo>
                <a:lnTo>
                  <a:pt x="78747" y="313922"/>
                </a:lnTo>
                <a:lnTo>
                  <a:pt x="102641" y="316547"/>
                </a:lnTo>
                <a:lnTo>
                  <a:pt x="135632" y="311680"/>
                </a:lnTo>
                <a:lnTo>
                  <a:pt x="159204" y="297076"/>
                </a:lnTo>
                <a:lnTo>
                  <a:pt x="173350" y="272736"/>
                </a:lnTo>
                <a:lnTo>
                  <a:pt x="178066" y="238658"/>
                </a:lnTo>
                <a:lnTo>
                  <a:pt x="173814" y="214312"/>
                </a:lnTo>
                <a:lnTo>
                  <a:pt x="161059" y="195684"/>
                </a:lnTo>
                <a:lnTo>
                  <a:pt x="139806" y="182776"/>
                </a:lnTo>
                <a:lnTo>
                  <a:pt x="130509" y="180530"/>
                </a:lnTo>
                <a:lnTo>
                  <a:pt x="69240" y="180530"/>
                </a:lnTo>
                <a:lnTo>
                  <a:pt x="61665" y="178908"/>
                </a:lnTo>
                <a:lnTo>
                  <a:pt x="56256" y="174042"/>
                </a:lnTo>
                <a:lnTo>
                  <a:pt x="53011" y="165930"/>
                </a:lnTo>
                <a:lnTo>
                  <a:pt x="51930" y="154571"/>
                </a:lnTo>
                <a:lnTo>
                  <a:pt x="54132" y="140578"/>
                </a:lnTo>
                <a:lnTo>
                  <a:pt x="71754" y="106572"/>
                </a:lnTo>
                <a:lnTo>
                  <a:pt x="104754" y="67081"/>
                </a:lnTo>
                <a:lnTo>
                  <a:pt x="139688" y="37406"/>
                </a:lnTo>
                <a:lnTo>
                  <a:pt x="157048" y="27203"/>
                </a:lnTo>
                <a:lnTo>
                  <a:pt x="145910" y="0"/>
                </a:lnTo>
                <a:close/>
              </a:path>
              <a:path w="480059" h="316865">
                <a:moveTo>
                  <a:pt x="110058" y="175590"/>
                </a:moveTo>
                <a:lnTo>
                  <a:pt x="69240" y="180530"/>
                </a:lnTo>
                <a:lnTo>
                  <a:pt x="130509" y="180530"/>
                </a:lnTo>
                <a:lnTo>
                  <a:pt x="110058" y="175590"/>
                </a:lnTo>
                <a:close/>
              </a:path>
            </a:pathLst>
          </a:custGeom>
          <a:solidFill>
            <a:srgbClr val="FFFFFF">
              <a:alpha val="89999"/>
            </a:srgbClr>
          </a:solidFill>
        </p:spPr>
        <p:txBody>
          <a:bodyPr wrap="square" lIns="0" tIns="0" rIns="0" bIns="0" rtlCol="0"/>
          <a:lstStyle/>
          <a:p>
            <a:endParaRPr/>
          </a:p>
        </p:txBody>
      </p:sp>
      <p:sp>
        <p:nvSpPr>
          <p:cNvPr id="7" name="object 7"/>
          <p:cNvSpPr/>
          <p:nvPr/>
        </p:nvSpPr>
        <p:spPr>
          <a:xfrm>
            <a:off x="6516183" y="1932564"/>
            <a:ext cx="480059" cy="316865"/>
          </a:xfrm>
          <a:custGeom>
            <a:avLst/>
            <a:gdLst/>
            <a:ahLst/>
            <a:cxnLst/>
            <a:rect l="l" t="t" r="r" b="b"/>
            <a:pathLst>
              <a:path w="480059" h="316864">
                <a:moveTo>
                  <a:pt x="178294" y="136016"/>
                </a:moveTo>
                <a:lnTo>
                  <a:pt x="108826" y="136016"/>
                </a:lnTo>
                <a:lnTo>
                  <a:pt x="117484" y="137253"/>
                </a:lnTo>
                <a:lnTo>
                  <a:pt x="123667" y="140962"/>
                </a:lnTo>
                <a:lnTo>
                  <a:pt x="127376" y="147145"/>
                </a:lnTo>
                <a:lnTo>
                  <a:pt x="128612" y="155803"/>
                </a:lnTo>
                <a:lnTo>
                  <a:pt x="126293" y="172491"/>
                </a:lnTo>
                <a:lnTo>
                  <a:pt x="107744" y="209587"/>
                </a:lnTo>
                <a:lnTo>
                  <a:pt x="73194" y="249465"/>
                </a:lnTo>
                <a:lnTo>
                  <a:pt x="37947" y="279140"/>
                </a:lnTo>
                <a:lnTo>
                  <a:pt x="21018" y="289344"/>
                </a:lnTo>
                <a:lnTo>
                  <a:pt x="33400" y="316547"/>
                </a:lnTo>
                <a:lnTo>
                  <a:pt x="83331" y="285942"/>
                </a:lnTo>
                <a:lnTo>
                  <a:pt x="131698" y="236181"/>
                </a:lnTo>
                <a:lnTo>
                  <a:pt x="167411" y="179292"/>
                </a:lnTo>
                <a:lnTo>
                  <a:pt x="176336" y="152703"/>
                </a:lnTo>
                <a:lnTo>
                  <a:pt x="178294" y="136016"/>
                </a:lnTo>
                <a:close/>
              </a:path>
              <a:path w="480059" h="316864">
                <a:moveTo>
                  <a:pt x="75437" y="0"/>
                </a:moveTo>
                <a:lnTo>
                  <a:pt x="42439" y="4867"/>
                </a:lnTo>
                <a:lnTo>
                  <a:pt x="18864" y="19470"/>
                </a:lnTo>
                <a:lnTo>
                  <a:pt x="4716" y="43810"/>
                </a:lnTo>
                <a:lnTo>
                  <a:pt x="0" y="77889"/>
                </a:lnTo>
                <a:lnTo>
                  <a:pt x="4330" y="101768"/>
                </a:lnTo>
                <a:lnTo>
                  <a:pt x="17319" y="120238"/>
                </a:lnTo>
                <a:lnTo>
                  <a:pt x="38962" y="133301"/>
                </a:lnTo>
                <a:lnTo>
                  <a:pt x="69253" y="140957"/>
                </a:lnTo>
                <a:lnTo>
                  <a:pt x="108826" y="136016"/>
                </a:lnTo>
                <a:lnTo>
                  <a:pt x="178294" y="136016"/>
                </a:lnTo>
                <a:lnTo>
                  <a:pt x="172510" y="80517"/>
                </a:lnTo>
                <a:lnTo>
                  <a:pt x="152107" y="38938"/>
                </a:lnTo>
                <a:lnTo>
                  <a:pt x="119340" y="9734"/>
                </a:lnTo>
                <a:lnTo>
                  <a:pt x="98781" y="2433"/>
                </a:lnTo>
                <a:lnTo>
                  <a:pt x="75437" y="0"/>
                </a:lnTo>
                <a:close/>
              </a:path>
              <a:path w="480059" h="316864">
                <a:moveTo>
                  <a:pt x="478776" y="136016"/>
                </a:moveTo>
                <a:lnTo>
                  <a:pt x="410552" y="136016"/>
                </a:lnTo>
                <a:lnTo>
                  <a:pt x="418127" y="137638"/>
                </a:lnTo>
                <a:lnTo>
                  <a:pt x="423537" y="142505"/>
                </a:lnTo>
                <a:lnTo>
                  <a:pt x="426781" y="150617"/>
                </a:lnTo>
                <a:lnTo>
                  <a:pt x="427862" y="161975"/>
                </a:lnTo>
                <a:lnTo>
                  <a:pt x="425660" y="175968"/>
                </a:lnTo>
                <a:lnTo>
                  <a:pt x="408039" y="209974"/>
                </a:lnTo>
                <a:lnTo>
                  <a:pt x="375039" y="249465"/>
                </a:lnTo>
                <a:lnTo>
                  <a:pt x="340105" y="279140"/>
                </a:lnTo>
                <a:lnTo>
                  <a:pt x="322745" y="289344"/>
                </a:lnTo>
                <a:lnTo>
                  <a:pt x="333882" y="316547"/>
                </a:lnTo>
                <a:lnTo>
                  <a:pt x="383813" y="285942"/>
                </a:lnTo>
                <a:lnTo>
                  <a:pt x="432180" y="236181"/>
                </a:lnTo>
                <a:lnTo>
                  <a:pt x="467893" y="179292"/>
                </a:lnTo>
                <a:lnTo>
                  <a:pt x="476818" y="152703"/>
                </a:lnTo>
                <a:lnTo>
                  <a:pt x="478776" y="136016"/>
                </a:lnTo>
                <a:close/>
              </a:path>
              <a:path w="480059" h="316864">
                <a:moveTo>
                  <a:pt x="377151" y="0"/>
                </a:moveTo>
                <a:lnTo>
                  <a:pt x="344160" y="4867"/>
                </a:lnTo>
                <a:lnTo>
                  <a:pt x="320589" y="19470"/>
                </a:lnTo>
                <a:lnTo>
                  <a:pt x="306443" y="43810"/>
                </a:lnTo>
                <a:lnTo>
                  <a:pt x="301726" y="77889"/>
                </a:lnTo>
                <a:lnTo>
                  <a:pt x="305978" y="102234"/>
                </a:lnTo>
                <a:lnTo>
                  <a:pt x="318733" y="120862"/>
                </a:lnTo>
                <a:lnTo>
                  <a:pt x="339986" y="133771"/>
                </a:lnTo>
                <a:lnTo>
                  <a:pt x="369735" y="140957"/>
                </a:lnTo>
                <a:lnTo>
                  <a:pt x="410552" y="136016"/>
                </a:lnTo>
                <a:lnTo>
                  <a:pt x="478776" y="136016"/>
                </a:lnTo>
                <a:lnTo>
                  <a:pt x="473616" y="81291"/>
                </a:lnTo>
                <a:lnTo>
                  <a:pt x="455066" y="42036"/>
                </a:lnTo>
                <a:lnTo>
                  <a:pt x="421995" y="10502"/>
                </a:lnTo>
                <a:lnTo>
                  <a:pt x="401045" y="2624"/>
                </a:lnTo>
                <a:lnTo>
                  <a:pt x="377151" y="0"/>
                </a:lnTo>
                <a:close/>
              </a:path>
            </a:pathLst>
          </a:custGeom>
          <a:solidFill>
            <a:srgbClr val="FFFFFF">
              <a:alpha val="89999"/>
            </a:srgbClr>
          </a:solid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70858" y="7446"/>
            <a:ext cx="5087541" cy="6867216"/>
          </a:xfrm>
          <a:prstGeom prst="rect">
            <a:avLst/>
          </a:prstGeom>
        </p:spPr>
      </p:pic>
      <p:sp>
        <p:nvSpPr>
          <p:cNvPr id="3" name="object 3"/>
          <p:cNvSpPr txBox="1">
            <a:spLocks noGrp="1"/>
          </p:cNvSpPr>
          <p:nvPr>
            <p:ph type="title"/>
          </p:nvPr>
        </p:nvSpPr>
        <p:spPr>
          <a:xfrm>
            <a:off x="1028700" y="1612310"/>
            <a:ext cx="3576954" cy="1488440"/>
          </a:xfrm>
          <a:prstGeom prst="rect">
            <a:avLst/>
          </a:prstGeom>
        </p:spPr>
        <p:txBody>
          <a:bodyPr vert="horz" wrap="square" lIns="0" tIns="12700" rIns="0" bIns="0" rtlCol="0">
            <a:spAutoFit/>
          </a:bodyPr>
          <a:lstStyle/>
          <a:p>
            <a:pPr marL="12700" marR="5080">
              <a:lnSpc>
                <a:spcPct val="100000"/>
              </a:lnSpc>
              <a:spcBef>
                <a:spcPts val="100"/>
              </a:spcBef>
            </a:pPr>
            <a:r>
              <a:rPr sz="2400" b="0" spc="120" dirty="0">
                <a:solidFill>
                  <a:srgbClr val="1D1D1B"/>
                </a:solidFill>
                <a:latin typeface="Trebuchet MS"/>
                <a:cs typeface="Trebuchet MS"/>
              </a:rPr>
              <a:t>Tools</a:t>
            </a:r>
            <a:r>
              <a:rPr sz="2400" b="0" spc="25" dirty="0">
                <a:solidFill>
                  <a:srgbClr val="1D1D1B"/>
                </a:solidFill>
                <a:latin typeface="Trebuchet MS"/>
                <a:cs typeface="Trebuchet MS"/>
              </a:rPr>
              <a:t> </a:t>
            </a:r>
            <a:r>
              <a:rPr sz="2400" b="0" spc="-60" dirty="0">
                <a:solidFill>
                  <a:srgbClr val="1D1D1B"/>
                </a:solidFill>
                <a:latin typeface="Trebuchet MS"/>
                <a:cs typeface="Trebuchet MS"/>
              </a:rPr>
              <a:t>for</a:t>
            </a:r>
            <a:r>
              <a:rPr sz="2400" b="0" spc="-75" dirty="0">
                <a:solidFill>
                  <a:srgbClr val="1D1D1B"/>
                </a:solidFill>
                <a:latin typeface="Trebuchet MS"/>
                <a:cs typeface="Trebuchet MS"/>
              </a:rPr>
              <a:t> </a:t>
            </a:r>
            <a:r>
              <a:rPr sz="2400" b="0" spc="-35" dirty="0">
                <a:solidFill>
                  <a:srgbClr val="1D1D1B"/>
                </a:solidFill>
                <a:latin typeface="Trebuchet MS"/>
                <a:cs typeface="Trebuchet MS"/>
              </a:rPr>
              <a:t>happy</a:t>
            </a:r>
            <a:r>
              <a:rPr sz="2400" b="0" spc="-70" dirty="0">
                <a:solidFill>
                  <a:srgbClr val="1D1D1B"/>
                </a:solidFill>
                <a:latin typeface="Trebuchet MS"/>
                <a:cs typeface="Trebuchet MS"/>
              </a:rPr>
              <a:t> </a:t>
            </a:r>
            <a:r>
              <a:rPr sz="2400" b="0" spc="-35" dirty="0">
                <a:solidFill>
                  <a:srgbClr val="1D1D1B"/>
                </a:solidFill>
                <a:latin typeface="Trebuchet MS"/>
                <a:cs typeface="Trebuchet MS"/>
              </a:rPr>
              <a:t>communi- </a:t>
            </a:r>
            <a:r>
              <a:rPr sz="2400" b="0" spc="-710" dirty="0">
                <a:solidFill>
                  <a:srgbClr val="1D1D1B"/>
                </a:solidFill>
                <a:latin typeface="Trebuchet MS"/>
                <a:cs typeface="Trebuchet MS"/>
              </a:rPr>
              <a:t> </a:t>
            </a:r>
            <a:r>
              <a:rPr sz="2400" b="0" spc="-60" dirty="0">
                <a:solidFill>
                  <a:srgbClr val="1D1D1B"/>
                </a:solidFill>
                <a:latin typeface="Trebuchet MS"/>
                <a:cs typeface="Trebuchet MS"/>
              </a:rPr>
              <a:t>cation </a:t>
            </a:r>
            <a:r>
              <a:rPr sz="2400" b="0" spc="-15" dirty="0">
                <a:solidFill>
                  <a:srgbClr val="1D1D1B"/>
                </a:solidFill>
                <a:latin typeface="Trebuchet MS"/>
                <a:cs typeface="Trebuchet MS"/>
              </a:rPr>
              <a:t>and </a:t>
            </a:r>
            <a:r>
              <a:rPr sz="2400" b="0" spc="-65" dirty="0">
                <a:solidFill>
                  <a:srgbClr val="1D1D1B"/>
                </a:solidFill>
                <a:latin typeface="Trebuchet MS"/>
                <a:cs typeface="Trebuchet MS"/>
              </a:rPr>
              <a:t>collaboration </a:t>
            </a:r>
            <a:r>
              <a:rPr sz="2400" b="0" spc="-20" dirty="0">
                <a:solidFill>
                  <a:srgbClr val="1D1D1B"/>
                </a:solidFill>
                <a:latin typeface="Trebuchet MS"/>
                <a:cs typeface="Trebuchet MS"/>
              </a:rPr>
              <a:t>to </a:t>
            </a:r>
            <a:r>
              <a:rPr sz="2400" b="0" spc="-710" dirty="0">
                <a:solidFill>
                  <a:srgbClr val="1D1D1B"/>
                </a:solidFill>
                <a:latin typeface="Trebuchet MS"/>
                <a:cs typeface="Trebuchet MS"/>
              </a:rPr>
              <a:t> </a:t>
            </a:r>
            <a:r>
              <a:rPr sz="2400" b="0" spc="-65" dirty="0">
                <a:solidFill>
                  <a:srgbClr val="1D1D1B"/>
                </a:solidFill>
                <a:latin typeface="Trebuchet MS"/>
                <a:cs typeface="Trebuchet MS"/>
              </a:rPr>
              <a:t>ensure </a:t>
            </a:r>
            <a:r>
              <a:rPr sz="2400" b="0" spc="-15" dirty="0">
                <a:solidFill>
                  <a:srgbClr val="1D1D1B"/>
                </a:solidFill>
                <a:latin typeface="Trebuchet MS"/>
                <a:cs typeface="Trebuchet MS"/>
              </a:rPr>
              <a:t>smooth-running </a:t>
            </a:r>
            <a:r>
              <a:rPr sz="2400" b="0" spc="-10" dirty="0">
                <a:solidFill>
                  <a:srgbClr val="1D1D1B"/>
                </a:solidFill>
                <a:latin typeface="Trebuchet MS"/>
                <a:cs typeface="Trebuchet MS"/>
              </a:rPr>
              <a:t> </a:t>
            </a:r>
            <a:r>
              <a:rPr sz="2400" b="0" spc="-105" dirty="0">
                <a:solidFill>
                  <a:srgbClr val="1D1D1B"/>
                </a:solidFill>
                <a:latin typeface="Trebuchet MS"/>
                <a:cs typeface="Trebuchet MS"/>
              </a:rPr>
              <a:t>projects</a:t>
            </a:r>
            <a:endParaRPr sz="2400">
              <a:latin typeface="Trebuchet MS"/>
              <a:cs typeface="Trebuchet MS"/>
            </a:endParaRPr>
          </a:p>
        </p:txBody>
      </p:sp>
      <p:sp>
        <p:nvSpPr>
          <p:cNvPr id="4" name="object 4"/>
          <p:cNvSpPr txBox="1"/>
          <p:nvPr/>
        </p:nvSpPr>
        <p:spPr>
          <a:xfrm>
            <a:off x="1028683" y="3334432"/>
            <a:ext cx="3562350" cy="4183196"/>
          </a:xfrm>
          <a:prstGeom prst="rect">
            <a:avLst/>
          </a:prstGeom>
        </p:spPr>
        <p:txBody>
          <a:bodyPr vert="horz" wrap="square" lIns="0" tIns="12700" rIns="0" bIns="0" rtlCol="0">
            <a:spAutoFit/>
          </a:bodyPr>
          <a:lstStyle/>
          <a:p>
            <a:pPr marL="12700" marR="5080">
              <a:lnSpc>
                <a:spcPct val="100000"/>
              </a:lnSpc>
              <a:spcBef>
                <a:spcPts val="100"/>
              </a:spcBef>
            </a:pPr>
            <a:r>
              <a:rPr sz="1800" b="1" spc="155" dirty="0">
                <a:solidFill>
                  <a:srgbClr val="1D1D1B"/>
                </a:solidFill>
                <a:latin typeface="Trebuchet MS"/>
                <a:cs typeface="Trebuchet MS"/>
              </a:rPr>
              <a:t>A</a:t>
            </a:r>
            <a:r>
              <a:rPr sz="1800" b="1" spc="-45" dirty="0">
                <a:solidFill>
                  <a:srgbClr val="1D1D1B"/>
                </a:solidFill>
                <a:latin typeface="Trebuchet MS"/>
                <a:cs typeface="Trebuchet MS"/>
              </a:rPr>
              <a:t> </a:t>
            </a:r>
            <a:r>
              <a:rPr sz="1800" b="1" spc="35" dirty="0">
                <a:solidFill>
                  <a:srgbClr val="1D1D1B"/>
                </a:solidFill>
                <a:latin typeface="Trebuchet MS"/>
                <a:cs typeface="Trebuchet MS"/>
              </a:rPr>
              <a:t>study</a:t>
            </a:r>
            <a:r>
              <a:rPr sz="1800" b="1" spc="-45" dirty="0">
                <a:solidFill>
                  <a:srgbClr val="1D1D1B"/>
                </a:solidFill>
                <a:latin typeface="Trebuchet MS"/>
                <a:cs typeface="Trebuchet MS"/>
              </a:rPr>
              <a:t> </a:t>
            </a:r>
            <a:r>
              <a:rPr sz="1800" b="1" spc="40" dirty="0">
                <a:solidFill>
                  <a:srgbClr val="1D1D1B"/>
                </a:solidFill>
                <a:latin typeface="Trebuchet MS"/>
                <a:cs typeface="Trebuchet MS"/>
              </a:rPr>
              <a:t>and</a:t>
            </a:r>
            <a:r>
              <a:rPr sz="1800" b="1" spc="-45" dirty="0">
                <a:solidFill>
                  <a:srgbClr val="1D1D1B"/>
                </a:solidFill>
                <a:latin typeface="Trebuchet MS"/>
                <a:cs typeface="Trebuchet MS"/>
              </a:rPr>
              <a:t> </a:t>
            </a:r>
            <a:r>
              <a:rPr sz="1800" b="1" spc="25" dirty="0">
                <a:solidFill>
                  <a:srgbClr val="1D1D1B"/>
                </a:solidFill>
                <a:latin typeface="Trebuchet MS"/>
                <a:cs typeface="Trebuchet MS"/>
              </a:rPr>
              <a:t>plan</a:t>
            </a:r>
            <a:r>
              <a:rPr sz="1800" b="1" spc="-45" dirty="0">
                <a:solidFill>
                  <a:srgbClr val="1D1D1B"/>
                </a:solidFill>
                <a:latin typeface="Trebuchet MS"/>
                <a:cs typeface="Trebuchet MS"/>
              </a:rPr>
              <a:t> </a:t>
            </a:r>
            <a:r>
              <a:rPr sz="1800" b="1" spc="55" dirty="0">
                <a:solidFill>
                  <a:srgbClr val="1D1D1B"/>
                </a:solidFill>
                <a:latin typeface="Trebuchet MS"/>
                <a:cs typeface="Trebuchet MS"/>
              </a:rPr>
              <a:t>on</a:t>
            </a:r>
            <a:r>
              <a:rPr sz="1800" b="1" spc="-295" dirty="0">
                <a:solidFill>
                  <a:srgbClr val="1D1D1B"/>
                </a:solidFill>
                <a:latin typeface="Trebuchet MS"/>
                <a:cs typeface="Trebuchet MS"/>
              </a:rPr>
              <a:t> </a:t>
            </a:r>
            <a:r>
              <a:rPr sz="1800" spc="-65" dirty="0">
                <a:solidFill>
                  <a:srgbClr val="1D1D1B"/>
                </a:solidFill>
                <a:latin typeface="Trebuchet MS"/>
                <a:cs typeface="Trebuchet MS"/>
              </a:rPr>
              <a:t>favorite</a:t>
            </a:r>
            <a:r>
              <a:rPr sz="1800" spc="-45" dirty="0">
                <a:solidFill>
                  <a:srgbClr val="1D1D1B"/>
                </a:solidFill>
                <a:latin typeface="Trebuchet MS"/>
                <a:cs typeface="Trebuchet MS"/>
              </a:rPr>
              <a:t> apps,  </a:t>
            </a:r>
            <a:r>
              <a:rPr sz="1800" spc="-35" dirty="0">
                <a:solidFill>
                  <a:srgbClr val="1D1D1B"/>
                </a:solidFill>
                <a:latin typeface="Trebuchet MS"/>
                <a:cs typeface="Trebuchet MS"/>
              </a:rPr>
              <a:t>tools </a:t>
            </a:r>
            <a:r>
              <a:rPr sz="1800" spc="-15" dirty="0">
                <a:solidFill>
                  <a:srgbClr val="1D1D1B"/>
                </a:solidFill>
                <a:latin typeface="Trebuchet MS"/>
                <a:cs typeface="Trebuchet MS"/>
              </a:rPr>
              <a:t>and </a:t>
            </a:r>
            <a:r>
              <a:rPr sz="1800" spc="-40" dirty="0">
                <a:solidFill>
                  <a:srgbClr val="1D1D1B"/>
                </a:solidFill>
                <a:latin typeface="Trebuchet MS"/>
                <a:cs typeface="Trebuchet MS"/>
              </a:rPr>
              <a:t>software </a:t>
            </a:r>
            <a:r>
              <a:rPr sz="1800" spc="-45" dirty="0">
                <a:solidFill>
                  <a:srgbClr val="1D1D1B"/>
                </a:solidFill>
                <a:latin typeface="Trebuchet MS"/>
                <a:cs typeface="Trebuchet MS"/>
              </a:rPr>
              <a:t>for </a:t>
            </a:r>
            <a:r>
              <a:rPr sz="1800" spc="-5" dirty="0">
                <a:solidFill>
                  <a:srgbClr val="1D1D1B"/>
                </a:solidFill>
                <a:latin typeface="Trebuchet MS"/>
                <a:cs typeface="Trebuchet MS"/>
              </a:rPr>
              <a:t>working </a:t>
            </a:r>
            <a:r>
              <a:rPr sz="1800" spc="-35" dirty="0">
                <a:solidFill>
                  <a:srgbClr val="1D1D1B"/>
                </a:solidFill>
                <a:latin typeface="Trebuchet MS"/>
                <a:cs typeface="Trebuchet MS"/>
              </a:rPr>
              <a:t>to- </a:t>
            </a:r>
            <a:r>
              <a:rPr sz="1800" spc="-30" dirty="0">
                <a:solidFill>
                  <a:srgbClr val="1D1D1B"/>
                </a:solidFill>
                <a:latin typeface="Trebuchet MS"/>
                <a:cs typeface="Trebuchet MS"/>
              </a:rPr>
              <a:t> </a:t>
            </a:r>
            <a:r>
              <a:rPr sz="1800" spc="-40" dirty="0">
                <a:solidFill>
                  <a:srgbClr val="1D1D1B"/>
                </a:solidFill>
                <a:latin typeface="Trebuchet MS"/>
                <a:cs typeface="Trebuchet MS"/>
              </a:rPr>
              <a:t>gether</a:t>
            </a:r>
            <a:r>
              <a:rPr sz="1800" spc="-50" dirty="0">
                <a:solidFill>
                  <a:srgbClr val="1D1D1B"/>
                </a:solidFill>
                <a:latin typeface="Trebuchet MS"/>
                <a:cs typeface="Trebuchet MS"/>
              </a:rPr>
              <a:t> </a:t>
            </a:r>
            <a:r>
              <a:rPr sz="1800" spc="-40" dirty="0">
                <a:solidFill>
                  <a:srgbClr val="1D1D1B"/>
                </a:solidFill>
                <a:latin typeface="Trebuchet MS"/>
                <a:cs typeface="Trebuchet MS"/>
              </a:rPr>
              <a:t>as</a:t>
            </a:r>
            <a:r>
              <a:rPr sz="1800" spc="-45" dirty="0">
                <a:solidFill>
                  <a:srgbClr val="1D1D1B"/>
                </a:solidFill>
                <a:latin typeface="Trebuchet MS"/>
                <a:cs typeface="Trebuchet MS"/>
              </a:rPr>
              <a:t> </a:t>
            </a:r>
            <a:r>
              <a:rPr sz="1800" spc="-80" dirty="0">
                <a:solidFill>
                  <a:srgbClr val="1D1D1B"/>
                </a:solidFill>
                <a:latin typeface="Trebuchet MS"/>
                <a:cs typeface="Trebuchet MS"/>
              </a:rPr>
              <a:t>creatives</a:t>
            </a:r>
            <a:r>
              <a:rPr sz="1800" spc="-50" dirty="0">
                <a:solidFill>
                  <a:srgbClr val="1D1D1B"/>
                </a:solidFill>
                <a:latin typeface="Trebuchet MS"/>
                <a:cs typeface="Trebuchet MS"/>
              </a:rPr>
              <a:t> in</a:t>
            </a:r>
            <a:r>
              <a:rPr sz="1800" spc="-45" dirty="0">
                <a:solidFill>
                  <a:srgbClr val="1D1D1B"/>
                </a:solidFill>
                <a:latin typeface="Trebuchet MS"/>
                <a:cs typeface="Trebuchet MS"/>
              </a:rPr>
              <a:t> </a:t>
            </a:r>
            <a:r>
              <a:rPr sz="1800" spc="10" dirty="0">
                <a:solidFill>
                  <a:srgbClr val="1D1D1B"/>
                </a:solidFill>
                <a:latin typeface="Trebuchet MS"/>
                <a:cs typeface="Trebuchet MS"/>
              </a:rPr>
              <a:t>2022:</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55" dirty="0">
                <a:solidFill>
                  <a:srgbClr val="1D1D1B"/>
                </a:solidFill>
                <a:latin typeface="Trebuchet MS"/>
                <a:cs typeface="Trebuchet MS"/>
              </a:rPr>
              <a:t>•p</a:t>
            </a:r>
            <a:r>
              <a:rPr sz="1800" spc="-60" dirty="0">
                <a:solidFill>
                  <a:srgbClr val="1D1D1B"/>
                </a:solidFill>
                <a:latin typeface="Trebuchet MS"/>
                <a:cs typeface="Trebuchet MS"/>
              </a:rPr>
              <a:t>r</a:t>
            </a:r>
            <a:r>
              <a:rPr sz="1800" spc="-95" dirty="0">
                <a:solidFill>
                  <a:srgbClr val="1D1D1B"/>
                </a:solidFill>
                <a:latin typeface="Trebuchet MS"/>
                <a:cs typeface="Trebuchet MS"/>
              </a:rPr>
              <a:t>oject</a:t>
            </a:r>
            <a:r>
              <a:rPr sz="1800" spc="-45" dirty="0">
                <a:solidFill>
                  <a:srgbClr val="1D1D1B"/>
                </a:solidFill>
                <a:latin typeface="Trebuchet MS"/>
                <a:cs typeface="Trebuchet MS"/>
              </a:rPr>
              <a:t> </a:t>
            </a:r>
            <a:r>
              <a:rPr sz="1800" spc="-20" dirty="0">
                <a:solidFill>
                  <a:srgbClr val="1D1D1B"/>
                </a:solidFill>
                <a:latin typeface="Trebuchet MS"/>
                <a:cs typeface="Trebuchet MS"/>
              </a:rPr>
              <a:t>management</a:t>
            </a:r>
            <a:r>
              <a:rPr sz="1800" spc="-45" dirty="0">
                <a:solidFill>
                  <a:srgbClr val="1D1D1B"/>
                </a:solidFill>
                <a:latin typeface="Trebuchet MS"/>
                <a:cs typeface="Trebuchet MS"/>
              </a:rPr>
              <a:t> </a:t>
            </a:r>
            <a:r>
              <a:rPr sz="1800" spc="-35" dirty="0">
                <a:solidFill>
                  <a:srgbClr val="1D1D1B"/>
                </a:solidFill>
                <a:latin typeface="Trebuchet MS"/>
                <a:cs typeface="Trebuchet MS"/>
              </a:rPr>
              <a:t>tools</a:t>
            </a:r>
            <a:endParaRPr sz="1800" dirty="0">
              <a:latin typeface="Trebuchet MS"/>
              <a:cs typeface="Trebuchet MS"/>
            </a:endParaRPr>
          </a:p>
          <a:p>
            <a:pPr marL="12700">
              <a:lnSpc>
                <a:spcPct val="100000"/>
              </a:lnSpc>
            </a:pPr>
            <a:r>
              <a:rPr sz="1800" spc="-45" dirty="0">
                <a:solidFill>
                  <a:srgbClr val="1D1D1B"/>
                </a:solidFill>
                <a:latin typeface="Trebuchet MS"/>
                <a:cs typeface="Trebuchet MS"/>
              </a:rPr>
              <a:t>•videoconferencing</a:t>
            </a:r>
            <a:r>
              <a:rPr sz="1800" spc="-55" dirty="0">
                <a:solidFill>
                  <a:srgbClr val="1D1D1B"/>
                </a:solidFill>
                <a:latin typeface="Trebuchet MS"/>
                <a:cs typeface="Trebuchet MS"/>
              </a:rPr>
              <a:t> </a:t>
            </a:r>
            <a:r>
              <a:rPr sz="1800" spc="-35" dirty="0">
                <a:solidFill>
                  <a:srgbClr val="1D1D1B"/>
                </a:solidFill>
                <a:latin typeface="Trebuchet MS"/>
                <a:cs typeface="Trebuchet MS"/>
              </a:rPr>
              <a:t>tools</a:t>
            </a:r>
            <a:endParaRPr sz="1800" dirty="0">
              <a:latin typeface="Trebuchet MS"/>
              <a:cs typeface="Trebuchet MS"/>
            </a:endParaRPr>
          </a:p>
          <a:p>
            <a:pPr marL="12700">
              <a:lnSpc>
                <a:spcPct val="100000"/>
              </a:lnSpc>
            </a:pPr>
            <a:r>
              <a:rPr sz="1800" spc="-15" dirty="0">
                <a:solidFill>
                  <a:srgbClr val="1D1D1B"/>
                </a:solidFill>
                <a:latin typeface="Trebuchet MS"/>
                <a:cs typeface="Trebuchet MS"/>
              </a:rPr>
              <a:t>•messaging</a:t>
            </a:r>
            <a:r>
              <a:rPr sz="1800" spc="-70" dirty="0">
                <a:solidFill>
                  <a:srgbClr val="1D1D1B"/>
                </a:solidFill>
                <a:latin typeface="Trebuchet MS"/>
                <a:cs typeface="Trebuchet MS"/>
              </a:rPr>
              <a:t> </a:t>
            </a:r>
            <a:r>
              <a:rPr sz="1800" spc="-35" dirty="0">
                <a:solidFill>
                  <a:srgbClr val="1D1D1B"/>
                </a:solidFill>
                <a:latin typeface="Trebuchet MS"/>
                <a:cs typeface="Trebuchet MS"/>
              </a:rPr>
              <a:t>tools</a:t>
            </a:r>
            <a:endParaRPr sz="1800" dirty="0">
              <a:latin typeface="Trebuchet MS"/>
              <a:cs typeface="Trebuchet MS"/>
            </a:endParaRPr>
          </a:p>
          <a:p>
            <a:pPr marL="12700">
              <a:lnSpc>
                <a:spcPct val="100000"/>
              </a:lnSpc>
            </a:pPr>
            <a:r>
              <a:rPr sz="1800" spc="-50" dirty="0">
                <a:solidFill>
                  <a:srgbClr val="1D1D1B"/>
                </a:solidFill>
                <a:latin typeface="Trebuchet MS"/>
                <a:cs typeface="Trebuchet MS"/>
              </a:rPr>
              <a:t>•feedback</a:t>
            </a:r>
            <a:r>
              <a:rPr sz="1800" spc="-70" dirty="0">
                <a:solidFill>
                  <a:srgbClr val="1D1D1B"/>
                </a:solidFill>
                <a:latin typeface="Trebuchet MS"/>
                <a:cs typeface="Trebuchet MS"/>
              </a:rPr>
              <a:t> </a:t>
            </a:r>
            <a:r>
              <a:rPr sz="1800" spc="-35" dirty="0">
                <a:solidFill>
                  <a:srgbClr val="1D1D1B"/>
                </a:solidFill>
                <a:latin typeface="Trebuchet MS"/>
                <a:cs typeface="Trebuchet MS"/>
              </a:rPr>
              <a:t>tools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1140460">
              <a:lnSpc>
                <a:spcPct val="100000"/>
              </a:lnSpc>
            </a:pPr>
            <a:r>
              <a:rPr lang="en-GB" b="1" spc="45" dirty="0">
                <a:solidFill>
                  <a:srgbClr val="1D1D1B"/>
                </a:solidFill>
                <a:latin typeface="Trebuchet MS"/>
                <a:cs typeface="Trebuchet MS"/>
                <a:hlinkClick r:id="rId3"/>
              </a:rPr>
              <a:t>https://www.creativeboom.com/resources/tools-for-happy-communication-and-collaboration/</a:t>
            </a:r>
            <a:endParaRPr lang="en-GB" b="1" spc="45" dirty="0">
              <a:solidFill>
                <a:srgbClr val="1D1D1B"/>
              </a:solidFill>
              <a:latin typeface="Trebuchet MS"/>
              <a:cs typeface="Trebuchet MS"/>
            </a:endParaRPr>
          </a:p>
          <a:p>
            <a:pPr marL="12700" marR="1140460">
              <a:lnSpc>
                <a:spcPct val="100000"/>
              </a:lnSpc>
            </a:pP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5374552" y="0"/>
              <a:ext cx="4683847" cy="7772400"/>
            </a:xfrm>
            <a:prstGeom prst="rect">
              <a:avLst/>
            </a:prstGeom>
          </p:spPr>
        </p:pic>
        <p:pic>
          <p:nvPicPr>
            <p:cNvPr id="4" name="object 4"/>
            <p:cNvPicPr/>
            <p:nvPr/>
          </p:nvPicPr>
          <p:blipFill>
            <a:blip r:embed="rId3" cstate="print"/>
            <a:stretch>
              <a:fillRect/>
            </a:stretch>
          </p:blipFill>
          <p:spPr>
            <a:xfrm>
              <a:off x="0" y="0"/>
              <a:ext cx="5417295" cy="7772400"/>
            </a:xfrm>
            <a:prstGeom prst="rect">
              <a:avLst/>
            </a:prstGeom>
          </p:spPr>
        </p:pic>
        <p:sp>
          <p:nvSpPr>
            <p:cNvPr id="5" name="object 5"/>
            <p:cNvSpPr/>
            <p:nvPr/>
          </p:nvSpPr>
          <p:spPr>
            <a:xfrm>
              <a:off x="1196963" y="0"/>
              <a:ext cx="5918200" cy="7772400"/>
            </a:xfrm>
            <a:custGeom>
              <a:avLst/>
              <a:gdLst/>
              <a:ahLst/>
              <a:cxnLst/>
              <a:rect l="l" t="t" r="r" b="b"/>
              <a:pathLst>
                <a:path w="5918200" h="7772400">
                  <a:moveTo>
                    <a:pt x="5918198" y="0"/>
                  </a:moveTo>
                  <a:lnTo>
                    <a:pt x="0" y="0"/>
                  </a:lnTo>
                  <a:lnTo>
                    <a:pt x="0" y="7772400"/>
                  </a:lnTo>
                  <a:lnTo>
                    <a:pt x="5918198" y="7772400"/>
                  </a:lnTo>
                  <a:lnTo>
                    <a:pt x="5918198" y="0"/>
                  </a:lnTo>
                  <a:close/>
                </a:path>
              </a:pathLst>
            </a:custGeom>
            <a:solidFill>
              <a:srgbClr val="FFFFFF">
                <a:alpha val="34999"/>
              </a:srgbClr>
            </a:solidFill>
          </p:spPr>
          <p:txBody>
            <a:bodyPr wrap="square" lIns="0" tIns="0" rIns="0" bIns="0" rtlCol="0"/>
            <a:lstStyle/>
            <a:p>
              <a:endParaRPr/>
            </a:p>
          </p:txBody>
        </p:sp>
      </p:grpSp>
      <p:sp>
        <p:nvSpPr>
          <p:cNvPr id="6" name="object 6"/>
          <p:cNvSpPr txBox="1">
            <a:spLocks noGrp="1"/>
          </p:cNvSpPr>
          <p:nvPr>
            <p:ph type="title"/>
          </p:nvPr>
        </p:nvSpPr>
        <p:spPr>
          <a:xfrm>
            <a:off x="1609688" y="2220267"/>
            <a:ext cx="3493135" cy="756920"/>
          </a:xfrm>
          <a:prstGeom prst="rect">
            <a:avLst/>
          </a:prstGeom>
        </p:spPr>
        <p:txBody>
          <a:bodyPr vert="horz" wrap="square" lIns="0" tIns="12700" rIns="0" bIns="0" rtlCol="0">
            <a:spAutoFit/>
          </a:bodyPr>
          <a:lstStyle/>
          <a:p>
            <a:pPr marL="12700" marR="5080">
              <a:lnSpc>
                <a:spcPct val="100000"/>
              </a:lnSpc>
              <a:spcBef>
                <a:spcPts val="100"/>
              </a:spcBef>
            </a:pPr>
            <a:r>
              <a:rPr sz="2400" b="0" spc="155" dirty="0">
                <a:solidFill>
                  <a:srgbClr val="1D1D1B"/>
                </a:solidFill>
                <a:latin typeface="Trebuchet MS"/>
                <a:cs typeface="Trebuchet MS"/>
              </a:rPr>
              <a:t>Collaborative</a:t>
            </a:r>
            <a:r>
              <a:rPr sz="2400" b="0" spc="-20" dirty="0">
                <a:solidFill>
                  <a:srgbClr val="1D1D1B"/>
                </a:solidFill>
                <a:latin typeface="Trebuchet MS"/>
                <a:cs typeface="Trebuchet MS"/>
              </a:rPr>
              <a:t> </a:t>
            </a:r>
            <a:r>
              <a:rPr sz="2400" b="0" spc="135" dirty="0">
                <a:solidFill>
                  <a:srgbClr val="1D1D1B"/>
                </a:solidFill>
                <a:latin typeface="Trebuchet MS"/>
                <a:cs typeface="Trebuchet MS"/>
              </a:rPr>
              <a:t>Creative </a:t>
            </a:r>
            <a:r>
              <a:rPr sz="2400" b="0" spc="-705" dirty="0">
                <a:solidFill>
                  <a:srgbClr val="1D1D1B"/>
                </a:solidFill>
                <a:latin typeface="Trebuchet MS"/>
                <a:cs typeface="Trebuchet MS"/>
              </a:rPr>
              <a:t> </a:t>
            </a:r>
            <a:r>
              <a:rPr sz="2400" b="0" spc="200" dirty="0">
                <a:solidFill>
                  <a:srgbClr val="1D1D1B"/>
                </a:solidFill>
                <a:latin typeface="Trebuchet MS"/>
                <a:cs typeface="Trebuchet MS"/>
              </a:rPr>
              <a:t>Advertising</a:t>
            </a:r>
            <a:endParaRPr sz="2400">
              <a:latin typeface="Trebuchet MS"/>
              <a:cs typeface="Trebuchet MS"/>
            </a:endParaRPr>
          </a:p>
        </p:txBody>
      </p:sp>
      <p:sp>
        <p:nvSpPr>
          <p:cNvPr id="7" name="object 7"/>
          <p:cNvSpPr txBox="1"/>
          <p:nvPr/>
        </p:nvSpPr>
        <p:spPr>
          <a:xfrm>
            <a:off x="1609688" y="3149910"/>
            <a:ext cx="5132705" cy="3772828"/>
          </a:xfrm>
          <a:prstGeom prst="rect">
            <a:avLst/>
          </a:prstGeom>
        </p:spPr>
        <p:txBody>
          <a:bodyPr vert="horz" wrap="square" lIns="0" tIns="12700" rIns="0" bIns="0" rtlCol="0">
            <a:spAutoFit/>
          </a:bodyPr>
          <a:lstStyle/>
          <a:p>
            <a:pPr marL="12700" marR="44450">
              <a:lnSpc>
                <a:spcPct val="100000"/>
              </a:lnSpc>
              <a:spcBef>
                <a:spcPts val="100"/>
              </a:spcBef>
            </a:pPr>
            <a:r>
              <a:rPr sz="1800" spc="-50" dirty="0">
                <a:solidFill>
                  <a:srgbClr val="1D1D1B"/>
                </a:solidFill>
                <a:latin typeface="Trebuchet MS"/>
                <a:cs typeface="Trebuchet MS"/>
              </a:rPr>
              <a:t>Strategic </a:t>
            </a:r>
            <a:r>
              <a:rPr sz="1800" spc="145" dirty="0">
                <a:solidFill>
                  <a:srgbClr val="1D1D1B"/>
                </a:solidFill>
                <a:latin typeface="Trebuchet MS"/>
                <a:cs typeface="Trebuchet MS"/>
              </a:rPr>
              <a:t>brand </a:t>
            </a:r>
            <a:r>
              <a:rPr sz="1800" spc="100" dirty="0">
                <a:solidFill>
                  <a:srgbClr val="1D1D1B"/>
                </a:solidFill>
                <a:latin typeface="Trebuchet MS"/>
                <a:cs typeface="Trebuchet MS"/>
              </a:rPr>
              <a:t>collaborations, </a:t>
            </a:r>
            <a:r>
              <a:rPr sz="1800" spc="-35" dirty="0">
                <a:solidFill>
                  <a:srgbClr val="1D1D1B"/>
                </a:solidFill>
                <a:latin typeface="Trebuchet MS"/>
                <a:cs typeface="Trebuchet MS"/>
              </a:rPr>
              <a:t>or </a:t>
            </a:r>
            <a:r>
              <a:rPr sz="1800" spc="-55" dirty="0">
                <a:solidFill>
                  <a:srgbClr val="1D1D1B"/>
                </a:solidFill>
                <a:latin typeface="Trebuchet MS"/>
                <a:cs typeface="Trebuchet MS"/>
              </a:rPr>
              <a:t>partnerships, </a:t>
            </a:r>
            <a:r>
              <a:rPr sz="1800" spc="-530" dirty="0">
                <a:solidFill>
                  <a:srgbClr val="1D1D1B"/>
                </a:solidFill>
                <a:latin typeface="Trebuchet MS"/>
                <a:cs typeface="Trebuchet MS"/>
              </a:rPr>
              <a:t> </a:t>
            </a:r>
            <a:r>
              <a:rPr sz="1800" spc="-45" dirty="0">
                <a:solidFill>
                  <a:srgbClr val="1D1D1B"/>
                </a:solidFill>
                <a:latin typeface="Trebuchet MS"/>
                <a:cs typeface="Trebuchet MS"/>
              </a:rPr>
              <a:t>can be </a:t>
            </a:r>
            <a:r>
              <a:rPr sz="1800" spc="-15" dirty="0">
                <a:solidFill>
                  <a:srgbClr val="1D1D1B"/>
                </a:solidFill>
                <a:latin typeface="Trebuchet MS"/>
                <a:cs typeface="Trebuchet MS"/>
              </a:rPr>
              <a:t>an</a:t>
            </a:r>
            <a:r>
              <a:rPr sz="1800" spc="-40" dirty="0">
                <a:solidFill>
                  <a:srgbClr val="1D1D1B"/>
                </a:solidFill>
                <a:latin typeface="Trebuchet MS"/>
                <a:cs typeface="Trebuchet MS"/>
              </a:rPr>
              <a:t> </a:t>
            </a:r>
            <a:r>
              <a:rPr sz="1800" spc="-75" dirty="0">
                <a:solidFill>
                  <a:srgbClr val="1D1D1B"/>
                </a:solidFill>
                <a:latin typeface="Trebuchet MS"/>
                <a:cs typeface="Trebuchet MS"/>
              </a:rPr>
              <a:t>extraordinarily</a:t>
            </a:r>
            <a:r>
              <a:rPr sz="1800" spc="-45" dirty="0">
                <a:solidFill>
                  <a:srgbClr val="1D1D1B"/>
                </a:solidFill>
                <a:latin typeface="Trebuchet MS"/>
                <a:cs typeface="Trebuchet MS"/>
              </a:rPr>
              <a:t> </a:t>
            </a:r>
            <a:r>
              <a:rPr sz="1800" spc="-85" dirty="0">
                <a:solidFill>
                  <a:srgbClr val="1D1D1B"/>
                </a:solidFill>
                <a:latin typeface="Trebuchet MS"/>
                <a:cs typeface="Trebuchet MS"/>
              </a:rPr>
              <a:t>effective</a:t>
            </a:r>
            <a:r>
              <a:rPr sz="1800" spc="-45" dirty="0">
                <a:solidFill>
                  <a:srgbClr val="1D1D1B"/>
                </a:solidFill>
                <a:latin typeface="Trebuchet MS"/>
                <a:cs typeface="Trebuchet MS"/>
              </a:rPr>
              <a:t> </a:t>
            </a:r>
            <a:r>
              <a:rPr sz="1800" spc="-25" dirty="0">
                <a:solidFill>
                  <a:srgbClr val="1D1D1B"/>
                </a:solidFill>
                <a:latin typeface="Trebuchet MS"/>
                <a:cs typeface="Trebuchet MS"/>
              </a:rPr>
              <a:t>way</a:t>
            </a:r>
            <a:r>
              <a:rPr sz="1800" spc="-4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build</a:t>
            </a:r>
            <a:r>
              <a:rPr sz="1800" spc="-40" dirty="0">
                <a:solidFill>
                  <a:srgbClr val="1D1D1B"/>
                </a:solidFill>
                <a:latin typeface="Trebuchet MS"/>
                <a:cs typeface="Trebuchet MS"/>
              </a:rPr>
              <a:t> </a:t>
            </a:r>
            <a:r>
              <a:rPr sz="1800" spc="-35" dirty="0">
                <a:solidFill>
                  <a:srgbClr val="1D1D1B"/>
                </a:solidFill>
                <a:latin typeface="Trebuchet MS"/>
                <a:cs typeface="Trebuchet MS"/>
              </a:rPr>
              <a:t>your </a:t>
            </a:r>
            <a:r>
              <a:rPr sz="1800" spc="-530" dirty="0">
                <a:solidFill>
                  <a:srgbClr val="1D1D1B"/>
                </a:solidFill>
                <a:latin typeface="Trebuchet MS"/>
                <a:cs typeface="Trebuchet MS"/>
              </a:rPr>
              <a:t> </a:t>
            </a:r>
            <a:r>
              <a:rPr sz="1800" spc="-50" dirty="0">
                <a:solidFill>
                  <a:srgbClr val="1D1D1B"/>
                </a:solidFill>
                <a:latin typeface="Trebuchet MS"/>
                <a:cs typeface="Trebuchet MS"/>
              </a:rPr>
              <a:t>business. </a:t>
            </a:r>
            <a:r>
              <a:rPr sz="1800" spc="-65" dirty="0">
                <a:solidFill>
                  <a:srgbClr val="1D1D1B"/>
                </a:solidFill>
                <a:latin typeface="Trebuchet MS"/>
                <a:cs typeface="Trebuchet MS"/>
              </a:rPr>
              <a:t>These </a:t>
            </a:r>
            <a:r>
              <a:rPr sz="1800" spc="-45" dirty="0">
                <a:solidFill>
                  <a:srgbClr val="1D1D1B"/>
                </a:solidFill>
                <a:latin typeface="Trebuchet MS"/>
                <a:cs typeface="Trebuchet MS"/>
              </a:rPr>
              <a:t>partnerships allow </a:t>
            </a:r>
            <a:r>
              <a:rPr sz="1800" spc="-30" dirty="0">
                <a:solidFill>
                  <a:srgbClr val="1D1D1B"/>
                </a:solidFill>
                <a:latin typeface="Trebuchet MS"/>
                <a:cs typeface="Trebuchet MS"/>
              </a:rPr>
              <a:t>brands </a:t>
            </a:r>
            <a:r>
              <a:rPr sz="1800" spc="-15" dirty="0">
                <a:solidFill>
                  <a:srgbClr val="1D1D1B"/>
                </a:solidFill>
                <a:latin typeface="Trebuchet MS"/>
                <a:cs typeface="Trebuchet MS"/>
              </a:rPr>
              <a:t>to </a:t>
            </a:r>
            <a:r>
              <a:rPr sz="1800" spc="-65" dirty="0">
                <a:solidFill>
                  <a:srgbClr val="1D1D1B"/>
                </a:solidFill>
                <a:latin typeface="Trebuchet MS"/>
                <a:cs typeface="Trebuchet MS"/>
              </a:rPr>
              <a:t>enter </a:t>
            </a:r>
            <a:r>
              <a:rPr sz="1800" spc="-60" dirty="0">
                <a:solidFill>
                  <a:srgbClr val="1D1D1B"/>
                </a:solidFill>
                <a:latin typeface="Trebuchet MS"/>
                <a:cs typeface="Trebuchet MS"/>
              </a:rPr>
              <a:t> </a:t>
            </a:r>
            <a:r>
              <a:rPr sz="1800" spc="-5" dirty="0">
                <a:solidFill>
                  <a:srgbClr val="1D1D1B"/>
                </a:solidFill>
                <a:latin typeface="Trebuchet MS"/>
                <a:cs typeface="Trebuchet MS"/>
              </a:rPr>
              <a:t>new </a:t>
            </a:r>
            <a:r>
              <a:rPr sz="1800" spc="-50" dirty="0">
                <a:solidFill>
                  <a:srgbClr val="1D1D1B"/>
                </a:solidFill>
                <a:latin typeface="Trebuchet MS"/>
                <a:cs typeface="Trebuchet MS"/>
              </a:rPr>
              <a:t>markets </a:t>
            </a:r>
            <a:r>
              <a:rPr sz="1800" spc="-45" dirty="0">
                <a:solidFill>
                  <a:srgbClr val="1D1D1B"/>
                </a:solidFill>
                <a:latin typeface="Trebuchet MS"/>
                <a:cs typeface="Trebuchet MS"/>
              </a:rPr>
              <a:t>more </a:t>
            </a:r>
            <a:r>
              <a:rPr sz="1800" spc="-55" dirty="0">
                <a:solidFill>
                  <a:srgbClr val="1D1D1B"/>
                </a:solidFill>
                <a:latin typeface="Trebuchet MS"/>
                <a:cs typeface="Trebuchet MS"/>
              </a:rPr>
              <a:t>confidently </a:t>
            </a:r>
            <a:r>
              <a:rPr sz="1800" spc="-15" dirty="0">
                <a:solidFill>
                  <a:srgbClr val="1D1D1B"/>
                </a:solidFill>
                <a:latin typeface="Trebuchet MS"/>
                <a:cs typeface="Trebuchet MS"/>
              </a:rPr>
              <a:t>and </a:t>
            </a:r>
            <a:r>
              <a:rPr sz="1800" spc="-70" dirty="0">
                <a:solidFill>
                  <a:srgbClr val="1D1D1B"/>
                </a:solidFill>
                <a:latin typeface="Trebuchet MS"/>
                <a:cs typeface="Trebuchet MS"/>
              </a:rPr>
              <a:t>increase </a:t>
            </a:r>
            <a:r>
              <a:rPr sz="1800" spc="-30" dirty="0">
                <a:solidFill>
                  <a:srgbClr val="1D1D1B"/>
                </a:solidFill>
                <a:latin typeface="Trebuchet MS"/>
                <a:cs typeface="Trebuchet MS"/>
              </a:rPr>
              <a:t>brand </a:t>
            </a:r>
            <a:r>
              <a:rPr sz="1800" spc="-25" dirty="0">
                <a:solidFill>
                  <a:srgbClr val="1D1D1B"/>
                </a:solidFill>
                <a:latin typeface="Trebuchet MS"/>
                <a:cs typeface="Trebuchet MS"/>
              </a:rPr>
              <a:t> </a:t>
            </a:r>
            <a:r>
              <a:rPr sz="1800" spc="-40" dirty="0">
                <a:solidFill>
                  <a:srgbClr val="1D1D1B"/>
                </a:solidFill>
                <a:latin typeface="Trebuchet MS"/>
                <a:cs typeface="Trebuchet MS"/>
              </a:rPr>
              <a:t>awa</a:t>
            </a:r>
            <a:r>
              <a:rPr sz="1800" spc="-45" dirty="0">
                <a:solidFill>
                  <a:srgbClr val="1D1D1B"/>
                </a:solidFill>
                <a:latin typeface="Trebuchet MS"/>
                <a:cs typeface="Trebuchet MS"/>
              </a:rPr>
              <a:t>reness </a:t>
            </a:r>
            <a:r>
              <a:rPr sz="1800" spc="-50" dirty="0">
                <a:solidFill>
                  <a:srgbClr val="1D1D1B"/>
                </a:solidFill>
                <a:latin typeface="Trebuchet MS"/>
                <a:cs typeface="Trebuchet MS"/>
              </a:rPr>
              <a:t>in</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25" dirty="0">
                <a:solidFill>
                  <a:srgbClr val="1D1D1B"/>
                </a:solidFill>
                <a:latin typeface="Trebuchet MS"/>
                <a:cs typeface="Trebuchet MS"/>
              </a:rPr>
              <a:t>mo</a:t>
            </a:r>
            <a:r>
              <a:rPr sz="1800" spc="-3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spc="-90" dirty="0">
                <a:solidFill>
                  <a:srgbClr val="1D1D1B"/>
                </a:solidFill>
                <a:latin typeface="Trebuchet MS"/>
                <a:cs typeface="Trebuchet MS"/>
              </a:rPr>
              <a:t>e</a:t>
            </a:r>
            <a:r>
              <a:rPr sz="1800" spc="-95" dirty="0">
                <a:solidFill>
                  <a:srgbClr val="1D1D1B"/>
                </a:solidFill>
                <a:latin typeface="Trebuchet MS"/>
                <a:cs typeface="Trebuchet MS"/>
              </a:rPr>
              <a:t>f</a:t>
            </a:r>
            <a:r>
              <a:rPr sz="1800" spc="-75" dirty="0">
                <a:solidFill>
                  <a:srgbClr val="1D1D1B"/>
                </a:solidFill>
                <a:latin typeface="Trebuchet MS"/>
                <a:cs typeface="Trebuchet MS"/>
              </a:rPr>
              <a:t>ficient</a:t>
            </a:r>
            <a:r>
              <a:rPr sz="1800" spc="-45" dirty="0">
                <a:solidFill>
                  <a:srgbClr val="1D1D1B"/>
                </a:solidFill>
                <a:latin typeface="Trebuchet MS"/>
                <a:cs typeface="Trebuchet MS"/>
              </a:rPr>
              <a:t> </a:t>
            </a:r>
            <a:r>
              <a:rPr sz="1800" spc="5" dirty="0">
                <a:solidFill>
                  <a:srgbClr val="1D1D1B"/>
                </a:solidFill>
                <a:latin typeface="Trebuchet MS"/>
                <a:cs typeface="Trebuchet MS"/>
              </a:rPr>
              <a:t>wa</a:t>
            </a:r>
            <a:r>
              <a:rPr sz="1800" spc="-240" dirty="0">
                <a:solidFill>
                  <a:srgbClr val="1D1D1B"/>
                </a:solidFill>
                <a:latin typeface="Trebuchet MS"/>
                <a:cs typeface="Trebuchet MS"/>
              </a:rPr>
              <a:t>y</a:t>
            </a:r>
            <a:r>
              <a:rPr sz="1800" spc="-165" dirty="0">
                <a:solidFill>
                  <a:srgbClr val="1D1D1B"/>
                </a:solidFill>
                <a:latin typeface="Trebuchet MS"/>
                <a:cs typeface="Trebuchet MS"/>
              </a:rPr>
              <a:t>.</a:t>
            </a:r>
            <a:r>
              <a:rPr sz="1800" spc="-45" dirty="0">
                <a:solidFill>
                  <a:srgbClr val="1D1D1B"/>
                </a:solidFill>
                <a:latin typeface="Trebuchet MS"/>
                <a:cs typeface="Trebuchet MS"/>
              </a:rPr>
              <a:t> </a:t>
            </a:r>
            <a:r>
              <a:rPr sz="1800" spc="-75" dirty="0">
                <a:solidFill>
                  <a:srgbClr val="1D1D1B"/>
                </a:solidFill>
                <a:latin typeface="Trebuchet MS"/>
                <a:cs typeface="Trebuchet MS"/>
              </a:rPr>
              <a:t>They</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also </a:t>
            </a:r>
            <a:r>
              <a:rPr sz="1800" spc="-35" dirty="0">
                <a:solidFill>
                  <a:srgbClr val="1D1D1B"/>
                </a:solidFill>
                <a:latin typeface="Trebuchet MS"/>
                <a:cs typeface="Trebuchet MS"/>
              </a:rPr>
              <a:t>a  </a:t>
            </a:r>
            <a:r>
              <a:rPr sz="1800" spc="-25" dirty="0">
                <a:solidFill>
                  <a:srgbClr val="1D1D1B"/>
                </a:solidFill>
                <a:latin typeface="Trebuchet MS"/>
                <a:cs typeface="Trebuchet MS"/>
              </a:rPr>
              <a:t>way </a:t>
            </a:r>
            <a:r>
              <a:rPr sz="1800" spc="-45" dirty="0">
                <a:solidFill>
                  <a:srgbClr val="1D1D1B"/>
                </a:solidFill>
                <a:latin typeface="Trebuchet MS"/>
                <a:cs typeface="Trebuchet MS"/>
              </a:rPr>
              <a:t>for </a:t>
            </a:r>
            <a:r>
              <a:rPr sz="1800" spc="-30" dirty="0">
                <a:solidFill>
                  <a:srgbClr val="1D1D1B"/>
                </a:solidFill>
                <a:latin typeface="Trebuchet MS"/>
                <a:cs typeface="Trebuchet MS"/>
              </a:rPr>
              <a:t>brands </a:t>
            </a:r>
            <a:r>
              <a:rPr sz="1800" spc="-15" dirty="0">
                <a:solidFill>
                  <a:srgbClr val="1D1D1B"/>
                </a:solidFill>
                <a:latin typeface="Trebuchet MS"/>
                <a:cs typeface="Trebuchet MS"/>
              </a:rPr>
              <a:t>to </a:t>
            </a:r>
            <a:r>
              <a:rPr sz="1800" spc="-65" dirty="0">
                <a:solidFill>
                  <a:srgbClr val="1D1D1B"/>
                </a:solidFill>
                <a:latin typeface="Trebuchet MS"/>
                <a:cs typeface="Trebuchet MS"/>
              </a:rPr>
              <a:t>amplify </a:t>
            </a:r>
            <a:r>
              <a:rPr sz="1800" spc="-70" dirty="0">
                <a:solidFill>
                  <a:srgbClr val="1D1D1B"/>
                </a:solidFill>
                <a:latin typeface="Trebuchet MS"/>
                <a:cs typeface="Trebuchet MS"/>
              </a:rPr>
              <a:t>their </a:t>
            </a:r>
            <a:r>
              <a:rPr sz="1800" spc="-55" dirty="0">
                <a:solidFill>
                  <a:srgbClr val="1D1D1B"/>
                </a:solidFill>
                <a:latin typeface="Trebuchet MS"/>
                <a:cs typeface="Trebuchet MS"/>
              </a:rPr>
              <a:t>appeal </a:t>
            </a:r>
            <a:r>
              <a:rPr sz="1800" spc="-50" dirty="0">
                <a:solidFill>
                  <a:srgbClr val="1D1D1B"/>
                </a:solidFill>
                <a:latin typeface="Trebuchet MS"/>
                <a:cs typeface="Trebuchet MS"/>
              </a:rPr>
              <a:t>by </a:t>
            </a:r>
            <a:r>
              <a:rPr sz="1800" spc="-20" dirty="0">
                <a:solidFill>
                  <a:srgbClr val="1D1D1B"/>
                </a:solidFill>
                <a:latin typeface="Trebuchet MS"/>
                <a:cs typeface="Trebuchet MS"/>
              </a:rPr>
              <a:t>becoming </a:t>
            </a:r>
            <a:r>
              <a:rPr sz="1800" spc="-530" dirty="0">
                <a:solidFill>
                  <a:srgbClr val="1D1D1B"/>
                </a:solidFill>
                <a:latin typeface="Trebuchet MS"/>
                <a:cs typeface="Trebuchet MS"/>
              </a:rPr>
              <a:t> </a:t>
            </a:r>
            <a:r>
              <a:rPr sz="1800" spc="-55" dirty="0">
                <a:solidFill>
                  <a:srgbClr val="1D1D1B"/>
                </a:solidFill>
                <a:latin typeface="Trebuchet MS"/>
                <a:cs typeface="Trebuchet MS"/>
              </a:rPr>
              <a:t>part </a:t>
            </a:r>
            <a:r>
              <a:rPr sz="1800" spc="-20" dirty="0">
                <a:solidFill>
                  <a:srgbClr val="1D1D1B"/>
                </a:solidFill>
                <a:latin typeface="Trebuchet MS"/>
                <a:cs typeface="Trebuchet MS"/>
              </a:rPr>
              <a:t>of </a:t>
            </a:r>
            <a:r>
              <a:rPr sz="1800" spc="-50" dirty="0">
                <a:solidFill>
                  <a:srgbClr val="1D1D1B"/>
                </a:solidFill>
                <a:latin typeface="Trebuchet MS"/>
                <a:cs typeface="Trebuchet MS"/>
              </a:rPr>
              <a:t>a </a:t>
            </a:r>
            <a:r>
              <a:rPr sz="1800" spc="-20" dirty="0">
                <a:solidFill>
                  <a:srgbClr val="1D1D1B"/>
                </a:solidFill>
                <a:latin typeface="Trebuchet MS"/>
                <a:cs typeface="Trebuchet MS"/>
              </a:rPr>
              <a:t>whole </a:t>
            </a:r>
            <a:r>
              <a:rPr sz="1800" spc="-40" dirty="0">
                <a:solidFill>
                  <a:srgbClr val="1D1D1B"/>
                </a:solidFill>
                <a:latin typeface="Trebuchet MS"/>
                <a:cs typeface="Trebuchet MS"/>
              </a:rPr>
              <a:t>that </a:t>
            </a:r>
            <a:r>
              <a:rPr sz="1800" spc="-75" dirty="0">
                <a:solidFill>
                  <a:srgbClr val="1D1D1B"/>
                </a:solidFill>
                <a:latin typeface="Trebuchet MS"/>
                <a:cs typeface="Trebuchet MS"/>
              </a:rPr>
              <a:t>is </a:t>
            </a:r>
            <a:r>
              <a:rPr sz="1800" spc="-60" dirty="0">
                <a:solidFill>
                  <a:srgbClr val="1D1D1B"/>
                </a:solidFill>
                <a:latin typeface="Trebuchet MS"/>
                <a:cs typeface="Trebuchet MS"/>
              </a:rPr>
              <a:t>greater </a:t>
            </a:r>
            <a:r>
              <a:rPr sz="1800" spc="-20" dirty="0">
                <a:solidFill>
                  <a:srgbClr val="1D1D1B"/>
                </a:solidFill>
                <a:latin typeface="Trebuchet MS"/>
                <a:cs typeface="Trebuchet MS"/>
              </a:rPr>
              <a:t>than </a:t>
            </a:r>
            <a:r>
              <a:rPr sz="1800" spc="-45" dirty="0">
                <a:solidFill>
                  <a:srgbClr val="1D1D1B"/>
                </a:solidFill>
                <a:latin typeface="Trebuchet MS"/>
                <a:cs typeface="Trebuchet MS"/>
              </a:rPr>
              <a:t>the </a:t>
            </a:r>
            <a:r>
              <a:rPr sz="1800" spc="-5" dirty="0">
                <a:solidFill>
                  <a:srgbClr val="1D1D1B"/>
                </a:solidFill>
                <a:latin typeface="Trebuchet MS"/>
                <a:cs typeface="Trebuchet MS"/>
              </a:rPr>
              <a:t>sum </a:t>
            </a:r>
            <a:r>
              <a:rPr sz="1800" spc="-20" dirty="0">
                <a:solidFill>
                  <a:srgbClr val="1D1D1B"/>
                </a:solidFill>
                <a:latin typeface="Trebuchet MS"/>
                <a:cs typeface="Trebuchet MS"/>
              </a:rPr>
              <a:t>of </a:t>
            </a:r>
            <a:r>
              <a:rPr sz="1800" spc="-70" dirty="0">
                <a:solidFill>
                  <a:srgbClr val="1D1D1B"/>
                </a:solidFill>
                <a:latin typeface="Trebuchet MS"/>
                <a:cs typeface="Trebuchet MS"/>
              </a:rPr>
              <a:t>its </a:t>
            </a:r>
            <a:r>
              <a:rPr sz="1800" spc="-65" dirty="0">
                <a:solidFill>
                  <a:srgbClr val="1D1D1B"/>
                </a:solidFill>
                <a:latin typeface="Trebuchet MS"/>
                <a:cs typeface="Trebuchet MS"/>
              </a:rPr>
              <a:t> </a:t>
            </a:r>
            <a:r>
              <a:rPr sz="1800" spc="-70" dirty="0">
                <a:solidFill>
                  <a:srgbClr val="1D1D1B"/>
                </a:solidFill>
                <a:latin typeface="Trebuchet MS"/>
                <a:cs typeface="Trebuchet MS"/>
              </a:rPr>
              <a:t>parts.</a:t>
            </a:r>
            <a:endParaRPr sz="1800" dirty="0">
              <a:latin typeface="Trebuchet MS"/>
              <a:cs typeface="Trebuchet MS"/>
            </a:endParaRPr>
          </a:p>
          <a:p>
            <a:pPr marL="12700" marR="5080">
              <a:lnSpc>
                <a:spcPct val="100000"/>
              </a:lnSpc>
              <a:spcBef>
                <a:spcPts val="1680"/>
              </a:spcBef>
            </a:pPr>
            <a:r>
              <a:rPr lang="en-GB" b="1" dirty="0">
                <a:solidFill>
                  <a:srgbClr val="1D1D1B"/>
                </a:solidFill>
                <a:latin typeface="Trebuchet MS"/>
                <a:cs typeface="Trebuchet MS"/>
                <a:hlinkClick r:id="rId4"/>
              </a:rPr>
              <a:t>https://dynamicbusiness.com/topics/small-business-resources/sales-and-marketing/the-power-of-strategic-brand-collaboration.html</a:t>
            </a:r>
            <a:endParaRPr lang="en-GB" b="1" dirty="0">
              <a:solidFill>
                <a:srgbClr val="1D1D1B"/>
              </a:solidFill>
              <a:latin typeface="Trebuchet MS"/>
              <a:cs typeface="Trebuchet MS"/>
            </a:endParaRPr>
          </a:p>
          <a:p>
            <a:pPr marL="12700" marR="5080">
              <a:lnSpc>
                <a:spcPct val="100000"/>
              </a:lnSpc>
              <a:spcBef>
                <a:spcPts val="1680"/>
              </a:spcBef>
            </a:pPr>
            <a:endParaRPr sz="1800" dirty="0">
              <a:latin typeface="Trebuchet MS"/>
              <a:cs typeface="Trebuchet MS"/>
            </a:endParaRPr>
          </a:p>
        </p:txBody>
      </p:sp>
      <p:sp>
        <p:nvSpPr>
          <p:cNvPr id="8" name="object 8"/>
          <p:cNvSpPr/>
          <p:nvPr/>
        </p:nvSpPr>
        <p:spPr>
          <a:xfrm>
            <a:off x="1584289" y="1608714"/>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9" name="object 9"/>
          <p:cNvSpPr txBox="1"/>
          <p:nvPr/>
        </p:nvSpPr>
        <p:spPr>
          <a:xfrm>
            <a:off x="1774788" y="1650950"/>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grpSp>
        <p:nvGrpSpPr>
          <p:cNvPr id="10" name="object 10"/>
          <p:cNvGrpSpPr/>
          <p:nvPr/>
        </p:nvGrpSpPr>
        <p:grpSpPr>
          <a:xfrm>
            <a:off x="5596900" y="1620738"/>
            <a:ext cx="1172210" cy="1148080"/>
            <a:chOff x="5596900" y="1620738"/>
            <a:chExt cx="1172210" cy="1148080"/>
          </a:xfrm>
        </p:grpSpPr>
        <p:pic>
          <p:nvPicPr>
            <p:cNvPr id="11" name="object 11"/>
            <p:cNvPicPr/>
            <p:nvPr/>
          </p:nvPicPr>
          <p:blipFill>
            <a:blip r:embed="rId5" cstate="print"/>
            <a:stretch>
              <a:fillRect/>
            </a:stretch>
          </p:blipFill>
          <p:spPr>
            <a:xfrm>
              <a:off x="6434804" y="1620738"/>
              <a:ext cx="235585" cy="247954"/>
            </a:xfrm>
            <a:prstGeom prst="rect">
              <a:avLst/>
            </a:prstGeom>
          </p:spPr>
        </p:pic>
        <p:pic>
          <p:nvPicPr>
            <p:cNvPr id="12" name="object 12"/>
            <p:cNvPicPr/>
            <p:nvPr/>
          </p:nvPicPr>
          <p:blipFill>
            <a:blip r:embed="rId6" cstate="print"/>
            <a:stretch>
              <a:fillRect/>
            </a:stretch>
          </p:blipFill>
          <p:spPr>
            <a:xfrm>
              <a:off x="5781784" y="1682405"/>
              <a:ext cx="235521" cy="235584"/>
            </a:xfrm>
            <a:prstGeom prst="rect">
              <a:avLst/>
            </a:prstGeom>
          </p:spPr>
        </p:pic>
        <p:pic>
          <p:nvPicPr>
            <p:cNvPr id="13" name="object 13"/>
            <p:cNvPicPr/>
            <p:nvPr/>
          </p:nvPicPr>
          <p:blipFill>
            <a:blip r:embed="rId7" cstate="print"/>
            <a:stretch>
              <a:fillRect/>
            </a:stretch>
          </p:blipFill>
          <p:spPr>
            <a:xfrm>
              <a:off x="5596900" y="2261567"/>
              <a:ext cx="235623" cy="235585"/>
            </a:xfrm>
            <a:prstGeom prst="rect">
              <a:avLst/>
            </a:prstGeom>
          </p:spPr>
        </p:pic>
        <p:pic>
          <p:nvPicPr>
            <p:cNvPr id="14" name="object 14"/>
            <p:cNvPicPr/>
            <p:nvPr/>
          </p:nvPicPr>
          <p:blipFill>
            <a:blip r:embed="rId8" cstate="print"/>
            <a:stretch>
              <a:fillRect/>
            </a:stretch>
          </p:blipFill>
          <p:spPr>
            <a:xfrm>
              <a:off x="6052822" y="2532660"/>
              <a:ext cx="235585" cy="235534"/>
            </a:xfrm>
            <a:prstGeom prst="rect">
              <a:avLst/>
            </a:prstGeom>
          </p:spPr>
        </p:pic>
        <p:pic>
          <p:nvPicPr>
            <p:cNvPr id="15" name="object 15"/>
            <p:cNvPicPr/>
            <p:nvPr/>
          </p:nvPicPr>
          <p:blipFill>
            <a:blip r:embed="rId9" cstate="print"/>
            <a:stretch>
              <a:fillRect/>
            </a:stretch>
          </p:blipFill>
          <p:spPr>
            <a:xfrm>
              <a:off x="6533386" y="2113638"/>
              <a:ext cx="235584" cy="247904"/>
            </a:xfrm>
            <a:prstGeom prst="rect">
              <a:avLst/>
            </a:prstGeom>
          </p:spPr>
        </p:pic>
        <p:sp>
          <p:nvSpPr>
            <p:cNvPr id="16" name="object 16"/>
            <p:cNvSpPr/>
            <p:nvPr/>
          </p:nvSpPr>
          <p:spPr>
            <a:xfrm>
              <a:off x="5991962" y="1978896"/>
              <a:ext cx="394335" cy="407034"/>
            </a:xfrm>
            <a:custGeom>
              <a:avLst/>
              <a:gdLst/>
              <a:ahLst/>
              <a:cxnLst/>
              <a:rect l="l" t="t" r="r" b="b"/>
              <a:pathLst>
                <a:path w="394335" h="407035">
                  <a:moveTo>
                    <a:pt x="0" y="202628"/>
                  </a:moveTo>
                  <a:lnTo>
                    <a:pt x="1308" y="182981"/>
                  </a:lnTo>
                  <a:lnTo>
                    <a:pt x="3810" y="162102"/>
                  </a:lnTo>
                  <a:lnTo>
                    <a:pt x="15303" y="124155"/>
                  </a:lnTo>
                  <a:lnTo>
                    <a:pt x="34366" y="90182"/>
                  </a:lnTo>
                  <a:lnTo>
                    <a:pt x="58534" y="60121"/>
                  </a:lnTo>
                  <a:lnTo>
                    <a:pt x="103035" y="24803"/>
                  </a:lnTo>
                  <a:lnTo>
                    <a:pt x="138645" y="9131"/>
                  </a:lnTo>
                  <a:lnTo>
                    <a:pt x="176822" y="1295"/>
                  </a:lnTo>
                  <a:lnTo>
                    <a:pt x="197129" y="0"/>
                  </a:lnTo>
                  <a:lnTo>
                    <a:pt x="217500" y="1295"/>
                  </a:lnTo>
                  <a:lnTo>
                    <a:pt x="255663" y="9131"/>
                  </a:lnTo>
                  <a:lnTo>
                    <a:pt x="291287" y="24803"/>
                  </a:lnTo>
                  <a:lnTo>
                    <a:pt x="323037" y="47028"/>
                  </a:lnTo>
                  <a:lnTo>
                    <a:pt x="349770" y="74510"/>
                  </a:lnTo>
                  <a:lnTo>
                    <a:pt x="379006" y="124155"/>
                  </a:lnTo>
                  <a:lnTo>
                    <a:pt x="386638" y="142455"/>
                  </a:lnTo>
                  <a:lnTo>
                    <a:pt x="390448" y="162102"/>
                  </a:lnTo>
                  <a:lnTo>
                    <a:pt x="394258" y="182981"/>
                  </a:lnTo>
                  <a:lnTo>
                    <a:pt x="394258" y="202628"/>
                  </a:lnTo>
                  <a:lnTo>
                    <a:pt x="394258" y="223507"/>
                  </a:lnTo>
                  <a:lnTo>
                    <a:pt x="386638" y="264032"/>
                  </a:lnTo>
                  <a:lnTo>
                    <a:pt x="371386" y="299351"/>
                  </a:lnTo>
                  <a:lnTo>
                    <a:pt x="349770" y="332041"/>
                  </a:lnTo>
                  <a:lnTo>
                    <a:pt x="323037" y="359473"/>
                  </a:lnTo>
                  <a:lnTo>
                    <a:pt x="291287" y="381685"/>
                  </a:lnTo>
                  <a:lnTo>
                    <a:pt x="255663" y="397421"/>
                  </a:lnTo>
                  <a:lnTo>
                    <a:pt x="217500" y="405256"/>
                  </a:lnTo>
                  <a:lnTo>
                    <a:pt x="197129" y="406539"/>
                  </a:lnTo>
                  <a:lnTo>
                    <a:pt x="176822" y="405256"/>
                  </a:lnTo>
                  <a:lnTo>
                    <a:pt x="157708" y="401332"/>
                  </a:lnTo>
                  <a:lnTo>
                    <a:pt x="138645" y="397421"/>
                  </a:lnTo>
                  <a:lnTo>
                    <a:pt x="120840" y="389521"/>
                  </a:lnTo>
                  <a:lnTo>
                    <a:pt x="103035" y="381685"/>
                  </a:lnTo>
                  <a:lnTo>
                    <a:pt x="86474" y="371220"/>
                  </a:lnTo>
                  <a:lnTo>
                    <a:pt x="45796" y="332041"/>
                  </a:lnTo>
                  <a:lnTo>
                    <a:pt x="24180" y="299351"/>
                  </a:lnTo>
                  <a:lnTo>
                    <a:pt x="8928" y="264032"/>
                  </a:lnTo>
                  <a:lnTo>
                    <a:pt x="1308" y="223507"/>
                  </a:lnTo>
                  <a:lnTo>
                    <a:pt x="0" y="202628"/>
                  </a:lnTo>
                  <a:close/>
                </a:path>
              </a:pathLst>
            </a:custGeom>
            <a:ln w="50799">
              <a:solidFill>
                <a:srgbClr val="D21924"/>
              </a:solidFill>
            </a:ln>
          </p:spPr>
          <p:txBody>
            <a:bodyPr wrap="square" lIns="0" tIns="0" rIns="0" bIns="0" rtlCol="0"/>
            <a:lstStyle/>
            <a:p>
              <a:endParaRPr/>
            </a:p>
          </p:txBody>
        </p:sp>
        <p:sp>
          <p:nvSpPr>
            <p:cNvPr id="17" name="object 17"/>
            <p:cNvSpPr/>
            <p:nvPr/>
          </p:nvSpPr>
          <p:spPr>
            <a:xfrm>
              <a:off x="5893385" y="1794062"/>
              <a:ext cx="172720" cy="234315"/>
            </a:xfrm>
            <a:custGeom>
              <a:avLst/>
              <a:gdLst/>
              <a:ahLst/>
              <a:cxnLst/>
              <a:rect l="l" t="t" r="r" b="b"/>
              <a:pathLst>
                <a:path w="172720" h="234314">
                  <a:moveTo>
                    <a:pt x="0" y="0"/>
                  </a:moveTo>
                  <a:lnTo>
                    <a:pt x="172516" y="234022"/>
                  </a:lnTo>
                </a:path>
              </a:pathLst>
            </a:custGeom>
            <a:ln w="50800">
              <a:solidFill>
                <a:srgbClr val="D21924"/>
              </a:solidFill>
            </a:ln>
          </p:spPr>
          <p:txBody>
            <a:bodyPr wrap="square" lIns="0" tIns="0" rIns="0" bIns="0" rtlCol="0"/>
            <a:lstStyle/>
            <a:p>
              <a:endParaRPr/>
            </a:p>
          </p:txBody>
        </p:sp>
        <p:sp>
          <p:nvSpPr>
            <p:cNvPr id="18" name="object 18"/>
            <p:cNvSpPr/>
            <p:nvPr/>
          </p:nvSpPr>
          <p:spPr>
            <a:xfrm>
              <a:off x="6312342" y="1744774"/>
              <a:ext cx="247015" cy="283845"/>
            </a:xfrm>
            <a:custGeom>
              <a:avLst/>
              <a:gdLst/>
              <a:ahLst/>
              <a:cxnLst/>
              <a:rect l="l" t="t" r="r" b="b"/>
              <a:pathLst>
                <a:path w="247015" h="283844">
                  <a:moveTo>
                    <a:pt x="0" y="283362"/>
                  </a:moveTo>
                  <a:lnTo>
                    <a:pt x="246392" y="0"/>
                  </a:lnTo>
                </a:path>
              </a:pathLst>
            </a:custGeom>
            <a:ln w="50800">
              <a:solidFill>
                <a:srgbClr val="D21924"/>
              </a:solidFill>
            </a:ln>
          </p:spPr>
          <p:txBody>
            <a:bodyPr wrap="square" lIns="0" tIns="0" rIns="0" bIns="0" rtlCol="0"/>
            <a:lstStyle/>
            <a:p>
              <a:endParaRPr/>
            </a:p>
          </p:txBody>
        </p:sp>
        <p:sp>
          <p:nvSpPr>
            <p:cNvPr id="19" name="object 19"/>
            <p:cNvSpPr/>
            <p:nvPr/>
          </p:nvSpPr>
          <p:spPr>
            <a:xfrm>
              <a:off x="6386280" y="2200709"/>
              <a:ext cx="259079" cy="37465"/>
            </a:xfrm>
            <a:custGeom>
              <a:avLst/>
              <a:gdLst/>
              <a:ahLst/>
              <a:cxnLst/>
              <a:rect l="l" t="t" r="r" b="b"/>
              <a:pathLst>
                <a:path w="259079" h="37464">
                  <a:moveTo>
                    <a:pt x="258711" y="36855"/>
                  </a:moveTo>
                  <a:lnTo>
                    <a:pt x="0" y="0"/>
                  </a:lnTo>
                </a:path>
              </a:pathLst>
            </a:custGeom>
            <a:ln w="50800">
              <a:solidFill>
                <a:srgbClr val="D21924"/>
              </a:solidFill>
            </a:ln>
          </p:spPr>
          <p:txBody>
            <a:bodyPr wrap="square" lIns="0" tIns="0" rIns="0" bIns="0" rtlCol="0"/>
            <a:lstStyle/>
            <a:p>
              <a:endParaRPr/>
            </a:p>
          </p:txBody>
        </p:sp>
        <p:sp>
          <p:nvSpPr>
            <p:cNvPr id="20" name="object 20"/>
            <p:cNvSpPr/>
            <p:nvPr/>
          </p:nvSpPr>
          <p:spPr>
            <a:xfrm>
              <a:off x="6164474" y="2373222"/>
              <a:ext cx="12700" cy="271145"/>
            </a:xfrm>
            <a:custGeom>
              <a:avLst/>
              <a:gdLst/>
              <a:ahLst/>
              <a:cxnLst/>
              <a:rect l="l" t="t" r="r" b="b"/>
              <a:pathLst>
                <a:path w="12700" h="271144">
                  <a:moveTo>
                    <a:pt x="6127" y="-25400"/>
                  </a:moveTo>
                  <a:lnTo>
                    <a:pt x="6127" y="296443"/>
                  </a:lnTo>
                </a:path>
              </a:pathLst>
            </a:custGeom>
            <a:ln w="63055">
              <a:solidFill>
                <a:srgbClr val="D21924"/>
              </a:solidFill>
            </a:ln>
          </p:spPr>
          <p:txBody>
            <a:bodyPr wrap="square" lIns="0" tIns="0" rIns="0" bIns="0" rtlCol="0"/>
            <a:lstStyle/>
            <a:p>
              <a:endParaRPr/>
            </a:p>
          </p:txBody>
        </p:sp>
        <p:sp>
          <p:nvSpPr>
            <p:cNvPr id="21" name="object 21"/>
            <p:cNvSpPr/>
            <p:nvPr/>
          </p:nvSpPr>
          <p:spPr>
            <a:xfrm>
              <a:off x="5708552" y="2262312"/>
              <a:ext cx="295910" cy="123189"/>
            </a:xfrm>
            <a:custGeom>
              <a:avLst/>
              <a:gdLst/>
              <a:ahLst/>
              <a:cxnLst/>
              <a:rect l="l" t="t" r="r" b="b"/>
              <a:pathLst>
                <a:path w="295910" h="123189">
                  <a:moveTo>
                    <a:pt x="0" y="123126"/>
                  </a:moveTo>
                  <a:lnTo>
                    <a:pt x="295732" y="0"/>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3456304"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a:solidFill>
                  <a:srgbClr val="1D1D1B"/>
                </a:solidFill>
                <a:latin typeface="Trebuchet MS"/>
                <a:cs typeface="Trebuchet MS"/>
              </a:rPr>
              <a:t>Case </a:t>
            </a:r>
            <a:r>
              <a:rPr sz="7200" b="0" spc="459" dirty="0">
                <a:solidFill>
                  <a:srgbClr val="1D1D1B"/>
                </a:solidFill>
                <a:latin typeface="Trebuchet MS"/>
                <a:cs typeface="Trebuchet MS"/>
              </a:rPr>
              <a:t> </a:t>
            </a:r>
            <a:r>
              <a:rPr sz="7200" b="0" spc="550" dirty="0">
                <a:solidFill>
                  <a:srgbClr val="1D1D1B"/>
                </a:solidFill>
                <a:latin typeface="Trebuchet MS"/>
                <a:cs typeface="Trebuchet MS"/>
              </a:rPr>
              <a:t>Studies</a:t>
            </a:r>
            <a:endParaRPr sz="720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3212541"/>
              <a:ext cx="5355333" cy="4559858"/>
            </a:xfrm>
            <a:prstGeom prst="rect">
              <a:avLst/>
            </a:prstGeom>
          </p:spPr>
        </p:pic>
        <p:sp>
          <p:nvSpPr>
            <p:cNvPr id="9" name="object 9"/>
            <p:cNvSpPr/>
            <p:nvPr/>
          </p:nvSpPr>
          <p:spPr>
            <a:xfrm>
              <a:off x="368653" y="3314143"/>
              <a:ext cx="4973320" cy="4458335"/>
            </a:xfrm>
            <a:custGeom>
              <a:avLst/>
              <a:gdLst/>
              <a:ahLst/>
              <a:cxnLst/>
              <a:rect l="l" t="t" r="r" b="b"/>
              <a:pathLst>
                <a:path w="4973320" h="44583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997620" y="4458256"/>
                  </a:lnTo>
                  <a:lnTo>
                    <a:pt x="1895094" y="4458256"/>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458334">
                  <a:moveTo>
                    <a:pt x="3464921" y="4442383"/>
                  </a:moveTo>
                  <a:lnTo>
                    <a:pt x="1910461" y="4442383"/>
                  </a:lnTo>
                  <a:lnTo>
                    <a:pt x="1957364" y="4455636"/>
                  </a:lnTo>
                  <a:lnTo>
                    <a:pt x="1967562" y="4458256"/>
                  </a:lnTo>
                  <a:lnTo>
                    <a:pt x="3465181" y="4458256"/>
                  </a:lnTo>
                  <a:lnTo>
                    <a:pt x="3464921" y="4442383"/>
                  </a:lnTo>
                  <a:close/>
                </a:path>
                <a:path w="4973320" h="4458334">
                  <a:moveTo>
                    <a:pt x="4468519" y="3958234"/>
                  </a:moveTo>
                  <a:lnTo>
                    <a:pt x="3897579" y="3958234"/>
                  </a:lnTo>
                  <a:lnTo>
                    <a:pt x="4371822" y="4117238"/>
                  </a:lnTo>
                  <a:lnTo>
                    <a:pt x="4468519" y="3958234"/>
                  </a:lnTo>
                  <a:close/>
                </a:path>
                <a:path w="4973320" h="44583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4583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458334">
                  <a:moveTo>
                    <a:pt x="4776965" y="1502384"/>
                  </a:moveTo>
                  <a:lnTo>
                    <a:pt x="4277017" y="1510525"/>
                  </a:lnTo>
                  <a:lnTo>
                    <a:pt x="4778948" y="1510525"/>
                  </a:lnTo>
                  <a:lnTo>
                    <a:pt x="4776965" y="1502384"/>
                  </a:lnTo>
                  <a:close/>
                </a:path>
                <a:path w="4973320" h="44583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4583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56" y="3063207"/>
              <a:ext cx="1900555" cy="438150"/>
            </a:xfrm>
            <a:custGeom>
              <a:avLst/>
              <a:gdLst/>
              <a:ahLst/>
              <a:cxnLst/>
              <a:rect l="l" t="t" r="r" b="b"/>
              <a:pathLst>
                <a:path w="1900555" h="438150">
                  <a:moveTo>
                    <a:pt x="1697304" y="0"/>
                  </a:moveTo>
                  <a:lnTo>
                    <a:pt x="202831" y="0"/>
                  </a:lnTo>
                  <a:lnTo>
                    <a:pt x="156470" y="5381"/>
                  </a:lnTo>
                  <a:lnTo>
                    <a:pt x="113834" y="20697"/>
                  </a:lnTo>
                  <a:lnTo>
                    <a:pt x="76165" y="44705"/>
                  </a:lnTo>
                  <a:lnTo>
                    <a:pt x="44705" y="76165"/>
                  </a:lnTo>
                  <a:lnTo>
                    <a:pt x="20697" y="113834"/>
                  </a:lnTo>
                  <a:lnTo>
                    <a:pt x="5381" y="156470"/>
                  </a:lnTo>
                  <a:lnTo>
                    <a:pt x="0" y="202831"/>
                  </a:lnTo>
                  <a:lnTo>
                    <a:pt x="0" y="235292"/>
                  </a:lnTo>
                  <a:lnTo>
                    <a:pt x="5381" y="281654"/>
                  </a:lnTo>
                  <a:lnTo>
                    <a:pt x="20697" y="324290"/>
                  </a:lnTo>
                  <a:lnTo>
                    <a:pt x="44705" y="361958"/>
                  </a:lnTo>
                  <a:lnTo>
                    <a:pt x="76165" y="393418"/>
                  </a:lnTo>
                  <a:lnTo>
                    <a:pt x="113834" y="417427"/>
                  </a:lnTo>
                  <a:lnTo>
                    <a:pt x="156470" y="432743"/>
                  </a:lnTo>
                  <a:lnTo>
                    <a:pt x="202831" y="438124"/>
                  </a:lnTo>
                  <a:lnTo>
                    <a:pt x="1697304" y="438124"/>
                  </a:lnTo>
                  <a:lnTo>
                    <a:pt x="1743665" y="432743"/>
                  </a:lnTo>
                  <a:lnTo>
                    <a:pt x="1786301" y="417427"/>
                  </a:lnTo>
                  <a:lnTo>
                    <a:pt x="1823970" y="393418"/>
                  </a:lnTo>
                  <a:lnTo>
                    <a:pt x="1855429" y="361958"/>
                  </a:lnTo>
                  <a:lnTo>
                    <a:pt x="1879438" y="324290"/>
                  </a:lnTo>
                  <a:lnTo>
                    <a:pt x="1894754" y="281654"/>
                  </a:lnTo>
                  <a:lnTo>
                    <a:pt x="1900135" y="235292"/>
                  </a:lnTo>
                  <a:lnTo>
                    <a:pt x="1900135" y="202831"/>
                  </a:lnTo>
                  <a:lnTo>
                    <a:pt x="1894754" y="156470"/>
                  </a:lnTo>
                  <a:lnTo>
                    <a:pt x="1879438" y="113834"/>
                  </a:lnTo>
                  <a:lnTo>
                    <a:pt x="1855429" y="76165"/>
                  </a:lnTo>
                  <a:lnTo>
                    <a:pt x="1823970" y="44705"/>
                  </a:lnTo>
                  <a:lnTo>
                    <a:pt x="1786301" y="20697"/>
                  </a:lnTo>
                  <a:lnTo>
                    <a:pt x="1743665" y="5381"/>
                  </a:lnTo>
                  <a:lnTo>
                    <a:pt x="1697304"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9846" y="3087129"/>
            <a:ext cx="4099560" cy="2082800"/>
          </a:xfrm>
          <a:prstGeom prst="rect">
            <a:avLst/>
          </a:prstGeom>
        </p:spPr>
        <p:txBody>
          <a:bodyPr vert="horz" wrap="square" lIns="0" tIns="12700" rIns="0" bIns="0" rtlCol="0">
            <a:spAutoFit/>
          </a:bodyPr>
          <a:lstStyle/>
          <a:p>
            <a:pPr marL="309245">
              <a:lnSpc>
                <a:spcPct val="100000"/>
              </a:lnSpc>
              <a:spcBef>
                <a:spcPts val="100"/>
              </a:spcBef>
            </a:pPr>
            <a:r>
              <a:rPr sz="2100" b="1" spc="114" dirty="0">
                <a:solidFill>
                  <a:srgbClr val="EEEDF3"/>
                </a:solidFill>
                <a:latin typeface="Trebuchet MS"/>
                <a:cs typeface="Trebuchet MS"/>
              </a:rPr>
              <a:t>MODULE</a:t>
            </a:r>
            <a:r>
              <a:rPr sz="2100" b="1" spc="-95" dirty="0">
                <a:solidFill>
                  <a:srgbClr val="EEEDF3"/>
                </a:solidFill>
                <a:latin typeface="Trebuchet MS"/>
                <a:cs typeface="Trebuchet MS"/>
              </a:rPr>
              <a:t> </a:t>
            </a:r>
            <a:r>
              <a:rPr sz="2100" b="1" spc="-65" dirty="0">
                <a:solidFill>
                  <a:srgbClr val="EEEDF3"/>
                </a:solidFill>
                <a:latin typeface="Trebuchet MS"/>
                <a:cs typeface="Trebuchet MS"/>
              </a:rPr>
              <a:t>6</a:t>
            </a:r>
            <a:endParaRPr sz="2100">
              <a:latin typeface="Trebuchet MS"/>
              <a:cs typeface="Trebuchet MS"/>
            </a:endParaRPr>
          </a:p>
          <a:p>
            <a:pPr marL="12700" marR="5080">
              <a:lnSpc>
                <a:spcPct val="100000"/>
              </a:lnSpc>
              <a:spcBef>
                <a:spcPts val="2160"/>
              </a:spcBef>
            </a:pPr>
            <a:r>
              <a:rPr sz="2400" spc="165" dirty="0">
                <a:solidFill>
                  <a:srgbClr val="1D1D1B"/>
                </a:solidFill>
                <a:latin typeface="Trebuchet MS"/>
                <a:cs typeface="Trebuchet MS"/>
              </a:rPr>
              <a:t>Collaboration </a:t>
            </a:r>
            <a:r>
              <a:rPr sz="2400" spc="170" dirty="0">
                <a:solidFill>
                  <a:srgbClr val="1D1D1B"/>
                </a:solidFill>
                <a:latin typeface="Trebuchet MS"/>
                <a:cs typeface="Trebuchet MS"/>
              </a:rPr>
              <a:t>for </a:t>
            </a:r>
            <a:r>
              <a:rPr sz="2400" spc="95" dirty="0">
                <a:solidFill>
                  <a:srgbClr val="1D1D1B"/>
                </a:solidFill>
                <a:latin typeface="Trebuchet MS"/>
                <a:cs typeface="Trebuchet MS"/>
              </a:rPr>
              <a:t>success: </a:t>
            </a:r>
            <a:r>
              <a:rPr sz="2400" spc="-710" dirty="0">
                <a:solidFill>
                  <a:srgbClr val="1D1D1B"/>
                </a:solidFill>
                <a:latin typeface="Trebuchet MS"/>
                <a:cs typeface="Trebuchet MS"/>
              </a:rPr>
              <a:t> </a:t>
            </a:r>
            <a:r>
              <a:rPr sz="2400" i="1" spc="65" dirty="0">
                <a:solidFill>
                  <a:srgbClr val="1D1D1B"/>
                </a:solidFill>
                <a:latin typeface="Trebuchet MS"/>
                <a:cs typeface="Trebuchet MS"/>
              </a:rPr>
              <a:t>Street</a:t>
            </a:r>
            <a:r>
              <a:rPr sz="2400" i="1" spc="-15" dirty="0">
                <a:solidFill>
                  <a:srgbClr val="1D1D1B"/>
                </a:solidFill>
                <a:latin typeface="Trebuchet MS"/>
                <a:cs typeface="Trebuchet MS"/>
              </a:rPr>
              <a:t> </a:t>
            </a:r>
            <a:r>
              <a:rPr sz="2400" i="1" spc="75" dirty="0">
                <a:solidFill>
                  <a:srgbClr val="1D1D1B"/>
                </a:solidFill>
                <a:latin typeface="Trebuchet MS"/>
                <a:cs typeface="Trebuchet MS"/>
              </a:rPr>
              <a:t>Culture</a:t>
            </a:r>
            <a:r>
              <a:rPr sz="2400" i="1" spc="-10" dirty="0">
                <a:solidFill>
                  <a:srgbClr val="1D1D1B"/>
                </a:solidFill>
                <a:latin typeface="Trebuchet MS"/>
                <a:cs typeface="Trebuchet MS"/>
              </a:rPr>
              <a:t> </a:t>
            </a:r>
            <a:r>
              <a:rPr sz="2400" i="1" spc="95" dirty="0">
                <a:solidFill>
                  <a:srgbClr val="1D1D1B"/>
                </a:solidFill>
                <a:latin typeface="Trebuchet MS"/>
                <a:cs typeface="Trebuchet MS"/>
              </a:rPr>
              <a:t>Interconnec- </a:t>
            </a:r>
            <a:r>
              <a:rPr sz="2400" i="1" spc="-710" dirty="0">
                <a:solidFill>
                  <a:srgbClr val="1D1D1B"/>
                </a:solidFill>
                <a:latin typeface="Trebuchet MS"/>
                <a:cs typeface="Trebuchet MS"/>
              </a:rPr>
              <a:t> </a:t>
            </a:r>
            <a:r>
              <a:rPr sz="2400" i="1" spc="140" dirty="0">
                <a:solidFill>
                  <a:srgbClr val="1D1D1B"/>
                </a:solidFill>
                <a:latin typeface="Trebuchet MS"/>
                <a:cs typeface="Trebuchet MS"/>
              </a:rPr>
              <a:t>tions </a:t>
            </a:r>
            <a:r>
              <a:rPr sz="2400" i="1" spc="-5" dirty="0">
                <a:solidFill>
                  <a:srgbClr val="1D1D1B"/>
                </a:solidFill>
                <a:latin typeface="Trebuchet MS"/>
                <a:cs typeface="Trebuchet MS"/>
              </a:rPr>
              <a:t>- </a:t>
            </a:r>
            <a:r>
              <a:rPr sz="2400" i="1" spc="275" dirty="0">
                <a:solidFill>
                  <a:srgbClr val="1D1D1B"/>
                </a:solidFill>
                <a:latin typeface="Trebuchet MS"/>
                <a:cs typeface="Trebuchet MS"/>
              </a:rPr>
              <a:t>how </a:t>
            </a:r>
            <a:r>
              <a:rPr sz="2400" i="1" spc="150" dirty="0">
                <a:solidFill>
                  <a:srgbClr val="1D1D1B"/>
                </a:solidFill>
                <a:latin typeface="Trebuchet MS"/>
                <a:cs typeface="Trebuchet MS"/>
              </a:rPr>
              <a:t>to </a:t>
            </a:r>
            <a:r>
              <a:rPr sz="2400" i="1" spc="130" dirty="0">
                <a:solidFill>
                  <a:srgbClr val="1D1D1B"/>
                </a:solidFill>
                <a:latin typeface="Trebuchet MS"/>
                <a:cs typeface="Trebuchet MS"/>
              </a:rPr>
              <a:t>make </a:t>
            </a:r>
            <a:r>
              <a:rPr sz="2400" i="1" spc="114" dirty="0">
                <a:solidFill>
                  <a:srgbClr val="1D1D1B"/>
                </a:solidFill>
                <a:latin typeface="Trebuchet MS"/>
                <a:cs typeface="Trebuchet MS"/>
              </a:rPr>
              <a:t>them </a:t>
            </a:r>
            <a:r>
              <a:rPr sz="2400" i="1" spc="-710" dirty="0">
                <a:solidFill>
                  <a:srgbClr val="1D1D1B"/>
                </a:solidFill>
                <a:latin typeface="Trebuchet MS"/>
                <a:cs typeface="Trebuchet MS"/>
              </a:rPr>
              <a:t> </a:t>
            </a:r>
            <a:r>
              <a:rPr sz="2400" i="1" spc="204" dirty="0">
                <a:solidFill>
                  <a:srgbClr val="1D1D1B"/>
                </a:solidFill>
                <a:latin typeface="Trebuchet MS"/>
                <a:cs typeface="Trebuchet MS"/>
              </a:rPr>
              <a:t>work</a:t>
            </a:r>
            <a:endParaRPr sz="240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0916" y="0"/>
            <a:ext cx="9787890" cy="7492365"/>
            <a:chOff x="270916" y="0"/>
            <a:chExt cx="9787890" cy="7492365"/>
          </a:xfrm>
        </p:grpSpPr>
        <p:pic>
          <p:nvPicPr>
            <p:cNvPr id="3" name="object 3"/>
            <p:cNvPicPr/>
            <p:nvPr/>
          </p:nvPicPr>
          <p:blipFill>
            <a:blip r:embed="rId2" cstate="print"/>
            <a:stretch>
              <a:fillRect/>
            </a:stretch>
          </p:blipFill>
          <p:spPr>
            <a:xfrm>
              <a:off x="270916" y="336550"/>
              <a:ext cx="7126439" cy="6925872"/>
            </a:xfrm>
            <a:prstGeom prst="rect">
              <a:avLst/>
            </a:prstGeom>
          </p:spPr>
        </p:pic>
        <p:sp>
          <p:nvSpPr>
            <p:cNvPr id="4" name="object 4"/>
            <p:cNvSpPr/>
            <p:nvPr/>
          </p:nvSpPr>
          <p:spPr>
            <a:xfrm>
              <a:off x="309018" y="6363719"/>
              <a:ext cx="4002404" cy="1128395"/>
            </a:xfrm>
            <a:custGeom>
              <a:avLst/>
              <a:gdLst/>
              <a:ahLst/>
              <a:cxnLst/>
              <a:rect l="l" t="t" r="r" b="b"/>
              <a:pathLst>
                <a:path w="4002404" h="1128395">
                  <a:moveTo>
                    <a:pt x="3685971" y="0"/>
                  </a:moveTo>
                  <a:lnTo>
                    <a:pt x="316433" y="0"/>
                  </a:lnTo>
                  <a:lnTo>
                    <a:pt x="269835" y="3447"/>
                  </a:lnTo>
                  <a:lnTo>
                    <a:pt x="225306" y="13455"/>
                  </a:lnTo>
                  <a:lnTo>
                    <a:pt x="183344" y="29527"/>
                  </a:lnTo>
                  <a:lnTo>
                    <a:pt x="144450" y="51161"/>
                  </a:lnTo>
                  <a:lnTo>
                    <a:pt x="109122" y="77859"/>
                  </a:lnTo>
                  <a:lnTo>
                    <a:pt x="77859" y="109122"/>
                  </a:lnTo>
                  <a:lnTo>
                    <a:pt x="51161" y="144450"/>
                  </a:lnTo>
                  <a:lnTo>
                    <a:pt x="29527" y="183344"/>
                  </a:lnTo>
                  <a:lnTo>
                    <a:pt x="13455" y="225306"/>
                  </a:lnTo>
                  <a:lnTo>
                    <a:pt x="3447" y="269835"/>
                  </a:lnTo>
                  <a:lnTo>
                    <a:pt x="0" y="316433"/>
                  </a:lnTo>
                  <a:lnTo>
                    <a:pt x="0" y="811707"/>
                  </a:lnTo>
                  <a:lnTo>
                    <a:pt x="3447" y="858305"/>
                  </a:lnTo>
                  <a:lnTo>
                    <a:pt x="13455" y="902834"/>
                  </a:lnTo>
                  <a:lnTo>
                    <a:pt x="29527" y="944796"/>
                  </a:lnTo>
                  <a:lnTo>
                    <a:pt x="51161" y="983690"/>
                  </a:lnTo>
                  <a:lnTo>
                    <a:pt x="77859" y="1019018"/>
                  </a:lnTo>
                  <a:lnTo>
                    <a:pt x="109122" y="1050281"/>
                  </a:lnTo>
                  <a:lnTo>
                    <a:pt x="144450" y="1076979"/>
                  </a:lnTo>
                  <a:lnTo>
                    <a:pt x="183344" y="1098613"/>
                  </a:lnTo>
                  <a:lnTo>
                    <a:pt x="225306" y="1114685"/>
                  </a:lnTo>
                  <a:lnTo>
                    <a:pt x="269835" y="1124693"/>
                  </a:lnTo>
                  <a:lnTo>
                    <a:pt x="316433" y="1128141"/>
                  </a:lnTo>
                  <a:lnTo>
                    <a:pt x="3685971" y="1128141"/>
                  </a:lnTo>
                  <a:lnTo>
                    <a:pt x="3732569" y="1124693"/>
                  </a:lnTo>
                  <a:lnTo>
                    <a:pt x="3777098" y="1114685"/>
                  </a:lnTo>
                  <a:lnTo>
                    <a:pt x="3819060" y="1098613"/>
                  </a:lnTo>
                  <a:lnTo>
                    <a:pt x="3857954" y="1076979"/>
                  </a:lnTo>
                  <a:lnTo>
                    <a:pt x="3893282" y="1050281"/>
                  </a:lnTo>
                  <a:lnTo>
                    <a:pt x="3924545" y="1019018"/>
                  </a:lnTo>
                  <a:lnTo>
                    <a:pt x="3951243" y="983690"/>
                  </a:lnTo>
                  <a:lnTo>
                    <a:pt x="3972877" y="944796"/>
                  </a:lnTo>
                  <a:lnTo>
                    <a:pt x="3988949" y="902834"/>
                  </a:lnTo>
                  <a:lnTo>
                    <a:pt x="3998957" y="858305"/>
                  </a:lnTo>
                  <a:lnTo>
                    <a:pt x="4002404" y="811707"/>
                  </a:lnTo>
                  <a:lnTo>
                    <a:pt x="4002404" y="316433"/>
                  </a:lnTo>
                  <a:lnTo>
                    <a:pt x="3998957" y="269835"/>
                  </a:lnTo>
                  <a:lnTo>
                    <a:pt x="3988949" y="225306"/>
                  </a:lnTo>
                  <a:lnTo>
                    <a:pt x="3972877" y="183344"/>
                  </a:lnTo>
                  <a:lnTo>
                    <a:pt x="3951243" y="144450"/>
                  </a:lnTo>
                  <a:lnTo>
                    <a:pt x="3924545" y="109122"/>
                  </a:lnTo>
                  <a:lnTo>
                    <a:pt x="3893282" y="77859"/>
                  </a:lnTo>
                  <a:lnTo>
                    <a:pt x="3857954" y="51161"/>
                  </a:lnTo>
                  <a:lnTo>
                    <a:pt x="3819060" y="29527"/>
                  </a:lnTo>
                  <a:lnTo>
                    <a:pt x="3777098" y="13455"/>
                  </a:lnTo>
                  <a:lnTo>
                    <a:pt x="3732569" y="3447"/>
                  </a:lnTo>
                  <a:lnTo>
                    <a:pt x="3685971" y="0"/>
                  </a:lnTo>
                  <a:close/>
                </a:path>
              </a:pathLst>
            </a:custGeom>
            <a:solidFill>
              <a:srgbClr val="D21924"/>
            </a:solidFill>
          </p:spPr>
          <p:txBody>
            <a:bodyPr wrap="square" lIns="0" tIns="0" rIns="0" bIns="0" rtlCol="0"/>
            <a:lstStyle/>
            <a:p>
              <a:endParaRPr/>
            </a:p>
          </p:txBody>
        </p:sp>
        <p:sp>
          <p:nvSpPr>
            <p:cNvPr id="5" name="object 5"/>
            <p:cNvSpPr/>
            <p:nvPr/>
          </p:nvSpPr>
          <p:spPr>
            <a:xfrm>
              <a:off x="4459674" y="0"/>
              <a:ext cx="5598795" cy="5564505"/>
            </a:xfrm>
            <a:custGeom>
              <a:avLst/>
              <a:gdLst/>
              <a:ahLst/>
              <a:cxnLst/>
              <a:rect l="l" t="t" r="r" b="b"/>
              <a:pathLst>
                <a:path w="5598795" h="5564505">
                  <a:moveTo>
                    <a:pt x="5598726" y="0"/>
                  </a:moveTo>
                  <a:lnTo>
                    <a:pt x="179531" y="0"/>
                  </a:lnTo>
                  <a:lnTo>
                    <a:pt x="168919" y="23013"/>
                  </a:lnTo>
                  <a:lnTo>
                    <a:pt x="150991" y="67299"/>
                  </a:lnTo>
                  <a:lnTo>
                    <a:pt x="134891" y="112416"/>
                  </a:lnTo>
                  <a:lnTo>
                    <a:pt x="120424" y="158187"/>
                  </a:lnTo>
                  <a:lnTo>
                    <a:pt x="107394" y="204432"/>
                  </a:lnTo>
                  <a:lnTo>
                    <a:pt x="95605" y="250973"/>
                  </a:lnTo>
                  <a:lnTo>
                    <a:pt x="84860" y="297631"/>
                  </a:lnTo>
                  <a:lnTo>
                    <a:pt x="74963" y="344227"/>
                  </a:lnTo>
                  <a:lnTo>
                    <a:pt x="65718" y="390584"/>
                  </a:lnTo>
                  <a:lnTo>
                    <a:pt x="56330" y="439496"/>
                  </a:lnTo>
                  <a:lnTo>
                    <a:pt x="47252" y="488540"/>
                  </a:lnTo>
                  <a:lnTo>
                    <a:pt x="38608" y="537701"/>
                  </a:lnTo>
                  <a:lnTo>
                    <a:pt x="30522" y="586965"/>
                  </a:lnTo>
                  <a:lnTo>
                    <a:pt x="23119" y="636317"/>
                  </a:lnTo>
                  <a:lnTo>
                    <a:pt x="16524" y="685743"/>
                  </a:lnTo>
                  <a:lnTo>
                    <a:pt x="10859" y="735229"/>
                  </a:lnTo>
                  <a:lnTo>
                    <a:pt x="6250" y="784760"/>
                  </a:lnTo>
                  <a:lnTo>
                    <a:pt x="2821" y="834322"/>
                  </a:lnTo>
                  <a:lnTo>
                    <a:pt x="696" y="883901"/>
                  </a:lnTo>
                  <a:lnTo>
                    <a:pt x="0" y="933482"/>
                  </a:lnTo>
                  <a:lnTo>
                    <a:pt x="856" y="983051"/>
                  </a:lnTo>
                  <a:lnTo>
                    <a:pt x="3390" y="1032593"/>
                  </a:lnTo>
                  <a:lnTo>
                    <a:pt x="7725" y="1082095"/>
                  </a:lnTo>
                  <a:lnTo>
                    <a:pt x="13985" y="1131541"/>
                  </a:lnTo>
                  <a:lnTo>
                    <a:pt x="22296" y="1180918"/>
                  </a:lnTo>
                  <a:lnTo>
                    <a:pt x="32106" y="1227485"/>
                  </a:lnTo>
                  <a:lnTo>
                    <a:pt x="43678" y="1273613"/>
                  </a:lnTo>
                  <a:lnTo>
                    <a:pt x="56912" y="1319329"/>
                  </a:lnTo>
                  <a:lnTo>
                    <a:pt x="71707" y="1364659"/>
                  </a:lnTo>
                  <a:lnTo>
                    <a:pt x="87964" y="1409628"/>
                  </a:lnTo>
                  <a:lnTo>
                    <a:pt x="105581" y="1454263"/>
                  </a:lnTo>
                  <a:lnTo>
                    <a:pt x="124460" y="1498589"/>
                  </a:lnTo>
                  <a:lnTo>
                    <a:pt x="144499" y="1542633"/>
                  </a:lnTo>
                  <a:lnTo>
                    <a:pt x="165598" y="1586421"/>
                  </a:lnTo>
                  <a:lnTo>
                    <a:pt x="187658" y="1629978"/>
                  </a:lnTo>
                  <a:lnTo>
                    <a:pt x="210578" y="1673330"/>
                  </a:lnTo>
                  <a:lnTo>
                    <a:pt x="234258" y="1716504"/>
                  </a:lnTo>
                  <a:lnTo>
                    <a:pt x="258597" y="1759525"/>
                  </a:lnTo>
                  <a:lnTo>
                    <a:pt x="283496" y="1802420"/>
                  </a:lnTo>
                  <a:lnTo>
                    <a:pt x="308854" y="1845214"/>
                  </a:lnTo>
                  <a:lnTo>
                    <a:pt x="334570" y="1887934"/>
                  </a:lnTo>
                  <a:lnTo>
                    <a:pt x="360546" y="1930605"/>
                  </a:lnTo>
                  <a:lnTo>
                    <a:pt x="439024" y="2058586"/>
                  </a:lnTo>
                  <a:lnTo>
                    <a:pt x="465033" y="2101323"/>
                  </a:lnTo>
                  <a:lnTo>
                    <a:pt x="490799" y="2144141"/>
                  </a:lnTo>
                  <a:lnTo>
                    <a:pt x="516223" y="2187066"/>
                  </a:lnTo>
                  <a:lnTo>
                    <a:pt x="541205" y="2230125"/>
                  </a:lnTo>
                  <a:lnTo>
                    <a:pt x="565644" y="2273343"/>
                  </a:lnTo>
                  <a:lnTo>
                    <a:pt x="589439" y="2316747"/>
                  </a:lnTo>
                  <a:lnTo>
                    <a:pt x="612491" y="2360361"/>
                  </a:lnTo>
                  <a:lnTo>
                    <a:pt x="634700" y="2404213"/>
                  </a:lnTo>
                  <a:lnTo>
                    <a:pt x="655965" y="2448329"/>
                  </a:lnTo>
                  <a:lnTo>
                    <a:pt x="676187" y="2492733"/>
                  </a:lnTo>
                  <a:lnTo>
                    <a:pt x="695264" y="2537453"/>
                  </a:lnTo>
                  <a:lnTo>
                    <a:pt x="713096" y="2582514"/>
                  </a:lnTo>
                  <a:lnTo>
                    <a:pt x="729585" y="2627943"/>
                  </a:lnTo>
                  <a:lnTo>
                    <a:pt x="745532" y="2676528"/>
                  </a:lnTo>
                  <a:lnTo>
                    <a:pt x="759989" y="2725417"/>
                  </a:lnTo>
                  <a:lnTo>
                    <a:pt x="773130" y="2774570"/>
                  </a:lnTo>
                  <a:lnTo>
                    <a:pt x="785130" y="2823951"/>
                  </a:lnTo>
                  <a:lnTo>
                    <a:pt x="796165" y="2873522"/>
                  </a:lnTo>
                  <a:lnTo>
                    <a:pt x="806411" y="2923245"/>
                  </a:lnTo>
                  <a:lnTo>
                    <a:pt x="816044" y="2973083"/>
                  </a:lnTo>
                  <a:lnTo>
                    <a:pt x="825238" y="3022998"/>
                  </a:lnTo>
                  <a:lnTo>
                    <a:pt x="834169" y="3072953"/>
                  </a:lnTo>
                  <a:lnTo>
                    <a:pt x="843013" y="3122909"/>
                  </a:lnTo>
                  <a:lnTo>
                    <a:pt x="851944" y="3172830"/>
                  </a:lnTo>
                  <a:lnTo>
                    <a:pt x="861140" y="3222677"/>
                  </a:lnTo>
                  <a:lnTo>
                    <a:pt x="870775" y="3272414"/>
                  </a:lnTo>
                  <a:lnTo>
                    <a:pt x="881024" y="3322001"/>
                  </a:lnTo>
                  <a:lnTo>
                    <a:pt x="892063" y="3371403"/>
                  </a:lnTo>
                  <a:lnTo>
                    <a:pt x="904068" y="3420580"/>
                  </a:lnTo>
                  <a:lnTo>
                    <a:pt x="917214" y="3469497"/>
                  </a:lnTo>
                  <a:lnTo>
                    <a:pt x="931677" y="3518114"/>
                  </a:lnTo>
                  <a:lnTo>
                    <a:pt x="947632" y="3566394"/>
                  </a:lnTo>
                  <a:lnTo>
                    <a:pt x="965254" y="3614301"/>
                  </a:lnTo>
                  <a:lnTo>
                    <a:pt x="984719" y="3661795"/>
                  </a:lnTo>
                  <a:lnTo>
                    <a:pt x="1006203" y="3708840"/>
                  </a:lnTo>
                  <a:lnTo>
                    <a:pt x="1027517" y="3750980"/>
                  </a:lnTo>
                  <a:lnTo>
                    <a:pt x="1050478" y="3792421"/>
                  </a:lnTo>
                  <a:lnTo>
                    <a:pt x="1075031" y="3833157"/>
                  </a:lnTo>
                  <a:lnTo>
                    <a:pt x="1101122" y="3873182"/>
                  </a:lnTo>
                  <a:lnTo>
                    <a:pt x="1128697" y="3912492"/>
                  </a:lnTo>
                  <a:lnTo>
                    <a:pt x="1157700" y="3951079"/>
                  </a:lnTo>
                  <a:lnTo>
                    <a:pt x="1188078" y="3988939"/>
                  </a:lnTo>
                  <a:lnTo>
                    <a:pt x="1219775" y="4026066"/>
                  </a:lnTo>
                  <a:lnTo>
                    <a:pt x="1252736" y="4062455"/>
                  </a:lnTo>
                  <a:lnTo>
                    <a:pt x="1286909" y="4098100"/>
                  </a:lnTo>
                  <a:lnTo>
                    <a:pt x="1322237" y="4132996"/>
                  </a:lnTo>
                  <a:lnTo>
                    <a:pt x="1358666" y="4167137"/>
                  </a:lnTo>
                  <a:lnTo>
                    <a:pt x="1396141" y="4200517"/>
                  </a:lnTo>
                  <a:lnTo>
                    <a:pt x="1434609" y="4233131"/>
                  </a:lnTo>
                  <a:lnTo>
                    <a:pt x="1474014" y="4264973"/>
                  </a:lnTo>
                  <a:lnTo>
                    <a:pt x="1514301" y="4296038"/>
                  </a:lnTo>
                  <a:lnTo>
                    <a:pt x="1555417" y="4326321"/>
                  </a:lnTo>
                  <a:lnTo>
                    <a:pt x="1597306" y="4355815"/>
                  </a:lnTo>
                  <a:lnTo>
                    <a:pt x="1639914" y="4384515"/>
                  </a:lnTo>
                  <a:lnTo>
                    <a:pt x="1683186" y="4412416"/>
                  </a:lnTo>
                  <a:lnTo>
                    <a:pt x="1727068" y="4439512"/>
                  </a:lnTo>
                  <a:lnTo>
                    <a:pt x="1771505" y="4465798"/>
                  </a:lnTo>
                  <a:lnTo>
                    <a:pt x="1814485" y="4490212"/>
                  </a:lnTo>
                  <a:lnTo>
                    <a:pt x="1857908" y="4513967"/>
                  </a:lnTo>
                  <a:lnTo>
                    <a:pt x="1901754" y="4537087"/>
                  </a:lnTo>
                  <a:lnTo>
                    <a:pt x="1946005" y="4559595"/>
                  </a:lnTo>
                  <a:lnTo>
                    <a:pt x="1990639" y="4581515"/>
                  </a:lnTo>
                  <a:lnTo>
                    <a:pt x="2035638" y="4602871"/>
                  </a:lnTo>
                  <a:lnTo>
                    <a:pt x="2080982" y="4623688"/>
                  </a:lnTo>
                  <a:lnTo>
                    <a:pt x="2126652" y="4643988"/>
                  </a:lnTo>
                  <a:lnTo>
                    <a:pt x="2172627" y="4663796"/>
                  </a:lnTo>
                  <a:lnTo>
                    <a:pt x="2218888" y="4683135"/>
                  </a:lnTo>
                  <a:lnTo>
                    <a:pt x="2265416" y="4702030"/>
                  </a:lnTo>
                  <a:lnTo>
                    <a:pt x="2312190" y="4720503"/>
                  </a:lnTo>
                  <a:lnTo>
                    <a:pt x="2359192" y="4738580"/>
                  </a:lnTo>
                  <a:lnTo>
                    <a:pt x="2453797" y="4773638"/>
                  </a:lnTo>
                  <a:lnTo>
                    <a:pt x="2549076" y="4807393"/>
                  </a:lnTo>
                  <a:lnTo>
                    <a:pt x="2692912" y="4856002"/>
                  </a:lnTo>
                  <a:lnTo>
                    <a:pt x="2885723" y="4918070"/>
                  </a:lnTo>
                  <a:lnTo>
                    <a:pt x="3176833" y="5007158"/>
                  </a:lnTo>
                  <a:lnTo>
                    <a:pt x="3469652" y="5091506"/>
                  </a:lnTo>
                  <a:lnTo>
                    <a:pt x="3764068" y="5171206"/>
                  </a:lnTo>
                  <a:lnTo>
                    <a:pt x="4109428" y="5258439"/>
                  </a:lnTo>
                  <a:lnTo>
                    <a:pt x="4456639" y="5339620"/>
                  </a:lnTo>
                  <a:lnTo>
                    <a:pt x="4805528" y="5414897"/>
                  </a:lnTo>
                  <a:lnTo>
                    <a:pt x="5206088" y="5493887"/>
                  </a:lnTo>
                  <a:lnTo>
                    <a:pt x="5598726" y="5563940"/>
                  </a:lnTo>
                  <a:lnTo>
                    <a:pt x="5598726" y="0"/>
                  </a:lnTo>
                  <a:close/>
                </a:path>
              </a:pathLst>
            </a:custGeom>
            <a:solidFill>
              <a:srgbClr val="EEEDF3">
                <a:alpha val="89999"/>
              </a:srgbClr>
            </a:solidFill>
          </p:spPr>
          <p:txBody>
            <a:bodyPr wrap="square" lIns="0" tIns="0" rIns="0" bIns="0" rtlCol="0"/>
            <a:lstStyle/>
            <a:p>
              <a:endParaRPr/>
            </a:p>
          </p:txBody>
        </p:sp>
      </p:grpSp>
      <p:sp>
        <p:nvSpPr>
          <p:cNvPr id="6" name="object 6"/>
          <p:cNvSpPr txBox="1">
            <a:spLocks noGrp="1"/>
          </p:cNvSpPr>
          <p:nvPr>
            <p:ph type="title"/>
          </p:nvPr>
        </p:nvSpPr>
        <p:spPr>
          <a:xfrm>
            <a:off x="6184426" y="737933"/>
            <a:ext cx="3099435" cy="1122680"/>
          </a:xfrm>
          <a:prstGeom prst="rect">
            <a:avLst/>
          </a:prstGeom>
        </p:spPr>
        <p:txBody>
          <a:bodyPr vert="horz" wrap="square" lIns="0" tIns="12700" rIns="0" bIns="0" rtlCol="0">
            <a:spAutoFit/>
          </a:bodyPr>
          <a:lstStyle/>
          <a:p>
            <a:pPr marL="12700" marR="5080" indent="1600835" algn="r">
              <a:lnSpc>
                <a:spcPct val="100000"/>
              </a:lnSpc>
              <a:spcBef>
                <a:spcPts val="100"/>
              </a:spcBef>
            </a:pPr>
            <a:r>
              <a:rPr sz="2400" b="0" spc="235" dirty="0">
                <a:solidFill>
                  <a:srgbClr val="020304"/>
                </a:solidFill>
                <a:latin typeface="Trebuchet MS"/>
                <a:cs typeface="Trebuchet MS"/>
              </a:rPr>
              <a:t>MIGRANT  </a:t>
            </a:r>
            <a:r>
              <a:rPr sz="2400" b="0" spc="375" dirty="0">
                <a:solidFill>
                  <a:srgbClr val="020304"/>
                </a:solidFill>
                <a:latin typeface="Trebuchet MS"/>
                <a:cs typeface="Trebuchet MS"/>
              </a:rPr>
              <a:t>WOMEN </a:t>
            </a:r>
            <a:r>
              <a:rPr sz="2400" b="0" spc="225" dirty="0">
                <a:solidFill>
                  <a:srgbClr val="020304"/>
                </a:solidFill>
                <a:latin typeface="Trebuchet MS"/>
                <a:cs typeface="Trebuchet MS"/>
              </a:rPr>
              <a:t>LEADING </a:t>
            </a:r>
            <a:r>
              <a:rPr sz="2400" b="0" spc="229" dirty="0">
                <a:solidFill>
                  <a:srgbClr val="020304"/>
                </a:solidFill>
                <a:latin typeface="Trebuchet MS"/>
                <a:cs typeface="Trebuchet MS"/>
              </a:rPr>
              <a:t> </a:t>
            </a:r>
            <a:r>
              <a:rPr sz="2400" b="0" spc="170" dirty="0">
                <a:solidFill>
                  <a:srgbClr val="020304"/>
                </a:solidFill>
                <a:latin typeface="Trebuchet MS"/>
                <a:cs typeface="Trebuchet MS"/>
              </a:rPr>
              <a:t>ENTREPRENEURSHIP</a:t>
            </a:r>
            <a:endParaRPr sz="2400">
              <a:latin typeface="Trebuchet MS"/>
              <a:cs typeface="Trebuchet MS"/>
            </a:endParaRPr>
          </a:p>
        </p:txBody>
      </p:sp>
      <p:sp>
        <p:nvSpPr>
          <p:cNvPr id="7" name="object 7"/>
          <p:cNvSpPr txBox="1"/>
          <p:nvPr/>
        </p:nvSpPr>
        <p:spPr>
          <a:xfrm>
            <a:off x="5701332" y="2094290"/>
            <a:ext cx="3582670" cy="1325880"/>
          </a:xfrm>
          <a:prstGeom prst="rect">
            <a:avLst/>
          </a:prstGeom>
        </p:spPr>
        <p:txBody>
          <a:bodyPr vert="horz" wrap="square" lIns="0" tIns="12700" rIns="0" bIns="0" rtlCol="0">
            <a:spAutoFit/>
          </a:bodyPr>
          <a:lstStyle/>
          <a:p>
            <a:pPr marL="82550" marR="5080" indent="13335" algn="r">
              <a:lnSpc>
                <a:spcPct val="100000"/>
              </a:lnSpc>
              <a:spcBef>
                <a:spcPts val="100"/>
              </a:spcBef>
            </a:pPr>
            <a:r>
              <a:rPr sz="1800" spc="125" dirty="0">
                <a:solidFill>
                  <a:srgbClr val="020304"/>
                </a:solidFill>
                <a:latin typeface="Trebuchet MS"/>
                <a:cs typeface="Trebuchet MS"/>
              </a:rPr>
              <a:t>Furkan</a:t>
            </a:r>
            <a:r>
              <a:rPr sz="1800" spc="15" dirty="0">
                <a:solidFill>
                  <a:srgbClr val="020304"/>
                </a:solidFill>
                <a:latin typeface="Trebuchet MS"/>
                <a:cs typeface="Trebuchet MS"/>
              </a:rPr>
              <a:t> </a:t>
            </a:r>
            <a:r>
              <a:rPr sz="1800" spc="95" dirty="0">
                <a:solidFill>
                  <a:srgbClr val="020304"/>
                </a:solidFill>
                <a:latin typeface="Trebuchet MS"/>
                <a:cs typeface="Trebuchet MS"/>
              </a:rPr>
              <a:t>Karayel:</a:t>
            </a:r>
            <a:r>
              <a:rPr sz="1800" spc="-55" dirty="0">
                <a:solidFill>
                  <a:srgbClr val="020304"/>
                </a:solidFill>
                <a:latin typeface="Trebuchet MS"/>
                <a:cs typeface="Trebuchet MS"/>
              </a:rPr>
              <a:t> </a:t>
            </a:r>
            <a:r>
              <a:rPr sz="1800" spc="-10" dirty="0">
                <a:solidFill>
                  <a:srgbClr val="020304"/>
                </a:solidFill>
                <a:latin typeface="Trebuchet MS"/>
                <a:cs typeface="Trebuchet MS"/>
              </a:rPr>
              <a:t>She</a:t>
            </a:r>
            <a:r>
              <a:rPr sz="1800" spc="-55" dirty="0">
                <a:solidFill>
                  <a:srgbClr val="020304"/>
                </a:solidFill>
                <a:latin typeface="Trebuchet MS"/>
                <a:cs typeface="Trebuchet MS"/>
              </a:rPr>
              <a:t> collaborates </a:t>
            </a:r>
            <a:r>
              <a:rPr sz="1800" spc="-530" dirty="0">
                <a:solidFill>
                  <a:srgbClr val="020304"/>
                </a:solidFill>
                <a:latin typeface="Trebuchet MS"/>
                <a:cs typeface="Trebuchet MS"/>
              </a:rPr>
              <a:t> </a:t>
            </a:r>
            <a:r>
              <a:rPr sz="1800" spc="-25" dirty="0">
                <a:solidFill>
                  <a:srgbClr val="020304"/>
                </a:solidFill>
                <a:latin typeface="Trebuchet MS"/>
                <a:cs typeface="Trebuchet MS"/>
              </a:rPr>
              <a:t>with</a:t>
            </a:r>
            <a:r>
              <a:rPr sz="1800" spc="-45" dirty="0">
                <a:solidFill>
                  <a:srgbClr val="020304"/>
                </a:solidFill>
                <a:latin typeface="Trebuchet MS"/>
                <a:cs typeface="Trebuchet MS"/>
              </a:rPr>
              <a:t> </a:t>
            </a:r>
            <a:r>
              <a:rPr sz="1800" spc="-105" dirty="0">
                <a:solidFill>
                  <a:srgbClr val="020304"/>
                </a:solidFill>
                <a:latin typeface="Trebuchet MS"/>
                <a:cs typeface="Trebuchet MS"/>
              </a:rPr>
              <a:t>all</a:t>
            </a:r>
            <a:r>
              <a:rPr sz="1800" spc="-45" dirty="0">
                <a:solidFill>
                  <a:srgbClr val="020304"/>
                </a:solidFill>
                <a:latin typeface="Trebuchet MS"/>
                <a:cs typeface="Trebuchet MS"/>
              </a:rPr>
              <a:t> </a:t>
            </a:r>
            <a:r>
              <a:rPr sz="1800" spc="-50" dirty="0">
                <a:solidFill>
                  <a:srgbClr val="020304"/>
                </a:solidFill>
                <a:latin typeface="Trebuchet MS"/>
                <a:cs typeface="Trebuchet MS"/>
              </a:rPr>
              <a:t>these</a:t>
            </a:r>
            <a:r>
              <a:rPr sz="1800" spc="-45" dirty="0">
                <a:solidFill>
                  <a:srgbClr val="020304"/>
                </a:solidFill>
                <a:latin typeface="Trebuchet MS"/>
                <a:cs typeface="Trebuchet MS"/>
              </a:rPr>
              <a:t> </a:t>
            </a:r>
            <a:r>
              <a:rPr sz="1800" spc="-30" dirty="0">
                <a:solidFill>
                  <a:srgbClr val="020304"/>
                </a:solidFill>
                <a:latin typeface="Trebuchet MS"/>
                <a:cs typeface="Trebuchet MS"/>
              </a:rPr>
              <a:t>ambassadors</a:t>
            </a:r>
            <a:r>
              <a:rPr sz="1800" spc="-45" dirty="0">
                <a:solidFill>
                  <a:srgbClr val="020304"/>
                </a:solidFill>
                <a:latin typeface="Trebuchet MS"/>
                <a:cs typeface="Trebuchet MS"/>
              </a:rPr>
              <a:t> </a:t>
            </a:r>
            <a:r>
              <a:rPr sz="1800" spc="-15" dirty="0">
                <a:solidFill>
                  <a:srgbClr val="020304"/>
                </a:solidFill>
                <a:latin typeface="Trebuchet MS"/>
                <a:cs typeface="Trebuchet MS"/>
              </a:rPr>
              <a:t>to</a:t>
            </a:r>
            <a:r>
              <a:rPr sz="1800" spc="-45" dirty="0">
                <a:solidFill>
                  <a:srgbClr val="020304"/>
                </a:solidFill>
                <a:latin typeface="Trebuchet MS"/>
                <a:cs typeface="Trebuchet MS"/>
              </a:rPr>
              <a:t> </a:t>
            </a:r>
            <a:r>
              <a:rPr sz="1800" spc="-85" dirty="0">
                <a:solidFill>
                  <a:srgbClr val="020304"/>
                </a:solidFill>
                <a:latin typeface="Trebuchet MS"/>
                <a:cs typeface="Trebuchet MS"/>
              </a:rPr>
              <a:t>deliv</a:t>
            </a:r>
            <a:r>
              <a:rPr sz="1800" spc="-55" dirty="0">
                <a:solidFill>
                  <a:srgbClr val="020304"/>
                </a:solidFill>
                <a:latin typeface="Trebuchet MS"/>
                <a:cs typeface="Trebuchet MS"/>
              </a:rPr>
              <a:t>-  </a:t>
            </a:r>
            <a:r>
              <a:rPr sz="1800" spc="-95" dirty="0">
                <a:solidFill>
                  <a:srgbClr val="020304"/>
                </a:solidFill>
                <a:latin typeface="Trebuchet MS"/>
                <a:cs typeface="Trebuchet MS"/>
              </a:rPr>
              <a:t>er</a:t>
            </a:r>
            <a:r>
              <a:rPr sz="1800" spc="-45" dirty="0">
                <a:solidFill>
                  <a:srgbClr val="020304"/>
                </a:solidFill>
                <a:latin typeface="Trebuchet MS"/>
                <a:cs typeface="Trebuchet MS"/>
              </a:rPr>
              <a:t> </a:t>
            </a:r>
            <a:r>
              <a:rPr sz="1800" spc="-50" dirty="0">
                <a:solidFill>
                  <a:srgbClr val="020304"/>
                </a:solidFill>
                <a:latin typeface="Trebuchet MS"/>
                <a:cs typeface="Trebuchet MS"/>
              </a:rPr>
              <a:t>a</a:t>
            </a:r>
            <a:r>
              <a:rPr sz="1800" spc="-45" dirty="0">
                <a:solidFill>
                  <a:srgbClr val="020304"/>
                </a:solidFill>
                <a:latin typeface="Trebuchet MS"/>
                <a:cs typeface="Trebuchet MS"/>
              </a:rPr>
              <a:t> </a:t>
            </a:r>
            <a:r>
              <a:rPr sz="1800" spc="-50" dirty="0">
                <a:solidFill>
                  <a:srgbClr val="020304"/>
                </a:solidFill>
                <a:latin typeface="Trebuchet MS"/>
                <a:cs typeface="Trebuchet MS"/>
              </a:rPr>
              <a:t>wider</a:t>
            </a:r>
            <a:r>
              <a:rPr sz="1800" spc="-45" dirty="0">
                <a:solidFill>
                  <a:srgbClr val="020304"/>
                </a:solidFill>
                <a:latin typeface="Trebuchet MS"/>
                <a:cs typeface="Trebuchet MS"/>
              </a:rPr>
              <a:t> </a:t>
            </a:r>
            <a:r>
              <a:rPr sz="1800" spc="-35" dirty="0">
                <a:solidFill>
                  <a:srgbClr val="020304"/>
                </a:solidFill>
                <a:latin typeface="Trebuchet MS"/>
                <a:cs typeface="Trebuchet MS"/>
              </a:rPr>
              <a:t>scope</a:t>
            </a:r>
            <a:r>
              <a:rPr sz="1800" spc="-45" dirty="0">
                <a:solidFill>
                  <a:srgbClr val="020304"/>
                </a:solidFill>
                <a:latin typeface="Trebuchet MS"/>
                <a:cs typeface="Trebuchet MS"/>
              </a:rPr>
              <a:t> </a:t>
            </a:r>
            <a:r>
              <a:rPr sz="1800" spc="-20" dirty="0">
                <a:solidFill>
                  <a:srgbClr val="020304"/>
                </a:solidFill>
                <a:latin typeface="Trebuchet MS"/>
                <a:cs typeface="Trebuchet MS"/>
              </a:rPr>
              <a:t>of</a:t>
            </a:r>
            <a:r>
              <a:rPr sz="1800" spc="-45" dirty="0">
                <a:solidFill>
                  <a:srgbClr val="020304"/>
                </a:solidFill>
                <a:latin typeface="Trebuchet MS"/>
                <a:cs typeface="Trebuchet MS"/>
              </a:rPr>
              <a:t> </a:t>
            </a:r>
            <a:r>
              <a:rPr sz="1800" spc="-90" dirty="0">
                <a:solidFill>
                  <a:srgbClr val="020304"/>
                </a:solidFill>
                <a:latin typeface="Trebuchet MS"/>
                <a:cs typeface="Trebuchet MS"/>
              </a:rPr>
              <a:t>services.</a:t>
            </a:r>
            <a:endParaRPr sz="1800">
              <a:latin typeface="Trebuchet MS"/>
              <a:cs typeface="Trebuchet MS"/>
            </a:endParaRPr>
          </a:p>
          <a:p>
            <a:pPr>
              <a:lnSpc>
                <a:spcPct val="100000"/>
              </a:lnSpc>
              <a:spcBef>
                <a:spcPts val="45"/>
              </a:spcBef>
            </a:pPr>
            <a:endParaRPr sz="1750">
              <a:latin typeface="Trebuchet MS"/>
              <a:cs typeface="Trebuchet MS"/>
            </a:endParaRPr>
          </a:p>
          <a:p>
            <a:pPr marL="12700">
              <a:lnSpc>
                <a:spcPct val="100000"/>
              </a:lnSpc>
            </a:pPr>
            <a:r>
              <a:rPr sz="1400" b="1" spc="5" dirty="0">
                <a:solidFill>
                  <a:srgbClr val="020304"/>
                </a:solidFill>
                <a:latin typeface="Trebuchet MS"/>
                <a:cs typeface="Trebuchet MS"/>
                <a:hlinkClick r:id="rId3"/>
              </a:rPr>
              <a:t>https://www.diversein.com/copy-of-about</a:t>
            </a:r>
            <a:endParaRPr sz="1400">
              <a:latin typeface="Trebuchet MS"/>
              <a:cs typeface="Trebuchet MS"/>
            </a:endParaRPr>
          </a:p>
        </p:txBody>
      </p:sp>
      <p:sp>
        <p:nvSpPr>
          <p:cNvPr id="8" name="object 8"/>
          <p:cNvSpPr/>
          <p:nvPr/>
        </p:nvSpPr>
        <p:spPr>
          <a:xfrm>
            <a:off x="4157129" y="831735"/>
            <a:ext cx="1820545"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9" name="object 9"/>
          <p:cNvSpPr txBox="1"/>
          <p:nvPr/>
        </p:nvSpPr>
        <p:spPr>
          <a:xfrm>
            <a:off x="4347629" y="1018554"/>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1</a:t>
            </a:r>
            <a:endParaRPr sz="1800">
              <a:latin typeface="Trebuchet MS"/>
              <a:cs typeface="Trebuchet MS"/>
            </a:endParaRPr>
          </a:p>
        </p:txBody>
      </p:sp>
      <p:pic>
        <p:nvPicPr>
          <p:cNvPr id="10" name="object 10"/>
          <p:cNvPicPr/>
          <p:nvPr/>
        </p:nvPicPr>
        <p:blipFill>
          <a:blip r:embed="rId4" cstate="print"/>
          <a:stretch>
            <a:fillRect/>
          </a:stretch>
        </p:blipFill>
        <p:spPr>
          <a:xfrm>
            <a:off x="6777843" y="3829050"/>
            <a:ext cx="3280556" cy="3943350"/>
          </a:xfrm>
          <a:prstGeom prst="rect">
            <a:avLst/>
          </a:prstGeom>
        </p:spPr>
      </p:pic>
      <p:sp>
        <p:nvSpPr>
          <p:cNvPr id="11" name="object 11"/>
          <p:cNvSpPr txBox="1"/>
          <p:nvPr/>
        </p:nvSpPr>
        <p:spPr>
          <a:xfrm>
            <a:off x="580603" y="6502393"/>
            <a:ext cx="3415665" cy="848360"/>
          </a:xfrm>
          <a:prstGeom prst="rect">
            <a:avLst/>
          </a:prstGeom>
        </p:spPr>
        <p:txBody>
          <a:bodyPr vert="horz" wrap="square" lIns="0" tIns="12700" rIns="0" bIns="0" rtlCol="0">
            <a:spAutoFit/>
          </a:bodyPr>
          <a:lstStyle/>
          <a:p>
            <a:pPr marL="74295" marR="5080" indent="-62230">
              <a:lnSpc>
                <a:spcPct val="100000"/>
              </a:lnSpc>
              <a:spcBef>
                <a:spcPts val="100"/>
              </a:spcBef>
            </a:pPr>
            <a:r>
              <a:rPr sz="1800" spc="-55" dirty="0">
                <a:solidFill>
                  <a:srgbClr val="FFFFFF"/>
                </a:solidFill>
                <a:latin typeface="Trebuchet MS"/>
                <a:cs typeface="Trebuchet MS"/>
              </a:rPr>
              <a:t>Source:</a:t>
            </a:r>
            <a:r>
              <a:rPr sz="1800" spc="-45" dirty="0">
                <a:solidFill>
                  <a:srgbClr val="FFFFFF"/>
                </a:solidFill>
                <a:latin typeface="Trebuchet MS"/>
                <a:cs typeface="Trebuchet MS"/>
              </a:rPr>
              <a:t> </a:t>
            </a:r>
            <a:r>
              <a:rPr sz="1800" i="1" spc="-125" dirty="0">
                <a:solidFill>
                  <a:srgbClr val="FFFFFF"/>
                </a:solidFill>
                <a:latin typeface="Trebuchet MS"/>
                <a:cs typeface="Trebuchet MS"/>
              </a:rPr>
              <a:t>The</a:t>
            </a:r>
            <a:r>
              <a:rPr sz="1800" i="1" spc="-55" dirty="0">
                <a:solidFill>
                  <a:srgbClr val="FFFFFF"/>
                </a:solidFill>
                <a:latin typeface="Trebuchet MS"/>
                <a:cs typeface="Trebuchet MS"/>
              </a:rPr>
              <a:t> </a:t>
            </a:r>
            <a:r>
              <a:rPr sz="1800" i="1" spc="-80" dirty="0">
                <a:solidFill>
                  <a:srgbClr val="FFFFFF"/>
                </a:solidFill>
                <a:latin typeface="Trebuchet MS"/>
                <a:cs typeface="Trebuchet MS"/>
              </a:rPr>
              <a:t>Power</a:t>
            </a:r>
            <a:r>
              <a:rPr sz="1800" i="1" spc="-55" dirty="0">
                <a:solidFill>
                  <a:srgbClr val="FFFFFF"/>
                </a:solidFill>
                <a:latin typeface="Trebuchet MS"/>
                <a:cs typeface="Trebuchet MS"/>
              </a:rPr>
              <a:t> </a:t>
            </a:r>
            <a:r>
              <a:rPr sz="1800" i="1" spc="-65" dirty="0">
                <a:solidFill>
                  <a:srgbClr val="FFFFFF"/>
                </a:solidFill>
                <a:latin typeface="Trebuchet MS"/>
                <a:cs typeface="Trebuchet MS"/>
              </a:rPr>
              <a:t>of</a:t>
            </a:r>
            <a:r>
              <a:rPr sz="1800" i="1" spc="-55" dirty="0">
                <a:solidFill>
                  <a:srgbClr val="FFFFFF"/>
                </a:solidFill>
                <a:latin typeface="Trebuchet MS"/>
                <a:cs typeface="Trebuchet MS"/>
              </a:rPr>
              <a:t> </a:t>
            </a:r>
            <a:r>
              <a:rPr sz="1800" i="1" spc="-70" dirty="0">
                <a:solidFill>
                  <a:srgbClr val="FFFFFF"/>
                </a:solidFill>
                <a:latin typeface="Trebuchet MS"/>
                <a:cs typeface="Trebuchet MS"/>
              </a:rPr>
              <a:t>Collaboration </a:t>
            </a:r>
            <a:r>
              <a:rPr sz="1800" i="1" spc="-525" dirty="0">
                <a:solidFill>
                  <a:srgbClr val="FFFFFF"/>
                </a:solidFill>
                <a:latin typeface="Trebuchet MS"/>
                <a:cs typeface="Trebuchet MS"/>
              </a:rPr>
              <a:t> </a:t>
            </a:r>
            <a:r>
              <a:rPr sz="1800" i="1" spc="-40" dirty="0">
                <a:solidFill>
                  <a:srgbClr val="FFFFFF"/>
                </a:solidFill>
                <a:latin typeface="Trebuchet MS"/>
                <a:cs typeface="Trebuchet MS"/>
              </a:rPr>
              <a:t>and</a:t>
            </a:r>
            <a:r>
              <a:rPr sz="1800" i="1" spc="-60" dirty="0">
                <a:solidFill>
                  <a:srgbClr val="FFFFFF"/>
                </a:solidFill>
                <a:latin typeface="Trebuchet MS"/>
                <a:cs typeface="Trebuchet MS"/>
              </a:rPr>
              <a:t> Networks</a:t>
            </a:r>
            <a:r>
              <a:rPr sz="1800" i="1" spc="-55" dirty="0">
                <a:solidFill>
                  <a:srgbClr val="FFFFFF"/>
                </a:solidFill>
                <a:latin typeface="Trebuchet MS"/>
                <a:cs typeface="Trebuchet MS"/>
              </a:rPr>
              <a:t> </a:t>
            </a:r>
            <a:r>
              <a:rPr sz="1800" i="1" spc="-75" dirty="0">
                <a:solidFill>
                  <a:srgbClr val="FFFFFF"/>
                </a:solidFill>
                <a:latin typeface="Trebuchet MS"/>
                <a:cs typeface="Trebuchet MS"/>
              </a:rPr>
              <a:t>-</a:t>
            </a:r>
            <a:endParaRPr sz="1800">
              <a:latin typeface="Trebuchet MS"/>
              <a:cs typeface="Trebuchet MS"/>
            </a:endParaRPr>
          </a:p>
          <a:p>
            <a:pPr marL="74295">
              <a:lnSpc>
                <a:spcPct val="100000"/>
              </a:lnSpc>
            </a:pPr>
            <a:r>
              <a:rPr sz="1800" i="1" spc="-30" dirty="0">
                <a:solidFill>
                  <a:srgbClr val="FFFFFF"/>
                </a:solidFill>
                <a:latin typeface="Trebuchet MS"/>
                <a:cs typeface="Trebuchet MS"/>
              </a:rPr>
              <a:t>EMINENT</a:t>
            </a:r>
            <a:r>
              <a:rPr sz="1800" i="1" spc="-85" dirty="0">
                <a:solidFill>
                  <a:srgbClr val="FFFFFF"/>
                </a:solidFill>
                <a:latin typeface="Trebuchet MS"/>
                <a:cs typeface="Trebuchet MS"/>
              </a:rPr>
              <a:t> </a:t>
            </a:r>
            <a:r>
              <a:rPr sz="1800" i="1" spc="-75" dirty="0">
                <a:solidFill>
                  <a:srgbClr val="FFFFFF"/>
                </a:solidFill>
                <a:latin typeface="Trebuchet MS"/>
                <a:cs typeface="Trebuchet MS"/>
              </a:rPr>
              <a:t>PROJECT</a:t>
            </a:r>
            <a:endParaRPr sz="180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20590" y="0"/>
            <a:ext cx="5737860" cy="7062470"/>
            <a:chOff x="4320590" y="0"/>
            <a:chExt cx="5737860" cy="7062470"/>
          </a:xfrm>
        </p:grpSpPr>
        <p:sp>
          <p:nvSpPr>
            <p:cNvPr id="3" name="object 3"/>
            <p:cNvSpPr/>
            <p:nvPr/>
          </p:nvSpPr>
          <p:spPr>
            <a:xfrm>
              <a:off x="6971399" y="2730672"/>
              <a:ext cx="3087370" cy="4331970"/>
            </a:xfrm>
            <a:custGeom>
              <a:avLst/>
              <a:gdLst/>
              <a:ahLst/>
              <a:cxnLst/>
              <a:rect l="l" t="t" r="r" b="b"/>
              <a:pathLst>
                <a:path w="3087370" h="4331970">
                  <a:moveTo>
                    <a:pt x="3018150" y="3869588"/>
                  </a:moveTo>
                  <a:lnTo>
                    <a:pt x="1664119" y="3869588"/>
                  </a:lnTo>
                  <a:lnTo>
                    <a:pt x="1714101" y="3883566"/>
                  </a:lnTo>
                  <a:lnTo>
                    <a:pt x="1764555" y="3896099"/>
                  </a:lnTo>
                  <a:lnTo>
                    <a:pt x="1815451" y="3907168"/>
                  </a:lnTo>
                  <a:lnTo>
                    <a:pt x="1866760" y="3916752"/>
                  </a:lnTo>
                  <a:lnTo>
                    <a:pt x="1918452" y="3924833"/>
                  </a:lnTo>
                  <a:lnTo>
                    <a:pt x="1970498" y="3931390"/>
                  </a:lnTo>
                  <a:lnTo>
                    <a:pt x="2022869" y="3936404"/>
                  </a:lnTo>
                  <a:lnTo>
                    <a:pt x="2075536" y="3939855"/>
                  </a:lnTo>
                  <a:lnTo>
                    <a:pt x="2128469" y="3941724"/>
                  </a:lnTo>
                  <a:lnTo>
                    <a:pt x="2322525" y="4331639"/>
                  </a:lnTo>
                  <a:lnTo>
                    <a:pt x="3022917" y="4160951"/>
                  </a:lnTo>
                  <a:lnTo>
                    <a:pt x="3018150" y="3869588"/>
                  </a:lnTo>
                  <a:close/>
                </a:path>
                <a:path w="3087370" h="4331970">
                  <a:moveTo>
                    <a:pt x="3087000" y="3015818"/>
                  </a:moveTo>
                  <a:lnTo>
                    <a:pt x="606094" y="3015818"/>
                  </a:lnTo>
                  <a:lnTo>
                    <a:pt x="632144" y="3061957"/>
                  </a:lnTo>
                  <a:lnTo>
                    <a:pt x="659459" y="3107136"/>
                  </a:lnTo>
                  <a:lnTo>
                    <a:pt x="688012" y="3151337"/>
                  </a:lnTo>
                  <a:lnTo>
                    <a:pt x="717773" y="3194541"/>
                  </a:lnTo>
                  <a:lnTo>
                    <a:pt x="748717" y="3236730"/>
                  </a:lnTo>
                  <a:lnTo>
                    <a:pt x="780814" y="3277885"/>
                  </a:lnTo>
                  <a:lnTo>
                    <a:pt x="814038" y="3317987"/>
                  </a:lnTo>
                  <a:lnTo>
                    <a:pt x="848361" y="3357020"/>
                  </a:lnTo>
                  <a:lnTo>
                    <a:pt x="883754" y="3394964"/>
                  </a:lnTo>
                  <a:lnTo>
                    <a:pt x="745147" y="3808095"/>
                  </a:lnTo>
                  <a:lnTo>
                    <a:pt x="1361033" y="4182681"/>
                  </a:lnTo>
                  <a:lnTo>
                    <a:pt x="1664119" y="3869588"/>
                  </a:lnTo>
                  <a:lnTo>
                    <a:pt x="3018150" y="3869588"/>
                  </a:lnTo>
                  <a:lnTo>
                    <a:pt x="3015792" y="3725468"/>
                  </a:lnTo>
                  <a:lnTo>
                    <a:pt x="3061954" y="3699437"/>
                  </a:lnTo>
                  <a:lnTo>
                    <a:pt x="3087000" y="3684308"/>
                  </a:lnTo>
                  <a:lnTo>
                    <a:pt x="3087000" y="3015818"/>
                  </a:lnTo>
                  <a:close/>
                </a:path>
                <a:path w="3087370" h="4331970">
                  <a:moveTo>
                    <a:pt x="523468" y="745172"/>
                  </a:moveTo>
                  <a:lnTo>
                    <a:pt x="148958" y="1361008"/>
                  </a:lnTo>
                  <a:lnTo>
                    <a:pt x="462025" y="1664068"/>
                  </a:lnTo>
                  <a:lnTo>
                    <a:pt x="448041" y="1714043"/>
                  </a:lnTo>
                  <a:lnTo>
                    <a:pt x="435504" y="1764497"/>
                  </a:lnTo>
                  <a:lnTo>
                    <a:pt x="424435" y="1815400"/>
                  </a:lnTo>
                  <a:lnTo>
                    <a:pt x="414852" y="1866720"/>
                  </a:lnTo>
                  <a:lnTo>
                    <a:pt x="406774" y="1918426"/>
                  </a:lnTo>
                  <a:lnTo>
                    <a:pt x="400222" y="1970486"/>
                  </a:lnTo>
                  <a:lnTo>
                    <a:pt x="395212" y="2022876"/>
                  </a:lnTo>
                  <a:lnTo>
                    <a:pt x="391766" y="2075545"/>
                  </a:lnTo>
                  <a:lnTo>
                    <a:pt x="389902" y="2128481"/>
                  </a:lnTo>
                  <a:lnTo>
                    <a:pt x="0" y="2322499"/>
                  </a:lnTo>
                  <a:lnTo>
                    <a:pt x="170675" y="3022879"/>
                  </a:lnTo>
                  <a:lnTo>
                    <a:pt x="606094" y="3015818"/>
                  </a:lnTo>
                  <a:lnTo>
                    <a:pt x="3087000" y="3015818"/>
                  </a:lnTo>
                  <a:lnTo>
                    <a:pt x="3087000" y="2931483"/>
                  </a:lnTo>
                  <a:lnTo>
                    <a:pt x="2190101" y="2931483"/>
                  </a:lnTo>
                  <a:lnTo>
                    <a:pt x="2143203" y="2929624"/>
                  </a:lnTo>
                  <a:lnTo>
                    <a:pt x="2096822" y="2924943"/>
                  </a:lnTo>
                  <a:lnTo>
                    <a:pt x="2051068" y="2917506"/>
                  </a:lnTo>
                  <a:lnTo>
                    <a:pt x="2006048" y="2907380"/>
                  </a:lnTo>
                  <a:lnTo>
                    <a:pt x="1961874" y="2894632"/>
                  </a:lnTo>
                  <a:lnTo>
                    <a:pt x="1918654" y="2879327"/>
                  </a:lnTo>
                  <a:lnTo>
                    <a:pt x="1876499" y="2861533"/>
                  </a:lnTo>
                  <a:lnTo>
                    <a:pt x="1835517" y="2841316"/>
                  </a:lnTo>
                  <a:lnTo>
                    <a:pt x="1795818" y="2818742"/>
                  </a:lnTo>
                  <a:lnTo>
                    <a:pt x="1757511" y="2793879"/>
                  </a:lnTo>
                  <a:lnTo>
                    <a:pt x="1720707" y="2766792"/>
                  </a:lnTo>
                  <a:lnTo>
                    <a:pt x="1685514" y="2737548"/>
                  </a:lnTo>
                  <a:lnTo>
                    <a:pt x="1652042" y="2706214"/>
                  </a:lnTo>
                  <a:lnTo>
                    <a:pt x="1620401" y="2672856"/>
                  </a:lnTo>
                  <a:lnTo>
                    <a:pt x="1590700" y="2637540"/>
                  </a:lnTo>
                  <a:lnTo>
                    <a:pt x="1563049" y="2600334"/>
                  </a:lnTo>
                  <a:lnTo>
                    <a:pt x="1537556" y="2561304"/>
                  </a:lnTo>
                  <a:lnTo>
                    <a:pt x="1514332" y="2520516"/>
                  </a:lnTo>
                  <a:lnTo>
                    <a:pt x="1493487" y="2478037"/>
                  </a:lnTo>
                  <a:lnTo>
                    <a:pt x="1475129" y="2433933"/>
                  </a:lnTo>
                  <a:lnTo>
                    <a:pt x="1459368" y="2388271"/>
                  </a:lnTo>
                  <a:lnTo>
                    <a:pt x="1446314" y="2341118"/>
                  </a:lnTo>
                  <a:lnTo>
                    <a:pt x="1436212" y="2293239"/>
                  </a:lnTo>
                  <a:lnTo>
                    <a:pt x="1429200" y="2245441"/>
                  </a:lnTo>
                  <a:lnTo>
                    <a:pt x="1425211" y="2197832"/>
                  </a:lnTo>
                  <a:lnTo>
                    <a:pt x="1424179" y="2150522"/>
                  </a:lnTo>
                  <a:lnTo>
                    <a:pt x="1426036" y="2103620"/>
                  </a:lnTo>
                  <a:lnTo>
                    <a:pt x="1430717" y="2057235"/>
                  </a:lnTo>
                  <a:lnTo>
                    <a:pt x="1438154" y="2011477"/>
                  </a:lnTo>
                  <a:lnTo>
                    <a:pt x="1448281" y="1966456"/>
                  </a:lnTo>
                  <a:lnTo>
                    <a:pt x="1461032" y="1922280"/>
                  </a:lnTo>
                  <a:lnTo>
                    <a:pt x="1476339" y="1879060"/>
                  </a:lnTo>
                  <a:lnTo>
                    <a:pt x="1494136" y="1836905"/>
                  </a:lnTo>
                  <a:lnTo>
                    <a:pt x="1514356" y="1795923"/>
                  </a:lnTo>
                  <a:lnTo>
                    <a:pt x="1536933" y="1756225"/>
                  </a:lnTo>
                  <a:lnTo>
                    <a:pt x="1561800" y="1717921"/>
                  </a:lnTo>
                  <a:lnTo>
                    <a:pt x="1588890" y="1681118"/>
                  </a:lnTo>
                  <a:lnTo>
                    <a:pt x="1618137" y="1645928"/>
                  </a:lnTo>
                  <a:lnTo>
                    <a:pt x="1649474" y="1612459"/>
                  </a:lnTo>
                  <a:lnTo>
                    <a:pt x="1682834" y="1580820"/>
                  </a:lnTo>
                  <a:lnTo>
                    <a:pt x="1718152" y="1551122"/>
                  </a:lnTo>
                  <a:lnTo>
                    <a:pt x="1755359" y="1523474"/>
                  </a:lnTo>
                  <a:lnTo>
                    <a:pt x="1794390" y="1497984"/>
                  </a:lnTo>
                  <a:lnTo>
                    <a:pt x="1835177" y="1474763"/>
                  </a:lnTo>
                  <a:lnTo>
                    <a:pt x="1877655" y="1453920"/>
                  </a:lnTo>
                  <a:lnTo>
                    <a:pt x="1921756" y="1435565"/>
                  </a:lnTo>
                  <a:lnTo>
                    <a:pt x="1967414" y="1419806"/>
                  </a:lnTo>
                  <a:lnTo>
                    <a:pt x="2014562" y="1406753"/>
                  </a:lnTo>
                  <a:lnTo>
                    <a:pt x="2062439" y="1396651"/>
                  </a:lnTo>
                  <a:lnTo>
                    <a:pt x="2110235" y="1389638"/>
                  </a:lnTo>
                  <a:lnTo>
                    <a:pt x="2157842" y="1385648"/>
                  </a:lnTo>
                  <a:lnTo>
                    <a:pt x="2205151" y="1384614"/>
                  </a:lnTo>
                  <a:lnTo>
                    <a:pt x="3087000" y="1384614"/>
                  </a:lnTo>
                  <a:lnTo>
                    <a:pt x="3087000" y="883729"/>
                  </a:lnTo>
                  <a:lnTo>
                    <a:pt x="936612" y="883729"/>
                  </a:lnTo>
                  <a:lnTo>
                    <a:pt x="523468" y="745172"/>
                  </a:lnTo>
                  <a:close/>
                </a:path>
                <a:path w="3087370" h="4331970">
                  <a:moveTo>
                    <a:pt x="3087000" y="1384614"/>
                  </a:moveTo>
                  <a:lnTo>
                    <a:pt x="2205151" y="1384614"/>
                  </a:lnTo>
                  <a:lnTo>
                    <a:pt x="2252051" y="1386469"/>
                  </a:lnTo>
                  <a:lnTo>
                    <a:pt x="2298434" y="1391147"/>
                  </a:lnTo>
                  <a:lnTo>
                    <a:pt x="2344189" y="1398582"/>
                  </a:lnTo>
                  <a:lnTo>
                    <a:pt x="2389208" y="1408706"/>
                  </a:lnTo>
                  <a:lnTo>
                    <a:pt x="2433382" y="1421453"/>
                  </a:lnTo>
                  <a:lnTo>
                    <a:pt x="2476600" y="1436757"/>
                  </a:lnTo>
                  <a:lnTo>
                    <a:pt x="2518754" y="1454552"/>
                  </a:lnTo>
                  <a:lnTo>
                    <a:pt x="2559734" y="1474769"/>
                  </a:lnTo>
                  <a:lnTo>
                    <a:pt x="2599431" y="1497344"/>
                  </a:lnTo>
                  <a:lnTo>
                    <a:pt x="2637735" y="1522209"/>
                  </a:lnTo>
                  <a:lnTo>
                    <a:pt x="2674536" y="1549297"/>
                  </a:lnTo>
                  <a:lnTo>
                    <a:pt x="2709726" y="1578543"/>
                  </a:lnTo>
                  <a:lnTo>
                    <a:pt x="2743196" y="1609880"/>
                  </a:lnTo>
                  <a:lnTo>
                    <a:pt x="2774835" y="1643240"/>
                  </a:lnTo>
                  <a:lnTo>
                    <a:pt x="2804534" y="1678558"/>
                  </a:lnTo>
                  <a:lnTo>
                    <a:pt x="2832184" y="1715767"/>
                  </a:lnTo>
                  <a:lnTo>
                    <a:pt x="2857675" y="1754800"/>
                  </a:lnTo>
                  <a:lnTo>
                    <a:pt x="2880899" y="1795591"/>
                  </a:lnTo>
                  <a:lnTo>
                    <a:pt x="2901746" y="1838074"/>
                  </a:lnTo>
                  <a:lnTo>
                    <a:pt x="2920105" y="1882181"/>
                  </a:lnTo>
                  <a:lnTo>
                    <a:pt x="2935869" y="1927845"/>
                  </a:lnTo>
                  <a:lnTo>
                    <a:pt x="2948927" y="1975002"/>
                  </a:lnTo>
                  <a:lnTo>
                    <a:pt x="2959025" y="2022876"/>
                  </a:lnTo>
                  <a:lnTo>
                    <a:pt x="2966034" y="2070670"/>
                  </a:lnTo>
                  <a:lnTo>
                    <a:pt x="2970022" y="2118275"/>
                  </a:lnTo>
                  <a:lnTo>
                    <a:pt x="2971054" y="2165582"/>
                  </a:lnTo>
                  <a:lnTo>
                    <a:pt x="2969197" y="2212481"/>
                  </a:lnTo>
                  <a:lnTo>
                    <a:pt x="2964517" y="2258863"/>
                  </a:lnTo>
                  <a:lnTo>
                    <a:pt x="2957082" y="2304618"/>
                  </a:lnTo>
                  <a:lnTo>
                    <a:pt x="2946957" y="2349637"/>
                  </a:lnTo>
                  <a:lnTo>
                    <a:pt x="2934209" y="2393810"/>
                  </a:lnTo>
                  <a:lnTo>
                    <a:pt x="2918905" y="2437029"/>
                  </a:lnTo>
                  <a:lnTo>
                    <a:pt x="2901111" y="2479183"/>
                  </a:lnTo>
                  <a:lnTo>
                    <a:pt x="2880894" y="2520163"/>
                  </a:lnTo>
                  <a:lnTo>
                    <a:pt x="2858320" y="2559861"/>
                  </a:lnTo>
                  <a:lnTo>
                    <a:pt x="2833456" y="2598165"/>
                  </a:lnTo>
                  <a:lnTo>
                    <a:pt x="2806368" y="2634968"/>
                  </a:lnTo>
                  <a:lnTo>
                    <a:pt x="2777123" y="2670159"/>
                  </a:lnTo>
                  <a:lnTo>
                    <a:pt x="2745788" y="2703629"/>
                  </a:lnTo>
                  <a:lnTo>
                    <a:pt x="2712428" y="2735269"/>
                  </a:lnTo>
                  <a:lnTo>
                    <a:pt x="2677111" y="2764969"/>
                  </a:lnTo>
                  <a:lnTo>
                    <a:pt x="2639902" y="2792620"/>
                  </a:lnTo>
                  <a:lnTo>
                    <a:pt x="2600869" y="2818113"/>
                  </a:lnTo>
                  <a:lnTo>
                    <a:pt x="2560078" y="2841337"/>
                  </a:lnTo>
                  <a:lnTo>
                    <a:pt x="2517596" y="2862184"/>
                  </a:lnTo>
                  <a:lnTo>
                    <a:pt x="2473489" y="2880544"/>
                  </a:lnTo>
                  <a:lnTo>
                    <a:pt x="2427823" y="2896308"/>
                  </a:lnTo>
                  <a:lnTo>
                    <a:pt x="2380665" y="2909366"/>
                  </a:lnTo>
                  <a:lnTo>
                    <a:pt x="2332797" y="2919461"/>
                  </a:lnTo>
                  <a:lnTo>
                    <a:pt x="2285007" y="2926468"/>
                  </a:lnTo>
                  <a:lnTo>
                    <a:pt x="2237405" y="2930453"/>
                  </a:lnTo>
                  <a:lnTo>
                    <a:pt x="2190101" y="2931483"/>
                  </a:lnTo>
                  <a:lnTo>
                    <a:pt x="3087000" y="2931483"/>
                  </a:lnTo>
                  <a:lnTo>
                    <a:pt x="3087000" y="1384614"/>
                  </a:lnTo>
                  <a:close/>
                </a:path>
                <a:path w="3087370" h="4331970">
                  <a:moveTo>
                    <a:pt x="2009025" y="0"/>
                  </a:moveTo>
                  <a:lnTo>
                    <a:pt x="1308696" y="170649"/>
                  </a:lnTo>
                  <a:lnTo>
                    <a:pt x="1315821" y="606069"/>
                  </a:lnTo>
                  <a:lnTo>
                    <a:pt x="1269659" y="632106"/>
                  </a:lnTo>
                  <a:lnTo>
                    <a:pt x="1224462" y="659414"/>
                  </a:lnTo>
                  <a:lnTo>
                    <a:pt x="1180249" y="687964"/>
                  </a:lnTo>
                  <a:lnTo>
                    <a:pt x="1137036" y="717727"/>
                  </a:lnTo>
                  <a:lnTo>
                    <a:pt x="1094842" y="748675"/>
                  </a:lnTo>
                  <a:lnTo>
                    <a:pt x="1053685" y="780778"/>
                  </a:lnTo>
                  <a:lnTo>
                    <a:pt x="1013582" y="814007"/>
                  </a:lnTo>
                  <a:lnTo>
                    <a:pt x="974552" y="848334"/>
                  </a:lnTo>
                  <a:lnTo>
                    <a:pt x="936612" y="883729"/>
                  </a:lnTo>
                  <a:lnTo>
                    <a:pt x="3087000" y="883729"/>
                  </a:lnTo>
                  <a:lnTo>
                    <a:pt x="3087000" y="461975"/>
                  </a:lnTo>
                  <a:lnTo>
                    <a:pt x="2667482" y="461975"/>
                  </a:lnTo>
                  <a:lnTo>
                    <a:pt x="2617502" y="448007"/>
                  </a:lnTo>
                  <a:lnTo>
                    <a:pt x="2567048" y="435487"/>
                  </a:lnTo>
                  <a:lnTo>
                    <a:pt x="2516150" y="424433"/>
                  </a:lnTo>
                  <a:lnTo>
                    <a:pt x="2464839" y="414862"/>
                  </a:lnTo>
                  <a:lnTo>
                    <a:pt x="2413145" y="406792"/>
                  </a:lnTo>
                  <a:lnTo>
                    <a:pt x="2361098" y="400240"/>
                  </a:lnTo>
                  <a:lnTo>
                    <a:pt x="2308729" y="395226"/>
                  </a:lnTo>
                  <a:lnTo>
                    <a:pt x="2256068" y="391765"/>
                  </a:lnTo>
                  <a:lnTo>
                    <a:pt x="2203145" y="389877"/>
                  </a:lnTo>
                  <a:lnTo>
                    <a:pt x="2009025" y="0"/>
                  </a:lnTo>
                  <a:close/>
                </a:path>
                <a:path w="3087370" h="4331970">
                  <a:moveTo>
                    <a:pt x="2970504" y="148920"/>
                  </a:moveTo>
                  <a:lnTo>
                    <a:pt x="2667482" y="461975"/>
                  </a:lnTo>
                  <a:lnTo>
                    <a:pt x="3087000" y="461975"/>
                  </a:lnTo>
                  <a:lnTo>
                    <a:pt x="3087000" y="219775"/>
                  </a:lnTo>
                  <a:lnTo>
                    <a:pt x="2970504" y="14892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4320590" y="0"/>
              <a:ext cx="5737809" cy="4064685"/>
            </a:xfrm>
            <a:prstGeom prst="rect">
              <a:avLst/>
            </a:prstGeom>
          </p:spPr>
        </p:pic>
      </p:grpSp>
      <p:sp>
        <p:nvSpPr>
          <p:cNvPr id="5" name="object 5"/>
          <p:cNvSpPr/>
          <p:nvPr/>
        </p:nvSpPr>
        <p:spPr>
          <a:xfrm>
            <a:off x="1176820" y="1077175"/>
            <a:ext cx="1924685" cy="438150"/>
          </a:xfrm>
          <a:custGeom>
            <a:avLst/>
            <a:gdLst/>
            <a:ahLst/>
            <a:cxnLst/>
            <a:rect l="l" t="t" r="r" b="b"/>
            <a:pathLst>
              <a:path w="1924685" h="438150">
                <a:moveTo>
                  <a:pt x="1924634" y="189712"/>
                </a:moveTo>
                <a:lnTo>
                  <a:pt x="1917827" y="139433"/>
                </a:lnTo>
                <a:lnTo>
                  <a:pt x="1898637" y="94157"/>
                </a:lnTo>
                <a:lnTo>
                  <a:pt x="1868906" y="55727"/>
                </a:lnTo>
                <a:lnTo>
                  <a:pt x="1830476" y="26009"/>
                </a:lnTo>
                <a:lnTo>
                  <a:pt x="1785200" y="6807"/>
                </a:lnTo>
                <a:lnTo>
                  <a:pt x="1734921" y="0"/>
                </a:lnTo>
                <a:lnTo>
                  <a:pt x="1352994" y="0"/>
                </a:lnTo>
                <a:lnTo>
                  <a:pt x="219062" y="0"/>
                </a:lnTo>
                <a:lnTo>
                  <a:pt x="196189" y="0"/>
                </a:lnTo>
                <a:lnTo>
                  <a:pt x="145910" y="6807"/>
                </a:lnTo>
                <a:lnTo>
                  <a:pt x="100634" y="26009"/>
                </a:lnTo>
                <a:lnTo>
                  <a:pt x="62204" y="55727"/>
                </a:lnTo>
                <a:lnTo>
                  <a:pt x="32473" y="94157"/>
                </a:lnTo>
                <a:lnTo>
                  <a:pt x="13284" y="139433"/>
                </a:lnTo>
                <a:lnTo>
                  <a:pt x="11379" y="153479"/>
                </a:lnTo>
                <a:lnTo>
                  <a:pt x="5803" y="168998"/>
                </a:lnTo>
                <a:lnTo>
                  <a:pt x="0" y="219062"/>
                </a:lnTo>
                <a:lnTo>
                  <a:pt x="5803" y="269138"/>
                </a:lnTo>
                <a:lnTo>
                  <a:pt x="11379" y="284670"/>
                </a:lnTo>
                <a:lnTo>
                  <a:pt x="13284" y="298704"/>
                </a:lnTo>
                <a:lnTo>
                  <a:pt x="32473" y="343979"/>
                </a:lnTo>
                <a:lnTo>
                  <a:pt x="62204" y="382397"/>
                </a:lnTo>
                <a:lnTo>
                  <a:pt x="100634" y="412127"/>
                </a:lnTo>
                <a:lnTo>
                  <a:pt x="145910" y="431330"/>
                </a:lnTo>
                <a:lnTo>
                  <a:pt x="196189" y="438124"/>
                </a:lnTo>
                <a:lnTo>
                  <a:pt x="219062" y="438124"/>
                </a:lnTo>
                <a:lnTo>
                  <a:pt x="1352994" y="438124"/>
                </a:lnTo>
                <a:lnTo>
                  <a:pt x="1734921" y="438124"/>
                </a:lnTo>
                <a:lnTo>
                  <a:pt x="1785200" y="431330"/>
                </a:lnTo>
                <a:lnTo>
                  <a:pt x="1830476" y="412127"/>
                </a:lnTo>
                <a:lnTo>
                  <a:pt x="1868906" y="382397"/>
                </a:lnTo>
                <a:lnTo>
                  <a:pt x="1898637" y="343979"/>
                </a:lnTo>
                <a:lnTo>
                  <a:pt x="1917827" y="298704"/>
                </a:lnTo>
                <a:lnTo>
                  <a:pt x="1924634" y="248412"/>
                </a:lnTo>
                <a:lnTo>
                  <a:pt x="1924634" y="189712"/>
                </a:lnTo>
                <a:close/>
              </a:path>
            </a:pathLst>
          </a:custGeom>
          <a:solidFill>
            <a:srgbClr val="D21924"/>
          </a:solidFill>
        </p:spPr>
        <p:txBody>
          <a:bodyPr wrap="square" lIns="0" tIns="0" rIns="0" bIns="0" rtlCol="0"/>
          <a:lstStyle/>
          <a:p>
            <a:endParaRPr/>
          </a:p>
        </p:txBody>
      </p:sp>
      <p:sp>
        <p:nvSpPr>
          <p:cNvPr id="6" name="object 6"/>
          <p:cNvSpPr txBox="1"/>
          <p:nvPr/>
        </p:nvSpPr>
        <p:spPr>
          <a:xfrm>
            <a:off x="1367321" y="1119411"/>
            <a:ext cx="142240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65" dirty="0">
                <a:solidFill>
                  <a:srgbClr val="FFFFFF"/>
                </a:solidFill>
                <a:latin typeface="Trebuchet MS"/>
                <a:cs typeface="Trebuchet MS"/>
              </a:rPr>
              <a:t> </a:t>
            </a:r>
            <a:r>
              <a:rPr sz="1800" b="1" spc="-55" dirty="0">
                <a:solidFill>
                  <a:srgbClr val="FFFFFF"/>
                </a:solidFill>
                <a:latin typeface="Trebuchet MS"/>
                <a:cs typeface="Trebuchet MS"/>
              </a:rPr>
              <a:t>2</a:t>
            </a:r>
            <a:endParaRPr sz="1800">
              <a:latin typeface="Trebuchet MS"/>
              <a:cs typeface="Trebuchet MS"/>
            </a:endParaRPr>
          </a:p>
        </p:txBody>
      </p:sp>
      <p:sp>
        <p:nvSpPr>
          <p:cNvPr id="7" name="object 7"/>
          <p:cNvSpPr txBox="1">
            <a:spLocks noGrp="1"/>
          </p:cNvSpPr>
          <p:nvPr>
            <p:ph type="title"/>
          </p:nvPr>
        </p:nvSpPr>
        <p:spPr>
          <a:xfrm>
            <a:off x="1170607" y="1702606"/>
            <a:ext cx="2233295" cy="756920"/>
          </a:xfrm>
          <a:prstGeom prst="rect">
            <a:avLst/>
          </a:prstGeom>
        </p:spPr>
        <p:txBody>
          <a:bodyPr vert="horz" wrap="square" lIns="0" tIns="12700" rIns="0" bIns="0" rtlCol="0">
            <a:spAutoFit/>
          </a:bodyPr>
          <a:lstStyle/>
          <a:p>
            <a:pPr marL="12700" marR="5080">
              <a:lnSpc>
                <a:spcPct val="100000"/>
              </a:lnSpc>
              <a:spcBef>
                <a:spcPts val="100"/>
              </a:spcBef>
            </a:pPr>
            <a:r>
              <a:rPr sz="2400" b="0" spc="135" dirty="0">
                <a:solidFill>
                  <a:srgbClr val="1D1D1B"/>
                </a:solidFill>
                <a:latin typeface="Trebuchet MS"/>
                <a:cs typeface="Trebuchet MS"/>
              </a:rPr>
              <a:t>The</a:t>
            </a:r>
            <a:r>
              <a:rPr sz="2400" b="0" spc="5" dirty="0">
                <a:solidFill>
                  <a:srgbClr val="1D1D1B"/>
                </a:solidFill>
                <a:latin typeface="Trebuchet MS"/>
                <a:cs typeface="Trebuchet MS"/>
              </a:rPr>
              <a:t> </a:t>
            </a:r>
            <a:r>
              <a:rPr sz="2400" b="0" spc="140" dirty="0">
                <a:solidFill>
                  <a:srgbClr val="1D1D1B"/>
                </a:solidFill>
                <a:latin typeface="Trebuchet MS"/>
                <a:cs typeface="Trebuchet MS"/>
              </a:rPr>
              <a:t>Street</a:t>
            </a:r>
            <a:r>
              <a:rPr sz="2400" b="0" spc="10" dirty="0">
                <a:solidFill>
                  <a:srgbClr val="1D1D1B"/>
                </a:solidFill>
                <a:latin typeface="Trebuchet MS"/>
                <a:cs typeface="Trebuchet MS"/>
              </a:rPr>
              <a:t> </a:t>
            </a:r>
            <a:r>
              <a:rPr sz="2400" b="0" spc="215" dirty="0">
                <a:solidFill>
                  <a:srgbClr val="1D1D1B"/>
                </a:solidFill>
                <a:latin typeface="Trebuchet MS"/>
                <a:cs typeface="Trebuchet MS"/>
              </a:rPr>
              <a:t>Art </a:t>
            </a:r>
            <a:r>
              <a:rPr sz="2400" b="0" spc="-710" dirty="0">
                <a:solidFill>
                  <a:srgbClr val="1D1D1B"/>
                </a:solidFill>
                <a:latin typeface="Trebuchet MS"/>
                <a:cs typeface="Trebuchet MS"/>
              </a:rPr>
              <a:t> </a:t>
            </a:r>
            <a:r>
              <a:rPr sz="2400" b="0" spc="225" dirty="0">
                <a:solidFill>
                  <a:srgbClr val="1D1D1B"/>
                </a:solidFill>
                <a:latin typeface="Trebuchet MS"/>
                <a:cs typeface="Trebuchet MS"/>
              </a:rPr>
              <a:t>Network</a:t>
            </a:r>
            <a:endParaRPr sz="2400">
              <a:latin typeface="Trebuchet MS"/>
              <a:cs typeface="Trebuchet MS"/>
            </a:endParaRPr>
          </a:p>
        </p:txBody>
      </p:sp>
      <p:sp>
        <p:nvSpPr>
          <p:cNvPr id="8" name="object 8"/>
          <p:cNvSpPr txBox="1"/>
          <p:nvPr/>
        </p:nvSpPr>
        <p:spPr>
          <a:xfrm>
            <a:off x="1170607" y="2693206"/>
            <a:ext cx="4097020" cy="4414520"/>
          </a:xfrm>
          <a:prstGeom prst="rect">
            <a:avLst/>
          </a:prstGeom>
        </p:spPr>
        <p:txBody>
          <a:bodyPr vert="horz" wrap="square" lIns="0" tIns="12700" rIns="0" bIns="0" rtlCol="0">
            <a:spAutoFit/>
          </a:bodyPr>
          <a:lstStyle/>
          <a:p>
            <a:pPr marL="12700" marR="15240">
              <a:lnSpc>
                <a:spcPct val="100000"/>
              </a:lnSpc>
              <a:spcBef>
                <a:spcPts val="100"/>
              </a:spcBef>
            </a:pPr>
            <a:r>
              <a:rPr sz="1800" spc="-70" dirty="0">
                <a:solidFill>
                  <a:srgbClr val="1D1D1B"/>
                </a:solidFill>
                <a:latin typeface="Trebuchet MS"/>
                <a:cs typeface="Trebuchet MS"/>
              </a:rPr>
              <a:t>The </a:t>
            </a:r>
            <a:r>
              <a:rPr sz="1800" spc="-65" dirty="0">
                <a:solidFill>
                  <a:srgbClr val="1D1D1B"/>
                </a:solidFill>
                <a:latin typeface="Trebuchet MS"/>
                <a:cs typeface="Trebuchet MS"/>
              </a:rPr>
              <a:t>example </a:t>
            </a:r>
            <a:r>
              <a:rPr sz="1800" spc="-20" dirty="0">
                <a:solidFill>
                  <a:srgbClr val="1D1D1B"/>
                </a:solidFill>
                <a:latin typeface="Trebuchet MS"/>
                <a:cs typeface="Trebuchet MS"/>
              </a:rPr>
              <a:t>of </a:t>
            </a:r>
            <a:r>
              <a:rPr sz="1800" spc="-45" dirty="0">
                <a:solidFill>
                  <a:srgbClr val="1D1D1B"/>
                </a:solidFill>
                <a:latin typeface="Trebuchet MS"/>
                <a:cs typeface="Trebuchet MS"/>
              </a:rPr>
              <a:t>the </a:t>
            </a:r>
            <a:r>
              <a:rPr sz="1800" spc="-65" dirty="0">
                <a:solidFill>
                  <a:srgbClr val="1D1D1B"/>
                </a:solidFill>
                <a:latin typeface="Trebuchet MS"/>
                <a:cs typeface="Trebuchet MS"/>
              </a:rPr>
              <a:t>Street </a:t>
            </a:r>
            <a:r>
              <a:rPr sz="1800" spc="-10" dirty="0">
                <a:solidFill>
                  <a:srgbClr val="1D1D1B"/>
                </a:solidFill>
                <a:latin typeface="Trebuchet MS"/>
                <a:cs typeface="Trebuchet MS"/>
              </a:rPr>
              <a:t>Art </a:t>
            </a:r>
            <a:r>
              <a:rPr sz="1800" spc="-20" dirty="0">
                <a:solidFill>
                  <a:srgbClr val="1D1D1B"/>
                </a:solidFill>
                <a:latin typeface="Trebuchet MS"/>
                <a:cs typeface="Trebuchet MS"/>
              </a:rPr>
              <a:t>Network </a:t>
            </a:r>
            <a:r>
              <a:rPr sz="1800" spc="-15" dirty="0">
                <a:solidFill>
                  <a:srgbClr val="1D1D1B"/>
                </a:solidFill>
                <a:latin typeface="Trebuchet MS"/>
                <a:cs typeface="Trebuchet MS"/>
              </a:rPr>
              <a:t> </a:t>
            </a:r>
            <a:r>
              <a:rPr sz="1800" spc="-60" dirty="0">
                <a:solidFill>
                  <a:srgbClr val="1D1D1B"/>
                </a:solidFill>
                <a:latin typeface="Trebuchet MS"/>
                <a:cs typeface="Trebuchet MS"/>
              </a:rPr>
              <a:t>educates,</a:t>
            </a:r>
            <a:r>
              <a:rPr sz="1800" spc="-50" dirty="0">
                <a:solidFill>
                  <a:srgbClr val="1D1D1B"/>
                </a:solidFill>
                <a:latin typeface="Trebuchet MS"/>
                <a:cs typeface="Trebuchet MS"/>
              </a:rPr>
              <a:t> </a:t>
            </a:r>
            <a:r>
              <a:rPr sz="1800" spc="-75" dirty="0">
                <a:solidFill>
                  <a:srgbClr val="1D1D1B"/>
                </a:solidFill>
                <a:latin typeface="Trebuchet MS"/>
                <a:cs typeface="Trebuchet MS"/>
              </a:rPr>
              <a:t>inspires,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40" dirty="0">
                <a:solidFill>
                  <a:srgbClr val="1D1D1B"/>
                </a:solidFill>
                <a:latin typeface="Trebuchet MS"/>
                <a:cs typeface="Trebuchet MS"/>
              </a:rPr>
              <a:t>connects</a:t>
            </a:r>
            <a:r>
              <a:rPr sz="1800" spc="-45" dirty="0">
                <a:solidFill>
                  <a:srgbClr val="1D1D1B"/>
                </a:solidFill>
                <a:latin typeface="Trebuchet MS"/>
                <a:cs typeface="Trebuchet MS"/>
              </a:rPr>
              <a:t> people </a:t>
            </a:r>
            <a:r>
              <a:rPr sz="1800" spc="-40" dirty="0">
                <a:solidFill>
                  <a:srgbClr val="1D1D1B"/>
                </a:solidFill>
                <a:latin typeface="Trebuchet MS"/>
                <a:cs typeface="Trebuchet MS"/>
              </a:rPr>
              <a:t> </a:t>
            </a:r>
            <a:r>
              <a:rPr sz="1800" spc="-25" dirty="0">
                <a:solidFill>
                  <a:srgbClr val="1D1D1B"/>
                </a:solidFill>
                <a:latin typeface="Trebuchet MS"/>
                <a:cs typeface="Trebuchet MS"/>
              </a:rPr>
              <a:t>with </a:t>
            </a:r>
            <a:r>
              <a:rPr sz="1800" spc="-75" dirty="0">
                <a:solidFill>
                  <a:srgbClr val="1D1D1B"/>
                </a:solidFill>
                <a:latin typeface="Trebuchet MS"/>
                <a:cs typeface="Trebuchet MS"/>
              </a:rPr>
              <a:t>street </a:t>
            </a:r>
            <a:r>
              <a:rPr sz="1800" spc="-70" dirty="0">
                <a:solidFill>
                  <a:srgbClr val="1D1D1B"/>
                </a:solidFill>
                <a:latin typeface="Trebuchet MS"/>
                <a:cs typeface="Trebuchet MS"/>
              </a:rPr>
              <a:t>art </a:t>
            </a:r>
            <a:r>
              <a:rPr sz="1800" dirty="0">
                <a:solidFill>
                  <a:srgbClr val="1D1D1B"/>
                </a:solidFill>
                <a:latin typeface="Trebuchet MS"/>
                <a:cs typeface="Trebuchet MS"/>
              </a:rPr>
              <a:t>through </a:t>
            </a:r>
            <a:r>
              <a:rPr sz="1800" spc="-55" dirty="0">
                <a:solidFill>
                  <a:srgbClr val="1D1D1B"/>
                </a:solidFill>
                <a:latin typeface="Trebuchet MS"/>
                <a:cs typeface="Trebuchet MS"/>
              </a:rPr>
              <a:t>mural </a:t>
            </a:r>
            <a:r>
              <a:rPr sz="1800" spc="-40" dirty="0">
                <a:solidFill>
                  <a:srgbClr val="1D1D1B"/>
                </a:solidFill>
                <a:latin typeface="Trebuchet MS"/>
                <a:cs typeface="Trebuchet MS"/>
              </a:rPr>
              <a:t>commis- </a:t>
            </a:r>
            <a:r>
              <a:rPr sz="1800" spc="-35" dirty="0">
                <a:solidFill>
                  <a:srgbClr val="1D1D1B"/>
                </a:solidFill>
                <a:latin typeface="Trebuchet MS"/>
                <a:cs typeface="Trebuchet MS"/>
              </a:rPr>
              <a:t> </a:t>
            </a:r>
            <a:r>
              <a:rPr sz="1800" spc="-50" dirty="0">
                <a:solidFill>
                  <a:srgbClr val="1D1D1B"/>
                </a:solidFill>
                <a:latin typeface="Trebuchet MS"/>
                <a:cs typeface="Trebuchet MS"/>
              </a:rPr>
              <a:t>sions,</a:t>
            </a:r>
            <a:r>
              <a:rPr sz="1800" spc="-35" dirty="0">
                <a:solidFill>
                  <a:srgbClr val="1D1D1B"/>
                </a:solidFill>
                <a:latin typeface="Trebuchet MS"/>
                <a:cs typeface="Trebuchet MS"/>
              </a:rPr>
              <a:t> </a:t>
            </a:r>
            <a:r>
              <a:rPr sz="1800" spc="-60" dirty="0">
                <a:solidFill>
                  <a:srgbClr val="1D1D1B"/>
                </a:solidFill>
                <a:latin typeface="Trebuchet MS"/>
                <a:cs typeface="Trebuchet MS"/>
              </a:rPr>
              <a:t>resources</a:t>
            </a:r>
            <a:r>
              <a:rPr sz="1800" spc="-35" dirty="0">
                <a:solidFill>
                  <a:srgbClr val="1D1D1B"/>
                </a:solidFill>
                <a:latin typeface="Trebuchet MS"/>
                <a:cs typeface="Trebuchet MS"/>
              </a:rPr>
              <a:t> </a:t>
            </a:r>
            <a:r>
              <a:rPr sz="1800" spc="-45" dirty="0">
                <a:solidFill>
                  <a:srgbClr val="1D1D1B"/>
                </a:solidFill>
                <a:latin typeface="Trebuchet MS"/>
                <a:cs typeface="Trebuchet MS"/>
              </a:rPr>
              <a:t>for</a:t>
            </a:r>
            <a:r>
              <a:rPr sz="1800" spc="-35" dirty="0">
                <a:solidFill>
                  <a:srgbClr val="1D1D1B"/>
                </a:solidFill>
                <a:latin typeface="Trebuchet MS"/>
                <a:cs typeface="Trebuchet MS"/>
              </a:rPr>
              <a:t> </a:t>
            </a:r>
            <a:r>
              <a:rPr sz="1800" spc="-80" dirty="0">
                <a:solidFill>
                  <a:srgbClr val="1D1D1B"/>
                </a:solidFill>
                <a:latin typeface="Trebuchet MS"/>
                <a:cs typeface="Trebuchet MS"/>
              </a:rPr>
              <a:t>artists,</a:t>
            </a:r>
            <a:r>
              <a:rPr sz="1800" spc="-35" dirty="0">
                <a:solidFill>
                  <a:srgbClr val="1D1D1B"/>
                </a:solidFill>
                <a:latin typeface="Trebuchet MS"/>
                <a:cs typeface="Trebuchet MS"/>
              </a:rPr>
              <a:t> </a:t>
            </a:r>
            <a:r>
              <a:rPr sz="1800" spc="-15" dirty="0">
                <a:solidFill>
                  <a:srgbClr val="1D1D1B"/>
                </a:solidFill>
                <a:latin typeface="Trebuchet MS"/>
                <a:cs typeface="Trebuchet MS"/>
              </a:rPr>
              <a:t>and</a:t>
            </a:r>
            <a:r>
              <a:rPr sz="1800" spc="-35" dirty="0">
                <a:solidFill>
                  <a:srgbClr val="1D1D1B"/>
                </a:solidFill>
                <a:latin typeface="Trebuchet MS"/>
                <a:cs typeface="Trebuchet MS"/>
              </a:rPr>
              <a:t> </a:t>
            </a:r>
            <a:r>
              <a:rPr sz="1800" spc="-25" dirty="0">
                <a:solidFill>
                  <a:srgbClr val="1D1D1B"/>
                </a:solidFill>
                <a:latin typeface="Trebuchet MS"/>
                <a:cs typeface="Trebuchet MS"/>
              </a:rPr>
              <a:t>documen- </a:t>
            </a:r>
            <a:r>
              <a:rPr sz="1800" spc="-530" dirty="0">
                <a:solidFill>
                  <a:srgbClr val="1D1D1B"/>
                </a:solidFill>
                <a:latin typeface="Trebuchet MS"/>
                <a:cs typeface="Trebuchet MS"/>
              </a:rPr>
              <a:t> </a:t>
            </a:r>
            <a:r>
              <a:rPr sz="1800" spc="-40" dirty="0">
                <a:solidFill>
                  <a:srgbClr val="1D1D1B"/>
                </a:solidFill>
                <a:latin typeface="Trebuchet MS"/>
                <a:cs typeface="Trebuchet MS"/>
              </a:rPr>
              <a:t>tation</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60" dirty="0">
                <a:solidFill>
                  <a:srgbClr val="1D1D1B"/>
                </a:solidFill>
                <a:latin typeface="Trebuchet MS"/>
                <a:cs typeface="Trebuchet MS"/>
              </a:rPr>
              <a:t>preservation</a:t>
            </a:r>
            <a:r>
              <a:rPr sz="1800" spc="-45" dirty="0">
                <a:solidFill>
                  <a:srgbClr val="1D1D1B"/>
                </a:solidFill>
                <a:latin typeface="Trebuchet MS"/>
                <a:cs typeface="Trebuchet MS"/>
              </a:rPr>
              <a:t> </a:t>
            </a:r>
            <a:r>
              <a:rPr sz="1800" spc="-75" dirty="0">
                <a:solidFill>
                  <a:srgbClr val="1D1D1B"/>
                </a:solidFill>
                <a:latin typeface="Trebuchet MS"/>
                <a:cs typeface="Trebuchet MS"/>
              </a:rPr>
              <a:t>efforts.</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a:lnSpc>
                <a:spcPct val="100000"/>
              </a:lnSpc>
            </a:pPr>
            <a:r>
              <a:rPr sz="1800" spc="-85" dirty="0">
                <a:solidFill>
                  <a:srgbClr val="1D1D1B"/>
                </a:solidFill>
                <a:latin typeface="Trebuchet MS"/>
                <a:cs typeface="Trebuchet MS"/>
              </a:rPr>
              <a:t>It</a:t>
            </a:r>
            <a:r>
              <a:rPr sz="1800" spc="-50" dirty="0">
                <a:solidFill>
                  <a:srgbClr val="1D1D1B"/>
                </a:solidFill>
                <a:latin typeface="Trebuchet MS"/>
                <a:cs typeface="Trebuchet MS"/>
              </a:rPr>
              <a:t> operates</a:t>
            </a:r>
            <a:r>
              <a:rPr sz="1800" spc="-55" dirty="0">
                <a:solidFill>
                  <a:srgbClr val="1D1D1B"/>
                </a:solidFill>
                <a:latin typeface="Trebuchet MS"/>
                <a:cs typeface="Trebuchet MS"/>
              </a:rPr>
              <a:t> </a:t>
            </a:r>
            <a:r>
              <a:rPr sz="1800" spc="-25" dirty="0">
                <a:solidFill>
                  <a:srgbClr val="1D1D1B"/>
                </a:solidFill>
                <a:latin typeface="Trebuchet MS"/>
                <a:cs typeface="Trebuchet MS"/>
              </a:rPr>
              <a:t>with</a:t>
            </a:r>
            <a:r>
              <a:rPr sz="1800" spc="-50"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80" dirty="0">
                <a:solidFill>
                  <a:srgbClr val="1D1D1B"/>
                </a:solidFill>
                <a:latin typeface="Trebuchet MS"/>
                <a:cs typeface="Trebuchet MS"/>
              </a:rPr>
              <a:t>belief</a:t>
            </a:r>
            <a:r>
              <a:rPr sz="1800" spc="-50" dirty="0">
                <a:solidFill>
                  <a:srgbClr val="1D1D1B"/>
                </a:solidFill>
                <a:latin typeface="Trebuchet MS"/>
                <a:cs typeface="Trebuchet MS"/>
              </a:rPr>
              <a:t> </a:t>
            </a:r>
            <a:r>
              <a:rPr sz="1800" spc="-40" dirty="0">
                <a:solidFill>
                  <a:srgbClr val="1D1D1B"/>
                </a:solidFill>
                <a:latin typeface="Trebuchet MS"/>
                <a:cs typeface="Trebuchet MS"/>
              </a:rPr>
              <a:t>that</a:t>
            </a:r>
            <a:r>
              <a:rPr sz="1800" spc="-50" dirty="0">
                <a:solidFill>
                  <a:srgbClr val="1D1D1B"/>
                </a:solidFill>
                <a:latin typeface="Trebuchet MS"/>
                <a:cs typeface="Trebuchet MS"/>
              </a:rPr>
              <a:t> </a:t>
            </a:r>
            <a:r>
              <a:rPr sz="1800" spc="-55" dirty="0">
                <a:solidFill>
                  <a:srgbClr val="1D1D1B"/>
                </a:solidFill>
                <a:latin typeface="Trebuchet MS"/>
                <a:cs typeface="Trebuchet MS"/>
              </a:rPr>
              <a:t>public</a:t>
            </a:r>
            <a:r>
              <a:rPr sz="1800" spc="-50" dirty="0">
                <a:solidFill>
                  <a:srgbClr val="1D1D1B"/>
                </a:solidFill>
                <a:latin typeface="Trebuchet MS"/>
                <a:cs typeface="Trebuchet MS"/>
              </a:rPr>
              <a:t> </a:t>
            </a:r>
            <a:r>
              <a:rPr sz="1800" spc="-70" dirty="0">
                <a:solidFill>
                  <a:srgbClr val="1D1D1B"/>
                </a:solidFill>
                <a:latin typeface="Trebuchet MS"/>
                <a:cs typeface="Trebuchet MS"/>
              </a:rPr>
              <a:t>art </a:t>
            </a:r>
            <a:r>
              <a:rPr sz="1800" spc="-65" dirty="0">
                <a:solidFill>
                  <a:srgbClr val="1D1D1B"/>
                </a:solidFill>
                <a:latin typeface="Trebuchet MS"/>
                <a:cs typeface="Trebuchet MS"/>
              </a:rPr>
              <a:t> </a:t>
            </a:r>
            <a:r>
              <a:rPr sz="1800" spc="-20" dirty="0">
                <a:solidFill>
                  <a:srgbClr val="1D1D1B"/>
                </a:solidFill>
                <a:latin typeface="Trebuchet MS"/>
                <a:cs typeface="Trebuchet MS"/>
              </a:rPr>
              <a:t>has </a:t>
            </a:r>
            <a:r>
              <a:rPr sz="1800" spc="-45" dirty="0">
                <a:solidFill>
                  <a:srgbClr val="1D1D1B"/>
                </a:solidFill>
                <a:latin typeface="Trebuchet MS"/>
                <a:cs typeface="Trebuchet MS"/>
              </a:rPr>
              <a:t>the </a:t>
            </a:r>
            <a:r>
              <a:rPr sz="1800" spc="-20" dirty="0">
                <a:solidFill>
                  <a:srgbClr val="1D1D1B"/>
                </a:solidFill>
                <a:latin typeface="Trebuchet MS"/>
                <a:cs typeface="Trebuchet MS"/>
              </a:rPr>
              <a:t>power </a:t>
            </a:r>
            <a:r>
              <a:rPr sz="1800" spc="-15" dirty="0">
                <a:solidFill>
                  <a:srgbClr val="1D1D1B"/>
                </a:solidFill>
                <a:latin typeface="Trebuchet MS"/>
                <a:cs typeface="Trebuchet MS"/>
              </a:rPr>
              <a:t>to </a:t>
            </a:r>
            <a:r>
              <a:rPr sz="1800" spc="-45" dirty="0">
                <a:solidFill>
                  <a:srgbClr val="1D1D1B"/>
                </a:solidFill>
                <a:latin typeface="Trebuchet MS"/>
                <a:cs typeface="Trebuchet MS"/>
              </a:rPr>
              <a:t>unite </a:t>
            </a:r>
            <a:r>
              <a:rPr sz="1800" spc="-15" dirty="0">
                <a:solidFill>
                  <a:srgbClr val="1D1D1B"/>
                </a:solidFill>
                <a:latin typeface="Trebuchet MS"/>
                <a:cs typeface="Trebuchet MS"/>
              </a:rPr>
              <a:t>and </a:t>
            </a:r>
            <a:r>
              <a:rPr sz="1800" spc="-65" dirty="0">
                <a:solidFill>
                  <a:srgbClr val="1D1D1B"/>
                </a:solidFill>
                <a:latin typeface="Trebuchet MS"/>
                <a:cs typeface="Trebuchet MS"/>
              </a:rPr>
              <a:t>inspire </a:t>
            </a:r>
            <a:r>
              <a:rPr sz="1800" spc="-30" dirty="0">
                <a:solidFill>
                  <a:srgbClr val="1D1D1B"/>
                </a:solidFill>
                <a:latin typeface="Trebuchet MS"/>
                <a:cs typeface="Trebuchet MS"/>
              </a:rPr>
              <a:t>com- </a:t>
            </a:r>
            <a:r>
              <a:rPr sz="1800" spc="-25" dirty="0">
                <a:solidFill>
                  <a:srgbClr val="1D1D1B"/>
                </a:solidFill>
                <a:latin typeface="Trebuchet MS"/>
                <a:cs typeface="Trebuchet MS"/>
              </a:rPr>
              <a:t> </a:t>
            </a:r>
            <a:r>
              <a:rPr sz="1800" spc="-50" dirty="0">
                <a:solidFill>
                  <a:srgbClr val="1D1D1B"/>
                </a:solidFill>
                <a:latin typeface="Trebuchet MS"/>
                <a:cs typeface="Trebuchet MS"/>
              </a:rPr>
              <a:t>munities in </a:t>
            </a:r>
            <a:r>
              <a:rPr sz="1800" spc="-30" dirty="0">
                <a:solidFill>
                  <a:srgbClr val="1D1D1B"/>
                </a:solidFill>
                <a:latin typeface="Trebuchet MS"/>
                <a:cs typeface="Trebuchet MS"/>
              </a:rPr>
              <a:t>ways </a:t>
            </a:r>
            <a:r>
              <a:rPr sz="1800" spc="-40" dirty="0">
                <a:solidFill>
                  <a:srgbClr val="1D1D1B"/>
                </a:solidFill>
                <a:latin typeface="Trebuchet MS"/>
                <a:cs typeface="Trebuchet MS"/>
              </a:rPr>
              <a:t>that </a:t>
            </a:r>
            <a:r>
              <a:rPr sz="1800" spc="-25" dirty="0">
                <a:solidFill>
                  <a:srgbClr val="1D1D1B"/>
                </a:solidFill>
                <a:latin typeface="Trebuchet MS"/>
                <a:cs typeface="Trebuchet MS"/>
              </a:rPr>
              <a:t>indoor </a:t>
            </a:r>
            <a:r>
              <a:rPr sz="1800" spc="-70" dirty="0">
                <a:solidFill>
                  <a:srgbClr val="1D1D1B"/>
                </a:solidFill>
                <a:latin typeface="Trebuchet MS"/>
                <a:cs typeface="Trebuchet MS"/>
              </a:rPr>
              <a:t>art </a:t>
            </a:r>
            <a:r>
              <a:rPr sz="1800" spc="-60" dirty="0">
                <a:solidFill>
                  <a:srgbClr val="1D1D1B"/>
                </a:solidFill>
                <a:latin typeface="Trebuchet MS"/>
                <a:cs typeface="Trebuchet MS"/>
              </a:rPr>
              <a:t>simply </a:t>
            </a:r>
            <a:r>
              <a:rPr sz="1800" spc="-55" dirty="0">
                <a:solidFill>
                  <a:srgbClr val="1D1D1B"/>
                </a:solidFill>
                <a:latin typeface="Trebuchet MS"/>
                <a:cs typeface="Trebuchet MS"/>
              </a:rPr>
              <a:t> </a:t>
            </a:r>
            <a:r>
              <a:rPr sz="1800" spc="-25" dirty="0">
                <a:solidFill>
                  <a:srgbClr val="1D1D1B"/>
                </a:solidFill>
                <a:latin typeface="Trebuchet MS"/>
                <a:cs typeface="Trebuchet MS"/>
              </a:rPr>
              <a:t>cannot</a:t>
            </a:r>
            <a:r>
              <a:rPr sz="1800" spc="-45" dirty="0">
                <a:solidFill>
                  <a:srgbClr val="1D1D1B"/>
                </a:solidFill>
                <a:latin typeface="Trebuchet MS"/>
                <a:cs typeface="Trebuchet MS"/>
              </a:rPr>
              <a:t> </a:t>
            </a:r>
            <a:r>
              <a:rPr sz="1800" spc="-70" dirty="0">
                <a:solidFill>
                  <a:srgbClr val="1D1D1B"/>
                </a:solidFill>
                <a:latin typeface="Trebuchet MS"/>
                <a:cs typeface="Trebuchet MS"/>
              </a:rPr>
              <a:t>duplicate.</a:t>
            </a:r>
            <a:r>
              <a:rPr sz="1800" spc="-45" dirty="0">
                <a:solidFill>
                  <a:srgbClr val="1D1D1B"/>
                </a:solidFill>
                <a:latin typeface="Trebuchet MS"/>
                <a:cs typeface="Trebuchet MS"/>
              </a:rPr>
              <a:t> </a:t>
            </a:r>
            <a:r>
              <a:rPr sz="1800" spc="-65" dirty="0">
                <a:solidFill>
                  <a:srgbClr val="1D1D1B"/>
                </a:solidFill>
                <a:latin typeface="Trebuchet MS"/>
                <a:cs typeface="Trebuchet MS"/>
              </a:rPr>
              <a:t>Its</a:t>
            </a:r>
            <a:r>
              <a:rPr sz="1800" spc="-45" dirty="0">
                <a:solidFill>
                  <a:srgbClr val="1D1D1B"/>
                </a:solidFill>
                <a:latin typeface="Trebuchet MS"/>
                <a:cs typeface="Trebuchet MS"/>
              </a:rPr>
              <a:t> </a:t>
            </a:r>
            <a:r>
              <a:rPr sz="1800" spc="-35" dirty="0">
                <a:solidFill>
                  <a:srgbClr val="1D1D1B"/>
                </a:solidFill>
                <a:latin typeface="Trebuchet MS"/>
                <a:cs typeface="Trebuchet MS"/>
              </a:rPr>
              <a:t>mission</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25" dirty="0">
                <a:solidFill>
                  <a:srgbClr val="1D1D1B"/>
                </a:solidFill>
                <a:latin typeface="Trebuchet MS"/>
                <a:cs typeface="Trebuchet MS"/>
              </a:rPr>
              <a:t>support </a:t>
            </a:r>
            <a:r>
              <a:rPr sz="1800" spc="-530" dirty="0">
                <a:solidFill>
                  <a:srgbClr val="1D1D1B"/>
                </a:solidFill>
                <a:latin typeface="Trebuchet MS"/>
                <a:cs typeface="Trebuchet MS"/>
              </a:rPr>
              <a:t> </a:t>
            </a:r>
            <a:r>
              <a:rPr sz="1800" spc="-45" dirty="0">
                <a:solidFill>
                  <a:srgbClr val="1D1D1B"/>
                </a:solidFill>
                <a:latin typeface="Trebuchet MS"/>
                <a:cs typeface="Trebuchet MS"/>
              </a:rPr>
              <a:t>the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80" dirty="0">
                <a:solidFill>
                  <a:srgbClr val="1D1D1B"/>
                </a:solidFill>
                <a:latin typeface="Trebuchet MS"/>
                <a:cs typeface="Trebuchet MS"/>
              </a:rPr>
              <a:t>eative</a:t>
            </a:r>
            <a:r>
              <a:rPr sz="1800" spc="-45" dirty="0">
                <a:solidFill>
                  <a:srgbClr val="1D1D1B"/>
                </a:solidFill>
                <a:latin typeface="Trebuchet MS"/>
                <a:cs typeface="Trebuchet MS"/>
              </a:rPr>
              <a:t> </a:t>
            </a:r>
            <a:r>
              <a:rPr sz="1800" spc="-65" dirty="0">
                <a:solidFill>
                  <a:srgbClr val="1D1D1B"/>
                </a:solidFill>
                <a:latin typeface="Trebuchet MS"/>
                <a:cs typeface="Trebuchet MS"/>
              </a:rPr>
              <a:t>ent</a:t>
            </a:r>
            <a:r>
              <a:rPr sz="1800" spc="-70" dirty="0">
                <a:solidFill>
                  <a:srgbClr val="1D1D1B"/>
                </a:solidFill>
                <a:latin typeface="Trebuchet MS"/>
                <a:cs typeface="Trebuchet MS"/>
              </a:rPr>
              <a:t>repr</a:t>
            </a:r>
            <a:r>
              <a:rPr sz="1800" spc="-45" dirty="0">
                <a:solidFill>
                  <a:srgbClr val="1D1D1B"/>
                </a:solidFill>
                <a:latin typeface="Trebuchet MS"/>
                <a:cs typeface="Trebuchet MS"/>
              </a:rPr>
              <a:t>eneurs </a:t>
            </a:r>
            <a:r>
              <a:rPr sz="1800" spc="35" dirty="0">
                <a:solidFill>
                  <a:srgbClr val="1D1D1B"/>
                </a:solidFill>
                <a:latin typeface="Trebuchet MS"/>
                <a:cs typeface="Trebuchet MS"/>
              </a:rPr>
              <a:t>who</a:t>
            </a:r>
            <a:r>
              <a:rPr sz="1800" spc="-45" dirty="0">
                <a:solidFill>
                  <a:srgbClr val="1D1D1B"/>
                </a:solidFill>
                <a:latin typeface="Trebuchet MS"/>
                <a:cs typeface="Trebuchet MS"/>
              </a:rPr>
              <a:t> </a:t>
            </a:r>
            <a:r>
              <a:rPr sz="1800" spc="-50" dirty="0">
                <a:solidFill>
                  <a:srgbClr val="1D1D1B"/>
                </a:solidFill>
                <a:latin typeface="Trebuchet MS"/>
                <a:cs typeface="Trebuchet MS"/>
              </a:rPr>
              <a:t>take</a:t>
            </a:r>
            <a:r>
              <a:rPr sz="1800" spc="-45" dirty="0">
                <a:solidFill>
                  <a:srgbClr val="1D1D1B"/>
                </a:solidFill>
                <a:latin typeface="Trebuchet MS"/>
                <a:cs typeface="Trebuchet MS"/>
              </a:rPr>
              <a:t> </a:t>
            </a:r>
            <a:r>
              <a:rPr sz="1800" spc="-15" dirty="0">
                <a:solidFill>
                  <a:srgbClr val="1D1D1B"/>
                </a:solidFill>
                <a:latin typeface="Trebuchet MS"/>
                <a:cs typeface="Trebuchet MS"/>
              </a:rPr>
              <a:t>to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70" dirty="0">
                <a:solidFill>
                  <a:srgbClr val="1D1D1B"/>
                </a:solidFill>
                <a:latin typeface="Trebuchet MS"/>
                <a:cs typeface="Trebuchet MS"/>
              </a:rPr>
              <a:t>streets</a:t>
            </a:r>
            <a:r>
              <a:rPr sz="1800" spc="-50" dirty="0">
                <a:solidFill>
                  <a:srgbClr val="1D1D1B"/>
                </a:solidFill>
                <a:latin typeface="Trebuchet MS"/>
                <a:cs typeface="Trebuchet MS"/>
              </a:rPr>
              <a:t> </a:t>
            </a:r>
            <a:r>
              <a:rPr sz="1800" spc="-25" dirty="0">
                <a:solidFill>
                  <a:srgbClr val="1D1D1B"/>
                </a:solidFill>
                <a:latin typeface="Trebuchet MS"/>
                <a:cs typeface="Trebuchet MS"/>
              </a:rPr>
              <a:t>with</a:t>
            </a:r>
            <a:r>
              <a:rPr sz="1800" spc="-45" dirty="0">
                <a:solidFill>
                  <a:srgbClr val="1D1D1B"/>
                </a:solidFill>
                <a:latin typeface="Trebuchet MS"/>
                <a:cs typeface="Trebuchet MS"/>
              </a:rPr>
              <a:t> </a:t>
            </a:r>
            <a:r>
              <a:rPr sz="1800" spc="-70" dirty="0">
                <a:solidFill>
                  <a:srgbClr val="1D1D1B"/>
                </a:solidFill>
                <a:latin typeface="Trebuchet MS"/>
                <a:cs typeface="Trebuchet MS"/>
              </a:rPr>
              <a:t>their</a:t>
            </a:r>
            <a:r>
              <a:rPr sz="1800" spc="-50" dirty="0">
                <a:solidFill>
                  <a:srgbClr val="1D1D1B"/>
                </a:solidFill>
                <a:latin typeface="Trebuchet MS"/>
                <a:cs typeface="Trebuchet MS"/>
              </a:rPr>
              <a:t> </a:t>
            </a:r>
            <a:r>
              <a:rPr sz="1800" spc="-70" dirty="0">
                <a:solidFill>
                  <a:srgbClr val="1D1D1B"/>
                </a:solidFill>
                <a:latin typeface="Trebuchet MS"/>
                <a:cs typeface="Trebuchet MS"/>
              </a:rPr>
              <a:t>art</a:t>
            </a:r>
            <a:r>
              <a:rPr sz="1800" spc="-45" dirty="0">
                <a:solidFill>
                  <a:srgbClr val="1D1D1B"/>
                </a:solidFill>
                <a:latin typeface="Trebuchet MS"/>
                <a:cs typeface="Trebuchet MS"/>
              </a:rPr>
              <a:t> </a:t>
            </a:r>
            <a:r>
              <a:rPr sz="1800" spc="-50" dirty="0">
                <a:solidFill>
                  <a:srgbClr val="1D1D1B"/>
                </a:solidFill>
                <a:latin typeface="Trebuchet MS"/>
                <a:cs typeface="Trebuchet MS"/>
              </a:rPr>
              <a:t>while </a:t>
            </a:r>
            <a:r>
              <a:rPr sz="1800" spc="-20" dirty="0">
                <a:solidFill>
                  <a:srgbClr val="1D1D1B"/>
                </a:solidFill>
                <a:latin typeface="Trebuchet MS"/>
                <a:cs typeface="Trebuchet MS"/>
              </a:rPr>
              <a:t>giving </a:t>
            </a:r>
            <a:r>
              <a:rPr sz="1800" spc="-15" dirty="0">
                <a:solidFill>
                  <a:srgbClr val="1D1D1B"/>
                </a:solidFill>
                <a:latin typeface="Trebuchet MS"/>
                <a:cs typeface="Trebuchet MS"/>
              </a:rPr>
              <a:t> </a:t>
            </a:r>
            <a:r>
              <a:rPr sz="1800" spc="-35" dirty="0">
                <a:solidFill>
                  <a:srgbClr val="1D1D1B"/>
                </a:solidFill>
                <a:latin typeface="Trebuchet MS"/>
                <a:cs typeface="Trebuchet MS"/>
              </a:rPr>
              <a:t>them</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0" dirty="0">
                <a:solidFill>
                  <a:srgbClr val="1D1D1B"/>
                </a:solidFill>
                <a:latin typeface="Trebuchet MS"/>
                <a:cs typeface="Trebuchet MS"/>
              </a:rPr>
              <a:t> </a:t>
            </a:r>
            <a:r>
              <a:rPr sz="1800" spc="-50" dirty="0">
                <a:solidFill>
                  <a:srgbClr val="1D1D1B"/>
                </a:solidFill>
                <a:latin typeface="Trebuchet MS"/>
                <a:cs typeface="Trebuchet MS"/>
              </a:rPr>
              <a:t>platform</a:t>
            </a:r>
            <a:r>
              <a:rPr sz="1800" spc="-40" dirty="0">
                <a:solidFill>
                  <a:srgbClr val="1D1D1B"/>
                </a:solidFill>
                <a:latin typeface="Trebuchet MS"/>
                <a:cs typeface="Trebuchet MS"/>
              </a:rPr>
              <a:t> </a:t>
            </a:r>
            <a:r>
              <a:rPr sz="1800" spc="-15" dirty="0">
                <a:solidFill>
                  <a:srgbClr val="1D1D1B"/>
                </a:solidFill>
                <a:latin typeface="Trebuchet MS"/>
                <a:cs typeface="Trebuchet MS"/>
              </a:rPr>
              <a:t>to</a:t>
            </a:r>
            <a:r>
              <a:rPr sz="1800" spc="-40" dirty="0">
                <a:solidFill>
                  <a:srgbClr val="1D1D1B"/>
                </a:solidFill>
                <a:latin typeface="Trebuchet MS"/>
                <a:cs typeface="Trebuchet MS"/>
              </a:rPr>
              <a:t> </a:t>
            </a:r>
            <a:r>
              <a:rPr sz="1800" spc="-70" dirty="0">
                <a:solidFill>
                  <a:srgbClr val="1D1D1B"/>
                </a:solidFill>
                <a:latin typeface="Trebuchet MS"/>
                <a:cs typeface="Trebuchet MS"/>
              </a:rPr>
              <a:t>collaborate,</a:t>
            </a:r>
            <a:r>
              <a:rPr sz="1800" spc="-40" dirty="0">
                <a:solidFill>
                  <a:srgbClr val="1D1D1B"/>
                </a:solidFill>
                <a:latin typeface="Trebuchet MS"/>
                <a:cs typeface="Trebuchet MS"/>
              </a:rPr>
              <a:t> network, </a:t>
            </a:r>
            <a:r>
              <a:rPr sz="1800" spc="-525" dirty="0">
                <a:solidFill>
                  <a:srgbClr val="1D1D1B"/>
                </a:solidFill>
                <a:latin typeface="Trebuchet MS"/>
                <a:cs typeface="Trebuchet MS"/>
              </a:rPr>
              <a:t> </a:t>
            </a:r>
            <a:r>
              <a:rPr sz="1800" spc="-10" dirty="0">
                <a:solidFill>
                  <a:srgbClr val="1D1D1B"/>
                </a:solidFill>
                <a:latin typeface="Trebuchet MS"/>
                <a:cs typeface="Trebuchet MS"/>
              </a:rPr>
              <a:t>fund</a:t>
            </a:r>
            <a:r>
              <a:rPr sz="1800" spc="-45" dirty="0">
                <a:solidFill>
                  <a:srgbClr val="1D1D1B"/>
                </a:solidFill>
                <a:latin typeface="Trebuchet MS"/>
                <a:cs typeface="Trebuchet MS"/>
              </a:rPr>
              <a:t> </a:t>
            </a:r>
            <a:r>
              <a:rPr sz="1800" spc="-80" dirty="0">
                <a:solidFill>
                  <a:srgbClr val="1D1D1B"/>
                </a:solidFill>
                <a:latin typeface="Trebuchet MS"/>
                <a:cs typeface="Trebuchet MS"/>
              </a:rPr>
              <a:t>projects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50" dirty="0">
                <a:solidFill>
                  <a:srgbClr val="1D1D1B"/>
                </a:solidFill>
                <a:latin typeface="Trebuchet MS"/>
                <a:cs typeface="Trebuchet MS"/>
              </a:rPr>
              <a:t>spread</a:t>
            </a:r>
            <a:r>
              <a:rPr sz="1800" spc="-40" dirty="0">
                <a:solidFill>
                  <a:srgbClr val="1D1D1B"/>
                </a:solidFill>
                <a:latin typeface="Trebuchet MS"/>
                <a:cs typeface="Trebuchet MS"/>
              </a:rPr>
              <a:t> </a:t>
            </a:r>
            <a:r>
              <a:rPr sz="1800" spc="-70" dirty="0">
                <a:solidFill>
                  <a:srgbClr val="1D1D1B"/>
                </a:solidFill>
                <a:latin typeface="Trebuchet MS"/>
                <a:cs typeface="Trebuchet MS"/>
              </a:rPr>
              <a:t>their</a:t>
            </a:r>
            <a:r>
              <a:rPr sz="1800" spc="-45" dirty="0">
                <a:solidFill>
                  <a:srgbClr val="1D1D1B"/>
                </a:solidFill>
                <a:latin typeface="Trebuchet MS"/>
                <a:cs typeface="Trebuchet MS"/>
              </a:rPr>
              <a:t> message.</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spc="125" dirty="0">
                <a:solidFill>
                  <a:srgbClr val="1D1D1B"/>
                </a:solidFill>
                <a:latin typeface="Trebuchet MS"/>
                <a:cs typeface="Trebuchet MS"/>
                <a:hlinkClick r:id="rId3"/>
              </a:rPr>
              <a:t>www.thestreetartnetwork.com</a:t>
            </a:r>
            <a:endParaRPr sz="1800">
              <a:latin typeface="Trebuchet MS"/>
              <a:cs typeface="Trebuchet MS"/>
            </a:endParaRPr>
          </a:p>
        </p:txBody>
      </p:sp>
      <p:sp>
        <p:nvSpPr>
          <p:cNvPr id="9" name="object 9"/>
          <p:cNvSpPr txBox="1"/>
          <p:nvPr/>
        </p:nvSpPr>
        <p:spPr>
          <a:xfrm>
            <a:off x="9334384" y="5107256"/>
            <a:ext cx="202565" cy="1967864"/>
          </a:xfrm>
          <a:prstGeom prst="rect">
            <a:avLst/>
          </a:prstGeom>
        </p:spPr>
        <p:txBody>
          <a:bodyPr vert="vert270" wrap="square" lIns="0" tIns="0" rIns="0" bIns="0" rtlCol="0">
            <a:spAutoFit/>
          </a:bodyPr>
          <a:lstStyle/>
          <a:p>
            <a:pPr marL="12700">
              <a:lnSpc>
                <a:spcPts val="1435"/>
              </a:lnSpc>
            </a:pPr>
            <a:r>
              <a:rPr sz="1200" spc="-15" dirty="0">
                <a:solidFill>
                  <a:srgbClr val="1D1D1B"/>
                </a:solidFill>
                <a:latin typeface="Trebuchet MS"/>
                <a:cs typeface="Trebuchet MS"/>
              </a:rPr>
              <a:t>Photo</a:t>
            </a:r>
            <a:r>
              <a:rPr sz="1200" spc="-35" dirty="0">
                <a:solidFill>
                  <a:srgbClr val="1D1D1B"/>
                </a:solidFill>
                <a:latin typeface="Trebuchet MS"/>
                <a:cs typeface="Trebuchet MS"/>
              </a:rPr>
              <a:t> by </a:t>
            </a:r>
            <a:r>
              <a:rPr sz="1200" spc="-10" dirty="0">
                <a:solidFill>
                  <a:srgbClr val="1D1D1B"/>
                </a:solidFill>
                <a:latin typeface="Trebuchet MS"/>
                <a:cs typeface="Trebuchet MS"/>
              </a:rPr>
              <a:t>Big</a:t>
            </a:r>
            <a:r>
              <a:rPr sz="1200" spc="-30" dirty="0">
                <a:solidFill>
                  <a:srgbClr val="1D1D1B"/>
                </a:solidFill>
                <a:latin typeface="Trebuchet MS"/>
                <a:cs typeface="Trebuchet MS"/>
              </a:rPr>
              <a:t> </a:t>
            </a:r>
            <a:r>
              <a:rPr sz="1200" spc="-45" dirty="0">
                <a:solidFill>
                  <a:srgbClr val="1D1D1B"/>
                </a:solidFill>
                <a:latin typeface="Trebuchet MS"/>
                <a:cs typeface="Trebuchet MS"/>
              </a:rPr>
              <a:t>Ben,</a:t>
            </a:r>
            <a:r>
              <a:rPr sz="1200" spc="-35" dirty="0">
                <a:solidFill>
                  <a:srgbClr val="1D1D1B"/>
                </a:solidFill>
                <a:latin typeface="Trebuchet MS"/>
                <a:cs typeface="Trebuchet MS"/>
              </a:rPr>
              <a:t> </a:t>
            </a:r>
            <a:r>
              <a:rPr sz="1200" spc="-50" dirty="0">
                <a:solidFill>
                  <a:srgbClr val="1D1D1B"/>
                </a:solidFill>
                <a:latin typeface="Trebuchet MS"/>
                <a:cs typeface="Trebuchet MS"/>
              </a:rPr>
              <a:t>street</a:t>
            </a:r>
            <a:r>
              <a:rPr sz="1200" spc="-30" dirty="0">
                <a:solidFill>
                  <a:srgbClr val="1D1D1B"/>
                </a:solidFill>
                <a:latin typeface="Trebuchet MS"/>
                <a:cs typeface="Trebuchet MS"/>
              </a:rPr>
              <a:t> </a:t>
            </a:r>
            <a:r>
              <a:rPr sz="1200" spc="-50" dirty="0">
                <a:solidFill>
                  <a:srgbClr val="1D1D1B"/>
                </a:solidFill>
                <a:latin typeface="Trebuchet MS"/>
                <a:cs typeface="Trebuchet MS"/>
              </a:rPr>
              <a:t>artist</a:t>
            </a:r>
            <a:endParaRPr sz="120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7159859" y="1039075"/>
              <a:ext cx="1939925" cy="438150"/>
            </a:xfrm>
            <a:custGeom>
              <a:avLst/>
              <a:gdLst/>
              <a:ahLst/>
              <a:cxnLst/>
              <a:rect l="l" t="t" r="r" b="b"/>
              <a:pathLst>
                <a:path w="1939925" h="438150">
                  <a:moveTo>
                    <a:pt x="1733562" y="0"/>
                  </a:moveTo>
                  <a:lnTo>
                    <a:pt x="205993" y="0"/>
                  </a:lnTo>
                  <a:lnTo>
                    <a:pt x="158909" y="5465"/>
                  </a:lnTo>
                  <a:lnTo>
                    <a:pt x="115608" y="21019"/>
                  </a:lnTo>
                  <a:lnTo>
                    <a:pt x="77352" y="45401"/>
                  </a:lnTo>
                  <a:lnTo>
                    <a:pt x="45402" y="77350"/>
                  </a:lnTo>
                  <a:lnTo>
                    <a:pt x="21019" y="115604"/>
                  </a:lnTo>
                  <a:lnTo>
                    <a:pt x="5465" y="158901"/>
                  </a:lnTo>
                  <a:lnTo>
                    <a:pt x="0" y="205981"/>
                  </a:lnTo>
                  <a:lnTo>
                    <a:pt x="0" y="232130"/>
                  </a:lnTo>
                  <a:lnTo>
                    <a:pt x="5465" y="279214"/>
                  </a:lnTo>
                  <a:lnTo>
                    <a:pt x="21019" y="322515"/>
                  </a:lnTo>
                  <a:lnTo>
                    <a:pt x="45402" y="360771"/>
                  </a:lnTo>
                  <a:lnTo>
                    <a:pt x="77352" y="392721"/>
                  </a:lnTo>
                  <a:lnTo>
                    <a:pt x="115608" y="417104"/>
                  </a:lnTo>
                  <a:lnTo>
                    <a:pt x="158909" y="432659"/>
                  </a:lnTo>
                  <a:lnTo>
                    <a:pt x="205993" y="438124"/>
                  </a:lnTo>
                  <a:lnTo>
                    <a:pt x="1733562" y="438124"/>
                  </a:lnTo>
                  <a:lnTo>
                    <a:pt x="1780647" y="432659"/>
                  </a:lnTo>
                  <a:lnTo>
                    <a:pt x="1823947" y="417104"/>
                  </a:lnTo>
                  <a:lnTo>
                    <a:pt x="1862203" y="392721"/>
                  </a:lnTo>
                  <a:lnTo>
                    <a:pt x="1894153" y="360771"/>
                  </a:lnTo>
                  <a:lnTo>
                    <a:pt x="1918536" y="322515"/>
                  </a:lnTo>
                  <a:lnTo>
                    <a:pt x="1934091" y="279214"/>
                  </a:lnTo>
                  <a:lnTo>
                    <a:pt x="1939556" y="232130"/>
                  </a:lnTo>
                  <a:lnTo>
                    <a:pt x="1939556" y="205981"/>
                  </a:lnTo>
                  <a:lnTo>
                    <a:pt x="1934091" y="158901"/>
                  </a:lnTo>
                  <a:lnTo>
                    <a:pt x="1918536" y="115604"/>
                  </a:lnTo>
                  <a:lnTo>
                    <a:pt x="1894153" y="77350"/>
                  </a:lnTo>
                  <a:lnTo>
                    <a:pt x="1862203" y="45401"/>
                  </a:lnTo>
                  <a:lnTo>
                    <a:pt x="1823947" y="21019"/>
                  </a:lnTo>
                  <a:lnTo>
                    <a:pt x="1780647" y="5465"/>
                  </a:lnTo>
                  <a:lnTo>
                    <a:pt x="1733562" y="0"/>
                  </a:lnTo>
                  <a:close/>
                </a:path>
              </a:pathLst>
            </a:custGeom>
            <a:solidFill>
              <a:srgbClr val="D21924"/>
            </a:solidFill>
          </p:spPr>
          <p:txBody>
            <a:bodyPr wrap="square" lIns="0" tIns="0" rIns="0" bIns="0" rtlCol="0"/>
            <a:lstStyle/>
            <a:p>
              <a:endParaRPr/>
            </a:p>
          </p:txBody>
        </p:sp>
      </p:grpSp>
      <p:sp>
        <p:nvSpPr>
          <p:cNvPr id="5" name="object 5"/>
          <p:cNvSpPr txBox="1"/>
          <p:nvPr/>
        </p:nvSpPr>
        <p:spPr>
          <a:xfrm>
            <a:off x="7451961" y="1081311"/>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3</a:t>
            </a:r>
            <a:endParaRPr sz="1800">
              <a:latin typeface="Trebuchet MS"/>
              <a:cs typeface="Trebuchet MS"/>
            </a:endParaRPr>
          </a:p>
        </p:txBody>
      </p:sp>
      <p:sp>
        <p:nvSpPr>
          <p:cNvPr id="6" name="object 6"/>
          <p:cNvSpPr/>
          <p:nvPr/>
        </p:nvSpPr>
        <p:spPr>
          <a:xfrm>
            <a:off x="5621722" y="3436072"/>
            <a:ext cx="3754120" cy="3733800"/>
          </a:xfrm>
          <a:custGeom>
            <a:avLst/>
            <a:gdLst/>
            <a:ahLst/>
            <a:cxnLst/>
            <a:rect l="l" t="t" r="r" b="b"/>
            <a:pathLst>
              <a:path w="3754120" h="3733800">
                <a:moveTo>
                  <a:pt x="3626815" y="0"/>
                </a:moveTo>
                <a:lnTo>
                  <a:pt x="127000" y="0"/>
                </a:lnTo>
                <a:lnTo>
                  <a:pt x="77688" y="10021"/>
                </a:lnTo>
                <a:lnTo>
                  <a:pt x="37306" y="37306"/>
                </a:lnTo>
                <a:lnTo>
                  <a:pt x="10021" y="77688"/>
                </a:lnTo>
                <a:lnTo>
                  <a:pt x="0" y="127000"/>
                </a:lnTo>
                <a:lnTo>
                  <a:pt x="0" y="3606609"/>
                </a:lnTo>
                <a:lnTo>
                  <a:pt x="10021" y="3655921"/>
                </a:lnTo>
                <a:lnTo>
                  <a:pt x="37306" y="3696303"/>
                </a:lnTo>
                <a:lnTo>
                  <a:pt x="77688" y="3723588"/>
                </a:lnTo>
                <a:lnTo>
                  <a:pt x="127000" y="3733609"/>
                </a:lnTo>
                <a:lnTo>
                  <a:pt x="3626815" y="3733609"/>
                </a:lnTo>
                <a:lnTo>
                  <a:pt x="3676126" y="3723588"/>
                </a:lnTo>
                <a:lnTo>
                  <a:pt x="3716508" y="3696303"/>
                </a:lnTo>
                <a:lnTo>
                  <a:pt x="3743794" y="3655921"/>
                </a:lnTo>
                <a:lnTo>
                  <a:pt x="3753815" y="3606609"/>
                </a:lnTo>
                <a:lnTo>
                  <a:pt x="3753815" y="127000"/>
                </a:lnTo>
                <a:lnTo>
                  <a:pt x="3743794" y="77688"/>
                </a:lnTo>
                <a:lnTo>
                  <a:pt x="3716508" y="37306"/>
                </a:lnTo>
                <a:lnTo>
                  <a:pt x="3676126" y="10021"/>
                </a:lnTo>
                <a:lnTo>
                  <a:pt x="3626815" y="0"/>
                </a:lnTo>
                <a:close/>
              </a:path>
            </a:pathLst>
          </a:custGeom>
          <a:solidFill>
            <a:srgbClr val="F7F6F6">
              <a:alpha val="63000"/>
            </a:srgbClr>
          </a:solidFill>
        </p:spPr>
        <p:txBody>
          <a:bodyPr wrap="square" lIns="0" tIns="0" rIns="0" bIns="0" rtlCol="0"/>
          <a:lstStyle/>
          <a:p>
            <a:endParaRPr/>
          </a:p>
        </p:txBody>
      </p:sp>
      <p:sp>
        <p:nvSpPr>
          <p:cNvPr id="7" name="object 7"/>
          <p:cNvSpPr txBox="1">
            <a:spLocks noGrp="1"/>
          </p:cNvSpPr>
          <p:nvPr>
            <p:ph type="title"/>
          </p:nvPr>
        </p:nvSpPr>
        <p:spPr>
          <a:xfrm>
            <a:off x="5868491" y="1670286"/>
            <a:ext cx="3244215" cy="1389380"/>
          </a:xfrm>
          <a:prstGeom prst="rect">
            <a:avLst/>
          </a:prstGeom>
        </p:spPr>
        <p:txBody>
          <a:bodyPr vert="horz" wrap="square" lIns="0" tIns="12700" rIns="0" bIns="0" rtlCol="0">
            <a:spAutoFit/>
          </a:bodyPr>
          <a:lstStyle/>
          <a:p>
            <a:pPr marL="153035" marR="5080" indent="52069">
              <a:lnSpc>
                <a:spcPct val="100000"/>
              </a:lnSpc>
              <a:spcBef>
                <a:spcPts val="100"/>
              </a:spcBef>
            </a:pPr>
            <a:r>
              <a:rPr sz="2400" b="0" spc="409" dirty="0">
                <a:solidFill>
                  <a:srgbClr val="F7F6F6"/>
                </a:solidFill>
                <a:latin typeface="Trebuchet MS"/>
                <a:cs typeface="Trebuchet MS"/>
              </a:rPr>
              <a:t>A</a:t>
            </a:r>
            <a:r>
              <a:rPr sz="2400" b="0" spc="20" dirty="0">
                <a:solidFill>
                  <a:srgbClr val="F7F6F6"/>
                </a:solidFill>
                <a:latin typeface="Trebuchet MS"/>
                <a:cs typeface="Trebuchet MS"/>
              </a:rPr>
              <a:t> </a:t>
            </a:r>
            <a:r>
              <a:rPr sz="2400" b="0" spc="120" dirty="0">
                <a:solidFill>
                  <a:srgbClr val="F7F6F6"/>
                </a:solidFill>
                <a:latin typeface="Trebuchet MS"/>
                <a:cs typeface="Trebuchet MS"/>
              </a:rPr>
              <a:t>LIST</a:t>
            </a:r>
            <a:r>
              <a:rPr sz="2400" b="0" spc="25" dirty="0">
                <a:solidFill>
                  <a:srgbClr val="F7F6F6"/>
                </a:solidFill>
                <a:latin typeface="Trebuchet MS"/>
                <a:cs typeface="Trebuchet MS"/>
              </a:rPr>
              <a:t> </a:t>
            </a:r>
            <a:r>
              <a:rPr sz="2400" b="0" spc="185" dirty="0">
                <a:solidFill>
                  <a:srgbClr val="F7F6F6"/>
                </a:solidFill>
                <a:latin typeface="Trebuchet MS"/>
                <a:cs typeface="Trebuchet MS"/>
              </a:rPr>
              <a:t>OF</a:t>
            </a:r>
            <a:r>
              <a:rPr sz="2400" b="0" spc="25" dirty="0">
                <a:solidFill>
                  <a:srgbClr val="F7F6F6"/>
                </a:solidFill>
                <a:latin typeface="Trebuchet MS"/>
                <a:cs typeface="Trebuchet MS"/>
              </a:rPr>
              <a:t> </a:t>
            </a:r>
            <a:r>
              <a:rPr sz="2400" b="0" spc="150" dirty="0">
                <a:solidFill>
                  <a:srgbClr val="F7F6F6"/>
                </a:solidFill>
                <a:latin typeface="Trebuchet MS"/>
                <a:cs typeface="Trebuchet MS"/>
              </a:rPr>
              <a:t>CREATIVE </a:t>
            </a:r>
            <a:r>
              <a:rPr sz="2400" b="0" spc="-710" dirty="0">
                <a:solidFill>
                  <a:srgbClr val="F7F6F6"/>
                </a:solidFill>
                <a:latin typeface="Trebuchet MS"/>
                <a:cs typeface="Trebuchet MS"/>
              </a:rPr>
              <a:t> </a:t>
            </a:r>
            <a:r>
              <a:rPr sz="2400" b="0" spc="190" dirty="0">
                <a:solidFill>
                  <a:srgbClr val="F7F6F6"/>
                </a:solidFill>
                <a:latin typeface="Trebuchet MS"/>
                <a:cs typeface="Trebuchet MS"/>
              </a:rPr>
              <a:t>EUROPE</a:t>
            </a:r>
            <a:r>
              <a:rPr sz="2400" b="0" spc="-20" dirty="0">
                <a:solidFill>
                  <a:srgbClr val="F7F6F6"/>
                </a:solidFill>
                <a:latin typeface="Trebuchet MS"/>
                <a:cs typeface="Trebuchet MS"/>
              </a:rPr>
              <a:t> </a:t>
            </a:r>
            <a:r>
              <a:rPr sz="2400" b="0" spc="250" dirty="0">
                <a:solidFill>
                  <a:srgbClr val="F7F6F6"/>
                </a:solidFill>
                <a:latin typeface="Trebuchet MS"/>
                <a:cs typeface="Trebuchet MS"/>
              </a:rPr>
              <a:t>NETWORKS</a:t>
            </a:r>
            <a:endParaRPr sz="2400">
              <a:latin typeface="Trebuchet MS"/>
              <a:cs typeface="Trebuchet MS"/>
            </a:endParaRPr>
          </a:p>
          <a:p>
            <a:pPr marL="78740" marR="5080" indent="-66675">
              <a:lnSpc>
                <a:spcPts val="2520"/>
              </a:lnSpc>
              <a:spcBef>
                <a:spcPts val="20"/>
              </a:spcBef>
            </a:pPr>
            <a:r>
              <a:rPr sz="2100" b="0" i="1" spc="-5" dirty="0">
                <a:solidFill>
                  <a:srgbClr val="F7F6F6"/>
                </a:solidFill>
                <a:latin typeface="Trebuchet MS"/>
                <a:cs typeface="Trebuchet MS"/>
              </a:rPr>
              <a:t>Making</a:t>
            </a:r>
            <a:r>
              <a:rPr sz="2100" b="0" i="1" spc="-65" dirty="0">
                <a:solidFill>
                  <a:srgbClr val="F7F6F6"/>
                </a:solidFill>
                <a:latin typeface="Trebuchet MS"/>
                <a:cs typeface="Trebuchet MS"/>
              </a:rPr>
              <a:t> </a:t>
            </a:r>
            <a:r>
              <a:rPr sz="2100" b="0" i="1" spc="-125" dirty="0">
                <a:solidFill>
                  <a:srgbClr val="F7F6F6"/>
                </a:solidFill>
                <a:latin typeface="Trebuchet MS"/>
                <a:cs typeface="Trebuchet MS"/>
              </a:rPr>
              <a:t>the</a:t>
            </a:r>
            <a:r>
              <a:rPr sz="2100" b="0" i="1" spc="-65" dirty="0">
                <a:solidFill>
                  <a:srgbClr val="F7F6F6"/>
                </a:solidFill>
                <a:latin typeface="Trebuchet MS"/>
                <a:cs typeface="Trebuchet MS"/>
              </a:rPr>
              <a:t> </a:t>
            </a:r>
            <a:r>
              <a:rPr sz="2100" b="0" i="1" spc="-80" dirty="0">
                <a:solidFill>
                  <a:srgbClr val="F7F6F6"/>
                </a:solidFill>
                <a:latin typeface="Trebuchet MS"/>
                <a:cs typeface="Trebuchet MS"/>
              </a:rPr>
              <a:t>V</a:t>
            </a:r>
            <a:r>
              <a:rPr sz="2100" b="0" i="1" spc="-100" dirty="0">
                <a:solidFill>
                  <a:srgbClr val="F7F6F6"/>
                </a:solidFill>
                <a:latin typeface="Trebuchet MS"/>
                <a:cs typeface="Trebuchet MS"/>
              </a:rPr>
              <a:t>oices</a:t>
            </a:r>
            <a:r>
              <a:rPr sz="2100" b="0" i="1" spc="-65" dirty="0">
                <a:solidFill>
                  <a:srgbClr val="F7F6F6"/>
                </a:solidFill>
                <a:latin typeface="Trebuchet MS"/>
                <a:cs typeface="Trebuchet MS"/>
              </a:rPr>
              <a:t> </a:t>
            </a:r>
            <a:r>
              <a:rPr sz="2100" b="0" i="1" spc="-75" dirty="0">
                <a:solidFill>
                  <a:srgbClr val="F7F6F6"/>
                </a:solidFill>
                <a:latin typeface="Trebuchet MS"/>
                <a:cs typeface="Trebuchet MS"/>
              </a:rPr>
              <a:t>of</a:t>
            </a:r>
            <a:r>
              <a:rPr sz="2100" b="0" i="1" spc="-65" dirty="0">
                <a:solidFill>
                  <a:srgbClr val="F7F6F6"/>
                </a:solidFill>
                <a:latin typeface="Trebuchet MS"/>
                <a:cs typeface="Trebuchet MS"/>
              </a:rPr>
              <a:t> </a:t>
            </a:r>
            <a:r>
              <a:rPr sz="2100" b="0" i="1" spc="-85" dirty="0">
                <a:solidFill>
                  <a:srgbClr val="F7F6F6"/>
                </a:solidFill>
                <a:latin typeface="Trebuchet MS"/>
                <a:cs typeface="Trebuchet MS"/>
              </a:rPr>
              <a:t>Cultu</a:t>
            </a:r>
            <a:r>
              <a:rPr sz="2100" b="0" i="1" spc="-90" dirty="0">
                <a:solidFill>
                  <a:srgbClr val="F7F6F6"/>
                </a:solidFill>
                <a:latin typeface="Trebuchet MS"/>
                <a:cs typeface="Trebuchet MS"/>
              </a:rPr>
              <a:t>r</a:t>
            </a:r>
            <a:r>
              <a:rPr sz="2100" b="0" i="1" spc="-150" dirty="0">
                <a:solidFill>
                  <a:srgbClr val="F7F6F6"/>
                </a:solidFill>
                <a:latin typeface="Trebuchet MS"/>
                <a:cs typeface="Trebuchet MS"/>
              </a:rPr>
              <a:t>e  </a:t>
            </a:r>
            <a:r>
              <a:rPr sz="2100" b="0" i="1" spc="-130" dirty="0">
                <a:solidFill>
                  <a:srgbClr val="F7F6F6"/>
                </a:solidFill>
                <a:latin typeface="Trebuchet MS"/>
                <a:cs typeface="Trebuchet MS"/>
              </a:rPr>
              <a:t>st</a:t>
            </a:r>
            <a:r>
              <a:rPr sz="2100" b="0" i="1" spc="-150" dirty="0">
                <a:solidFill>
                  <a:srgbClr val="F7F6F6"/>
                </a:solidFill>
                <a:latin typeface="Trebuchet MS"/>
                <a:cs typeface="Trebuchet MS"/>
              </a:rPr>
              <a:t>r</a:t>
            </a:r>
            <a:r>
              <a:rPr sz="2100" b="0" i="1" spc="-80" dirty="0">
                <a:solidFill>
                  <a:srgbClr val="F7F6F6"/>
                </a:solidFill>
                <a:latin typeface="Trebuchet MS"/>
                <a:cs typeface="Trebuchet MS"/>
              </a:rPr>
              <a:t>onger</a:t>
            </a:r>
            <a:r>
              <a:rPr sz="2100" b="0" i="1" spc="-65" dirty="0">
                <a:solidFill>
                  <a:srgbClr val="F7F6F6"/>
                </a:solidFill>
                <a:latin typeface="Trebuchet MS"/>
                <a:cs typeface="Trebuchet MS"/>
              </a:rPr>
              <a:t> </a:t>
            </a:r>
            <a:r>
              <a:rPr sz="2100" b="0" i="1" spc="-45" dirty="0">
                <a:solidFill>
                  <a:srgbClr val="F7F6F6"/>
                </a:solidFill>
                <a:latin typeface="Trebuchet MS"/>
                <a:cs typeface="Trebuchet MS"/>
              </a:rPr>
              <a:t>and</a:t>
            </a:r>
            <a:r>
              <a:rPr sz="2100" b="0" i="1" spc="-65" dirty="0">
                <a:solidFill>
                  <a:srgbClr val="F7F6F6"/>
                </a:solidFill>
                <a:latin typeface="Trebuchet MS"/>
                <a:cs typeface="Trebuchet MS"/>
              </a:rPr>
              <a:t> </a:t>
            </a:r>
            <a:r>
              <a:rPr sz="2100" b="0" i="1" spc="-80" dirty="0">
                <a:solidFill>
                  <a:srgbClr val="F7F6F6"/>
                </a:solidFill>
                <a:latin typeface="Trebuchet MS"/>
                <a:cs typeface="Trebuchet MS"/>
              </a:rPr>
              <a:t>mo</a:t>
            </a:r>
            <a:r>
              <a:rPr sz="2100" b="0" i="1" spc="-70" dirty="0">
                <a:solidFill>
                  <a:srgbClr val="F7F6F6"/>
                </a:solidFill>
                <a:latin typeface="Trebuchet MS"/>
                <a:cs typeface="Trebuchet MS"/>
              </a:rPr>
              <a:t>r</a:t>
            </a:r>
            <a:r>
              <a:rPr sz="2100" b="0" i="1" spc="-215" dirty="0">
                <a:solidFill>
                  <a:srgbClr val="F7F6F6"/>
                </a:solidFill>
                <a:latin typeface="Trebuchet MS"/>
                <a:cs typeface="Trebuchet MS"/>
              </a:rPr>
              <a:t>e</a:t>
            </a:r>
            <a:r>
              <a:rPr sz="2100" b="0" i="1" spc="-65" dirty="0">
                <a:solidFill>
                  <a:srgbClr val="F7F6F6"/>
                </a:solidFill>
                <a:latin typeface="Trebuchet MS"/>
                <a:cs typeface="Trebuchet MS"/>
              </a:rPr>
              <a:t> </a:t>
            </a:r>
            <a:r>
              <a:rPr sz="2100" b="0" i="1" spc="-110" dirty="0">
                <a:solidFill>
                  <a:srgbClr val="F7F6F6"/>
                </a:solidFill>
                <a:latin typeface="Trebuchet MS"/>
                <a:cs typeface="Trebuchet MS"/>
              </a:rPr>
              <a:t>impactful</a:t>
            </a:r>
            <a:endParaRPr sz="2100">
              <a:latin typeface="Trebuchet MS"/>
              <a:cs typeface="Trebuchet MS"/>
            </a:endParaRPr>
          </a:p>
        </p:txBody>
      </p:sp>
      <p:sp>
        <p:nvSpPr>
          <p:cNvPr id="8" name="object 8"/>
          <p:cNvSpPr txBox="1"/>
          <p:nvPr/>
        </p:nvSpPr>
        <p:spPr>
          <a:xfrm>
            <a:off x="5911474" y="3621001"/>
            <a:ext cx="3201035" cy="3621504"/>
          </a:xfrm>
          <a:prstGeom prst="rect">
            <a:avLst/>
          </a:prstGeom>
        </p:spPr>
        <p:txBody>
          <a:bodyPr vert="horz" wrap="square" lIns="0" tIns="12700" rIns="0" bIns="0" rtlCol="0">
            <a:spAutoFit/>
          </a:bodyPr>
          <a:lstStyle/>
          <a:p>
            <a:pPr marL="12700" marR="5080" indent="12065" algn="just">
              <a:lnSpc>
                <a:spcPct val="100000"/>
              </a:lnSpc>
              <a:spcBef>
                <a:spcPts val="100"/>
              </a:spcBef>
            </a:pPr>
            <a:r>
              <a:rPr sz="1800" spc="-70" dirty="0">
                <a:solidFill>
                  <a:srgbClr val="020305"/>
                </a:solidFill>
                <a:latin typeface="Trebuchet MS"/>
                <a:cs typeface="Trebuchet MS"/>
              </a:rPr>
              <a:t>The </a:t>
            </a:r>
            <a:r>
              <a:rPr sz="1800" spc="-60" dirty="0">
                <a:solidFill>
                  <a:srgbClr val="020305"/>
                </a:solidFill>
                <a:latin typeface="Trebuchet MS"/>
                <a:cs typeface="Trebuchet MS"/>
              </a:rPr>
              <a:t>Creative </a:t>
            </a:r>
            <a:r>
              <a:rPr sz="1800" spc="-40" dirty="0">
                <a:solidFill>
                  <a:srgbClr val="020305"/>
                </a:solidFill>
                <a:latin typeface="Trebuchet MS"/>
                <a:cs typeface="Trebuchet MS"/>
              </a:rPr>
              <a:t>Europe </a:t>
            </a:r>
            <a:r>
              <a:rPr sz="1800" spc="-35" dirty="0">
                <a:solidFill>
                  <a:srgbClr val="020305"/>
                </a:solidFill>
                <a:latin typeface="Trebuchet MS"/>
                <a:cs typeface="Trebuchet MS"/>
              </a:rPr>
              <a:t>Programme </a:t>
            </a:r>
            <a:r>
              <a:rPr sz="1800" spc="-530" dirty="0">
                <a:solidFill>
                  <a:srgbClr val="020305"/>
                </a:solidFill>
                <a:latin typeface="Trebuchet MS"/>
                <a:cs typeface="Trebuchet MS"/>
              </a:rPr>
              <a:t> </a:t>
            </a:r>
            <a:r>
              <a:rPr sz="1800" spc="-75" dirty="0">
                <a:solidFill>
                  <a:srgbClr val="020305"/>
                </a:solidFill>
                <a:latin typeface="Trebuchet MS"/>
                <a:cs typeface="Trebuchet MS"/>
              </a:rPr>
              <a:t>currently </a:t>
            </a:r>
            <a:r>
              <a:rPr sz="1800" spc="-25" dirty="0">
                <a:solidFill>
                  <a:srgbClr val="020305"/>
                </a:solidFill>
                <a:latin typeface="Trebuchet MS"/>
                <a:cs typeface="Trebuchet MS"/>
              </a:rPr>
              <a:t>supports </a:t>
            </a:r>
            <a:r>
              <a:rPr sz="1800" spc="-60" dirty="0">
                <a:solidFill>
                  <a:srgbClr val="020305"/>
                </a:solidFill>
                <a:latin typeface="Trebuchet MS"/>
                <a:cs typeface="Trebuchet MS"/>
              </a:rPr>
              <a:t>key </a:t>
            </a:r>
            <a:r>
              <a:rPr sz="1800" spc="-35" dirty="0">
                <a:solidFill>
                  <a:srgbClr val="020305"/>
                </a:solidFill>
                <a:latin typeface="Trebuchet MS"/>
                <a:cs typeface="Trebuchet MS"/>
              </a:rPr>
              <a:t>European </a:t>
            </a:r>
            <a:r>
              <a:rPr sz="1800" spc="-530" dirty="0">
                <a:solidFill>
                  <a:srgbClr val="020305"/>
                </a:solidFill>
                <a:latin typeface="Trebuchet MS"/>
                <a:cs typeface="Trebuchet MS"/>
              </a:rPr>
              <a:t> </a:t>
            </a:r>
            <a:r>
              <a:rPr sz="1800" spc="-40" dirty="0">
                <a:solidFill>
                  <a:srgbClr val="020305"/>
                </a:solidFill>
                <a:latin typeface="Trebuchet MS"/>
                <a:cs typeface="Trebuchet MS"/>
              </a:rPr>
              <a:t>Cultural </a:t>
            </a:r>
            <a:r>
              <a:rPr sz="1800" spc="-35" dirty="0">
                <a:solidFill>
                  <a:srgbClr val="020305"/>
                </a:solidFill>
                <a:latin typeface="Trebuchet MS"/>
                <a:cs typeface="Trebuchet MS"/>
              </a:rPr>
              <a:t>Networks. </a:t>
            </a:r>
            <a:r>
              <a:rPr sz="1800" spc="-75" dirty="0">
                <a:solidFill>
                  <a:srgbClr val="020305"/>
                </a:solidFill>
                <a:latin typeface="Trebuchet MS"/>
                <a:cs typeface="Trebuchet MS"/>
              </a:rPr>
              <a:t>They </a:t>
            </a:r>
            <a:r>
              <a:rPr sz="1800" spc="-100" dirty="0">
                <a:solidFill>
                  <a:srgbClr val="020305"/>
                </a:solidFill>
                <a:latin typeface="Trebuchet MS"/>
                <a:cs typeface="Trebuchet MS"/>
              </a:rPr>
              <a:t>clearly </a:t>
            </a:r>
            <a:r>
              <a:rPr sz="1800" spc="-95" dirty="0">
                <a:solidFill>
                  <a:srgbClr val="020305"/>
                </a:solidFill>
                <a:latin typeface="Trebuchet MS"/>
                <a:cs typeface="Trebuchet MS"/>
              </a:rPr>
              <a:t> </a:t>
            </a:r>
            <a:r>
              <a:rPr sz="1800" spc="20" dirty="0">
                <a:solidFill>
                  <a:srgbClr val="020305"/>
                </a:solidFill>
                <a:latin typeface="Trebuchet MS"/>
                <a:cs typeface="Trebuchet MS"/>
              </a:rPr>
              <a:t>show</a:t>
            </a:r>
            <a:r>
              <a:rPr sz="1800" spc="-45" dirty="0">
                <a:solidFill>
                  <a:srgbClr val="020305"/>
                </a:solidFill>
                <a:latin typeface="Trebuchet MS"/>
                <a:cs typeface="Trebuchet MS"/>
              </a:rPr>
              <a:t> the </a:t>
            </a:r>
            <a:r>
              <a:rPr sz="1800" spc="-85" dirty="0">
                <a:solidFill>
                  <a:srgbClr val="020305"/>
                </a:solidFill>
                <a:latin typeface="Trebuchet MS"/>
                <a:cs typeface="Trebuchet MS"/>
              </a:rPr>
              <a:t>variety</a:t>
            </a:r>
            <a:r>
              <a:rPr sz="1800" spc="-45" dirty="0">
                <a:solidFill>
                  <a:srgbClr val="020305"/>
                </a:solidFill>
                <a:latin typeface="Trebuchet MS"/>
                <a:cs typeface="Trebuchet MS"/>
              </a:rPr>
              <a:t> </a:t>
            </a:r>
            <a:r>
              <a:rPr sz="1800" spc="-15" dirty="0">
                <a:solidFill>
                  <a:srgbClr val="020305"/>
                </a:solidFill>
                <a:latin typeface="Trebuchet MS"/>
                <a:cs typeface="Trebuchet MS"/>
              </a:rPr>
              <a:t>and</a:t>
            </a:r>
            <a:r>
              <a:rPr sz="1800" spc="-45" dirty="0">
                <a:solidFill>
                  <a:srgbClr val="020305"/>
                </a:solidFill>
                <a:latin typeface="Trebuchet MS"/>
                <a:cs typeface="Trebuchet MS"/>
              </a:rPr>
              <a:t> </a:t>
            </a:r>
            <a:r>
              <a:rPr sz="1800" spc="-65" dirty="0">
                <a:solidFill>
                  <a:srgbClr val="020305"/>
                </a:solidFill>
                <a:latin typeface="Trebuchet MS"/>
                <a:cs typeface="Trebuchet MS"/>
              </a:rPr>
              <a:t>vibrancy</a:t>
            </a:r>
            <a:r>
              <a:rPr sz="1800" spc="-45" dirty="0">
                <a:solidFill>
                  <a:srgbClr val="020305"/>
                </a:solidFill>
                <a:latin typeface="Trebuchet MS"/>
                <a:cs typeface="Trebuchet MS"/>
              </a:rPr>
              <a:t> </a:t>
            </a:r>
            <a:r>
              <a:rPr sz="1800" spc="-15" dirty="0">
                <a:solidFill>
                  <a:srgbClr val="020305"/>
                </a:solidFill>
                <a:latin typeface="Trebuchet MS"/>
                <a:cs typeface="Trebuchet MS"/>
              </a:rPr>
              <a:t>of  </a:t>
            </a:r>
            <a:r>
              <a:rPr sz="1800" spc="-70" dirty="0">
                <a:solidFill>
                  <a:srgbClr val="020305"/>
                </a:solidFill>
                <a:latin typeface="Trebuchet MS"/>
                <a:cs typeface="Trebuchet MS"/>
              </a:rPr>
              <a:t>Europe’s</a:t>
            </a:r>
            <a:r>
              <a:rPr sz="1800" spc="-50" dirty="0">
                <a:solidFill>
                  <a:srgbClr val="020305"/>
                </a:solidFill>
                <a:latin typeface="Trebuchet MS"/>
                <a:cs typeface="Trebuchet MS"/>
              </a:rPr>
              <a:t> </a:t>
            </a:r>
            <a:r>
              <a:rPr sz="1800" spc="-70" dirty="0">
                <a:solidFill>
                  <a:srgbClr val="020305"/>
                </a:solidFill>
                <a:latin typeface="Trebuchet MS"/>
                <a:cs typeface="Trebuchet MS"/>
              </a:rPr>
              <a:t>cultural</a:t>
            </a:r>
            <a:r>
              <a:rPr sz="1800" spc="-45" dirty="0">
                <a:solidFill>
                  <a:srgbClr val="020305"/>
                </a:solidFill>
                <a:latin typeface="Trebuchet MS"/>
                <a:cs typeface="Trebuchet MS"/>
              </a:rPr>
              <a:t> </a:t>
            </a:r>
            <a:r>
              <a:rPr sz="1800" spc="-40" dirty="0">
                <a:solidFill>
                  <a:srgbClr val="020305"/>
                </a:solidFill>
                <a:latin typeface="Trebuchet MS"/>
                <a:cs typeface="Trebuchet MS"/>
              </a:rPr>
              <a:t>operators</a:t>
            </a:r>
            <a:r>
              <a:rPr sz="1800" spc="-50" dirty="0">
                <a:solidFill>
                  <a:srgbClr val="020305"/>
                </a:solidFill>
                <a:latin typeface="Trebuchet MS"/>
                <a:cs typeface="Trebuchet MS"/>
              </a:rPr>
              <a:t> </a:t>
            </a:r>
            <a:r>
              <a:rPr sz="1800" spc="-15" dirty="0">
                <a:solidFill>
                  <a:srgbClr val="020305"/>
                </a:solidFill>
                <a:latin typeface="Trebuchet MS"/>
                <a:cs typeface="Trebuchet MS"/>
              </a:rPr>
              <a:t>and</a:t>
            </a:r>
            <a:endParaRPr sz="1800" dirty="0">
              <a:latin typeface="Trebuchet MS"/>
              <a:cs typeface="Trebuchet MS"/>
            </a:endParaRPr>
          </a:p>
          <a:p>
            <a:pPr marR="5080" algn="r">
              <a:lnSpc>
                <a:spcPct val="100000"/>
              </a:lnSpc>
            </a:pPr>
            <a:r>
              <a:rPr sz="1800" spc="-55" dirty="0">
                <a:solidFill>
                  <a:srgbClr val="020305"/>
                </a:solidFill>
                <a:latin typeface="Trebuchet MS"/>
                <a:cs typeface="Trebuchet MS"/>
              </a:rPr>
              <a:t>stakeholders.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79375" marR="5080" indent="283845" algn="r">
              <a:lnSpc>
                <a:spcPct val="100000"/>
              </a:lnSpc>
            </a:pPr>
            <a:r>
              <a:rPr lang="en-GB" spc="110" dirty="0">
                <a:solidFill>
                  <a:srgbClr val="020305"/>
                </a:solidFill>
                <a:latin typeface="Trebuchet MS"/>
                <a:cs typeface="Trebuchet MS"/>
                <a:hlinkClick r:id="rId3"/>
              </a:rPr>
              <a:t>https://www.europecreative.be/images/culture/Pdfs/Publications/Creative_Europe_Networks_2018.pdf</a:t>
            </a:r>
            <a:endParaRPr lang="en-GB" spc="110" dirty="0">
              <a:solidFill>
                <a:srgbClr val="020305"/>
              </a:solidFill>
              <a:latin typeface="Trebuchet MS"/>
              <a:cs typeface="Trebuchet MS"/>
            </a:endParaRPr>
          </a:p>
          <a:p>
            <a:pPr marL="79375" marR="5080" indent="283845" algn="r">
              <a:lnSpc>
                <a:spcPct val="100000"/>
              </a:lnSpc>
            </a:pPr>
            <a:endParaRPr sz="1800" dirty="0">
              <a:latin typeface="Trebuchet MS"/>
              <a:cs typeface="Trebuchet MS"/>
            </a:endParaRPr>
          </a:p>
        </p:txBody>
      </p:sp>
      <p:sp>
        <p:nvSpPr>
          <p:cNvPr id="9" name="object 9"/>
          <p:cNvSpPr txBox="1"/>
          <p:nvPr/>
        </p:nvSpPr>
        <p:spPr>
          <a:xfrm>
            <a:off x="845957" y="7017283"/>
            <a:ext cx="2477770"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FFFFFF"/>
                </a:solidFill>
                <a:latin typeface="Trebuchet MS"/>
                <a:cs typeface="Trebuchet MS"/>
              </a:rPr>
              <a:t>Photo</a:t>
            </a:r>
            <a:r>
              <a:rPr sz="1100" spc="-40" dirty="0">
                <a:solidFill>
                  <a:srgbClr val="FFFFFF"/>
                </a:solidFill>
                <a:latin typeface="Trebuchet MS"/>
                <a:cs typeface="Trebuchet MS"/>
              </a:rPr>
              <a:t> </a:t>
            </a:r>
            <a:r>
              <a:rPr sz="1100" spc="-30" dirty="0">
                <a:solidFill>
                  <a:srgbClr val="FFFFFF"/>
                </a:solidFill>
                <a:latin typeface="Trebuchet MS"/>
                <a:cs typeface="Trebuchet MS"/>
              </a:rPr>
              <a:t>by</a:t>
            </a:r>
            <a:r>
              <a:rPr sz="1100" spc="-40" dirty="0">
                <a:solidFill>
                  <a:srgbClr val="FFFFFF"/>
                </a:solidFill>
                <a:latin typeface="Trebuchet MS"/>
                <a:cs typeface="Trebuchet MS"/>
              </a:rPr>
              <a:t> Providence </a:t>
            </a:r>
            <a:r>
              <a:rPr sz="1100" spc="-10" dirty="0">
                <a:solidFill>
                  <a:srgbClr val="FFFFFF"/>
                </a:solidFill>
                <a:latin typeface="Trebuchet MS"/>
                <a:cs typeface="Trebuchet MS"/>
              </a:rPr>
              <a:t>Doucet</a:t>
            </a:r>
            <a:r>
              <a:rPr sz="1100" spc="-40" dirty="0">
                <a:solidFill>
                  <a:srgbClr val="FFFFFF"/>
                </a:solidFill>
                <a:latin typeface="Trebuchet MS"/>
                <a:cs typeface="Trebuchet MS"/>
              </a:rPr>
              <a:t> </a:t>
            </a:r>
            <a:r>
              <a:rPr sz="1100" spc="15" dirty="0">
                <a:solidFill>
                  <a:srgbClr val="FFFFFF"/>
                </a:solidFill>
                <a:latin typeface="Trebuchet MS"/>
                <a:cs typeface="Trebuchet MS"/>
              </a:rPr>
              <a:t>on</a:t>
            </a:r>
            <a:r>
              <a:rPr sz="1100" spc="-40" dirty="0">
                <a:solidFill>
                  <a:srgbClr val="FFFFFF"/>
                </a:solidFill>
                <a:latin typeface="Trebuchet MS"/>
                <a:cs typeface="Trebuchet MS"/>
              </a:rPr>
              <a:t> </a:t>
            </a:r>
            <a:r>
              <a:rPr sz="1100" spc="-15" dirty="0">
                <a:solidFill>
                  <a:srgbClr val="FFFFFF"/>
                </a:solidFill>
                <a:latin typeface="Trebuchet MS"/>
                <a:cs typeface="Trebuchet MS"/>
              </a:rPr>
              <a:t>Unsplash</a:t>
            </a:r>
            <a:endParaRPr sz="1100">
              <a:latin typeface="Trebuchet MS"/>
              <a:cs typeface="Trebuchet MS"/>
            </a:endParaRPr>
          </a:p>
        </p:txBody>
      </p:sp>
      <p:sp>
        <p:nvSpPr>
          <p:cNvPr id="10" name="object 10"/>
          <p:cNvSpPr/>
          <p:nvPr/>
        </p:nvSpPr>
        <p:spPr>
          <a:xfrm>
            <a:off x="9961116" y="749609"/>
            <a:ext cx="97790" cy="447675"/>
          </a:xfrm>
          <a:custGeom>
            <a:avLst/>
            <a:gdLst/>
            <a:ahLst/>
            <a:cxnLst/>
            <a:rect l="l" t="t" r="r" b="b"/>
            <a:pathLst>
              <a:path w="97790" h="447675">
                <a:moveTo>
                  <a:pt x="97283" y="0"/>
                </a:moveTo>
                <a:lnTo>
                  <a:pt x="0" y="48411"/>
                </a:lnTo>
                <a:lnTo>
                  <a:pt x="97283" y="447628"/>
                </a:lnTo>
                <a:lnTo>
                  <a:pt x="97283" y="0"/>
                </a:lnTo>
                <a:close/>
              </a:path>
            </a:pathLst>
          </a:custGeom>
          <a:solidFill>
            <a:srgbClr val="F3F3F5"/>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31286"/>
            <a:ext cx="10058400" cy="4741545"/>
            <a:chOff x="0" y="3031286"/>
            <a:chExt cx="10058400" cy="474154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043379" y="3031286"/>
              <a:ext cx="8015020" cy="4741113"/>
            </a:xfrm>
            <a:prstGeom prst="rect">
              <a:avLst/>
            </a:prstGeom>
          </p:spPr>
        </p:pic>
        <p:sp>
          <p:nvSpPr>
            <p:cNvPr id="7" name="object 7"/>
            <p:cNvSpPr/>
            <p:nvPr/>
          </p:nvSpPr>
          <p:spPr>
            <a:xfrm>
              <a:off x="1213084" y="3187115"/>
              <a:ext cx="2484755" cy="438150"/>
            </a:xfrm>
            <a:custGeom>
              <a:avLst/>
              <a:gdLst/>
              <a:ahLst/>
              <a:cxnLst/>
              <a:rect l="l" t="t" r="r" b="b"/>
              <a:pathLst>
                <a:path w="2484754" h="438150">
                  <a:moveTo>
                    <a:pt x="2265616"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265616" y="438124"/>
                  </a:lnTo>
                  <a:lnTo>
                    <a:pt x="2315688" y="432312"/>
                  </a:lnTo>
                  <a:lnTo>
                    <a:pt x="2361735" y="415771"/>
                  </a:lnTo>
                  <a:lnTo>
                    <a:pt x="2402418" y="389841"/>
                  </a:lnTo>
                  <a:lnTo>
                    <a:pt x="2436395" y="355864"/>
                  </a:lnTo>
                  <a:lnTo>
                    <a:pt x="2462325" y="315181"/>
                  </a:lnTo>
                  <a:lnTo>
                    <a:pt x="2478866" y="269133"/>
                  </a:lnTo>
                  <a:lnTo>
                    <a:pt x="2484678" y="219062"/>
                  </a:lnTo>
                  <a:lnTo>
                    <a:pt x="2478866" y="168990"/>
                  </a:lnTo>
                  <a:lnTo>
                    <a:pt x="2462325" y="122942"/>
                  </a:lnTo>
                  <a:lnTo>
                    <a:pt x="2436395" y="82259"/>
                  </a:lnTo>
                  <a:lnTo>
                    <a:pt x="2402418" y="48282"/>
                  </a:lnTo>
                  <a:lnTo>
                    <a:pt x="2361735" y="22353"/>
                  </a:lnTo>
                  <a:lnTo>
                    <a:pt x="2315688" y="5811"/>
                  </a:lnTo>
                  <a:lnTo>
                    <a:pt x="226561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5839460" cy="1122680"/>
          </a:xfrm>
          <a:prstGeom prst="rect">
            <a:avLst/>
          </a:prstGeom>
        </p:spPr>
        <p:txBody>
          <a:bodyPr vert="horz" wrap="square" lIns="0" tIns="12700" rIns="0" bIns="0" rtlCol="0">
            <a:spAutoFit/>
          </a:bodyPr>
          <a:lstStyle/>
          <a:p>
            <a:pPr marL="12700">
              <a:lnSpc>
                <a:spcPct val="100000"/>
              </a:lnSpc>
              <a:spcBef>
                <a:spcPts val="100"/>
              </a:spcBef>
            </a:pPr>
            <a:r>
              <a:rPr sz="7200" b="0" spc="505" dirty="0">
                <a:solidFill>
                  <a:srgbClr val="1D1D1B"/>
                </a:solidFill>
                <a:latin typeface="Trebuchet MS"/>
                <a:cs typeface="Trebuchet MS"/>
              </a:rPr>
              <a:t>Introduction</a:t>
            </a:r>
            <a:endParaRPr sz="7200">
              <a:latin typeface="Trebuchet MS"/>
              <a:cs typeface="Trebuchet MS"/>
            </a:endParaRPr>
          </a:p>
        </p:txBody>
      </p:sp>
      <p:sp>
        <p:nvSpPr>
          <p:cNvPr id="9" name="object 9"/>
          <p:cNvSpPr txBox="1"/>
          <p:nvPr/>
        </p:nvSpPr>
        <p:spPr>
          <a:xfrm>
            <a:off x="1124186" y="2138790"/>
            <a:ext cx="7987030" cy="2818130"/>
          </a:xfrm>
          <a:prstGeom prst="rect">
            <a:avLst/>
          </a:prstGeom>
        </p:spPr>
        <p:txBody>
          <a:bodyPr vert="horz" wrap="square" lIns="0" tIns="12700" rIns="0" bIns="0" rtlCol="0">
            <a:spAutoFit/>
          </a:bodyPr>
          <a:lstStyle/>
          <a:p>
            <a:pPr marL="12700">
              <a:lnSpc>
                <a:spcPct val="100000"/>
              </a:lnSpc>
              <a:spcBef>
                <a:spcPts val="100"/>
              </a:spcBef>
            </a:pPr>
            <a:r>
              <a:rPr sz="4800" spc="65" dirty="0">
                <a:solidFill>
                  <a:srgbClr val="1D1D1B"/>
                </a:solidFill>
                <a:latin typeface="Trebuchet MS"/>
                <a:cs typeface="Trebuchet MS"/>
              </a:rPr>
              <a:t>on</a:t>
            </a:r>
            <a:r>
              <a:rPr sz="4800" spc="-114" dirty="0">
                <a:solidFill>
                  <a:srgbClr val="1D1D1B"/>
                </a:solidFill>
                <a:latin typeface="Trebuchet MS"/>
                <a:cs typeface="Trebuchet MS"/>
              </a:rPr>
              <a:t> </a:t>
            </a:r>
            <a:r>
              <a:rPr sz="4800" spc="-80" dirty="0">
                <a:solidFill>
                  <a:srgbClr val="1D1D1B"/>
                </a:solidFill>
                <a:latin typeface="Trebuchet MS"/>
                <a:cs typeface="Trebuchet MS"/>
              </a:rPr>
              <a:t>Collaboration</a:t>
            </a:r>
            <a:r>
              <a:rPr sz="4800" spc="-114" dirty="0">
                <a:solidFill>
                  <a:srgbClr val="1D1D1B"/>
                </a:solidFill>
                <a:latin typeface="Trebuchet MS"/>
                <a:cs typeface="Trebuchet MS"/>
              </a:rPr>
              <a:t> </a:t>
            </a:r>
            <a:r>
              <a:rPr sz="4800" spc="-1185" dirty="0">
                <a:solidFill>
                  <a:srgbClr val="1D1D1B"/>
                </a:solidFill>
                <a:latin typeface="Trebuchet MS"/>
                <a:cs typeface="Trebuchet MS"/>
              </a:rPr>
              <a:t>/</a:t>
            </a:r>
            <a:r>
              <a:rPr sz="4800" spc="-114" dirty="0">
                <a:solidFill>
                  <a:srgbClr val="1D1D1B"/>
                </a:solidFill>
                <a:latin typeface="Trebuchet MS"/>
                <a:cs typeface="Trebuchet MS"/>
              </a:rPr>
              <a:t> </a:t>
            </a:r>
            <a:r>
              <a:rPr sz="4800" spc="-30" dirty="0">
                <a:solidFill>
                  <a:srgbClr val="1D1D1B"/>
                </a:solidFill>
                <a:latin typeface="Trebuchet MS"/>
                <a:cs typeface="Trebuchet MS"/>
              </a:rPr>
              <a:t>Networking</a:t>
            </a:r>
            <a:endParaRPr sz="4800">
              <a:latin typeface="Trebuchet MS"/>
              <a:cs typeface="Trebuchet MS"/>
            </a:endParaRPr>
          </a:p>
          <a:p>
            <a:pPr marL="257810">
              <a:lnSpc>
                <a:spcPct val="100000"/>
              </a:lnSpc>
              <a:spcBef>
                <a:spcPts val="2605"/>
              </a:spcBef>
            </a:pPr>
            <a:r>
              <a:rPr sz="2400" b="1" spc="20" dirty="0">
                <a:solidFill>
                  <a:srgbClr val="EEEDF3"/>
                </a:solidFill>
                <a:latin typeface="Trebuchet MS"/>
                <a:cs typeface="Trebuchet MS"/>
              </a:rPr>
              <a:t>for</a:t>
            </a:r>
            <a:r>
              <a:rPr sz="2400" b="1" spc="-85" dirty="0">
                <a:solidFill>
                  <a:srgbClr val="EEEDF3"/>
                </a:solidFill>
                <a:latin typeface="Trebuchet MS"/>
                <a:cs typeface="Trebuchet MS"/>
              </a:rPr>
              <a:t> </a:t>
            </a:r>
            <a:r>
              <a:rPr sz="2400" b="1" spc="130" dirty="0">
                <a:solidFill>
                  <a:srgbClr val="EEEDF3"/>
                </a:solidFill>
                <a:latin typeface="Trebuchet MS"/>
                <a:cs typeface="Trebuchet MS"/>
              </a:rPr>
              <a:t>MODULE</a:t>
            </a:r>
            <a:r>
              <a:rPr sz="2400" b="1" spc="-85" dirty="0">
                <a:solidFill>
                  <a:srgbClr val="EEEDF3"/>
                </a:solidFill>
                <a:latin typeface="Trebuchet MS"/>
                <a:cs typeface="Trebuchet MS"/>
              </a:rPr>
              <a:t> </a:t>
            </a:r>
            <a:r>
              <a:rPr sz="2400" b="1" spc="-75" dirty="0">
                <a:solidFill>
                  <a:srgbClr val="EEEDF3"/>
                </a:solidFill>
                <a:latin typeface="Trebuchet MS"/>
                <a:cs typeface="Trebuchet MS"/>
              </a:rPr>
              <a:t>6</a:t>
            </a:r>
            <a:endParaRPr sz="2400">
              <a:latin typeface="Trebuchet MS"/>
              <a:cs typeface="Trebuchet MS"/>
            </a:endParaRPr>
          </a:p>
          <a:p>
            <a:pPr marL="88900" marR="3808095">
              <a:lnSpc>
                <a:spcPct val="100000"/>
              </a:lnSpc>
              <a:spcBef>
                <a:spcPts val="2100"/>
              </a:spcBef>
            </a:pPr>
            <a:r>
              <a:rPr sz="2400" spc="165" dirty="0">
                <a:solidFill>
                  <a:srgbClr val="1D1D1B"/>
                </a:solidFill>
                <a:latin typeface="Trebuchet MS"/>
                <a:cs typeface="Trebuchet MS"/>
              </a:rPr>
              <a:t>Collaboration </a:t>
            </a:r>
            <a:r>
              <a:rPr sz="2400" spc="170" dirty="0">
                <a:solidFill>
                  <a:srgbClr val="1D1D1B"/>
                </a:solidFill>
                <a:latin typeface="Trebuchet MS"/>
                <a:cs typeface="Trebuchet MS"/>
              </a:rPr>
              <a:t>for </a:t>
            </a:r>
            <a:r>
              <a:rPr sz="2400" spc="95" dirty="0">
                <a:solidFill>
                  <a:srgbClr val="1D1D1B"/>
                </a:solidFill>
                <a:latin typeface="Trebuchet MS"/>
                <a:cs typeface="Trebuchet MS"/>
              </a:rPr>
              <a:t>success: </a:t>
            </a:r>
            <a:r>
              <a:rPr sz="2400" spc="-710" dirty="0">
                <a:solidFill>
                  <a:srgbClr val="1D1D1B"/>
                </a:solidFill>
                <a:latin typeface="Trebuchet MS"/>
                <a:cs typeface="Trebuchet MS"/>
              </a:rPr>
              <a:t> </a:t>
            </a:r>
            <a:r>
              <a:rPr sz="2400" spc="-85" dirty="0">
                <a:solidFill>
                  <a:srgbClr val="1D1D1B"/>
                </a:solidFill>
                <a:latin typeface="Trebuchet MS"/>
                <a:cs typeface="Trebuchet MS"/>
              </a:rPr>
              <a:t>Street </a:t>
            </a:r>
            <a:r>
              <a:rPr sz="2400" spc="-50" dirty="0">
                <a:solidFill>
                  <a:srgbClr val="1D1D1B"/>
                </a:solidFill>
                <a:latin typeface="Trebuchet MS"/>
                <a:cs typeface="Trebuchet MS"/>
              </a:rPr>
              <a:t>Culture </a:t>
            </a:r>
            <a:r>
              <a:rPr sz="2400" spc="-60" dirty="0">
                <a:solidFill>
                  <a:srgbClr val="1D1D1B"/>
                </a:solidFill>
                <a:latin typeface="Trebuchet MS"/>
                <a:cs typeface="Trebuchet MS"/>
              </a:rPr>
              <a:t>Interconnections </a:t>
            </a:r>
            <a:r>
              <a:rPr sz="2400" spc="-710" dirty="0">
                <a:solidFill>
                  <a:srgbClr val="1D1D1B"/>
                </a:solidFill>
                <a:latin typeface="Trebuchet MS"/>
                <a:cs typeface="Trebuchet MS"/>
              </a:rPr>
              <a:t> </a:t>
            </a:r>
            <a:r>
              <a:rPr sz="2400" spc="50" dirty="0">
                <a:solidFill>
                  <a:srgbClr val="1D1D1B"/>
                </a:solidFill>
                <a:latin typeface="Trebuchet MS"/>
                <a:cs typeface="Trebuchet MS"/>
              </a:rPr>
              <a:t>how</a:t>
            </a:r>
            <a:r>
              <a:rPr sz="2400" spc="-70" dirty="0">
                <a:solidFill>
                  <a:srgbClr val="1D1D1B"/>
                </a:solidFill>
                <a:latin typeface="Trebuchet MS"/>
                <a:cs typeface="Trebuchet MS"/>
              </a:rPr>
              <a:t> </a:t>
            </a:r>
            <a:r>
              <a:rPr sz="2400" spc="-20" dirty="0">
                <a:solidFill>
                  <a:srgbClr val="1D1D1B"/>
                </a:solidFill>
                <a:latin typeface="Trebuchet MS"/>
                <a:cs typeface="Trebuchet MS"/>
              </a:rPr>
              <a:t>to</a:t>
            </a:r>
            <a:r>
              <a:rPr sz="2400" spc="-65" dirty="0">
                <a:solidFill>
                  <a:srgbClr val="1D1D1B"/>
                </a:solidFill>
                <a:latin typeface="Trebuchet MS"/>
                <a:cs typeface="Trebuchet MS"/>
              </a:rPr>
              <a:t> </a:t>
            </a:r>
            <a:r>
              <a:rPr sz="2400" spc="-45" dirty="0">
                <a:solidFill>
                  <a:srgbClr val="1D1D1B"/>
                </a:solidFill>
                <a:latin typeface="Trebuchet MS"/>
                <a:cs typeface="Trebuchet MS"/>
              </a:rPr>
              <a:t>make</a:t>
            </a:r>
            <a:r>
              <a:rPr sz="2400" spc="-65" dirty="0">
                <a:solidFill>
                  <a:srgbClr val="1D1D1B"/>
                </a:solidFill>
                <a:latin typeface="Trebuchet MS"/>
                <a:cs typeface="Trebuchet MS"/>
              </a:rPr>
              <a:t> </a:t>
            </a:r>
            <a:r>
              <a:rPr sz="2400" spc="-45" dirty="0">
                <a:solidFill>
                  <a:srgbClr val="1D1D1B"/>
                </a:solidFill>
                <a:latin typeface="Trebuchet MS"/>
                <a:cs typeface="Trebuchet MS"/>
              </a:rPr>
              <a:t>them</a:t>
            </a:r>
            <a:r>
              <a:rPr sz="2400" spc="-65" dirty="0">
                <a:solidFill>
                  <a:srgbClr val="1D1D1B"/>
                </a:solidFill>
                <a:latin typeface="Trebuchet MS"/>
                <a:cs typeface="Trebuchet MS"/>
              </a:rPr>
              <a:t> </a:t>
            </a:r>
            <a:r>
              <a:rPr sz="2400" spc="-5" dirty="0">
                <a:solidFill>
                  <a:srgbClr val="1D1D1B"/>
                </a:solidFill>
                <a:latin typeface="Trebuchet MS"/>
                <a:cs typeface="Trebuchet MS"/>
              </a:rPr>
              <a:t>work</a:t>
            </a:r>
            <a:endParaRPr sz="240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4403725" cy="2037080"/>
          </a:xfrm>
          <a:prstGeom prst="rect">
            <a:avLst/>
          </a:prstGeom>
        </p:spPr>
        <p:txBody>
          <a:bodyPr vert="horz" wrap="square" lIns="0" tIns="195580" rIns="0" bIns="0" rtlCol="0">
            <a:spAutoFit/>
          </a:bodyPr>
          <a:lstStyle/>
          <a:p>
            <a:pPr marL="12700" marR="5080">
              <a:lnSpc>
                <a:spcPts val="7200"/>
              </a:lnSpc>
              <a:spcBef>
                <a:spcPts val="1540"/>
              </a:spcBef>
            </a:pPr>
            <a:r>
              <a:rPr sz="7200" b="0" spc="535" dirty="0">
                <a:solidFill>
                  <a:srgbClr val="1D1D1B"/>
                </a:solidFill>
                <a:latin typeface="Trebuchet MS"/>
                <a:cs typeface="Trebuchet MS"/>
              </a:rPr>
              <a:t>Learning </a:t>
            </a:r>
            <a:r>
              <a:rPr sz="7200" b="0" spc="-2155" dirty="0">
                <a:solidFill>
                  <a:srgbClr val="1D1D1B"/>
                </a:solidFill>
                <a:latin typeface="Trebuchet MS"/>
                <a:cs typeface="Trebuchet MS"/>
              </a:rPr>
              <a:t> </a:t>
            </a:r>
            <a:r>
              <a:rPr sz="7200" b="0" spc="440" dirty="0">
                <a:solidFill>
                  <a:srgbClr val="1D1D1B"/>
                </a:solidFill>
                <a:latin typeface="Trebuchet MS"/>
                <a:cs typeface="Trebuchet MS"/>
              </a:rPr>
              <a:t>Activities</a:t>
            </a:r>
            <a:endParaRPr sz="720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940994"/>
              <a:ext cx="5355330" cy="4831405"/>
            </a:xfrm>
            <a:prstGeom prst="rect">
              <a:avLst/>
            </a:prstGeom>
          </p:spPr>
        </p:pic>
        <p:sp>
          <p:nvSpPr>
            <p:cNvPr id="9" name="object 9"/>
            <p:cNvSpPr/>
            <p:nvPr/>
          </p:nvSpPr>
          <p:spPr>
            <a:xfrm>
              <a:off x="369177" y="3042597"/>
              <a:ext cx="4973320" cy="4730115"/>
            </a:xfrm>
            <a:custGeom>
              <a:avLst/>
              <a:gdLst/>
              <a:ahLst/>
              <a:cxnLst/>
              <a:rect l="l" t="t" r="r" b="b"/>
              <a:pathLst>
                <a:path w="4973320" h="47301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444086" y="4729802"/>
                  </a:lnTo>
                  <a:lnTo>
                    <a:pt x="1632212" y="4729802"/>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7301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545371" y="4729802"/>
                  </a:lnTo>
                  <a:lnTo>
                    <a:pt x="3469630" y="4729802"/>
                  </a:lnTo>
                  <a:lnTo>
                    <a:pt x="3464921" y="4442383"/>
                  </a:lnTo>
                  <a:close/>
                </a:path>
                <a:path w="4973320" h="4730115">
                  <a:moveTo>
                    <a:pt x="4468519" y="3958234"/>
                  </a:moveTo>
                  <a:lnTo>
                    <a:pt x="3897579" y="3958234"/>
                  </a:lnTo>
                  <a:lnTo>
                    <a:pt x="4371822" y="4117238"/>
                  </a:lnTo>
                  <a:lnTo>
                    <a:pt x="4468519" y="3958234"/>
                  </a:lnTo>
                  <a:close/>
                </a:path>
                <a:path w="4973320" h="47301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7301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730115">
                  <a:moveTo>
                    <a:pt x="4776965" y="1502384"/>
                  </a:moveTo>
                  <a:lnTo>
                    <a:pt x="4277017" y="1510525"/>
                  </a:lnTo>
                  <a:lnTo>
                    <a:pt x="4778948" y="1510525"/>
                  </a:lnTo>
                  <a:lnTo>
                    <a:pt x="4776965" y="1502384"/>
                  </a:lnTo>
                  <a:close/>
                </a:path>
                <a:path w="4973320" h="47301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2"/>
                  </a:lnTo>
                  <a:lnTo>
                    <a:pt x="3062338" y="530352"/>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730115">
                  <a:moveTo>
                    <a:pt x="3410216" y="170954"/>
                  </a:moveTo>
                  <a:lnTo>
                    <a:pt x="3062338" y="530352"/>
                  </a:lnTo>
                  <a:lnTo>
                    <a:pt x="4001124" y="530352"/>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0779" y="2923308"/>
              <a:ext cx="2257425" cy="438150"/>
            </a:xfrm>
            <a:custGeom>
              <a:avLst/>
              <a:gdLst/>
              <a:ahLst/>
              <a:cxnLst/>
              <a:rect l="l" t="t" r="r" b="b"/>
              <a:pathLst>
                <a:path w="2257425" h="438150">
                  <a:moveTo>
                    <a:pt x="2082901" y="0"/>
                  </a:moveTo>
                  <a:lnTo>
                    <a:pt x="174218" y="0"/>
                  </a:lnTo>
                  <a:lnTo>
                    <a:pt x="128042" y="6250"/>
                  </a:lnTo>
                  <a:lnTo>
                    <a:pt x="86463" y="23874"/>
                  </a:lnTo>
                  <a:lnTo>
                    <a:pt x="51176" y="51176"/>
                  </a:lnTo>
                  <a:lnTo>
                    <a:pt x="23874" y="86463"/>
                  </a:lnTo>
                  <a:lnTo>
                    <a:pt x="6250" y="128042"/>
                  </a:lnTo>
                  <a:lnTo>
                    <a:pt x="0" y="174218"/>
                  </a:lnTo>
                  <a:lnTo>
                    <a:pt x="0" y="263905"/>
                  </a:lnTo>
                  <a:lnTo>
                    <a:pt x="6250" y="310082"/>
                  </a:lnTo>
                  <a:lnTo>
                    <a:pt x="23874" y="351661"/>
                  </a:lnTo>
                  <a:lnTo>
                    <a:pt x="51176" y="386948"/>
                  </a:lnTo>
                  <a:lnTo>
                    <a:pt x="86463" y="414250"/>
                  </a:lnTo>
                  <a:lnTo>
                    <a:pt x="128042" y="431873"/>
                  </a:lnTo>
                  <a:lnTo>
                    <a:pt x="174218" y="438124"/>
                  </a:lnTo>
                  <a:lnTo>
                    <a:pt x="2082901" y="438124"/>
                  </a:lnTo>
                  <a:lnTo>
                    <a:pt x="2129078" y="431873"/>
                  </a:lnTo>
                  <a:lnTo>
                    <a:pt x="2170656" y="414250"/>
                  </a:lnTo>
                  <a:lnTo>
                    <a:pt x="2205943" y="386948"/>
                  </a:lnTo>
                  <a:lnTo>
                    <a:pt x="2233246" y="351661"/>
                  </a:lnTo>
                  <a:lnTo>
                    <a:pt x="2250869" y="310082"/>
                  </a:lnTo>
                  <a:lnTo>
                    <a:pt x="2257120" y="263905"/>
                  </a:lnTo>
                  <a:lnTo>
                    <a:pt x="2257120" y="174218"/>
                  </a:lnTo>
                  <a:lnTo>
                    <a:pt x="2250869" y="128042"/>
                  </a:lnTo>
                  <a:lnTo>
                    <a:pt x="2233246" y="86463"/>
                  </a:lnTo>
                  <a:lnTo>
                    <a:pt x="2205943" y="51176"/>
                  </a:lnTo>
                  <a:lnTo>
                    <a:pt x="2170656" y="23874"/>
                  </a:lnTo>
                  <a:lnTo>
                    <a:pt x="2129078" y="6250"/>
                  </a:lnTo>
                  <a:lnTo>
                    <a:pt x="2082901"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2" name="object 12"/>
          <p:cNvSpPr txBox="1"/>
          <p:nvPr/>
        </p:nvSpPr>
        <p:spPr>
          <a:xfrm>
            <a:off x="1248072" y="2947230"/>
            <a:ext cx="3283585" cy="1717039"/>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80"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75" dirty="0">
                <a:solidFill>
                  <a:srgbClr val="EEEDF3"/>
                </a:solidFill>
                <a:latin typeface="Trebuchet MS"/>
                <a:cs typeface="Trebuchet MS"/>
              </a:rPr>
              <a:t> </a:t>
            </a:r>
            <a:r>
              <a:rPr sz="2100" b="1" spc="-65" dirty="0">
                <a:solidFill>
                  <a:srgbClr val="EEEDF3"/>
                </a:solidFill>
                <a:latin typeface="Trebuchet MS"/>
                <a:cs typeface="Trebuchet MS"/>
              </a:rPr>
              <a:t>6</a:t>
            </a:r>
            <a:endParaRPr sz="2100">
              <a:latin typeface="Trebuchet MS"/>
              <a:cs typeface="Trebuchet MS"/>
            </a:endParaRPr>
          </a:p>
          <a:p>
            <a:pPr marL="12700" marR="5080">
              <a:lnSpc>
                <a:spcPct val="100000"/>
              </a:lnSpc>
              <a:spcBef>
                <a:spcPts val="2160"/>
              </a:spcBef>
            </a:pPr>
            <a:r>
              <a:rPr sz="2400" spc="150" dirty="0">
                <a:solidFill>
                  <a:srgbClr val="040505"/>
                </a:solidFill>
                <a:latin typeface="Trebuchet MS"/>
                <a:cs typeface="Trebuchet MS"/>
              </a:rPr>
              <a:t>Evaluation:</a:t>
            </a:r>
            <a:r>
              <a:rPr sz="2400" spc="15" dirty="0">
                <a:solidFill>
                  <a:srgbClr val="040505"/>
                </a:solidFill>
                <a:latin typeface="Trebuchet MS"/>
                <a:cs typeface="Trebuchet MS"/>
              </a:rPr>
              <a:t> </a:t>
            </a:r>
            <a:r>
              <a:rPr sz="2400" spc="-55" dirty="0">
                <a:solidFill>
                  <a:srgbClr val="040505"/>
                </a:solidFill>
                <a:latin typeface="Trebuchet MS"/>
                <a:cs typeface="Trebuchet MS"/>
              </a:rPr>
              <a:t>Learning</a:t>
            </a:r>
            <a:r>
              <a:rPr sz="2400" spc="-80" dirty="0">
                <a:solidFill>
                  <a:srgbClr val="040505"/>
                </a:solidFill>
                <a:latin typeface="Trebuchet MS"/>
                <a:cs typeface="Trebuchet MS"/>
              </a:rPr>
              <a:t> </a:t>
            </a:r>
            <a:r>
              <a:rPr sz="2400" spc="-95" dirty="0">
                <a:solidFill>
                  <a:srgbClr val="040505"/>
                </a:solidFill>
                <a:latin typeface="Trebuchet MS"/>
                <a:cs typeface="Trebuchet MS"/>
              </a:rPr>
              <a:t>&amp; </a:t>
            </a:r>
            <a:r>
              <a:rPr sz="2400" spc="-705" dirty="0">
                <a:solidFill>
                  <a:srgbClr val="040505"/>
                </a:solidFill>
                <a:latin typeface="Trebuchet MS"/>
                <a:cs typeface="Trebuchet MS"/>
              </a:rPr>
              <a:t> </a:t>
            </a:r>
            <a:r>
              <a:rPr sz="2400" spc="-40" dirty="0">
                <a:solidFill>
                  <a:srgbClr val="040505"/>
                </a:solidFill>
                <a:latin typeface="Trebuchet MS"/>
                <a:cs typeface="Trebuchet MS"/>
              </a:rPr>
              <a:t>Improving </a:t>
            </a:r>
            <a:r>
              <a:rPr sz="2400" spc="-50" dirty="0">
                <a:solidFill>
                  <a:srgbClr val="040505"/>
                </a:solidFill>
                <a:latin typeface="Trebuchet MS"/>
                <a:cs typeface="Trebuchet MS"/>
              </a:rPr>
              <a:t>your </a:t>
            </a:r>
            <a:r>
              <a:rPr sz="2400" spc="-100" dirty="0">
                <a:solidFill>
                  <a:srgbClr val="040505"/>
                </a:solidFill>
                <a:latin typeface="Trebuchet MS"/>
                <a:cs typeface="Trebuchet MS"/>
              </a:rPr>
              <a:t>skills </a:t>
            </a:r>
            <a:r>
              <a:rPr sz="2400" spc="-95" dirty="0">
                <a:solidFill>
                  <a:srgbClr val="040505"/>
                </a:solidFill>
                <a:latin typeface="Trebuchet MS"/>
                <a:cs typeface="Trebuchet MS"/>
              </a:rPr>
              <a:t>&amp; </a:t>
            </a:r>
            <a:r>
              <a:rPr sz="2400" spc="-90" dirty="0">
                <a:solidFill>
                  <a:srgbClr val="040505"/>
                </a:solidFill>
                <a:latin typeface="Trebuchet MS"/>
                <a:cs typeface="Trebuchet MS"/>
              </a:rPr>
              <a:t> </a:t>
            </a:r>
            <a:r>
              <a:rPr sz="2400" spc="-65" dirty="0">
                <a:solidFill>
                  <a:srgbClr val="040505"/>
                </a:solidFill>
                <a:latin typeface="Trebuchet MS"/>
                <a:cs typeface="Trebuchet MS"/>
              </a:rPr>
              <a:t>performance</a:t>
            </a:r>
            <a:r>
              <a:rPr sz="2400" spc="-70" dirty="0">
                <a:solidFill>
                  <a:srgbClr val="040505"/>
                </a:solidFill>
                <a:latin typeface="Trebuchet MS"/>
                <a:cs typeface="Trebuchet MS"/>
              </a:rPr>
              <a:t> </a:t>
            </a:r>
            <a:r>
              <a:rPr sz="2400" spc="-80" dirty="0">
                <a:solidFill>
                  <a:srgbClr val="040505"/>
                </a:solidFill>
                <a:latin typeface="Trebuchet MS"/>
                <a:cs typeface="Trebuchet MS"/>
              </a:rPr>
              <a:t>over</a:t>
            </a:r>
            <a:r>
              <a:rPr sz="2400" spc="-70" dirty="0">
                <a:solidFill>
                  <a:srgbClr val="040505"/>
                </a:solidFill>
                <a:latin typeface="Trebuchet MS"/>
                <a:cs typeface="Trebuchet MS"/>
              </a:rPr>
              <a:t> </a:t>
            </a:r>
            <a:r>
              <a:rPr sz="2400" spc="-85" dirty="0">
                <a:solidFill>
                  <a:srgbClr val="040505"/>
                </a:solidFill>
                <a:latin typeface="Trebuchet MS"/>
                <a:cs typeface="Trebuchet MS"/>
              </a:rPr>
              <a:t>time</a:t>
            </a:r>
            <a:endParaRPr sz="240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78462"/>
            <a:ext cx="10058400" cy="6093937"/>
          </a:xfrm>
          <a:prstGeom prst="rect">
            <a:avLst/>
          </a:prstGeom>
        </p:spPr>
      </p:pic>
      <p:sp>
        <p:nvSpPr>
          <p:cNvPr id="3" name="object 3"/>
          <p:cNvSpPr txBox="1"/>
          <p:nvPr/>
        </p:nvSpPr>
        <p:spPr>
          <a:xfrm>
            <a:off x="1118058" y="5792663"/>
            <a:ext cx="1425575" cy="1749197"/>
          </a:xfrm>
          <a:prstGeom prst="rect">
            <a:avLst/>
          </a:prstGeom>
        </p:spPr>
        <p:txBody>
          <a:bodyPr vert="horz" wrap="square" lIns="0" tIns="12700" rIns="0" bIns="0" rtlCol="0">
            <a:spAutoFit/>
          </a:bodyPr>
          <a:lstStyle/>
          <a:p>
            <a:pPr marL="12700" marR="5080">
              <a:lnSpc>
                <a:spcPct val="100000"/>
              </a:lnSpc>
              <a:spcBef>
                <a:spcPts val="100"/>
              </a:spcBef>
            </a:pPr>
            <a:r>
              <a:rPr sz="1400" b="1" spc="25" dirty="0">
                <a:solidFill>
                  <a:srgbClr val="1D1D1B"/>
                </a:solidFill>
                <a:latin typeface="Trebuchet MS"/>
                <a:cs typeface="Trebuchet MS"/>
              </a:rPr>
              <a:t>Sou</a:t>
            </a:r>
            <a:r>
              <a:rPr sz="1400" b="1" spc="5" dirty="0">
                <a:solidFill>
                  <a:srgbClr val="1D1D1B"/>
                </a:solidFill>
                <a:latin typeface="Trebuchet MS"/>
                <a:cs typeface="Trebuchet MS"/>
              </a:rPr>
              <a:t>r</a:t>
            </a:r>
            <a:r>
              <a:rPr sz="1400" b="1" spc="-85" dirty="0">
                <a:solidFill>
                  <a:srgbClr val="1D1D1B"/>
                </a:solidFill>
                <a:latin typeface="Trebuchet MS"/>
                <a:cs typeface="Trebuchet MS"/>
              </a:rPr>
              <a:t>ce:</a:t>
            </a:r>
            <a:r>
              <a:rPr sz="1400" b="1" spc="-35" dirty="0">
                <a:solidFill>
                  <a:srgbClr val="1D1D1B"/>
                </a:solidFill>
                <a:latin typeface="Trebuchet MS"/>
                <a:cs typeface="Trebuchet MS"/>
              </a:rPr>
              <a:t> </a:t>
            </a:r>
            <a:r>
              <a:rPr lang="en-GB" sz="1400" b="1" spc="-5" dirty="0">
                <a:solidFill>
                  <a:srgbClr val="1D1D1B"/>
                </a:solidFill>
                <a:latin typeface="Trebuchet MS"/>
                <a:cs typeface="Trebuchet MS"/>
                <a:hlinkClick r:id="rId3"/>
              </a:rPr>
              <a:t>https://imeetcentral.com/downloads/download-9-types-collaborators-infographic</a:t>
            </a:r>
            <a:endParaRPr lang="en-GB" sz="1400" b="1" spc="-5" dirty="0">
              <a:solidFill>
                <a:srgbClr val="1D1D1B"/>
              </a:solidFill>
              <a:latin typeface="Trebuchet MS"/>
              <a:cs typeface="Trebuchet MS"/>
            </a:endParaRPr>
          </a:p>
          <a:p>
            <a:pPr marL="12700" marR="5080">
              <a:lnSpc>
                <a:spcPct val="100000"/>
              </a:lnSpc>
              <a:spcBef>
                <a:spcPts val="100"/>
              </a:spcBef>
            </a:pPr>
            <a:endParaRPr sz="1400" dirty="0">
              <a:latin typeface="Trebuchet MS"/>
              <a:cs typeface="Trebuchet MS"/>
            </a:endParaRPr>
          </a:p>
        </p:txBody>
      </p:sp>
      <p:sp>
        <p:nvSpPr>
          <p:cNvPr id="4" name="object 4"/>
          <p:cNvSpPr txBox="1"/>
          <p:nvPr/>
        </p:nvSpPr>
        <p:spPr>
          <a:xfrm>
            <a:off x="1357082" y="1169845"/>
            <a:ext cx="965835" cy="271145"/>
          </a:xfrm>
          <a:prstGeom prst="rect">
            <a:avLst/>
          </a:prstGeom>
        </p:spPr>
        <p:txBody>
          <a:bodyPr vert="horz" wrap="square" lIns="0" tIns="0" rIns="0" bIns="0" rtlCol="0">
            <a:spAutoFit/>
          </a:bodyPr>
          <a:lstStyle/>
          <a:p>
            <a:pPr>
              <a:lnSpc>
                <a:spcPts val="2045"/>
              </a:lnSpc>
            </a:pPr>
            <a:r>
              <a:rPr sz="1800" b="1" spc="-30" dirty="0">
                <a:solidFill>
                  <a:srgbClr val="FFFFFF"/>
                </a:solidFill>
                <a:latin typeface="Trebuchet MS"/>
                <a:cs typeface="Trebuchet MS"/>
              </a:rPr>
              <a:t>Exersices</a:t>
            </a:r>
            <a:endParaRPr sz="1800">
              <a:latin typeface="Trebuchet MS"/>
              <a:cs typeface="Trebuchet MS"/>
            </a:endParaRPr>
          </a:p>
        </p:txBody>
      </p:sp>
      <p:grpSp>
        <p:nvGrpSpPr>
          <p:cNvPr id="5" name="object 5"/>
          <p:cNvGrpSpPr/>
          <p:nvPr/>
        </p:nvGrpSpPr>
        <p:grpSpPr>
          <a:xfrm>
            <a:off x="0" y="0"/>
            <a:ext cx="10058400" cy="2487295"/>
            <a:chOff x="0" y="0"/>
            <a:chExt cx="10058400" cy="2487295"/>
          </a:xfrm>
        </p:grpSpPr>
        <p:sp>
          <p:nvSpPr>
            <p:cNvPr id="6" name="object 6"/>
            <p:cNvSpPr/>
            <p:nvPr/>
          </p:nvSpPr>
          <p:spPr>
            <a:xfrm>
              <a:off x="0" y="0"/>
              <a:ext cx="10058400" cy="1678939"/>
            </a:xfrm>
            <a:custGeom>
              <a:avLst/>
              <a:gdLst/>
              <a:ahLst/>
              <a:cxnLst/>
              <a:rect l="l" t="t" r="r" b="b"/>
              <a:pathLst>
                <a:path w="10058400" h="1678939">
                  <a:moveTo>
                    <a:pt x="10058400" y="0"/>
                  </a:moveTo>
                  <a:lnTo>
                    <a:pt x="0" y="0"/>
                  </a:lnTo>
                  <a:lnTo>
                    <a:pt x="0" y="1678457"/>
                  </a:lnTo>
                  <a:lnTo>
                    <a:pt x="10058400" y="1678457"/>
                  </a:lnTo>
                  <a:lnTo>
                    <a:pt x="10058400" y="0"/>
                  </a:lnTo>
                  <a:close/>
                </a:path>
              </a:pathLst>
            </a:custGeom>
            <a:solidFill>
              <a:srgbClr val="C1C2C4"/>
            </a:solidFill>
          </p:spPr>
          <p:txBody>
            <a:bodyPr wrap="square" lIns="0" tIns="0" rIns="0" bIns="0" rtlCol="0"/>
            <a:lstStyle/>
            <a:p>
              <a:endParaRPr/>
            </a:p>
          </p:txBody>
        </p:sp>
        <p:sp>
          <p:nvSpPr>
            <p:cNvPr id="7" name="object 7"/>
            <p:cNvSpPr/>
            <p:nvPr/>
          </p:nvSpPr>
          <p:spPr>
            <a:xfrm>
              <a:off x="0" y="0"/>
              <a:ext cx="2275205" cy="2487295"/>
            </a:xfrm>
            <a:custGeom>
              <a:avLst/>
              <a:gdLst/>
              <a:ahLst/>
              <a:cxnLst/>
              <a:rect l="l" t="t" r="r" b="b"/>
              <a:pathLst>
                <a:path w="2275205" h="2487295">
                  <a:moveTo>
                    <a:pt x="1170331" y="2098793"/>
                  </a:moveTo>
                  <a:lnTo>
                    <a:pt x="31888" y="2098793"/>
                  </a:lnTo>
                  <a:lnTo>
                    <a:pt x="79192" y="2111928"/>
                  </a:lnTo>
                  <a:lnTo>
                    <a:pt x="126994" y="2123524"/>
                  </a:lnTo>
                  <a:lnTo>
                    <a:pt x="175258" y="2133556"/>
                  </a:lnTo>
                  <a:lnTo>
                    <a:pt x="223950" y="2142002"/>
                  </a:lnTo>
                  <a:lnTo>
                    <a:pt x="273035" y="2148836"/>
                  </a:lnTo>
                  <a:lnTo>
                    <a:pt x="322478" y="2154036"/>
                  </a:lnTo>
                  <a:lnTo>
                    <a:pt x="372244" y="2157577"/>
                  </a:lnTo>
                  <a:lnTo>
                    <a:pt x="422299" y="2159435"/>
                  </a:lnTo>
                  <a:lnTo>
                    <a:pt x="585456" y="2487273"/>
                  </a:lnTo>
                  <a:lnTo>
                    <a:pt x="1174342" y="2343763"/>
                  </a:lnTo>
                  <a:lnTo>
                    <a:pt x="1170331" y="2098793"/>
                  </a:lnTo>
                  <a:close/>
                </a:path>
                <a:path w="2275205" h="2487295">
                  <a:moveTo>
                    <a:pt x="0" y="1097829"/>
                  </a:moveTo>
                  <a:lnTo>
                    <a:pt x="0" y="2131732"/>
                  </a:lnTo>
                  <a:lnTo>
                    <a:pt x="31888" y="2098793"/>
                  </a:lnTo>
                  <a:lnTo>
                    <a:pt x="1170331" y="2098793"/>
                  </a:lnTo>
                  <a:lnTo>
                    <a:pt x="1168347" y="1977610"/>
                  </a:lnTo>
                  <a:lnTo>
                    <a:pt x="1211955" y="1952912"/>
                  </a:lnTo>
                  <a:lnTo>
                    <a:pt x="1254533" y="1926866"/>
                  </a:lnTo>
                  <a:lnTo>
                    <a:pt x="1296060" y="1899506"/>
                  </a:lnTo>
                  <a:lnTo>
                    <a:pt x="1336516" y="1870868"/>
                  </a:lnTo>
                  <a:lnTo>
                    <a:pt x="1375880" y="1840984"/>
                  </a:lnTo>
                  <a:lnTo>
                    <a:pt x="1414130" y="1809890"/>
                  </a:lnTo>
                  <a:lnTo>
                    <a:pt x="1451246" y="1777620"/>
                  </a:lnTo>
                  <a:lnTo>
                    <a:pt x="1487206" y="1744209"/>
                  </a:lnTo>
                  <a:lnTo>
                    <a:pt x="1905339" y="1744209"/>
                  </a:lnTo>
                  <a:lnTo>
                    <a:pt x="2149397" y="1342876"/>
                  </a:lnTo>
                  <a:lnTo>
                    <a:pt x="2115391" y="1309957"/>
                  </a:lnTo>
                  <a:lnTo>
                    <a:pt x="492163" y="1309957"/>
                  </a:lnTo>
                  <a:lnTo>
                    <a:pt x="445404" y="1309146"/>
                  </a:lnTo>
                  <a:lnTo>
                    <a:pt x="399216" y="1305000"/>
                  </a:lnTo>
                  <a:lnTo>
                    <a:pt x="353752" y="1297611"/>
                  </a:lnTo>
                  <a:lnTo>
                    <a:pt x="309164" y="1287071"/>
                  </a:lnTo>
                  <a:lnTo>
                    <a:pt x="265603" y="1273473"/>
                  </a:lnTo>
                  <a:lnTo>
                    <a:pt x="223222" y="1256909"/>
                  </a:lnTo>
                  <a:lnTo>
                    <a:pt x="182173" y="1237472"/>
                  </a:lnTo>
                  <a:lnTo>
                    <a:pt x="142607" y="1215252"/>
                  </a:lnTo>
                  <a:lnTo>
                    <a:pt x="104676" y="1190344"/>
                  </a:lnTo>
                  <a:lnTo>
                    <a:pt x="68533" y="1162839"/>
                  </a:lnTo>
                  <a:lnTo>
                    <a:pt x="34329" y="1132829"/>
                  </a:lnTo>
                  <a:lnTo>
                    <a:pt x="2217" y="1100407"/>
                  </a:lnTo>
                  <a:lnTo>
                    <a:pt x="0" y="1097829"/>
                  </a:lnTo>
                  <a:close/>
                </a:path>
                <a:path w="2275205" h="2487295">
                  <a:moveTo>
                    <a:pt x="1905339" y="1744209"/>
                  </a:moveTo>
                  <a:lnTo>
                    <a:pt x="1487206" y="1744209"/>
                  </a:lnTo>
                  <a:lnTo>
                    <a:pt x="1834526" y="1860655"/>
                  </a:lnTo>
                  <a:lnTo>
                    <a:pt x="1905339" y="1744209"/>
                  </a:lnTo>
                  <a:close/>
                </a:path>
                <a:path w="2275205" h="2487295">
                  <a:moveTo>
                    <a:pt x="2146820" y="9547"/>
                  </a:moveTo>
                  <a:lnTo>
                    <a:pt x="468729" y="9547"/>
                  </a:lnTo>
                  <a:lnTo>
                    <a:pt x="515490" y="10353"/>
                  </a:lnTo>
                  <a:lnTo>
                    <a:pt x="561679" y="14496"/>
                  </a:lnTo>
                  <a:lnTo>
                    <a:pt x="607142" y="21882"/>
                  </a:lnTo>
                  <a:lnTo>
                    <a:pt x="651729" y="32419"/>
                  </a:lnTo>
                  <a:lnTo>
                    <a:pt x="695288" y="46016"/>
                  </a:lnTo>
                  <a:lnTo>
                    <a:pt x="737667" y="62580"/>
                  </a:lnTo>
                  <a:lnTo>
                    <a:pt x="778714" y="82018"/>
                  </a:lnTo>
                  <a:lnTo>
                    <a:pt x="818277" y="104237"/>
                  </a:lnTo>
                  <a:lnTo>
                    <a:pt x="856204" y="129147"/>
                  </a:lnTo>
                  <a:lnTo>
                    <a:pt x="892344" y="156653"/>
                  </a:lnTo>
                  <a:lnTo>
                    <a:pt x="926545" y="186665"/>
                  </a:lnTo>
                  <a:lnTo>
                    <a:pt x="958655" y="219089"/>
                  </a:lnTo>
                  <a:lnTo>
                    <a:pt x="988523" y="253833"/>
                  </a:lnTo>
                  <a:lnTo>
                    <a:pt x="1015995" y="290804"/>
                  </a:lnTo>
                  <a:lnTo>
                    <a:pt x="1040921" y="329911"/>
                  </a:lnTo>
                  <a:lnTo>
                    <a:pt x="1063149" y="371061"/>
                  </a:lnTo>
                  <a:lnTo>
                    <a:pt x="1082527" y="414162"/>
                  </a:lnTo>
                  <a:lnTo>
                    <a:pt x="1098903" y="459120"/>
                  </a:lnTo>
                  <a:lnTo>
                    <a:pt x="1112125" y="505845"/>
                  </a:lnTo>
                  <a:lnTo>
                    <a:pt x="1121878" y="553410"/>
                  </a:lnTo>
                  <a:lnTo>
                    <a:pt x="1128019" y="600858"/>
                  </a:lnTo>
                  <a:lnTo>
                    <a:pt x="1130640" y="648038"/>
                  </a:lnTo>
                  <a:lnTo>
                    <a:pt x="1129833" y="694798"/>
                  </a:lnTo>
                  <a:lnTo>
                    <a:pt x="1125689" y="740985"/>
                  </a:lnTo>
                  <a:lnTo>
                    <a:pt x="1118302" y="786448"/>
                  </a:lnTo>
                  <a:lnTo>
                    <a:pt x="1107764" y="831035"/>
                  </a:lnTo>
                  <a:lnTo>
                    <a:pt x="1094168" y="874594"/>
                  </a:lnTo>
                  <a:lnTo>
                    <a:pt x="1077605" y="916973"/>
                  </a:lnTo>
                  <a:lnTo>
                    <a:pt x="1058167" y="958021"/>
                  </a:lnTo>
                  <a:lnTo>
                    <a:pt x="1035948" y="997585"/>
                  </a:lnTo>
                  <a:lnTo>
                    <a:pt x="1011040" y="1035514"/>
                  </a:lnTo>
                  <a:lnTo>
                    <a:pt x="983534" y="1071656"/>
                  </a:lnTo>
                  <a:lnTo>
                    <a:pt x="953524" y="1105859"/>
                  </a:lnTo>
                  <a:lnTo>
                    <a:pt x="921101" y="1137971"/>
                  </a:lnTo>
                  <a:lnTo>
                    <a:pt x="886358" y="1167840"/>
                  </a:lnTo>
                  <a:lnTo>
                    <a:pt x="849388" y="1195315"/>
                  </a:lnTo>
                  <a:lnTo>
                    <a:pt x="810282" y="1220243"/>
                  </a:lnTo>
                  <a:lnTo>
                    <a:pt x="769133" y="1242473"/>
                  </a:lnTo>
                  <a:lnTo>
                    <a:pt x="726033" y="1261852"/>
                  </a:lnTo>
                  <a:lnTo>
                    <a:pt x="681075" y="1278230"/>
                  </a:lnTo>
                  <a:lnTo>
                    <a:pt x="634351" y="1291454"/>
                  </a:lnTo>
                  <a:lnTo>
                    <a:pt x="586788" y="1301203"/>
                  </a:lnTo>
                  <a:lnTo>
                    <a:pt x="539342" y="1307340"/>
                  </a:lnTo>
                  <a:lnTo>
                    <a:pt x="492163" y="1309957"/>
                  </a:lnTo>
                  <a:lnTo>
                    <a:pt x="2115391" y="1309957"/>
                  </a:lnTo>
                  <a:lnTo>
                    <a:pt x="1886190" y="1088076"/>
                  </a:lnTo>
                  <a:lnTo>
                    <a:pt x="1899333" y="1040778"/>
                  </a:lnTo>
                  <a:lnTo>
                    <a:pt x="1910935" y="992975"/>
                  </a:lnTo>
                  <a:lnTo>
                    <a:pt x="1920973" y="944706"/>
                  </a:lnTo>
                  <a:lnTo>
                    <a:pt x="1929422" y="896006"/>
                  </a:lnTo>
                  <a:lnTo>
                    <a:pt x="1936260" y="846913"/>
                  </a:lnTo>
                  <a:lnTo>
                    <a:pt x="1941463" y="797463"/>
                  </a:lnTo>
                  <a:lnTo>
                    <a:pt x="1945007" y="747693"/>
                  </a:lnTo>
                  <a:lnTo>
                    <a:pt x="1946870" y="697640"/>
                  </a:lnTo>
                  <a:lnTo>
                    <a:pt x="2274657" y="534458"/>
                  </a:lnTo>
                  <a:lnTo>
                    <a:pt x="2146820" y="9547"/>
                  </a:lnTo>
                  <a:close/>
                </a:path>
                <a:path w="2275205" h="2487295">
                  <a:moveTo>
                    <a:pt x="2144495" y="0"/>
                  </a:moveTo>
                  <a:lnTo>
                    <a:pt x="0" y="0"/>
                  </a:lnTo>
                  <a:lnTo>
                    <a:pt x="0" y="222034"/>
                  </a:lnTo>
                  <a:lnTo>
                    <a:pt x="7376" y="213627"/>
                  </a:lnTo>
                  <a:lnTo>
                    <a:pt x="39800" y="181517"/>
                  </a:lnTo>
                  <a:lnTo>
                    <a:pt x="74543" y="151651"/>
                  </a:lnTo>
                  <a:lnTo>
                    <a:pt x="111513" y="124179"/>
                  </a:lnTo>
                  <a:lnTo>
                    <a:pt x="150618" y="99255"/>
                  </a:lnTo>
                  <a:lnTo>
                    <a:pt x="191764" y="77031"/>
                  </a:lnTo>
                  <a:lnTo>
                    <a:pt x="234859" y="57657"/>
                  </a:lnTo>
                  <a:lnTo>
                    <a:pt x="279811" y="41286"/>
                  </a:lnTo>
                  <a:lnTo>
                    <a:pt x="326528" y="28071"/>
                  </a:lnTo>
                  <a:lnTo>
                    <a:pt x="374096" y="18314"/>
                  </a:lnTo>
                  <a:lnTo>
                    <a:pt x="421547" y="12170"/>
                  </a:lnTo>
                  <a:lnTo>
                    <a:pt x="468729" y="9547"/>
                  </a:lnTo>
                  <a:lnTo>
                    <a:pt x="2146820" y="9547"/>
                  </a:lnTo>
                  <a:lnTo>
                    <a:pt x="2144495" y="0"/>
                  </a:lnTo>
                  <a:close/>
                </a:path>
              </a:pathLst>
            </a:custGeom>
            <a:solidFill>
              <a:srgbClr val="F3F3F5"/>
            </a:solidFill>
          </p:spPr>
          <p:txBody>
            <a:bodyPr wrap="square" lIns="0" tIns="0" rIns="0" bIns="0" rtlCol="0"/>
            <a:lstStyle/>
            <a:p>
              <a:endParaRPr/>
            </a:p>
          </p:txBody>
        </p:sp>
      </p:grpSp>
      <p:sp>
        <p:nvSpPr>
          <p:cNvPr id="8" name="object 8"/>
          <p:cNvSpPr txBox="1"/>
          <p:nvPr/>
        </p:nvSpPr>
        <p:spPr>
          <a:xfrm>
            <a:off x="1110983" y="1640358"/>
            <a:ext cx="2699385" cy="1854200"/>
          </a:xfrm>
          <a:prstGeom prst="rect">
            <a:avLst/>
          </a:prstGeom>
        </p:spPr>
        <p:txBody>
          <a:bodyPr vert="horz" wrap="square" lIns="0" tIns="12700" rIns="0" bIns="0" rtlCol="0">
            <a:spAutoFit/>
          </a:bodyPr>
          <a:lstStyle/>
          <a:p>
            <a:pPr marL="12700" marR="5080">
              <a:lnSpc>
                <a:spcPct val="100000"/>
              </a:lnSpc>
              <a:spcBef>
                <a:spcPts val="100"/>
              </a:spcBef>
            </a:pPr>
            <a:r>
              <a:rPr sz="2400" spc="175" dirty="0">
                <a:solidFill>
                  <a:srgbClr val="020304"/>
                </a:solidFill>
                <a:latin typeface="Trebuchet MS"/>
                <a:cs typeface="Trebuchet MS"/>
              </a:rPr>
              <a:t>TYPES </a:t>
            </a:r>
            <a:r>
              <a:rPr sz="2400" spc="185" dirty="0">
                <a:solidFill>
                  <a:srgbClr val="020304"/>
                </a:solidFill>
                <a:latin typeface="Trebuchet MS"/>
                <a:cs typeface="Trebuchet MS"/>
              </a:rPr>
              <a:t>OF </a:t>
            </a:r>
            <a:r>
              <a:rPr sz="2400" spc="190" dirty="0">
                <a:solidFill>
                  <a:srgbClr val="020304"/>
                </a:solidFill>
                <a:latin typeface="Trebuchet MS"/>
                <a:cs typeface="Trebuchet MS"/>
              </a:rPr>
              <a:t> </a:t>
            </a:r>
            <a:r>
              <a:rPr sz="2400" spc="215" dirty="0">
                <a:solidFill>
                  <a:srgbClr val="020304"/>
                </a:solidFill>
                <a:latin typeface="Trebuchet MS"/>
                <a:cs typeface="Trebuchet MS"/>
              </a:rPr>
              <a:t>COLLABOR</a:t>
            </a:r>
            <a:r>
              <a:rPr sz="2400" spc="225" dirty="0">
                <a:solidFill>
                  <a:srgbClr val="020304"/>
                </a:solidFill>
                <a:latin typeface="Trebuchet MS"/>
                <a:cs typeface="Trebuchet MS"/>
              </a:rPr>
              <a:t>A</a:t>
            </a:r>
            <a:r>
              <a:rPr sz="2400" spc="170" dirty="0">
                <a:solidFill>
                  <a:srgbClr val="020304"/>
                </a:solidFill>
                <a:latin typeface="Trebuchet MS"/>
                <a:cs typeface="Trebuchet MS"/>
              </a:rPr>
              <a:t>TORS  </a:t>
            </a:r>
            <a:r>
              <a:rPr sz="2400" spc="60" dirty="0">
                <a:solidFill>
                  <a:srgbClr val="020304"/>
                </a:solidFill>
                <a:latin typeface="Trebuchet MS"/>
                <a:cs typeface="Trebuchet MS"/>
              </a:rPr>
              <a:t>WHICH </a:t>
            </a:r>
            <a:r>
              <a:rPr sz="2400" spc="30" dirty="0">
                <a:solidFill>
                  <a:srgbClr val="020304"/>
                </a:solidFill>
                <a:latin typeface="Trebuchet MS"/>
                <a:cs typeface="Trebuchet MS"/>
              </a:rPr>
              <a:t>ONE </a:t>
            </a:r>
            <a:r>
              <a:rPr sz="2400" spc="120" dirty="0">
                <a:solidFill>
                  <a:srgbClr val="020304"/>
                </a:solidFill>
                <a:latin typeface="Trebuchet MS"/>
                <a:cs typeface="Trebuchet MS"/>
              </a:rPr>
              <a:t>DO </a:t>
            </a:r>
            <a:r>
              <a:rPr sz="2400" spc="125" dirty="0">
                <a:solidFill>
                  <a:srgbClr val="020304"/>
                </a:solidFill>
                <a:latin typeface="Trebuchet MS"/>
                <a:cs typeface="Trebuchet MS"/>
              </a:rPr>
              <a:t> </a:t>
            </a:r>
            <a:r>
              <a:rPr sz="2400" spc="85" dirty="0">
                <a:solidFill>
                  <a:srgbClr val="020304"/>
                </a:solidFill>
                <a:latin typeface="Trebuchet MS"/>
                <a:cs typeface="Trebuchet MS"/>
              </a:rPr>
              <a:t>YOU </a:t>
            </a:r>
            <a:r>
              <a:rPr sz="2400" spc="-30" dirty="0">
                <a:solidFill>
                  <a:srgbClr val="020304"/>
                </a:solidFill>
                <a:latin typeface="Trebuchet MS"/>
                <a:cs typeface="Trebuchet MS"/>
              </a:rPr>
              <a:t>THINK </a:t>
            </a:r>
            <a:r>
              <a:rPr sz="2400" spc="85" dirty="0">
                <a:solidFill>
                  <a:srgbClr val="020304"/>
                </a:solidFill>
                <a:latin typeface="Trebuchet MS"/>
                <a:cs typeface="Trebuchet MS"/>
              </a:rPr>
              <a:t>YOU </a:t>
            </a:r>
            <a:r>
              <a:rPr sz="2400" spc="90" dirty="0">
                <a:solidFill>
                  <a:srgbClr val="020304"/>
                </a:solidFill>
                <a:latin typeface="Trebuchet MS"/>
                <a:cs typeface="Trebuchet MS"/>
              </a:rPr>
              <a:t> </a:t>
            </a:r>
            <a:r>
              <a:rPr sz="2400" spc="45" dirty="0">
                <a:solidFill>
                  <a:srgbClr val="020304"/>
                </a:solidFill>
                <a:latin typeface="Trebuchet MS"/>
                <a:cs typeface="Trebuchet MS"/>
              </a:rPr>
              <a:t>MIGHT</a:t>
            </a:r>
            <a:r>
              <a:rPr sz="2400" spc="-65" dirty="0">
                <a:solidFill>
                  <a:srgbClr val="020304"/>
                </a:solidFill>
                <a:latin typeface="Trebuchet MS"/>
                <a:cs typeface="Trebuchet MS"/>
              </a:rPr>
              <a:t> </a:t>
            </a:r>
            <a:r>
              <a:rPr sz="2400" spc="65" dirty="0">
                <a:solidFill>
                  <a:srgbClr val="020304"/>
                </a:solidFill>
                <a:latin typeface="Trebuchet MS"/>
                <a:cs typeface="Trebuchet MS"/>
              </a:rPr>
              <a:t>BE?</a:t>
            </a:r>
            <a:endParaRPr sz="2400">
              <a:latin typeface="Trebuchet MS"/>
              <a:cs typeface="Trebuchet MS"/>
            </a:endParaRPr>
          </a:p>
        </p:txBody>
      </p:sp>
      <p:sp>
        <p:nvSpPr>
          <p:cNvPr id="9" name="object 9"/>
          <p:cNvSpPr/>
          <p:nvPr/>
        </p:nvSpPr>
        <p:spPr>
          <a:xfrm>
            <a:off x="1103082" y="1027510"/>
            <a:ext cx="1538605" cy="438150"/>
          </a:xfrm>
          <a:custGeom>
            <a:avLst/>
            <a:gdLst/>
            <a:ahLst/>
            <a:cxnLst/>
            <a:rect l="l" t="t" r="r" b="b"/>
            <a:pathLst>
              <a:path w="1538605" h="438150">
                <a:moveTo>
                  <a:pt x="1319453"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319453" y="438124"/>
                </a:lnTo>
                <a:lnTo>
                  <a:pt x="1369525" y="432312"/>
                </a:lnTo>
                <a:lnTo>
                  <a:pt x="1415573" y="415771"/>
                </a:lnTo>
                <a:lnTo>
                  <a:pt x="1456256" y="389841"/>
                </a:lnTo>
                <a:lnTo>
                  <a:pt x="1490233" y="355864"/>
                </a:lnTo>
                <a:lnTo>
                  <a:pt x="1516162" y="315181"/>
                </a:lnTo>
                <a:lnTo>
                  <a:pt x="1532704" y="269133"/>
                </a:lnTo>
                <a:lnTo>
                  <a:pt x="1538516" y="219062"/>
                </a:lnTo>
                <a:lnTo>
                  <a:pt x="1532704" y="168990"/>
                </a:lnTo>
                <a:lnTo>
                  <a:pt x="1516162" y="122942"/>
                </a:lnTo>
                <a:lnTo>
                  <a:pt x="1490233" y="82259"/>
                </a:lnTo>
                <a:lnTo>
                  <a:pt x="1456256" y="48282"/>
                </a:lnTo>
                <a:lnTo>
                  <a:pt x="1415573" y="22353"/>
                </a:lnTo>
                <a:lnTo>
                  <a:pt x="1369525" y="5811"/>
                </a:lnTo>
                <a:lnTo>
                  <a:pt x="1319453" y="0"/>
                </a:lnTo>
                <a:close/>
              </a:path>
            </a:pathLst>
          </a:custGeom>
          <a:solidFill>
            <a:srgbClr val="D21924"/>
          </a:solidFill>
        </p:spPr>
        <p:txBody>
          <a:bodyPr wrap="square" lIns="0" tIns="0" rIns="0" bIns="0" rtlCol="0"/>
          <a:lstStyle/>
          <a:p>
            <a:endParaRPr/>
          </a:p>
        </p:txBody>
      </p:sp>
      <p:sp>
        <p:nvSpPr>
          <p:cNvPr id="10" name="object 10"/>
          <p:cNvSpPr txBox="1"/>
          <p:nvPr/>
        </p:nvSpPr>
        <p:spPr>
          <a:xfrm>
            <a:off x="1293582" y="1044338"/>
            <a:ext cx="1151890" cy="345440"/>
          </a:xfrm>
          <a:prstGeom prst="rect">
            <a:avLst/>
          </a:prstGeom>
        </p:spPr>
        <p:txBody>
          <a:bodyPr vert="horz" wrap="square" lIns="0" tIns="12700" rIns="0" bIns="0" rtlCol="0">
            <a:spAutoFit/>
          </a:bodyPr>
          <a:lstStyle/>
          <a:p>
            <a:pPr marL="12700">
              <a:lnSpc>
                <a:spcPct val="100000"/>
              </a:lnSpc>
              <a:spcBef>
                <a:spcPts val="100"/>
              </a:spcBef>
            </a:pPr>
            <a:r>
              <a:rPr sz="2100" b="1" spc="-35" dirty="0">
                <a:solidFill>
                  <a:srgbClr val="FFFFFF"/>
                </a:solidFill>
                <a:latin typeface="Trebuchet MS"/>
                <a:cs typeface="Trebuchet MS"/>
              </a:rPr>
              <a:t>Exersices</a:t>
            </a:r>
            <a:endParaRPr sz="2100">
              <a:latin typeface="Trebuchet MS"/>
              <a:cs typeface="Trebuchet MS"/>
            </a:endParaRPr>
          </a:p>
        </p:txBody>
      </p:sp>
      <p:sp>
        <p:nvSpPr>
          <p:cNvPr id="11" name="object 11"/>
          <p:cNvSpPr txBox="1">
            <a:spLocks noGrp="1"/>
          </p:cNvSpPr>
          <p:nvPr>
            <p:ph type="title"/>
          </p:nvPr>
        </p:nvSpPr>
        <p:spPr>
          <a:xfrm>
            <a:off x="7300299" y="896701"/>
            <a:ext cx="2232660" cy="756920"/>
          </a:xfrm>
          <a:prstGeom prst="rect">
            <a:avLst/>
          </a:prstGeom>
        </p:spPr>
        <p:txBody>
          <a:bodyPr vert="horz" wrap="square" lIns="0" tIns="12700" rIns="0" bIns="0" rtlCol="0">
            <a:spAutoFit/>
          </a:bodyPr>
          <a:lstStyle/>
          <a:p>
            <a:pPr marL="319405" marR="5080" indent="-307340">
              <a:lnSpc>
                <a:spcPct val="100000"/>
              </a:lnSpc>
              <a:spcBef>
                <a:spcPts val="100"/>
              </a:spcBef>
            </a:pPr>
            <a:r>
              <a:rPr sz="2400" b="0" spc="140" dirty="0">
                <a:solidFill>
                  <a:srgbClr val="020304"/>
                </a:solidFill>
                <a:latin typeface="Trebuchet MS"/>
                <a:cs typeface="Trebuchet MS"/>
              </a:rPr>
              <a:t>Here</a:t>
            </a:r>
            <a:r>
              <a:rPr sz="2400" b="0" spc="10" dirty="0">
                <a:solidFill>
                  <a:srgbClr val="020304"/>
                </a:solidFill>
                <a:latin typeface="Trebuchet MS"/>
                <a:cs typeface="Trebuchet MS"/>
              </a:rPr>
              <a:t> </a:t>
            </a:r>
            <a:r>
              <a:rPr sz="2400" b="0" spc="120" dirty="0">
                <a:solidFill>
                  <a:srgbClr val="020304"/>
                </a:solidFill>
                <a:latin typeface="Trebuchet MS"/>
                <a:cs typeface="Trebuchet MS"/>
              </a:rPr>
              <a:t>are</a:t>
            </a:r>
            <a:r>
              <a:rPr sz="2400" b="0" spc="15" dirty="0">
                <a:solidFill>
                  <a:srgbClr val="020304"/>
                </a:solidFill>
                <a:latin typeface="Trebuchet MS"/>
                <a:cs typeface="Trebuchet MS"/>
              </a:rPr>
              <a:t> </a:t>
            </a:r>
            <a:r>
              <a:rPr sz="2400" b="0" spc="170" dirty="0">
                <a:solidFill>
                  <a:srgbClr val="020304"/>
                </a:solidFill>
                <a:latin typeface="Trebuchet MS"/>
                <a:cs typeface="Trebuchet MS"/>
              </a:rPr>
              <a:t>the</a:t>
            </a:r>
            <a:r>
              <a:rPr sz="2400" b="0" spc="15" dirty="0">
                <a:solidFill>
                  <a:srgbClr val="020304"/>
                </a:solidFill>
                <a:latin typeface="Trebuchet MS"/>
                <a:cs typeface="Trebuchet MS"/>
              </a:rPr>
              <a:t> </a:t>
            </a:r>
            <a:r>
              <a:rPr sz="2400" b="0" spc="170" dirty="0">
                <a:solidFill>
                  <a:srgbClr val="020304"/>
                </a:solidFill>
                <a:latin typeface="Trebuchet MS"/>
                <a:cs typeface="Trebuchet MS"/>
              </a:rPr>
              <a:t>9 </a:t>
            </a:r>
            <a:r>
              <a:rPr sz="2400" b="0" spc="-710" dirty="0">
                <a:solidFill>
                  <a:srgbClr val="020304"/>
                </a:solidFill>
                <a:latin typeface="Trebuchet MS"/>
                <a:cs typeface="Trebuchet MS"/>
              </a:rPr>
              <a:t> </a:t>
            </a:r>
            <a:r>
              <a:rPr sz="2400" b="0" spc="150" dirty="0">
                <a:solidFill>
                  <a:srgbClr val="020304"/>
                </a:solidFill>
                <a:latin typeface="Trebuchet MS"/>
                <a:cs typeface="Trebuchet MS"/>
              </a:rPr>
              <a:t>collaborator</a:t>
            </a:r>
            <a:endParaRPr sz="2400">
              <a:latin typeface="Trebuchet MS"/>
              <a:cs typeface="Trebuchet MS"/>
            </a:endParaRPr>
          </a:p>
        </p:txBody>
      </p:sp>
      <p:sp>
        <p:nvSpPr>
          <p:cNvPr id="12" name="object 12"/>
          <p:cNvSpPr txBox="1"/>
          <p:nvPr/>
        </p:nvSpPr>
        <p:spPr>
          <a:xfrm>
            <a:off x="7499942" y="1628221"/>
            <a:ext cx="2033270" cy="756920"/>
          </a:xfrm>
          <a:prstGeom prst="rect">
            <a:avLst/>
          </a:prstGeom>
        </p:spPr>
        <p:txBody>
          <a:bodyPr vert="horz" wrap="square" lIns="0" tIns="12700" rIns="0" bIns="0" rtlCol="0">
            <a:spAutoFit/>
          </a:bodyPr>
          <a:lstStyle/>
          <a:p>
            <a:pPr marL="12700" marR="5080" indent="725170">
              <a:lnSpc>
                <a:spcPct val="100000"/>
              </a:lnSpc>
              <a:spcBef>
                <a:spcPts val="100"/>
              </a:spcBef>
            </a:pPr>
            <a:r>
              <a:rPr sz="2400" spc="180" dirty="0">
                <a:solidFill>
                  <a:srgbClr val="020304"/>
                </a:solidFill>
                <a:latin typeface="Trebuchet MS"/>
                <a:cs typeface="Trebuchet MS"/>
              </a:rPr>
              <a:t>types</a:t>
            </a:r>
            <a:r>
              <a:rPr sz="2400" spc="-35" dirty="0">
                <a:solidFill>
                  <a:srgbClr val="020304"/>
                </a:solidFill>
                <a:latin typeface="Trebuchet MS"/>
                <a:cs typeface="Trebuchet MS"/>
              </a:rPr>
              <a:t> </a:t>
            </a:r>
            <a:r>
              <a:rPr sz="2400" spc="204" dirty="0">
                <a:solidFill>
                  <a:srgbClr val="020304"/>
                </a:solidFill>
                <a:latin typeface="Trebuchet MS"/>
                <a:cs typeface="Trebuchet MS"/>
              </a:rPr>
              <a:t>to </a:t>
            </a:r>
            <a:r>
              <a:rPr sz="2400" spc="-705" dirty="0">
                <a:solidFill>
                  <a:srgbClr val="020304"/>
                </a:solidFill>
                <a:latin typeface="Trebuchet MS"/>
                <a:cs typeface="Trebuchet MS"/>
              </a:rPr>
              <a:t> </a:t>
            </a:r>
            <a:r>
              <a:rPr sz="2400" spc="180" dirty="0">
                <a:solidFill>
                  <a:srgbClr val="020304"/>
                </a:solidFill>
                <a:latin typeface="Trebuchet MS"/>
                <a:cs typeface="Trebuchet MS"/>
              </a:rPr>
              <a:t>choose</a:t>
            </a:r>
            <a:r>
              <a:rPr sz="2400" spc="-40" dirty="0">
                <a:solidFill>
                  <a:srgbClr val="020304"/>
                </a:solidFill>
                <a:latin typeface="Trebuchet MS"/>
                <a:cs typeface="Trebuchet MS"/>
              </a:rPr>
              <a:t> </a:t>
            </a:r>
            <a:r>
              <a:rPr sz="2400" spc="120" dirty="0">
                <a:solidFill>
                  <a:srgbClr val="020304"/>
                </a:solidFill>
                <a:latin typeface="Trebuchet MS"/>
                <a:cs typeface="Trebuchet MS"/>
              </a:rPr>
              <a:t>from:</a:t>
            </a:r>
            <a:endParaRPr sz="2400">
              <a:latin typeface="Trebuchet MS"/>
              <a:cs typeface="Trebuchet MS"/>
            </a:endParaRPr>
          </a:p>
        </p:txBody>
      </p:sp>
      <p:sp>
        <p:nvSpPr>
          <p:cNvPr id="13" name="object 13"/>
          <p:cNvSpPr txBox="1"/>
          <p:nvPr/>
        </p:nvSpPr>
        <p:spPr>
          <a:xfrm>
            <a:off x="7843349" y="2710260"/>
            <a:ext cx="1689735" cy="2494280"/>
          </a:xfrm>
          <a:prstGeom prst="rect">
            <a:avLst/>
          </a:prstGeom>
        </p:spPr>
        <p:txBody>
          <a:bodyPr vert="horz" wrap="square" lIns="0" tIns="12700" rIns="0" bIns="0" rtlCol="0">
            <a:spAutoFit/>
          </a:bodyPr>
          <a:lstStyle/>
          <a:p>
            <a:pPr marL="12700" marR="5080" indent="215265" algn="r">
              <a:lnSpc>
                <a:spcPct val="100000"/>
              </a:lnSpc>
              <a:spcBef>
                <a:spcPts val="100"/>
              </a:spcBef>
            </a:pPr>
            <a:r>
              <a:rPr sz="1800" spc="-70" dirty="0">
                <a:solidFill>
                  <a:srgbClr val="1D1D1B"/>
                </a:solidFill>
                <a:latin typeface="Trebuchet MS"/>
                <a:cs typeface="Trebuchet MS"/>
              </a:rPr>
              <a:t>The</a:t>
            </a:r>
            <a:r>
              <a:rPr sz="1800" spc="-45" dirty="0">
                <a:solidFill>
                  <a:srgbClr val="1D1D1B"/>
                </a:solidFill>
                <a:latin typeface="Trebuchet MS"/>
                <a:cs typeface="Trebuchet MS"/>
              </a:rPr>
              <a:t> </a:t>
            </a:r>
            <a:r>
              <a:rPr sz="1800" spc="-50" dirty="0">
                <a:solidFill>
                  <a:srgbClr val="1D1D1B"/>
                </a:solidFill>
                <a:latin typeface="Trebuchet MS"/>
                <a:cs typeface="Trebuchet MS"/>
              </a:rPr>
              <a:t>Ringleader  </a:t>
            </a:r>
            <a:r>
              <a:rPr sz="1800" spc="-70" dirty="0">
                <a:solidFill>
                  <a:srgbClr val="1D1D1B"/>
                </a:solidFill>
                <a:latin typeface="Trebuchet MS"/>
                <a:cs typeface="Trebuchet MS"/>
              </a:rPr>
              <a:t>The</a:t>
            </a:r>
            <a:r>
              <a:rPr sz="1800" spc="-45" dirty="0">
                <a:solidFill>
                  <a:srgbClr val="1D1D1B"/>
                </a:solidFill>
                <a:latin typeface="Trebuchet MS"/>
                <a:cs typeface="Trebuchet MS"/>
              </a:rPr>
              <a:t> </a:t>
            </a:r>
            <a:r>
              <a:rPr sz="1800" spc="-50" dirty="0">
                <a:solidFill>
                  <a:srgbClr val="1D1D1B"/>
                </a:solidFill>
                <a:latin typeface="Trebuchet MS"/>
                <a:cs typeface="Trebuchet MS"/>
              </a:rPr>
              <a:t>Stealth</a:t>
            </a:r>
            <a:r>
              <a:rPr sz="1800" spc="-45" dirty="0">
                <a:solidFill>
                  <a:srgbClr val="1D1D1B"/>
                </a:solidFill>
                <a:latin typeface="Trebuchet MS"/>
                <a:cs typeface="Trebuchet MS"/>
              </a:rPr>
              <a:t> </a:t>
            </a:r>
            <a:r>
              <a:rPr sz="1800" spc="-75" dirty="0">
                <a:solidFill>
                  <a:srgbClr val="1D1D1B"/>
                </a:solidFill>
                <a:latin typeface="Trebuchet MS"/>
                <a:cs typeface="Trebuchet MS"/>
              </a:rPr>
              <a:t>Ninja</a:t>
            </a:r>
            <a:endParaRPr sz="1800">
              <a:latin typeface="Trebuchet MS"/>
              <a:cs typeface="Trebuchet MS"/>
            </a:endParaRPr>
          </a:p>
          <a:p>
            <a:pPr marL="349250" marR="5080" indent="291465" algn="r">
              <a:lnSpc>
                <a:spcPct val="100000"/>
              </a:lnSpc>
            </a:pPr>
            <a:r>
              <a:rPr sz="1800" spc="-70" dirty="0">
                <a:solidFill>
                  <a:srgbClr val="1D1D1B"/>
                </a:solidFill>
                <a:latin typeface="Trebuchet MS"/>
                <a:cs typeface="Trebuchet MS"/>
              </a:rPr>
              <a:t>The</a:t>
            </a:r>
            <a:r>
              <a:rPr sz="1800" spc="-45" dirty="0">
                <a:solidFill>
                  <a:srgbClr val="1D1D1B"/>
                </a:solidFill>
                <a:latin typeface="Trebuchet MS"/>
                <a:cs typeface="Trebuchet MS"/>
              </a:rPr>
              <a:t> </a:t>
            </a:r>
            <a:r>
              <a:rPr sz="1800" spc="-65" dirty="0">
                <a:solidFill>
                  <a:srgbClr val="1D1D1B"/>
                </a:solidFill>
                <a:latin typeface="Trebuchet MS"/>
                <a:cs typeface="Trebuchet MS"/>
              </a:rPr>
              <a:t>Expert  </a:t>
            </a:r>
            <a:r>
              <a:rPr sz="1800" spc="-70" dirty="0">
                <a:solidFill>
                  <a:srgbClr val="1D1D1B"/>
                </a:solidFill>
                <a:latin typeface="Trebuchet MS"/>
                <a:cs typeface="Trebuchet MS"/>
              </a:rPr>
              <a:t>The</a:t>
            </a:r>
            <a:r>
              <a:rPr sz="1800" spc="-45" dirty="0">
                <a:solidFill>
                  <a:srgbClr val="1D1D1B"/>
                </a:solidFill>
                <a:latin typeface="Trebuchet MS"/>
                <a:cs typeface="Trebuchet MS"/>
              </a:rPr>
              <a:t> </a:t>
            </a:r>
            <a:r>
              <a:rPr sz="1800" spc="-70" dirty="0">
                <a:solidFill>
                  <a:srgbClr val="1D1D1B"/>
                </a:solidFill>
                <a:latin typeface="Trebuchet MS"/>
                <a:cs typeface="Trebuchet MS"/>
              </a:rPr>
              <a:t>Executive  The</a:t>
            </a:r>
            <a:r>
              <a:rPr sz="1800" spc="-45" dirty="0">
                <a:solidFill>
                  <a:srgbClr val="1D1D1B"/>
                </a:solidFill>
                <a:latin typeface="Trebuchet MS"/>
                <a:cs typeface="Trebuchet MS"/>
              </a:rPr>
              <a:t> </a:t>
            </a:r>
            <a:r>
              <a:rPr sz="1800" spc="-65" dirty="0">
                <a:solidFill>
                  <a:srgbClr val="1D1D1B"/>
                </a:solidFill>
                <a:latin typeface="Trebuchet MS"/>
                <a:cs typeface="Trebuchet MS"/>
              </a:rPr>
              <a:t>Socialite  </a:t>
            </a:r>
            <a:r>
              <a:rPr sz="1800" spc="-70" dirty="0">
                <a:solidFill>
                  <a:srgbClr val="1D1D1B"/>
                </a:solidFill>
                <a:latin typeface="Trebuchet MS"/>
                <a:cs typeface="Trebuchet MS"/>
              </a:rPr>
              <a:t>The</a:t>
            </a:r>
            <a:r>
              <a:rPr sz="1800" spc="-60" dirty="0">
                <a:solidFill>
                  <a:srgbClr val="1D1D1B"/>
                </a:solidFill>
                <a:latin typeface="Trebuchet MS"/>
                <a:cs typeface="Trebuchet MS"/>
              </a:rPr>
              <a:t> </a:t>
            </a:r>
            <a:r>
              <a:rPr sz="1800" spc="-55" dirty="0">
                <a:solidFill>
                  <a:srgbClr val="1D1D1B"/>
                </a:solidFill>
                <a:latin typeface="Trebuchet MS"/>
                <a:cs typeface="Trebuchet MS"/>
              </a:rPr>
              <a:t>Siloist </a:t>
            </a:r>
            <a:r>
              <a:rPr sz="1800" spc="-50" dirty="0">
                <a:solidFill>
                  <a:srgbClr val="1D1D1B"/>
                </a:solidFill>
                <a:latin typeface="Trebuchet MS"/>
                <a:cs typeface="Trebuchet MS"/>
              </a:rPr>
              <a:t> </a:t>
            </a:r>
            <a:r>
              <a:rPr sz="1800" spc="-70" dirty="0">
                <a:solidFill>
                  <a:srgbClr val="1D1D1B"/>
                </a:solidFill>
                <a:latin typeface="Trebuchet MS"/>
                <a:cs typeface="Trebuchet MS"/>
              </a:rPr>
              <a:t>The</a:t>
            </a:r>
            <a:r>
              <a:rPr sz="1800" spc="-65" dirty="0">
                <a:solidFill>
                  <a:srgbClr val="1D1D1B"/>
                </a:solidFill>
                <a:latin typeface="Trebuchet MS"/>
                <a:cs typeface="Trebuchet MS"/>
              </a:rPr>
              <a:t> </a:t>
            </a:r>
            <a:r>
              <a:rPr sz="1800" spc="-50" dirty="0">
                <a:solidFill>
                  <a:srgbClr val="1D1D1B"/>
                </a:solidFill>
                <a:latin typeface="Trebuchet MS"/>
                <a:cs typeface="Trebuchet MS"/>
              </a:rPr>
              <a:t>Skeptic </a:t>
            </a:r>
            <a:r>
              <a:rPr sz="1800" spc="-45" dirty="0">
                <a:solidFill>
                  <a:srgbClr val="1D1D1B"/>
                </a:solidFill>
                <a:latin typeface="Trebuchet MS"/>
                <a:cs typeface="Trebuchet MS"/>
              </a:rPr>
              <a:t> </a:t>
            </a:r>
            <a:r>
              <a:rPr sz="1800" spc="-70" dirty="0">
                <a:solidFill>
                  <a:srgbClr val="1D1D1B"/>
                </a:solidFill>
                <a:latin typeface="Trebuchet MS"/>
                <a:cs typeface="Trebuchet MS"/>
              </a:rPr>
              <a:t>The</a:t>
            </a:r>
            <a:r>
              <a:rPr sz="1800" spc="-45" dirty="0">
                <a:solidFill>
                  <a:srgbClr val="1D1D1B"/>
                </a:solidFill>
                <a:latin typeface="Trebuchet MS"/>
                <a:cs typeface="Trebuchet MS"/>
              </a:rPr>
              <a:t> </a:t>
            </a:r>
            <a:r>
              <a:rPr sz="1800" spc="-20" dirty="0">
                <a:solidFill>
                  <a:srgbClr val="1D1D1B"/>
                </a:solidFill>
                <a:latin typeface="Trebuchet MS"/>
                <a:cs typeface="Trebuchet MS"/>
              </a:rPr>
              <a:t>Dinosaur</a:t>
            </a:r>
            <a:endParaRPr sz="1800">
              <a:latin typeface="Trebuchet MS"/>
              <a:cs typeface="Trebuchet MS"/>
            </a:endParaRPr>
          </a:p>
          <a:p>
            <a:pPr marR="5080" algn="r">
              <a:lnSpc>
                <a:spcPct val="100000"/>
              </a:lnSpc>
            </a:pPr>
            <a:r>
              <a:rPr sz="1800" spc="-70" dirty="0">
                <a:solidFill>
                  <a:srgbClr val="1D1D1B"/>
                </a:solidFill>
                <a:latin typeface="Trebuchet MS"/>
                <a:cs typeface="Trebuchet MS"/>
              </a:rPr>
              <a:t>The</a:t>
            </a:r>
            <a:r>
              <a:rPr sz="1800" spc="-45" dirty="0">
                <a:solidFill>
                  <a:srgbClr val="1D1D1B"/>
                </a:solidFill>
                <a:latin typeface="Trebuchet MS"/>
                <a:cs typeface="Trebuchet MS"/>
              </a:rPr>
              <a:t> </a:t>
            </a:r>
            <a:r>
              <a:rPr sz="1800" spc="-315" dirty="0">
                <a:solidFill>
                  <a:srgbClr val="1D1D1B"/>
                </a:solidFill>
                <a:latin typeface="Trebuchet MS"/>
                <a:cs typeface="Trebuchet MS"/>
              </a:rPr>
              <a:t>T</a:t>
            </a:r>
            <a:r>
              <a:rPr sz="1800" spc="-45" dirty="0">
                <a:solidFill>
                  <a:srgbClr val="1D1D1B"/>
                </a:solidFill>
                <a:latin typeface="Trebuchet MS"/>
                <a:cs typeface="Trebuchet MS"/>
              </a:rPr>
              <a:t>askmaster</a:t>
            </a:r>
            <a:endParaRPr sz="180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166" y="286429"/>
            <a:ext cx="10000671" cy="7289591"/>
          </a:xfrm>
          <a:prstGeom prst="rect">
            <a:avLst/>
          </a:prstGeom>
        </p:spPr>
      </p:pic>
      <p:sp>
        <p:nvSpPr>
          <p:cNvPr id="3" name="object 3"/>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078929" y="5161241"/>
            <a:ext cx="5544579" cy="2611158"/>
          </a:xfrm>
          <a:prstGeom prst="rect">
            <a:avLst/>
          </a:prstGeom>
        </p:spPr>
      </p:pic>
      <p:sp>
        <p:nvSpPr>
          <p:cNvPr id="4" name="object 4"/>
          <p:cNvSpPr/>
          <p:nvPr/>
        </p:nvSpPr>
        <p:spPr>
          <a:xfrm>
            <a:off x="8098752" y="1148079"/>
            <a:ext cx="1103630" cy="492759"/>
          </a:xfrm>
          <a:custGeom>
            <a:avLst/>
            <a:gdLst/>
            <a:ahLst/>
            <a:cxnLst/>
            <a:rect l="l" t="t" r="r" b="b"/>
            <a:pathLst>
              <a:path w="1103629" h="492760">
                <a:moveTo>
                  <a:pt x="1103350" y="0"/>
                </a:moveTo>
                <a:lnTo>
                  <a:pt x="0" y="0"/>
                </a:lnTo>
                <a:lnTo>
                  <a:pt x="0" y="22860"/>
                </a:lnTo>
                <a:lnTo>
                  <a:pt x="0" y="469900"/>
                </a:lnTo>
                <a:lnTo>
                  <a:pt x="0" y="492760"/>
                </a:lnTo>
                <a:lnTo>
                  <a:pt x="1103350" y="492760"/>
                </a:lnTo>
                <a:lnTo>
                  <a:pt x="1103350" y="469900"/>
                </a:lnTo>
                <a:lnTo>
                  <a:pt x="22948" y="469900"/>
                </a:lnTo>
                <a:lnTo>
                  <a:pt x="22948" y="22860"/>
                </a:lnTo>
                <a:lnTo>
                  <a:pt x="1080414" y="22860"/>
                </a:lnTo>
                <a:lnTo>
                  <a:pt x="1080414" y="469696"/>
                </a:lnTo>
                <a:lnTo>
                  <a:pt x="1103350" y="469696"/>
                </a:lnTo>
                <a:lnTo>
                  <a:pt x="1103350" y="22860"/>
                </a:lnTo>
                <a:lnTo>
                  <a:pt x="1103350" y="22694"/>
                </a:lnTo>
                <a:lnTo>
                  <a:pt x="1103350" y="0"/>
                </a:lnTo>
                <a:close/>
              </a:path>
            </a:pathLst>
          </a:custGeom>
          <a:solidFill>
            <a:srgbClr val="D21924"/>
          </a:solidFill>
        </p:spPr>
        <p:txBody>
          <a:bodyPr wrap="square" lIns="0" tIns="0" rIns="0" bIns="0" rtlCol="0"/>
          <a:lstStyle/>
          <a:p>
            <a:endParaRPr/>
          </a:p>
        </p:txBody>
      </p:sp>
      <p:sp>
        <p:nvSpPr>
          <p:cNvPr id="5" name="object 5"/>
          <p:cNvSpPr/>
          <p:nvPr/>
        </p:nvSpPr>
        <p:spPr>
          <a:xfrm>
            <a:off x="7380973" y="1619249"/>
            <a:ext cx="1103630" cy="492759"/>
          </a:xfrm>
          <a:custGeom>
            <a:avLst/>
            <a:gdLst/>
            <a:ahLst/>
            <a:cxnLst/>
            <a:rect l="l" t="t" r="r" b="b"/>
            <a:pathLst>
              <a:path w="1103629" h="492760">
                <a:moveTo>
                  <a:pt x="1103350" y="22885"/>
                </a:moveTo>
                <a:lnTo>
                  <a:pt x="1080414" y="22885"/>
                </a:lnTo>
                <a:lnTo>
                  <a:pt x="1080414" y="469887"/>
                </a:lnTo>
                <a:lnTo>
                  <a:pt x="1103350" y="469887"/>
                </a:lnTo>
                <a:lnTo>
                  <a:pt x="1103350" y="22885"/>
                </a:lnTo>
                <a:close/>
              </a:path>
              <a:path w="1103629" h="492760">
                <a:moveTo>
                  <a:pt x="1103350" y="0"/>
                </a:moveTo>
                <a:lnTo>
                  <a:pt x="0" y="0"/>
                </a:lnTo>
                <a:lnTo>
                  <a:pt x="0" y="22860"/>
                </a:lnTo>
                <a:lnTo>
                  <a:pt x="0" y="469900"/>
                </a:lnTo>
                <a:lnTo>
                  <a:pt x="0" y="492760"/>
                </a:lnTo>
                <a:lnTo>
                  <a:pt x="1103350" y="492760"/>
                </a:lnTo>
                <a:lnTo>
                  <a:pt x="1103350" y="469900"/>
                </a:lnTo>
                <a:lnTo>
                  <a:pt x="22948" y="469900"/>
                </a:lnTo>
                <a:lnTo>
                  <a:pt x="22948" y="22860"/>
                </a:lnTo>
                <a:lnTo>
                  <a:pt x="1103350" y="22860"/>
                </a:lnTo>
                <a:lnTo>
                  <a:pt x="1103350"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4230908" y="2862731"/>
            <a:ext cx="5353685" cy="4909820"/>
            <a:chOff x="4230908" y="2862731"/>
            <a:chExt cx="5353685" cy="4909820"/>
          </a:xfrm>
        </p:grpSpPr>
        <p:pic>
          <p:nvPicPr>
            <p:cNvPr id="7" name="object 7"/>
            <p:cNvPicPr/>
            <p:nvPr/>
          </p:nvPicPr>
          <p:blipFill>
            <a:blip r:embed="rId3" cstate="print"/>
            <a:stretch>
              <a:fillRect/>
            </a:stretch>
          </p:blipFill>
          <p:spPr>
            <a:xfrm>
              <a:off x="5315696" y="4794389"/>
              <a:ext cx="196443" cy="196442"/>
            </a:xfrm>
            <a:prstGeom prst="rect">
              <a:avLst/>
            </a:prstGeom>
          </p:spPr>
        </p:pic>
        <p:pic>
          <p:nvPicPr>
            <p:cNvPr id="8" name="object 8"/>
            <p:cNvPicPr/>
            <p:nvPr/>
          </p:nvPicPr>
          <p:blipFill>
            <a:blip r:embed="rId4" cstate="print"/>
            <a:stretch>
              <a:fillRect/>
            </a:stretch>
          </p:blipFill>
          <p:spPr>
            <a:xfrm>
              <a:off x="5448599" y="5033056"/>
              <a:ext cx="111277" cy="110489"/>
            </a:xfrm>
            <a:prstGeom prst="rect">
              <a:avLst/>
            </a:prstGeom>
          </p:spPr>
        </p:pic>
        <p:pic>
          <p:nvPicPr>
            <p:cNvPr id="9" name="object 9"/>
            <p:cNvPicPr/>
            <p:nvPr/>
          </p:nvPicPr>
          <p:blipFill>
            <a:blip r:embed="rId5" cstate="print"/>
            <a:stretch>
              <a:fillRect/>
            </a:stretch>
          </p:blipFill>
          <p:spPr>
            <a:xfrm>
              <a:off x="4230908" y="2862731"/>
              <a:ext cx="5353585" cy="4909668"/>
            </a:xfrm>
            <a:prstGeom prst="rect">
              <a:avLst/>
            </a:prstGeom>
          </p:spPr>
        </p:pic>
        <p:sp>
          <p:nvSpPr>
            <p:cNvPr id="10" name="object 10"/>
            <p:cNvSpPr/>
            <p:nvPr/>
          </p:nvSpPr>
          <p:spPr>
            <a:xfrm>
              <a:off x="4774508" y="3996628"/>
              <a:ext cx="786130" cy="786130"/>
            </a:xfrm>
            <a:custGeom>
              <a:avLst/>
              <a:gdLst/>
              <a:ahLst/>
              <a:cxnLst/>
              <a:rect l="l" t="t" r="r" b="b"/>
              <a:pathLst>
                <a:path w="786129" h="786129">
                  <a:moveTo>
                    <a:pt x="416224" y="0"/>
                  </a:moveTo>
                  <a:lnTo>
                    <a:pt x="367862" y="41"/>
                  </a:lnTo>
                  <a:lnTo>
                    <a:pt x="320644" y="5910"/>
                  </a:lnTo>
                  <a:lnTo>
                    <a:pt x="275001" y="17312"/>
                  </a:lnTo>
                  <a:lnTo>
                    <a:pt x="231363" y="33953"/>
                  </a:lnTo>
                  <a:lnTo>
                    <a:pt x="190160" y="55539"/>
                  </a:lnTo>
                  <a:lnTo>
                    <a:pt x="151823" y="81774"/>
                  </a:lnTo>
                  <a:lnTo>
                    <a:pt x="116782" y="112364"/>
                  </a:lnTo>
                  <a:lnTo>
                    <a:pt x="85467" y="147014"/>
                  </a:lnTo>
                  <a:lnTo>
                    <a:pt x="58310" y="185431"/>
                  </a:lnTo>
                  <a:lnTo>
                    <a:pt x="35739" y="227318"/>
                  </a:lnTo>
                  <a:lnTo>
                    <a:pt x="18186" y="272383"/>
                  </a:lnTo>
                  <a:lnTo>
                    <a:pt x="6081" y="320330"/>
                  </a:lnTo>
                  <a:lnTo>
                    <a:pt x="0" y="369406"/>
                  </a:lnTo>
                  <a:lnTo>
                    <a:pt x="41" y="417768"/>
                  </a:lnTo>
                  <a:lnTo>
                    <a:pt x="5910" y="464986"/>
                  </a:lnTo>
                  <a:lnTo>
                    <a:pt x="17312" y="510629"/>
                  </a:lnTo>
                  <a:lnTo>
                    <a:pt x="33953" y="554267"/>
                  </a:lnTo>
                  <a:lnTo>
                    <a:pt x="55539" y="595470"/>
                  </a:lnTo>
                  <a:lnTo>
                    <a:pt x="81774" y="633807"/>
                  </a:lnTo>
                  <a:lnTo>
                    <a:pt x="112364" y="668848"/>
                  </a:lnTo>
                  <a:lnTo>
                    <a:pt x="147014" y="700162"/>
                  </a:lnTo>
                  <a:lnTo>
                    <a:pt x="185431" y="727320"/>
                  </a:lnTo>
                  <a:lnTo>
                    <a:pt x="227318" y="749891"/>
                  </a:lnTo>
                  <a:lnTo>
                    <a:pt x="272383" y="767444"/>
                  </a:lnTo>
                  <a:lnTo>
                    <a:pt x="320330" y="779549"/>
                  </a:lnTo>
                  <a:lnTo>
                    <a:pt x="369406" y="785628"/>
                  </a:lnTo>
                  <a:lnTo>
                    <a:pt x="417768" y="785585"/>
                  </a:lnTo>
                  <a:lnTo>
                    <a:pt x="464986" y="779715"/>
                  </a:lnTo>
                  <a:lnTo>
                    <a:pt x="510629" y="768312"/>
                  </a:lnTo>
                  <a:lnTo>
                    <a:pt x="554267" y="751671"/>
                  </a:lnTo>
                  <a:lnTo>
                    <a:pt x="595470" y="730086"/>
                  </a:lnTo>
                  <a:lnTo>
                    <a:pt x="633807" y="703852"/>
                  </a:lnTo>
                  <a:lnTo>
                    <a:pt x="668848" y="673263"/>
                  </a:lnTo>
                  <a:lnTo>
                    <a:pt x="700162" y="638613"/>
                  </a:lnTo>
                  <a:lnTo>
                    <a:pt x="727320" y="600198"/>
                  </a:lnTo>
                  <a:lnTo>
                    <a:pt x="749891" y="558311"/>
                  </a:lnTo>
                  <a:lnTo>
                    <a:pt x="767444" y="513247"/>
                  </a:lnTo>
                  <a:lnTo>
                    <a:pt x="779549" y="465300"/>
                  </a:lnTo>
                  <a:lnTo>
                    <a:pt x="785628" y="416224"/>
                  </a:lnTo>
                  <a:lnTo>
                    <a:pt x="785585" y="367862"/>
                  </a:lnTo>
                  <a:lnTo>
                    <a:pt x="779715" y="320644"/>
                  </a:lnTo>
                  <a:lnTo>
                    <a:pt x="768312" y="275001"/>
                  </a:lnTo>
                  <a:lnTo>
                    <a:pt x="751671" y="231363"/>
                  </a:lnTo>
                  <a:lnTo>
                    <a:pt x="730086" y="190160"/>
                  </a:lnTo>
                  <a:lnTo>
                    <a:pt x="703852" y="151823"/>
                  </a:lnTo>
                  <a:lnTo>
                    <a:pt x="673263" y="116782"/>
                  </a:lnTo>
                  <a:lnTo>
                    <a:pt x="638613" y="85467"/>
                  </a:lnTo>
                  <a:lnTo>
                    <a:pt x="600198" y="58310"/>
                  </a:lnTo>
                  <a:lnTo>
                    <a:pt x="558311" y="35739"/>
                  </a:lnTo>
                  <a:lnTo>
                    <a:pt x="513247" y="18186"/>
                  </a:lnTo>
                  <a:lnTo>
                    <a:pt x="465300" y="6081"/>
                  </a:lnTo>
                  <a:lnTo>
                    <a:pt x="416224"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4966662" y="4339860"/>
              <a:ext cx="99148" cy="99161"/>
            </a:xfrm>
            <a:prstGeom prst="rect">
              <a:avLst/>
            </a:prstGeom>
          </p:spPr>
        </p:pic>
        <p:pic>
          <p:nvPicPr>
            <p:cNvPr id="12" name="object 12"/>
            <p:cNvPicPr/>
            <p:nvPr/>
          </p:nvPicPr>
          <p:blipFill>
            <a:blip r:embed="rId7" cstate="print"/>
            <a:stretch>
              <a:fillRect/>
            </a:stretch>
          </p:blipFill>
          <p:spPr>
            <a:xfrm>
              <a:off x="5117745" y="4339860"/>
              <a:ext cx="99148" cy="99161"/>
            </a:xfrm>
            <a:prstGeom prst="rect">
              <a:avLst/>
            </a:prstGeom>
          </p:spPr>
        </p:pic>
        <p:pic>
          <p:nvPicPr>
            <p:cNvPr id="13" name="object 13"/>
            <p:cNvPicPr/>
            <p:nvPr/>
          </p:nvPicPr>
          <p:blipFill>
            <a:blip r:embed="rId6" cstate="print"/>
            <a:stretch>
              <a:fillRect/>
            </a:stretch>
          </p:blipFill>
          <p:spPr>
            <a:xfrm>
              <a:off x="5268829" y="4339860"/>
              <a:ext cx="99148" cy="99161"/>
            </a:xfrm>
            <a:prstGeom prst="rect">
              <a:avLst/>
            </a:prstGeom>
          </p:spPr>
        </p:pic>
      </p:grpSp>
      <p:sp>
        <p:nvSpPr>
          <p:cNvPr id="14" name="object 14"/>
          <p:cNvSpPr txBox="1">
            <a:spLocks noGrp="1"/>
          </p:cNvSpPr>
          <p:nvPr>
            <p:ph type="title"/>
          </p:nvPr>
        </p:nvSpPr>
        <p:spPr>
          <a:xfrm>
            <a:off x="1344066" y="1745617"/>
            <a:ext cx="2153285" cy="756920"/>
          </a:xfrm>
          <a:prstGeom prst="rect">
            <a:avLst/>
          </a:prstGeom>
        </p:spPr>
        <p:txBody>
          <a:bodyPr vert="horz" wrap="square" lIns="0" tIns="12700" rIns="0" bIns="0" rtlCol="0">
            <a:spAutoFit/>
          </a:bodyPr>
          <a:lstStyle/>
          <a:p>
            <a:pPr marL="12700" marR="5080">
              <a:lnSpc>
                <a:spcPct val="100000"/>
              </a:lnSpc>
              <a:spcBef>
                <a:spcPts val="100"/>
              </a:spcBef>
            </a:pPr>
            <a:r>
              <a:rPr sz="2400" b="0" spc="290" dirty="0">
                <a:solidFill>
                  <a:srgbClr val="1D1D1B"/>
                </a:solidFill>
                <a:latin typeface="Trebuchet MS"/>
                <a:cs typeface="Trebuchet MS"/>
              </a:rPr>
              <a:t>Make</a:t>
            </a:r>
            <a:r>
              <a:rPr sz="2400" b="0" spc="15" dirty="0">
                <a:solidFill>
                  <a:srgbClr val="1D1D1B"/>
                </a:solidFill>
                <a:latin typeface="Trebuchet MS"/>
                <a:cs typeface="Trebuchet MS"/>
              </a:rPr>
              <a:t> </a:t>
            </a:r>
            <a:r>
              <a:rPr sz="2400" b="0" spc="165" dirty="0">
                <a:solidFill>
                  <a:srgbClr val="1D1D1B"/>
                </a:solidFill>
                <a:latin typeface="Trebuchet MS"/>
                <a:cs typeface="Trebuchet MS"/>
              </a:rPr>
              <a:t>a</a:t>
            </a:r>
            <a:r>
              <a:rPr sz="2400" b="0" spc="15" dirty="0">
                <a:solidFill>
                  <a:srgbClr val="1D1D1B"/>
                </a:solidFill>
                <a:latin typeface="Trebuchet MS"/>
                <a:cs typeface="Trebuchet MS"/>
              </a:rPr>
              <a:t> </a:t>
            </a:r>
            <a:r>
              <a:rPr sz="2400" b="0" spc="114" dirty="0">
                <a:solidFill>
                  <a:srgbClr val="1D1D1B"/>
                </a:solidFill>
                <a:latin typeface="Trebuchet MS"/>
                <a:cs typeface="Trebuchet MS"/>
              </a:rPr>
              <a:t>list</a:t>
            </a:r>
            <a:r>
              <a:rPr sz="2400" b="0" spc="15" dirty="0">
                <a:solidFill>
                  <a:srgbClr val="1D1D1B"/>
                </a:solidFill>
                <a:latin typeface="Trebuchet MS"/>
                <a:cs typeface="Trebuchet MS"/>
              </a:rPr>
              <a:t> </a:t>
            </a:r>
            <a:r>
              <a:rPr sz="2400" b="0" spc="204" dirty="0">
                <a:solidFill>
                  <a:srgbClr val="1D1D1B"/>
                </a:solidFill>
                <a:latin typeface="Trebuchet MS"/>
                <a:cs typeface="Trebuchet MS"/>
              </a:rPr>
              <a:t>of </a:t>
            </a:r>
            <a:r>
              <a:rPr sz="2400" b="0" spc="-705" dirty="0">
                <a:solidFill>
                  <a:srgbClr val="1D1D1B"/>
                </a:solidFill>
                <a:latin typeface="Trebuchet MS"/>
                <a:cs typeface="Trebuchet MS"/>
              </a:rPr>
              <a:t> </a:t>
            </a:r>
            <a:r>
              <a:rPr sz="2400" b="0" spc="220" dirty="0">
                <a:solidFill>
                  <a:srgbClr val="1D1D1B"/>
                </a:solidFill>
                <a:latin typeface="Trebuchet MS"/>
                <a:cs typeface="Trebuchet MS"/>
              </a:rPr>
              <a:t>Networks</a:t>
            </a:r>
            <a:endParaRPr sz="2400">
              <a:latin typeface="Trebuchet MS"/>
              <a:cs typeface="Trebuchet MS"/>
            </a:endParaRPr>
          </a:p>
        </p:txBody>
      </p:sp>
      <p:sp>
        <p:nvSpPr>
          <p:cNvPr id="15" name="object 15"/>
          <p:cNvSpPr txBox="1"/>
          <p:nvPr/>
        </p:nvSpPr>
        <p:spPr>
          <a:xfrm>
            <a:off x="1344066" y="2568575"/>
            <a:ext cx="3929379" cy="1671320"/>
          </a:xfrm>
          <a:prstGeom prst="rect">
            <a:avLst/>
          </a:prstGeom>
        </p:spPr>
        <p:txBody>
          <a:bodyPr vert="horz" wrap="square" lIns="0" tIns="12700" rIns="0" bIns="0" rtlCol="0">
            <a:spAutoFit/>
          </a:bodyPr>
          <a:lstStyle/>
          <a:p>
            <a:pPr marL="12700" marR="5080">
              <a:lnSpc>
                <a:spcPct val="100000"/>
              </a:lnSpc>
              <a:spcBef>
                <a:spcPts val="100"/>
              </a:spcBef>
            </a:pPr>
            <a:r>
              <a:rPr sz="1800" spc="-60" dirty="0">
                <a:solidFill>
                  <a:srgbClr val="1D1D1B"/>
                </a:solidFill>
                <a:latin typeface="Trebuchet MS"/>
                <a:cs typeface="Trebuchet MS"/>
              </a:rPr>
              <a:t>Research</a:t>
            </a:r>
            <a:r>
              <a:rPr sz="1800" spc="-65" dirty="0">
                <a:solidFill>
                  <a:srgbClr val="1D1D1B"/>
                </a:solidFill>
                <a:latin typeface="Trebuchet MS"/>
                <a:cs typeface="Trebuchet MS"/>
              </a:rPr>
              <a:t> </a:t>
            </a:r>
            <a:r>
              <a:rPr sz="1800" spc="-45" dirty="0">
                <a:solidFill>
                  <a:srgbClr val="1D1D1B"/>
                </a:solidFill>
                <a:latin typeface="Trebuchet MS"/>
                <a:cs typeface="Trebuchet MS"/>
              </a:rPr>
              <a:t>the</a:t>
            </a:r>
            <a:r>
              <a:rPr sz="1800" spc="-60" dirty="0">
                <a:solidFill>
                  <a:srgbClr val="1D1D1B"/>
                </a:solidFill>
                <a:latin typeface="Trebuchet MS"/>
                <a:cs typeface="Trebuchet MS"/>
              </a:rPr>
              <a:t> </a:t>
            </a:r>
            <a:r>
              <a:rPr sz="1800" spc="-15" dirty="0">
                <a:solidFill>
                  <a:srgbClr val="1D1D1B"/>
                </a:solidFill>
                <a:latin typeface="Trebuchet MS"/>
                <a:cs typeface="Trebuchet MS"/>
              </a:rPr>
              <a:t>networking</a:t>
            </a:r>
            <a:r>
              <a:rPr sz="1800" spc="-65" dirty="0">
                <a:solidFill>
                  <a:srgbClr val="1D1D1B"/>
                </a:solidFill>
                <a:latin typeface="Trebuchet MS"/>
                <a:cs typeface="Trebuchet MS"/>
              </a:rPr>
              <a:t> </a:t>
            </a:r>
            <a:r>
              <a:rPr sz="1800" spc="-45" dirty="0">
                <a:solidFill>
                  <a:srgbClr val="1D1D1B"/>
                </a:solidFill>
                <a:latin typeface="Trebuchet MS"/>
                <a:cs typeface="Trebuchet MS"/>
              </a:rPr>
              <a:t>platforms</a:t>
            </a:r>
            <a:r>
              <a:rPr sz="1800" spc="-60" dirty="0">
                <a:solidFill>
                  <a:srgbClr val="1D1D1B"/>
                </a:solidFill>
                <a:latin typeface="Trebuchet MS"/>
                <a:cs typeface="Trebuchet MS"/>
              </a:rPr>
              <a:t> </a:t>
            </a:r>
            <a:r>
              <a:rPr sz="1800" spc="-40" dirty="0">
                <a:solidFill>
                  <a:srgbClr val="1D1D1B"/>
                </a:solidFill>
                <a:latin typeface="Trebuchet MS"/>
                <a:cs typeface="Trebuchet MS"/>
              </a:rPr>
              <a:t>that </a:t>
            </a:r>
            <a:r>
              <a:rPr sz="1800" spc="-530" dirty="0">
                <a:solidFill>
                  <a:srgbClr val="1D1D1B"/>
                </a:solidFill>
                <a:latin typeface="Trebuchet MS"/>
                <a:cs typeface="Trebuchet MS"/>
              </a:rPr>
              <a:t> </a:t>
            </a:r>
            <a:r>
              <a:rPr sz="1800" spc="-15" dirty="0">
                <a:solidFill>
                  <a:srgbClr val="1D1D1B"/>
                </a:solidFill>
                <a:latin typeface="Trebuchet MS"/>
                <a:cs typeface="Trebuchet MS"/>
              </a:rPr>
              <a:t>you</a:t>
            </a:r>
            <a:r>
              <a:rPr sz="1800" spc="-50" dirty="0">
                <a:solidFill>
                  <a:srgbClr val="1D1D1B"/>
                </a:solidFill>
                <a:latin typeface="Trebuchet MS"/>
                <a:cs typeface="Trebuchet MS"/>
              </a:rPr>
              <a:t> </a:t>
            </a:r>
            <a:r>
              <a:rPr sz="1800" spc="-45" dirty="0">
                <a:solidFill>
                  <a:srgbClr val="1D1D1B"/>
                </a:solidFill>
                <a:latin typeface="Trebuchet MS"/>
                <a:cs typeface="Trebuchet MS"/>
              </a:rPr>
              <a:t>can </a:t>
            </a:r>
            <a:r>
              <a:rPr sz="1800" spc="-65" dirty="0">
                <a:solidFill>
                  <a:srgbClr val="1D1D1B"/>
                </a:solidFill>
                <a:latin typeface="Trebuchet MS"/>
                <a:cs typeface="Trebuchet MS"/>
              </a:rPr>
              <a:t>access</a:t>
            </a:r>
            <a:r>
              <a:rPr sz="1800" spc="-45" dirty="0">
                <a:solidFill>
                  <a:srgbClr val="1D1D1B"/>
                </a:solidFill>
                <a:latin typeface="Trebuchet MS"/>
                <a:cs typeface="Trebuchet MS"/>
              </a:rPr>
              <a:t> </a:t>
            </a:r>
            <a:r>
              <a:rPr sz="1800" spc="-50" dirty="0">
                <a:solidFill>
                  <a:srgbClr val="1D1D1B"/>
                </a:solidFill>
                <a:latin typeface="Trebuchet MS"/>
                <a:cs typeface="Trebuchet MS"/>
              </a:rPr>
              <a:t>in </a:t>
            </a:r>
            <a:r>
              <a:rPr sz="1800" spc="-60" dirty="0">
                <a:solidFill>
                  <a:srgbClr val="1D1D1B"/>
                </a:solidFill>
                <a:latin typeface="Trebuchet MS"/>
                <a:cs typeface="Trebuchet MS"/>
              </a:rPr>
              <a:t>your:</a:t>
            </a:r>
            <a:endParaRPr sz="1800">
              <a:latin typeface="Trebuchet MS"/>
              <a:cs typeface="Trebuchet MS"/>
            </a:endParaRPr>
          </a:p>
          <a:p>
            <a:pPr marL="190500" indent="-178435">
              <a:lnSpc>
                <a:spcPct val="100000"/>
              </a:lnSpc>
              <a:buChar char="•"/>
              <a:tabLst>
                <a:tab pos="191135" algn="l"/>
              </a:tabLst>
            </a:pPr>
            <a:r>
              <a:rPr sz="1800" spc="-70" dirty="0">
                <a:solidFill>
                  <a:srgbClr val="1D1D1B"/>
                </a:solidFill>
                <a:latin typeface="Trebuchet MS"/>
                <a:cs typeface="Trebuchet MS"/>
              </a:rPr>
              <a:t>Area/region</a:t>
            </a:r>
            <a:endParaRPr sz="1800">
              <a:latin typeface="Trebuchet MS"/>
              <a:cs typeface="Trebuchet MS"/>
            </a:endParaRPr>
          </a:p>
          <a:p>
            <a:pPr marL="190500" indent="-178435">
              <a:lnSpc>
                <a:spcPct val="100000"/>
              </a:lnSpc>
              <a:buChar char="•"/>
              <a:tabLst>
                <a:tab pos="191135" algn="l"/>
              </a:tabLst>
            </a:pPr>
            <a:r>
              <a:rPr sz="1800" spc="-45" dirty="0">
                <a:solidFill>
                  <a:srgbClr val="1D1D1B"/>
                </a:solidFill>
                <a:latin typeface="Trebuchet MS"/>
                <a:cs typeface="Trebuchet MS"/>
              </a:rPr>
              <a:t>Sector</a:t>
            </a:r>
            <a:endParaRPr sz="1800">
              <a:latin typeface="Trebuchet MS"/>
              <a:cs typeface="Trebuchet MS"/>
            </a:endParaRPr>
          </a:p>
          <a:p>
            <a:pPr marL="12700" marR="368935">
              <a:lnSpc>
                <a:spcPct val="100000"/>
              </a:lnSpc>
              <a:buChar char="•"/>
              <a:tabLst>
                <a:tab pos="191135" algn="l"/>
              </a:tabLst>
            </a:pPr>
            <a:r>
              <a:rPr sz="1800" spc="-35" dirty="0">
                <a:solidFill>
                  <a:srgbClr val="1D1D1B"/>
                </a:solidFill>
                <a:latin typeface="Trebuchet MS"/>
                <a:cs typeface="Trebuchet MS"/>
              </a:rPr>
              <a:t>Online</a:t>
            </a:r>
            <a:r>
              <a:rPr sz="1800" spc="-45" dirty="0">
                <a:solidFill>
                  <a:srgbClr val="1D1D1B"/>
                </a:solidFill>
                <a:latin typeface="Trebuchet MS"/>
                <a:cs typeface="Trebuchet MS"/>
              </a:rPr>
              <a:t> </a:t>
            </a:r>
            <a:r>
              <a:rPr sz="1800" spc="-75" dirty="0">
                <a:solidFill>
                  <a:srgbClr val="1D1D1B"/>
                </a:solidFill>
                <a:latin typeface="Trebuchet MS"/>
                <a:cs typeface="Trebuchet MS"/>
              </a:rPr>
              <a:t>specific</a:t>
            </a:r>
            <a:r>
              <a:rPr sz="1800" spc="-45" dirty="0">
                <a:solidFill>
                  <a:srgbClr val="1D1D1B"/>
                </a:solidFill>
                <a:latin typeface="Trebuchet MS"/>
                <a:cs typeface="Trebuchet MS"/>
              </a:rPr>
              <a:t>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125" dirty="0">
                <a:solidFill>
                  <a:srgbClr val="1D1D1B"/>
                </a:solidFill>
                <a:latin typeface="Trebuchet MS"/>
                <a:cs typeface="Trebuchet MS"/>
              </a:rPr>
              <a:t>r</a:t>
            </a:r>
            <a:r>
              <a:rPr sz="1800" spc="-70" dirty="0">
                <a:solidFill>
                  <a:srgbClr val="1D1D1B"/>
                </a:solidFill>
                <a:latin typeface="Trebuchet MS"/>
                <a:cs typeface="Trebuchet MS"/>
              </a:rPr>
              <a:t>elevant</a:t>
            </a:r>
            <a:r>
              <a:rPr sz="1800" spc="-45" dirty="0">
                <a:solidFill>
                  <a:srgbClr val="1D1D1B"/>
                </a:solidFill>
                <a:latin typeface="Trebuchet MS"/>
                <a:cs typeface="Trebuchet MS"/>
              </a:rPr>
              <a:t> </a:t>
            </a:r>
            <a:r>
              <a:rPr sz="1800" spc="-15" dirty="0">
                <a:solidFill>
                  <a:srgbClr val="1D1D1B"/>
                </a:solidFill>
                <a:latin typeface="Trebuchet MS"/>
                <a:cs typeface="Trebuchet MS"/>
              </a:rPr>
              <a:t>to  </a:t>
            </a:r>
            <a:r>
              <a:rPr sz="1800" spc="-35" dirty="0">
                <a:solidFill>
                  <a:srgbClr val="1D1D1B"/>
                </a:solidFill>
                <a:latin typeface="Trebuchet MS"/>
                <a:cs typeface="Trebuchet MS"/>
              </a:rPr>
              <a:t>your</a:t>
            </a:r>
            <a:r>
              <a:rPr sz="1800" spc="-50" dirty="0">
                <a:solidFill>
                  <a:srgbClr val="1D1D1B"/>
                </a:solidFill>
                <a:latin typeface="Trebuchet MS"/>
                <a:cs typeface="Trebuchet MS"/>
              </a:rPr>
              <a:t> </a:t>
            </a:r>
            <a:r>
              <a:rPr sz="1800" spc="-35" dirty="0">
                <a:solidFill>
                  <a:srgbClr val="1D1D1B"/>
                </a:solidFill>
                <a:latin typeface="Trebuchet MS"/>
                <a:cs typeface="Trebuchet MS"/>
              </a:rPr>
              <a:t>business</a:t>
            </a:r>
            <a:endParaRPr sz="1800">
              <a:latin typeface="Trebuchet MS"/>
              <a:cs typeface="Trebuchet MS"/>
            </a:endParaRP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Exersices</a:t>
            </a:r>
            <a:endParaRPr sz="1800">
              <a:latin typeface="Trebuchet MS"/>
              <a:cs typeface="Trebuchet MS"/>
            </a:endParaRPr>
          </a:p>
        </p:txBody>
      </p:sp>
      <p:sp>
        <p:nvSpPr>
          <p:cNvPr id="18" name="object 18"/>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sp>
        <p:nvSpPr>
          <p:cNvPr id="4" name="object 4"/>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sp>
        <p:nvSpPr>
          <p:cNvPr id="5" name="object 5"/>
          <p:cNvSpPr txBox="1">
            <a:spLocks noGrp="1"/>
          </p:cNvSpPr>
          <p:nvPr>
            <p:ph type="title"/>
          </p:nvPr>
        </p:nvSpPr>
        <p:spPr>
          <a:xfrm>
            <a:off x="1044872" y="1163785"/>
            <a:ext cx="6790690" cy="1701800"/>
          </a:xfrm>
          <a:prstGeom prst="rect">
            <a:avLst/>
          </a:prstGeom>
        </p:spPr>
        <p:txBody>
          <a:bodyPr vert="horz" wrap="square" lIns="0" tIns="165100" rIns="0" bIns="0" rtlCol="0">
            <a:spAutoFit/>
          </a:bodyPr>
          <a:lstStyle/>
          <a:p>
            <a:pPr marL="12700" marR="5080">
              <a:lnSpc>
                <a:spcPts val="6000"/>
              </a:lnSpc>
              <a:spcBef>
                <a:spcPts val="1300"/>
              </a:spcBef>
            </a:pPr>
            <a:r>
              <a:rPr sz="6000" b="0" spc="375" dirty="0">
                <a:solidFill>
                  <a:srgbClr val="1D1D1B"/>
                </a:solidFill>
                <a:latin typeface="Trebuchet MS"/>
                <a:cs typeface="Trebuchet MS"/>
              </a:rPr>
              <a:t>Self</a:t>
            </a:r>
            <a:r>
              <a:rPr sz="6000" b="0" spc="60" dirty="0">
                <a:solidFill>
                  <a:srgbClr val="1D1D1B"/>
                </a:solidFill>
                <a:latin typeface="Trebuchet MS"/>
                <a:cs typeface="Trebuchet MS"/>
              </a:rPr>
              <a:t> </a:t>
            </a:r>
            <a:r>
              <a:rPr sz="6000" b="0" spc="40" dirty="0">
                <a:solidFill>
                  <a:srgbClr val="1D1D1B"/>
                </a:solidFill>
                <a:latin typeface="Trebuchet MS"/>
                <a:cs typeface="Trebuchet MS"/>
              </a:rPr>
              <a:t>-</a:t>
            </a:r>
            <a:r>
              <a:rPr sz="6000" b="0" spc="65" dirty="0">
                <a:solidFill>
                  <a:srgbClr val="1D1D1B"/>
                </a:solidFill>
                <a:latin typeface="Trebuchet MS"/>
                <a:cs typeface="Trebuchet MS"/>
              </a:rPr>
              <a:t> </a:t>
            </a:r>
            <a:r>
              <a:rPr sz="6000" b="0" spc="509" dirty="0">
                <a:solidFill>
                  <a:srgbClr val="1D1D1B"/>
                </a:solidFill>
                <a:latin typeface="Trebuchet MS"/>
                <a:cs typeface="Trebuchet MS"/>
              </a:rPr>
              <a:t>Assessment </a:t>
            </a:r>
            <a:r>
              <a:rPr sz="6000" b="0" spc="-1800" dirty="0">
                <a:solidFill>
                  <a:srgbClr val="1D1D1B"/>
                </a:solidFill>
                <a:latin typeface="Trebuchet MS"/>
                <a:cs typeface="Trebuchet MS"/>
              </a:rPr>
              <a:t> </a:t>
            </a:r>
            <a:r>
              <a:rPr sz="6000" b="0" spc="325" dirty="0">
                <a:solidFill>
                  <a:srgbClr val="1D1D1B"/>
                </a:solidFill>
                <a:latin typeface="Trebuchet MS"/>
                <a:cs typeface="Trebuchet MS"/>
              </a:rPr>
              <a:t>&amp;</a:t>
            </a:r>
            <a:r>
              <a:rPr sz="6000" b="0" spc="95" dirty="0">
                <a:solidFill>
                  <a:srgbClr val="1D1D1B"/>
                </a:solidFill>
                <a:latin typeface="Trebuchet MS"/>
                <a:cs typeface="Trebuchet MS"/>
              </a:rPr>
              <a:t> </a:t>
            </a:r>
            <a:r>
              <a:rPr sz="6000" b="0" spc="445" dirty="0">
                <a:solidFill>
                  <a:srgbClr val="1D1D1B"/>
                </a:solidFill>
                <a:latin typeface="Trebuchet MS"/>
                <a:cs typeface="Trebuchet MS"/>
              </a:rPr>
              <a:t>Evaluation</a:t>
            </a:r>
            <a:endParaRPr sz="6000">
              <a:latin typeface="Trebuchet MS"/>
              <a:cs typeface="Trebuchet MS"/>
            </a:endParaRPr>
          </a:p>
        </p:txBody>
      </p:sp>
      <p:grpSp>
        <p:nvGrpSpPr>
          <p:cNvPr id="6" name="object 6"/>
          <p:cNvGrpSpPr/>
          <p:nvPr/>
        </p:nvGrpSpPr>
        <p:grpSpPr>
          <a:xfrm>
            <a:off x="1108381" y="2504706"/>
            <a:ext cx="8950325" cy="5267960"/>
            <a:chOff x="1108381" y="2504706"/>
            <a:chExt cx="8950325" cy="5267960"/>
          </a:xfrm>
        </p:grpSpPr>
        <p:pic>
          <p:nvPicPr>
            <p:cNvPr id="7" name="object 7"/>
            <p:cNvPicPr/>
            <p:nvPr/>
          </p:nvPicPr>
          <p:blipFill>
            <a:blip r:embed="rId2" cstate="print"/>
            <a:stretch>
              <a:fillRect/>
            </a:stretch>
          </p:blipFill>
          <p:spPr>
            <a:xfrm>
              <a:off x="2070101" y="2504706"/>
              <a:ext cx="7988298" cy="5267693"/>
            </a:xfrm>
            <a:prstGeom prst="rect">
              <a:avLst/>
            </a:prstGeom>
          </p:spPr>
        </p:pic>
        <p:sp>
          <p:nvSpPr>
            <p:cNvPr id="8" name="object 8"/>
            <p:cNvSpPr/>
            <p:nvPr/>
          </p:nvSpPr>
          <p:spPr>
            <a:xfrm>
              <a:off x="1108381" y="3113808"/>
              <a:ext cx="2257425" cy="438150"/>
            </a:xfrm>
            <a:custGeom>
              <a:avLst/>
              <a:gdLst/>
              <a:ahLst/>
              <a:cxnLst/>
              <a:rect l="l" t="t" r="r" b="b"/>
              <a:pathLst>
                <a:path w="2257425" h="438150">
                  <a:moveTo>
                    <a:pt x="2082901" y="0"/>
                  </a:moveTo>
                  <a:lnTo>
                    <a:pt x="174218" y="0"/>
                  </a:lnTo>
                  <a:lnTo>
                    <a:pt x="128042" y="6250"/>
                  </a:lnTo>
                  <a:lnTo>
                    <a:pt x="86463" y="23874"/>
                  </a:lnTo>
                  <a:lnTo>
                    <a:pt x="51176" y="51176"/>
                  </a:lnTo>
                  <a:lnTo>
                    <a:pt x="23874" y="86463"/>
                  </a:lnTo>
                  <a:lnTo>
                    <a:pt x="6250" y="128042"/>
                  </a:lnTo>
                  <a:lnTo>
                    <a:pt x="0" y="174218"/>
                  </a:lnTo>
                  <a:lnTo>
                    <a:pt x="0" y="263905"/>
                  </a:lnTo>
                  <a:lnTo>
                    <a:pt x="6250" y="310082"/>
                  </a:lnTo>
                  <a:lnTo>
                    <a:pt x="23874" y="351661"/>
                  </a:lnTo>
                  <a:lnTo>
                    <a:pt x="51176" y="386948"/>
                  </a:lnTo>
                  <a:lnTo>
                    <a:pt x="86463" y="414250"/>
                  </a:lnTo>
                  <a:lnTo>
                    <a:pt x="128042" y="431873"/>
                  </a:lnTo>
                  <a:lnTo>
                    <a:pt x="174218" y="438124"/>
                  </a:lnTo>
                  <a:lnTo>
                    <a:pt x="2082901" y="438124"/>
                  </a:lnTo>
                  <a:lnTo>
                    <a:pt x="2129078" y="431873"/>
                  </a:lnTo>
                  <a:lnTo>
                    <a:pt x="2170656" y="414250"/>
                  </a:lnTo>
                  <a:lnTo>
                    <a:pt x="2205943" y="386948"/>
                  </a:lnTo>
                  <a:lnTo>
                    <a:pt x="2233246" y="351661"/>
                  </a:lnTo>
                  <a:lnTo>
                    <a:pt x="2250869" y="310082"/>
                  </a:lnTo>
                  <a:lnTo>
                    <a:pt x="2257120" y="263905"/>
                  </a:lnTo>
                  <a:lnTo>
                    <a:pt x="2257120" y="174218"/>
                  </a:lnTo>
                  <a:lnTo>
                    <a:pt x="2250869" y="128042"/>
                  </a:lnTo>
                  <a:lnTo>
                    <a:pt x="2233246" y="86463"/>
                  </a:lnTo>
                  <a:lnTo>
                    <a:pt x="2205943" y="51176"/>
                  </a:lnTo>
                  <a:lnTo>
                    <a:pt x="2170656" y="23874"/>
                  </a:lnTo>
                  <a:lnTo>
                    <a:pt x="2129078" y="6250"/>
                  </a:lnTo>
                  <a:lnTo>
                    <a:pt x="2082901" y="0"/>
                  </a:lnTo>
                  <a:close/>
                </a:path>
              </a:pathLst>
            </a:custGeom>
            <a:solidFill>
              <a:srgbClr val="D21924"/>
            </a:solidFill>
          </p:spPr>
          <p:txBody>
            <a:bodyPr wrap="square" lIns="0" tIns="0" rIns="0" bIns="0" rtlCol="0"/>
            <a:lstStyle/>
            <a:p>
              <a:endParaRPr/>
            </a:p>
          </p:txBody>
        </p:sp>
      </p:grpSp>
      <p:sp>
        <p:nvSpPr>
          <p:cNvPr id="9" name="object 9"/>
          <p:cNvSpPr txBox="1"/>
          <p:nvPr/>
        </p:nvSpPr>
        <p:spPr>
          <a:xfrm>
            <a:off x="1121072" y="3125030"/>
            <a:ext cx="3283585" cy="1717039"/>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80"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75" dirty="0">
                <a:solidFill>
                  <a:srgbClr val="EEEDF3"/>
                </a:solidFill>
                <a:latin typeface="Trebuchet MS"/>
                <a:cs typeface="Trebuchet MS"/>
              </a:rPr>
              <a:t> </a:t>
            </a:r>
            <a:r>
              <a:rPr sz="2100" b="1" spc="-65" dirty="0">
                <a:solidFill>
                  <a:srgbClr val="EEEDF3"/>
                </a:solidFill>
                <a:latin typeface="Trebuchet MS"/>
                <a:cs typeface="Trebuchet MS"/>
              </a:rPr>
              <a:t>6</a:t>
            </a:r>
            <a:endParaRPr sz="2100">
              <a:latin typeface="Trebuchet MS"/>
              <a:cs typeface="Trebuchet MS"/>
            </a:endParaRPr>
          </a:p>
          <a:p>
            <a:pPr marL="12700" marR="5080">
              <a:lnSpc>
                <a:spcPct val="100000"/>
              </a:lnSpc>
              <a:spcBef>
                <a:spcPts val="2160"/>
              </a:spcBef>
            </a:pPr>
            <a:r>
              <a:rPr sz="2400" spc="150" dirty="0">
                <a:solidFill>
                  <a:srgbClr val="040505"/>
                </a:solidFill>
                <a:latin typeface="Trebuchet MS"/>
                <a:cs typeface="Trebuchet MS"/>
              </a:rPr>
              <a:t>Evaluation:</a:t>
            </a:r>
            <a:r>
              <a:rPr sz="2400" spc="15" dirty="0">
                <a:solidFill>
                  <a:srgbClr val="040505"/>
                </a:solidFill>
                <a:latin typeface="Trebuchet MS"/>
                <a:cs typeface="Trebuchet MS"/>
              </a:rPr>
              <a:t> </a:t>
            </a:r>
            <a:r>
              <a:rPr sz="2400" spc="-55" dirty="0">
                <a:solidFill>
                  <a:srgbClr val="040505"/>
                </a:solidFill>
                <a:latin typeface="Trebuchet MS"/>
                <a:cs typeface="Trebuchet MS"/>
              </a:rPr>
              <a:t>Learning</a:t>
            </a:r>
            <a:r>
              <a:rPr sz="2400" spc="-80" dirty="0">
                <a:solidFill>
                  <a:srgbClr val="040505"/>
                </a:solidFill>
                <a:latin typeface="Trebuchet MS"/>
                <a:cs typeface="Trebuchet MS"/>
              </a:rPr>
              <a:t> </a:t>
            </a:r>
            <a:r>
              <a:rPr sz="2400" spc="-95" dirty="0">
                <a:solidFill>
                  <a:srgbClr val="040505"/>
                </a:solidFill>
                <a:latin typeface="Trebuchet MS"/>
                <a:cs typeface="Trebuchet MS"/>
              </a:rPr>
              <a:t>&amp; </a:t>
            </a:r>
            <a:r>
              <a:rPr sz="2400" spc="-705" dirty="0">
                <a:solidFill>
                  <a:srgbClr val="040505"/>
                </a:solidFill>
                <a:latin typeface="Trebuchet MS"/>
                <a:cs typeface="Trebuchet MS"/>
              </a:rPr>
              <a:t> </a:t>
            </a:r>
            <a:r>
              <a:rPr sz="2400" spc="-40" dirty="0">
                <a:solidFill>
                  <a:srgbClr val="040505"/>
                </a:solidFill>
                <a:latin typeface="Trebuchet MS"/>
                <a:cs typeface="Trebuchet MS"/>
              </a:rPr>
              <a:t>Improving </a:t>
            </a:r>
            <a:r>
              <a:rPr sz="2400" spc="-50" dirty="0">
                <a:solidFill>
                  <a:srgbClr val="040505"/>
                </a:solidFill>
                <a:latin typeface="Trebuchet MS"/>
                <a:cs typeface="Trebuchet MS"/>
              </a:rPr>
              <a:t>your </a:t>
            </a:r>
            <a:r>
              <a:rPr sz="2400" spc="-100" dirty="0">
                <a:solidFill>
                  <a:srgbClr val="040505"/>
                </a:solidFill>
                <a:latin typeface="Trebuchet MS"/>
                <a:cs typeface="Trebuchet MS"/>
              </a:rPr>
              <a:t>skills </a:t>
            </a:r>
            <a:r>
              <a:rPr sz="2400" spc="-95" dirty="0">
                <a:solidFill>
                  <a:srgbClr val="040505"/>
                </a:solidFill>
                <a:latin typeface="Trebuchet MS"/>
                <a:cs typeface="Trebuchet MS"/>
              </a:rPr>
              <a:t>&amp; </a:t>
            </a:r>
            <a:r>
              <a:rPr sz="2400" spc="-90" dirty="0">
                <a:solidFill>
                  <a:srgbClr val="040505"/>
                </a:solidFill>
                <a:latin typeface="Trebuchet MS"/>
                <a:cs typeface="Trebuchet MS"/>
              </a:rPr>
              <a:t> </a:t>
            </a:r>
            <a:r>
              <a:rPr sz="2400" spc="-65" dirty="0">
                <a:solidFill>
                  <a:srgbClr val="040505"/>
                </a:solidFill>
                <a:latin typeface="Trebuchet MS"/>
                <a:cs typeface="Trebuchet MS"/>
              </a:rPr>
              <a:t>performance</a:t>
            </a:r>
            <a:r>
              <a:rPr sz="2400" spc="-70" dirty="0">
                <a:solidFill>
                  <a:srgbClr val="040505"/>
                </a:solidFill>
                <a:latin typeface="Trebuchet MS"/>
                <a:cs typeface="Trebuchet MS"/>
              </a:rPr>
              <a:t> </a:t>
            </a:r>
            <a:r>
              <a:rPr sz="2400" spc="-80" dirty="0">
                <a:solidFill>
                  <a:srgbClr val="040505"/>
                </a:solidFill>
                <a:latin typeface="Trebuchet MS"/>
                <a:cs typeface="Trebuchet MS"/>
              </a:rPr>
              <a:t>over</a:t>
            </a:r>
            <a:r>
              <a:rPr sz="2400" spc="-70" dirty="0">
                <a:solidFill>
                  <a:srgbClr val="040505"/>
                </a:solidFill>
                <a:latin typeface="Trebuchet MS"/>
                <a:cs typeface="Trebuchet MS"/>
              </a:rPr>
              <a:t> </a:t>
            </a:r>
            <a:r>
              <a:rPr sz="2400" spc="-85" dirty="0">
                <a:solidFill>
                  <a:srgbClr val="040505"/>
                </a:solidFill>
                <a:latin typeface="Trebuchet MS"/>
                <a:cs typeface="Trebuchet MS"/>
              </a:rPr>
              <a:t>time</a:t>
            </a:r>
            <a:endParaRPr sz="240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6928459" y="6564731"/>
              <a:ext cx="930059" cy="881291"/>
            </a:xfrm>
            <a:prstGeom prst="rect">
              <a:avLst/>
            </a:prstGeom>
          </p:spPr>
        </p:pic>
        <p:sp>
          <p:nvSpPr>
            <p:cNvPr id="5" name="object 5"/>
            <p:cNvSpPr/>
            <p:nvPr/>
          </p:nvSpPr>
          <p:spPr>
            <a:xfrm>
              <a:off x="6165581" y="3634410"/>
              <a:ext cx="2465070" cy="3133090"/>
            </a:xfrm>
            <a:custGeom>
              <a:avLst/>
              <a:gdLst/>
              <a:ahLst/>
              <a:cxnLst/>
              <a:rect l="l" t="t" r="r" b="b"/>
              <a:pathLst>
                <a:path w="2465070" h="3133090">
                  <a:moveTo>
                    <a:pt x="1188685" y="112"/>
                  </a:moveTo>
                  <a:lnTo>
                    <a:pt x="1144460" y="0"/>
                  </a:lnTo>
                  <a:lnTo>
                    <a:pt x="1100218" y="1310"/>
                  </a:lnTo>
                  <a:lnTo>
                    <a:pt x="1056021" y="4040"/>
                  </a:lnTo>
                  <a:lnTo>
                    <a:pt x="1011927" y="8184"/>
                  </a:lnTo>
                  <a:lnTo>
                    <a:pt x="967998" y="13740"/>
                  </a:lnTo>
                  <a:lnTo>
                    <a:pt x="924293" y="20703"/>
                  </a:lnTo>
                  <a:lnTo>
                    <a:pt x="880872" y="29069"/>
                  </a:lnTo>
                  <a:lnTo>
                    <a:pt x="837795" y="38834"/>
                  </a:lnTo>
                  <a:lnTo>
                    <a:pt x="795121" y="49993"/>
                  </a:lnTo>
                  <a:lnTo>
                    <a:pt x="752912" y="62544"/>
                  </a:lnTo>
                  <a:lnTo>
                    <a:pt x="711227" y="76481"/>
                  </a:lnTo>
                  <a:lnTo>
                    <a:pt x="670126" y="91800"/>
                  </a:lnTo>
                  <a:lnTo>
                    <a:pt x="629669" y="108498"/>
                  </a:lnTo>
                  <a:lnTo>
                    <a:pt x="589916" y="126571"/>
                  </a:lnTo>
                  <a:lnTo>
                    <a:pt x="550927" y="146014"/>
                  </a:lnTo>
                  <a:lnTo>
                    <a:pt x="512762" y="166823"/>
                  </a:lnTo>
                  <a:lnTo>
                    <a:pt x="475482" y="188994"/>
                  </a:lnTo>
                  <a:lnTo>
                    <a:pt x="439145" y="212524"/>
                  </a:lnTo>
                  <a:lnTo>
                    <a:pt x="403812" y="237408"/>
                  </a:lnTo>
                  <a:lnTo>
                    <a:pt x="369543" y="263642"/>
                  </a:lnTo>
                  <a:lnTo>
                    <a:pt x="336398" y="291222"/>
                  </a:lnTo>
                  <a:lnTo>
                    <a:pt x="304437" y="320143"/>
                  </a:lnTo>
                  <a:lnTo>
                    <a:pt x="273720" y="350403"/>
                  </a:lnTo>
                  <a:lnTo>
                    <a:pt x="244307" y="381997"/>
                  </a:lnTo>
                  <a:lnTo>
                    <a:pt x="216258" y="414920"/>
                  </a:lnTo>
                  <a:lnTo>
                    <a:pt x="189633" y="449169"/>
                  </a:lnTo>
                  <a:lnTo>
                    <a:pt x="164492" y="484739"/>
                  </a:lnTo>
                  <a:lnTo>
                    <a:pt x="140895" y="521627"/>
                  </a:lnTo>
                  <a:lnTo>
                    <a:pt x="118902" y="559828"/>
                  </a:lnTo>
                  <a:lnTo>
                    <a:pt x="98573" y="599339"/>
                  </a:lnTo>
                  <a:lnTo>
                    <a:pt x="79968" y="640155"/>
                  </a:lnTo>
                  <a:lnTo>
                    <a:pt x="63147" y="682273"/>
                  </a:lnTo>
                  <a:lnTo>
                    <a:pt x="48170" y="725687"/>
                  </a:lnTo>
                  <a:lnTo>
                    <a:pt x="35096" y="770395"/>
                  </a:lnTo>
                  <a:lnTo>
                    <a:pt x="23987" y="816392"/>
                  </a:lnTo>
                  <a:lnTo>
                    <a:pt x="14902" y="863673"/>
                  </a:lnTo>
                  <a:lnTo>
                    <a:pt x="7900" y="912236"/>
                  </a:lnTo>
                  <a:lnTo>
                    <a:pt x="3043" y="962075"/>
                  </a:lnTo>
                  <a:lnTo>
                    <a:pt x="389" y="1013188"/>
                  </a:lnTo>
                  <a:lnTo>
                    <a:pt x="0" y="1065569"/>
                  </a:lnTo>
                  <a:lnTo>
                    <a:pt x="1934" y="1119214"/>
                  </a:lnTo>
                  <a:lnTo>
                    <a:pt x="6647" y="1182707"/>
                  </a:lnTo>
                  <a:lnTo>
                    <a:pt x="13339" y="1244807"/>
                  </a:lnTo>
                  <a:lnTo>
                    <a:pt x="21889" y="1305490"/>
                  </a:lnTo>
                  <a:lnTo>
                    <a:pt x="32175" y="1364736"/>
                  </a:lnTo>
                  <a:lnTo>
                    <a:pt x="44077" y="1422524"/>
                  </a:lnTo>
                  <a:lnTo>
                    <a:pt x="57474" y="1478830"/>
                  </a:lnTo>
                  <a:lnTo>
                    <a:pt x="72243" y="1533635"/>
                  </a:lnTo>
                  <a:lnTo>
                    <a:pt x="88266" y="1586916"/>
                  </a:lnTo>
                  <a:lnTo>
                    <a:pt x="105419" y="1638652"/>
                  </a:lnTo>
                  <a:lnTo>
                    <a:pt x="123583" y="1688820"/>
                  </a:lnTo>
                  <a:lnTo>
                    <a:pt x="142636" y="1737401"/>
                  </a:lnTo>
                  <a:lnTo>
                    <a:pt x="162458" y="1784371"/>
                  </a:lnTo>
                  <a:lnTo>
                    <a:pt x="182926" y="1829710"/>
                  </a:lnTo>
                  <a:lnTo>
                    <a:pt x="203920" y="1873396"/>
                  </a:lnTo>
                  <a:lnTo>
                    <a:pt x="225320" y="1915407"/>
                  </a:lnTo>
                  <a:lnTo>
                    <a:pt x="247003" y="1955721"/>
                  </a:lnTo>
                  <a:lnTo>
                    <a:pt x="268849" y="1994318"/>
                  </a:lnTo>
                  <a:lnTo>
                    <a:pt x="290737" y="2031175"/>
                  </a:lnTo>
                  <a:lnTo>
                    <a:pt x="312546" y="2066271"/>
                  </a:lnTo>
                  <a:lnTo>
                    <a:pt x="334154" y="2099585"/>
                  </a:lnTo>
                  <a:lnTo>
                    <a:pt x="376285" y="2160777"/>
                  </a:lnTo>
                  <a:lnTo>
                    <a:pt x="416162" y="2214579"/>
                  </a:lnTo>
                  <a:lnTo>
                    <a:pt x="434953" y="2238656"/>
                  </a:lnTo>
                  <a:lnTo>
                    <a:pt x="464401" y="2277995"/>
                  </a:lnTo>
                  <a:lnTo>
                    <a:pt x="491540" y="2318860"/>
                  </a:lnTo>
                  <a:lnTo>
                    <a:pt x="516308" y="2361144"/>
                  </a:lnTo>
                  <a:lnTo>
                    <a:pt x="538647" y="2404740"/>
                  </a:lnTo>
                  <a:lnTo>
                    <a:pt x="558497" y="2449540"/>
                  </a:lnTo>
                  <a:lnTo>
                    <a:pt x="575798" y="2495437"/>
                  </a:lnTo>
                  <a:lnTo>
                    <a:pt x="590490" y="2542325"/>
                  </a:lnTo>
                  <a:lnTo>
                    <a:pt x="600487" y="2576132"/>
                  </a:lnTo>
                  <a:lnTo>
                    <a:pt x="611992" y="2611625"/>
                  </a:lnTo>
                  <a:lnTo>
                    <a:pt x="625090" y="2648446"/>
                  </a:lnTo>
                  <a:lnTo>
                    <a:pt x="639869" y="2686240"/>
                  </a:lnTo>
                  <a:lnTo>
                    <a:pt x="656416" y="2724651"/>
                  </a:lnTo>
                  <a:lnTo>
                    <a:pt x="674817" y="2763322"/>
                  </a:lnTo>
                  <a:lnTo>
                    <a:pt x="695159" y="2801897"/>
                  </a:lnTo>
                  <a:lnTo>
                    <a:pt x="717528" y="2840021"/>
                  </a:lnTo>
                  <a:lnTo>
                    <a:pt x="742012" y="2877336"/>
                  </a:lnTo>
                  <a:lnTo>
                    <a:pt x="768698" y="2913487"/>
                  </a:lnTo>
                  <a:lnTo>
                    <a:pt x="797672" y="2948118"/>
                  </a:lnTo>
                  <a:lnTo>
                    <a:pt x="829020" y="2980872"/>
                  </a:lnTo>
                  <a:lnTo>
                    <a:pt x="862830" y="3011394"/>
                  </a:lnTo>
                  <a:lnTo>
                    <a:pt x="899189" y="3039326"/>
                  </a:lnTo>
                  <a:lnTo>
                    <a:pt x="938183" y="3064313"/>
                  </a:lnTo>
                  <a:lnTo>
                    <a:pt x="979899" y="3085999"/>
                  </a:lnTo>
                  <a:lnTo>
                    <a:pt x="1024424" y="3104028"/>
                  </a:lnTo>
                  <a:lnTo>
                    <a:pt x="1071845" y="3118043"/>
                  </a:lnTo>
                  <a:lnTo>
                    <a:pt x="1122248" y="3127688"/>
                  </a:lnTo>
                  <a:lnTo>
                    <a:pt x="1175720" y="3132607"/>
                  </a:lnTo>
                  <a:lnTo>
                    <a:pt x="1232348" y="3132443"/>
                  </a:lnTo>
                  <a:lnTo>
                    <a:pt x="1289304" y="3126891"/>
                  </a:lnTo>
                  <a:lnTo>
                    <a:pt x="1342138" y="3116240"/>
                  </a:lnTo>
                  <a:lnTo>
                    <a:pt x="1391004" y="3100909"/>
                  </a:lnTo>
                  <a:lnTo>
                    <a:pt x="1436057" y="3081315"/>
                  </a:lnTo>
                  <a:lnTo>
                    <a:pt x="1477452" y="3057874"/>
                  </a:lnTo>
                  <a:lnTo>
                    <a:pt x="1515344" y="3031005"/>
                  </a:lnTo>
                  <a:lnTo>
                    <a:pt x="1549887" y="3001123"/>
                  </a:lnTo>
                  <a:lnTo>
                    <a:pt x="1581236" y="2968647"/>
                  </a:lnTo>
                  <a:lnTo>
                    <a:pt x="1609546" y="2933993"/>
                  </a:lnTo>
                  <a:lnTo>
                    <a:pt x="1634972" y="2897579"/>
                  </a:lnTo>
                  <a:lnTo>
                    <a:pt x="1657668" y="2859822"/>
                  </a:lnTo>
                  <a:lnTo>
                    <a:pt x="1677789" y="2821139"/>
                  </a:lnTo>
                  <a:lnTo>
                    <a:pt x="1695491" y="2781947"/>
                  </a:lnTo>
                  <a:lnTo>
                    <a:pt x="1710927" y="2742663"/>
                  </a:lnTo>
                  <a:lnTo>
                    <a:pt x="1724253" y="2703705"/>
                  </a:lnTo>
                  <a:lnTo>
                    <a:pt x="1750427" y="2616620"/>
                  </a:lnTo>
                  <a:lnTo>
                    <a:pt x="1767515" y="2568641"/>
                  </a:lnTo>
                  <a:lnTo>
                    <a:pt x="1786859" y="2521638"/>
                  </a:lnTo>
                  <a:lnTo>
                    <a:pt x="1808430" y="2475697"/>
                  </a:lnTo>
                  <a:lnTo>
                    <a:pt x="1832201" y="2430903"/>
                  </a:lnTo>
                  <a:lnTo>
                    <a:pt x="1858141" y="2387343"/>
                  </a:lnTo>
                  <a:lnTo>
                    <a:pt x="1886223" y="2345102"/>
                  </a:lnTo>
                  <a:lnTo>
                    <a:pt x="1916418" y="2304265"/>
                  </a:lnTo>
                  <a:lnTo>
                    <a:pt x="1948697" y="2264919"/>
                  </a:lnTo>
                  <a:lnTo>
                    <a:pt x="1983032" y="2227149"/>
                  </a:lnTo>
                  <a:lnTo>
                    <a:pt x="2008708" y="2199808"/>
                  </a:lnTo>
                  <a:lnTo>
                    <a:pt x="2035021" y="2170705"/>
                  </a:lnTo>
                  <a:lnTo>
                    <a:pt x="2061818" y="2139859"/>
                  </a:lnTo>
                  <a:lnTo>
                    <a:pt x="2088945" y="2107293"/>
                  </a:lnTo>
                  <a:lnTo>
                    <a:pt x="2116251" y="2073026"/>
                  </a:lnTo>
                  <a:lnTo>
                    <a:pt x="2143582" y="2037078"/>
                  </a:lnTo>
                  <a:lnTo>
                    <a:pt x="2170786" y="1999471"/>
                  </a:lnTo>
                  <a:lnTo>
                    <a:pt x="2197710" y="1960224"/>
                  </a:lnTo>
                  <a:lnTo>
                    <a:pt x="2224201" y="1919357"/>
                  </a:lnTo>
                  <a:lnTo>
                    <a:pt x="2250107" y="1876893"/>
                  </a:lnTo>
                  <a:lnTo>
                    <a:pt x="2275275" y="1832849"/>
                  </a:lnTo>
                  <a:lnTo>
                    <a:pt x="2299552" y="1787248"/>
                  </a:lnTo>
                  <a:lnTo>
                    <a:pt x="2322785" y="1740110"/>
                  </a:lnTo>
                  <a:lnTo>
                    <a:pt x="2344822" y="1691454"/>
                  </a:lnTo>
                  <a:lnTo>
                    <a:pt x="2365509" y="1641302"/>
                  </a:lnTo>
                  <a:lnTo>
                    <a:pt x="2384695" y="1589674"/>
                  </a:lnTo>
                  <a:lnTo>
                    <a:pt x="2402225" y="1536590"/>
                  </a:lnTo>
                  <a:lnTo>
                    <a:pt x="2417949" y="1482071"/>
                  </a:lnTo>
                  <a:lnTo>
                    <a:pt x="2431712" y="1426137"/>
                  </a:lnTo>
                  <a:lnTo>
                    <a:pt x="2443363" y="1368808"/>
                  </a:lnTo>
                  <a:lnTo>
                    <a:pt x="2452748" y="1310106"/>
                  </a:lnTo>
                  <a:lnTo>
                    <a:pt x="2459714" y="1250049"/>
                  </a:lnTo>
                  <a:lnTo>
                    <a:pt x="2463409" y="1198788"/>
                  </a:lnTo>
                  <a:lnTo>
                    <a:pt x="2464814" y="1148407"/>
                  </a:lnTo>
                  <a:lnTo>
                    <a:pt x="2463985" y="1098919"/>
                  </a:lnTo>
                  <a:lnTo>
                    <a:pt x="2460978" y="1050338"/>
                  </a:lnTo>
                  <a:lnTo>
                    <a:pt x="2455846" y="1002676"/>
                  </a:lnTo>
                  <a:lnTo>
                    <a:pt x="2448646" y="955947"/>
                  </a:lnTo>
                  <a:lnTo>
                    <a:pt x="2439432" y="910163"/>
                  </a:lnTo>
                  <a:lnTo>
                    <a:pt x="2428259" y="865337"/>
                  </a:lnTo>
                  <a:lnTo>
                    <a:pt x="2415184" y="821483"/>
                  </a:lnTo>
                  <a:lnTo>
                    <a:pt x="2400260" y="778613"/>
                  </a:lnTo>
                  <a:lnTo>
                    <a:pt x="2383543" y="736742"/>
                  </a:lnTo>
                  <a:lnTo>
                    <a:pt x="2365088" y="695880"/>
                  </a:lnTo>
                  <a:lnTo>
                    <a:pt x="2344951" y="656043"/>
                  </a:lnTo>
                  <a:lnTo>
                    <a:pt x="2323186" y="617242"/>
                  </a:lnTo>
                  <a:lnTo>
                    <a:pt x="2299848" y="579491"/>
                  </a:lnTo>
                  <a:lnTo>
                    <a:pt x="2274993" y="542802"/>
                  </a:lnTo>
                  <a:lnTo>
                    <a:pt x="2248677" y="507190"/>
                  </a:lnTo>
                  <a:lnTo>
                    <a:pt x="2220953" y="472666"/>
                  </a:lnTo>
                  <a:lnTo>
                    <a:pt x="2191877" y="439244"/>
                  </a:lnTo>
                  <a:lnTo>
                    <a:pt x="2161504" y="406937"/>
                  </a:lnTo>
                  <a:lnTo>
                    <a:pt x="2129890" y="375758"/>
                  </a:lnTo>
                  <a:lnTo>
                    <a:pt x="2097090" y="345719"/>
                  </a:lnTo>
                  <a:lnTo>
                    <a:pt x="2063158" y="316835"/>
                  </a:lnTo>
                  <a:lnTo>
                    <a:pt x="2028150" y="289118"/>
                  </a:lnTo>
                  <a:lnTo>
                    <a:pt x="1992121" y="262581"/>
                  </a:lnTo>
                  <a:lnTo>
                    <a:pt x="1955126" y="237237"/>
                  </a:lnTo>
                  <a:lnTo>
                    <a:pt x="1917221" y="213099"/>
                  </a:lnTo>
                  <a:lnTo>
                    <a:pt x="1878459" y="190180"/>
                  </a:lnTo>
                  <a:lnTo>
                    <a:pt x="1838898" y="168493"/>
                  </a:lnTo>
                  <a:lnTo>
                    <a:pt x="1798591" y="148052"/>
                  </a:lnTo>
                  <a:lnTo>
                    <a:pt x="1757594" y="128869"/>
                  </a:lnTo>
                  <a:lnTo>
                    <a:pt x="1715962" y="110957"/>
                  </a:lnTo>
                  <a:lnTo>
                    <a:pt x="1673750" y="94329"/>
                  </a:lnTo>
                  <a:lnTo>
                    <a:pt x="1631014" y="78999"/>
                  </a:lnTo>
                  <a:lnTo>
                    <a:pt x="1587808" y="64979"/>
                  </a:lnTo>
                  <a:lnTo>
                    <a:pt x="1544187" y="52282"/>
                  </a:lnTo>
                  <a:lnTo>
                    <a:pt x="1500207" y="40922"/>
                  </a:lnTo>
                  <a:lnTo>
                    <a:pt x="1455923" y="30911"/>
                  </a:lnTo>
                  <a:lnTo>
                    <a:pt x="1411390" y="22263"/>
                  </a:lnTo>
                  <a:lnTo>
                    <a:pt x="1366663" y="14991"/>
                  </a:lnTo>
                  <a:lnTo>
                    <a:pt x="1321798" y="9106"/>
                  </a:lnTo>
                  <a:lnTo>
                    <a:pt x="1276849" y="4624"/>
                  </a:lnTo>
                  <a:lnTo>
                    <a:pt x="1232835" y="1652"/>
                  </a:lnTo>
                  <a:lnTo>
                    <a:pt x="1188685" y="112"/>
                  </a:lnTo>
                  <a:close/>
                </a:path>
              </a:pathLst>
            </a:custGeom>
            <a:solidFill>
              <a:srgbClr val="D21924"/>
            </a:solidFill>
          </p:spPr>
          <p:txBody>
            <a:bodyPr wrap="square" lIns="0" tIns="0" rIns="0" bIns="0" rtlCol="0"/>
            <a:lstStyle/>
            <a:p>
              <a:endParaRPr/>
            </a:p>
          </p:txBody>
        </p:sp>
        <p:sp>
          <p:nvSpPr>
            <p:cNvPr id="6" name="object 6"/>
            <p:cNvSpPr/>
            <p:nvPr/>
          </p:nvSpPr>
          <p:spPr>
            <a:xfrm>
              <a:off x="6442367" y="4284090"/>
              <a:ext cx="1330325" cy="2364105"/>
            </a:xfrm>
            <a:custGeom>
              <a:avLst/>
              <a:gdLst/>
              <a:ahLst/>
              <a:cxnLst/>
              <a:rect l="l" t="t" r="r" b="b"/>
              <a:pathLst>
                <a:path w="1330325" h="2364104">
                  <a:moveTo>
                    <a:pt x="15925" y="439572"/>
                  </a:moveTo>
                  <a:lnTo>
                    <a:pt x="13906" y="436829"/>
                  </a:lnTo>
                  <a:lnTo>
                    <a:pt x="8064" y="435952"/>
                  </a:lnTo>
                  <a:lnTo>
                    <a:pt x="5321" y="437959"/>
                  </a:lnTo>
                  <a:lnTo>
                    <a:pt x="139" y="484847"/>
                  </a:lnTo>
                  <a:lnTo>
                    <a:pt x="0" y="487095"/>
                  </a:lnTo>
                  <a:lnTo>
                    <a:pt x="2235" y="489648"/>
                  </a:lnTo>
                  <a:lnTo>
                    <a:pt x="5549" y="489851"/>
                  </a:lnTo>
                  <a:lnTo>
                    <a:pt x="8343" y="489851"/>
                  </a:lnTo>
                  <a:lnTo>
                    <a:pt x="10693" y="487680"/>
                  </a:lnTo>
                  <a:lnTo>
                    <a:pt x="10934" y="484136"/>
                  </a:lnTo>
                  <a:lnTo>
                    <a:pt x="11684" y="474243"/>
                  </a:lnTo>
                  <a:lnTo>
                    <a:pt x="12725" y="463626"/>
                  </a:lnTo>
                  <a:lnTo>
                    <a:pt x="13995" y="453021"/>
                  </a:lnTo>
                  <a:lnTo>
                    <a:pt x="15481" y="442493"/>
                  </a:lnTo>
                  <a:lnTo>
                    <a:pt x="15925" y="439572"/>
                  </a:lnTo>
                  <a:close/>
                </a:path>
                <a:path w="1330325" h="2364104">
                  <a:moveTo>
                    <a:pt x="16408" y="599325"/>
                  </a:moveTo>
                  <a:lnTo>
                    <a:pt x="11099" y="554062"/>
                  </a:lnTo>
                  <a:lnTo>
                    <a:pt x="10883" y="551116"/>
                  </a:lnTo>
                  <a:lnTo>
                    <a:pt x="8356" y="548881"/>
                  </a:lnTo>
                  <a:lnTo>
                    <a:pt x="2413" y="549313"/>
                  </a:lnTo>
                  <a:lnTo>
                    <a:pt x="190" y="551878"/>
                  </a:lnTo>
                  <a:lnTo>
                    <a:pt x="406" y="554837"/>
                  </a:lnTo>
                  <a:lnTo>
                    <a:pt x="5359" y="598068"/>
                  </a:lnTo>
                  <a:lnTo>
                    <a:pt x="8051" y="602589"/>
                  </a:lnTo>
                  <a:lnTo>
                    <a:pt x="11201" y="602576"/>
                  </a:lnTo>
                  <a:lnTo>
                    <a:pt x="14401" y="602068"/>
                  </a:lnTo>
                  <a:lnTo>
                    <a:pt x="16408" y="599325"/>
                  </a:lnTo>
                  <a:close/>
                </a:path>
                <a:path w="1330325" h="2364104">
                  <a:moveTo>
                    <a:pt x="45326" y="331838"/>
                  </a:moveTo>
                  <a:lnTo>
                    <a:pt x="43967" y="328739"/>
                  </a:lnTo>
                  <a:lnTo>
                    <a:pt x="38442" y="326580"/>
                  </a:lnTo>
                  <a:lnTo>
                    <a:pt x="35344" y="327952"/>
                  </a:lnTo>
                  <a:lnTo>
                    <a:pt x="20218" y="371881"/>
                  </a:lnTo>
                  <a:lnTo>
                    <a:pt x="19380" y="374726"/>
                  </a:lnTo>
                  <a:lnTo>
                    <a:pt x="20993" y="377710"/>
                  </a:lnTo>
                  <a:lnTo>
                    <a:pt x="24345" y="378701"/>
                  </a:lnTo>
                  <a:lnTo>
                    <a:pt x="24853" y="378764"/>
                  </a:lnTo>
                  <a:lnTo>
                    <a:pt x="27673" y="378764"/>
                  </a:lnTo>
                  <a:lnTo>
                    <a:pt x="29806" y="377253"/>
                  </a:lnTo>
                  <a:lnTo>
                    <a:pt x="30543" y="374726"/>
                  </a:lnTo>
                  <a:lnTo>
                    <a:pt x="33604" y="364756"/>
                  </a:lnTo>
                  <a:lnTo>
                    <a:pt x="36944" y="354622"/>
                  </a:lnTo>
                  <a:lnTo>
                    <a:pt x="40500" y="344551"/>
                  </a:lnTo>
                  <a:lnTo>
                    <a:pt x="44259" y="334594"/>
                  </a:lnTo>
                  <a:lnTo>
                    <a:pt x="45326" y="331838"/>
                  </a:lnTo>
                  <a:close/>
                </a:path>
                <a:path w="1330325" h="2364104">
                  <a:moveTo>
                    <a:pt x="46304" y="706932"/>
                  </a:moveTo>
                  <a:lnTo>
                    <a:pt x="31318" y="663892"/>
                  </a:lnTo>
                  <a:lnTo>
                    <a:pt x="30467" y="661047"/>
                  </a:lnTo>
                  <a:lnTo>
                    <a:pt x="27470" y="659472"/>
                  </a:lnTo>
                  <a:lnTo>
                    <a:pt x="21805" y="661136"/>
                  </a:lnTo>
                  <a:lnTo>
                    <a:pt x="20193" y="664133"/>
                  </a:lnTo>
                  <a:lnTo>
                    <a:pt x="21043" y="666965"/>
                  </a:lnTo>
                  <a:lnTo>
                    <a:pt x="35242" y="708088"/>
                  </a:lnTo>
                  <a:lnTo>
                    <a:pt x="38100" y="711492"/>
                  </a:lnTo>
                  <a:lnTo>
                    <a:pt x="40894" y="711492"/>
                  </a:lnTo>
                  <a:lnTo>
                    <a:pt x="41554" y="711377"/>
                  </a:lnTo>
                  <a:lnTo>
                    <a:pt x="44945" y="710031"/>
                  </a:lnTo>
                  <a:lnTo>
                    <a:pt x="46304" y="706932"/>
                  </a:lnTo>
                  <a:close/>
                </a:path>
                <a:path w="1330325" h="2364104">
                  <a:moveTo>
                    <a:pt x="87160" y="787514"/>
                  </a:moveTo>
                  <a:lnTo>
                    <a:pt x="81927" y="779056"/>
                  </a:lnTo>
                  <a:lnTo>
                    <a:pt x="78308" y="772896"/>
                  </a:lnTo>
                  <a:lnTo>
                    <a:pt x="73406" y="764146"/>
                  </a:lnTo>
                  <a:lnTo>
                    <a:pt x="70142" y="763231"/>
                  </a:lnTo>
                  <a:lnTo>
                    <a:pt x="64973" y="766114"/>
                  </a:lnTo>
                  <a:lnTo>
                    <a:pt x="64046" y="769391"/>
                  </a:lnTo>
                  <a:lnTo>
                    <a:pt x="69037" y="778281"/>
                  </a:lnTo>
                  <a:lnTo>
                    <a:pt x="72732" y="784555"/>
                  </a:lnTo>
                  <a:lnTo>
                    <a:pt x="77495" y="792276"/>
                  </a:lnTo>
                  <a:lnTo>
                    <a:pt x="79248" y="793178"/>
                  </a:lnTo>
                  <a:lnTo>
                    <a:pt x="81051" y="793178"/>
                  </a:lnTo>
                  <a:lnTo>
                    <a:pt x="82016" y="793178"/>
                  </a:lnTo>
                  <a:lnTo>
                    <a:pt x="82981" y="792924"/>
                  </a:lnTo>
                  <a:lnTo>
                    <a:pt x="86385" y="790816"/>
                  </a:lnTo>
                  <a:lnTo>
                    <a:pt x="87160" y="787514"/>
                  </a:lnTo>
                  <a:close/>
                </a:path>
                <a:path w="1330325" h="2364104">
                  <a:moveTo>
                    <a:pt x="97497" y="233121"/>
                  </a:moveTo>
                  <a:lnTo>
                    <a:pt x="96837" y="229793"/>
                  </a:lnTo>
                  <a:lnTo>
                    <a:pt x="91922" y="226491"/>
                  </a:lnTo>
                  <a:lnTo>
                    <a:pt x="88595" y="227152"/>
                  </a:lnTo>
                  <a:lnTo>
                    <a:pt x="64274" y="266750"/>
                  </a:lnTo>
                  <a:lnTo>
                    <a:pt x="62839" y="269341"/>
                  </a:lnTo>
                  <a:lnTo>
                    <a:pt x="63779" y="272592"/>
                  </a:lnTo>
                  <a:lnTo>
                    <a:pt x="66370" y="274027"/>
                  </a:lnTo>
                  <a:lnTo>
                    <a:pt x="67183" y="274497"/>
                  </a:lnTo>
                  <a:lnTo>
                    <a:pt x="68084" y="274701"/>
                  </a:lnTo>
                  <a:lnTo>
                    <a:pt x="70840" y="274701"/>
                  </a:lnTo>
                  <a:lnTo>
                    <a:pt x="72669" y="273710"/>
                  </a:lnTo>
                  <a:lnTo>
                    <a:pt x="73647" y="271945"/>
                  </a:lnTo>
                  <a:lnTo>
                    <a:pt x="78905" y="262699"/>
                  </a:lnTo>
                  <a:lnTo>
                    <a:pt x="84366" y="253530"/>
                  </a:lnTo>
                  <a:lnTo>
                    <a:pt x="90030" y="244487"/>
                  </a:lnTo>
                  <a:lnTo>
                    <a:pt x="95859" y="235585"/>
                  </a:lnTo>
                  <a:lnTo>
                    <a:pt x="97497" y="233121"/>
                  </a:lnTo>
                  <a:close/>
                </a:path>
                <a:path w="1330325" h="2364104">
                  <a:moveTo>
                    <a:pt x="169976" y="144754"/>
                  </a:moveTo>
                  <a:lnTo>
                    <a:pt x="165900" y="140474"/>
                  </a:lnTo>
                  <a:lnTo>
                    <a:pt x="162509" y="140398"/>
                  </a:lnTo>
                  <a:lnTo>
                    <a:pt x="160362" y="142417"/>
                  </a:lnTo>
                  <a:lnTo>
                    <a:pt x="130149" y="173710"/>
                  </a:lnTo>
                  <a:lnTo>
                    <a:pt x="128181" y="175920"/>
                  </a:lnTo>
                  <a:lnTo>
                    <a:pt x="128384" y="179311"/>
                  </a:lnTo>
                  <a:lnTo>
                    <a:pt x="131610" y="182181"/>
                  </a:lnTo>
                  <a:lnTo>
                    <a:pt x="132892" y="182626"/>
                  </a:lnTo>
                  <a:lnTo>
                    <a:pt x="135636" y="182626"/>
                  </a:lnTo>
                  <a:lnTo>
                    <a:pt x="137109" y="182016"/>
                  </a:lnTo>
                  <a:lnTo>
                    <a:pt x="138163" y="180822"/>
                  </a:lnTo>
                  <a:lnTo>
                    <a:pt x="145300" y="172935"/>
                  </a:lnTo>
                  <a:lnTo>
                    <a:pt x="152641" y="165188"/>
                  </a:lnTo>
                  <a:lnTo>
                    <a:pt x="160121" y="157594"/>
                  </a:lnTo>
                  <a:lnTo>
                    <a:pt x="167754" y="150190"/>
                  </a:lnTo>
                  <a:lnTo>
                    <a:pt x="169900" y="148145"/>
                  </a:lnTo>
                  <a:lnTo>
                    <a:pt x="169976" y="144754"/>
                  </a:lnTo>
                  <a:close/>
                </a:path>
                <a:path w="1330325" h="2364104">
                  <a:moveTo>
                    <a:pt x="259969" y="77851"/>
                  </a:moveTo>
                  <a:lnTo>
                    <a:pt x="256921" y="72771"/>
                  </a:lnTo>
                  <a:lnTo>
                    <a:pt x="253631" y="71945"/>
                  </a:lnTo>
                  <a:lnTo>
                    <a:pt x="251091" y="73456"/>
                  </a:lnTo>
                  <a:lnTo>
                    <a:pt x="214731" y="97345"/>
                  </a:lnTo>
                  <a:lnTo>
                    <a:pt x="211785" y="102425"/>
                  </a:lnTo>
                  <a:lnTo>
                    <a:pt x="214566" y="106286"/>
                  </a:lnTo>
                  <a:lnTo>
                    <a:pt x="216204" y="107061"/>
                  </a:lnTo>
                  <a:lnTo>
                    <a:pt x="218948" y="107061"/>
                  </a:lnTo>
                  <a:lnTo>
                    <a:pt x="220052" y="106730"/>
                  </a:lnTo>
                  <a:lnTo>
                    <a:pt x="220992" y="106045"/>
                  </a:lnTo>
                  <a:lnTo>
                    <a:pt x="229692" y="99923"/>
                  </a:lnTo>
                  <a:lnTo>
                    <a:pt x="238544" y="93967"/>
                  </a:lnTo>
                  <a:lnTo>
                    <a:pt x="247523" y="88201"/>
                  </a:lnTo>
                  <a:lnTo>
                    <a:pt x="256590" y="82651"/>
                  </a:lnTo>
                  <a:lnTo>
                    <a:pt x="259143" y="81140"/>
                  </a:lnTo>
                  <a:lnTo>
                    <a:pt x="259969" y="77851"/>
                  </a:lnTo>
                  <a:close/>
                </a:path>
                <a:path w="1330325" h="2364104">
                  <a:moveTo>
                    <a:pt x="362470" y="32334"/>
                  </a:moveTo>
                  <a:lnTo>
                    <a:pt x="360629" y="26708"/>
                  </a:lnTo>
                  <a:lnTo>
                    <a:pt x="357593" y="25158"/>
                  </a:lnTo>
                  <a:lnTo>
                    <a:pt x="344474" y="29629"/>
                  </a:lnTo>
                  <a:lnTo>
                    <a:pt x="310083" y="45745"/>
                  </a:lnTo>
                  <a:lnTo>
                    <a:pt x="312115" y="50507"/>
                  </a:lnTo>
                  <a:lnTo>
                    <a:pt x="314096" y="51727"/>
                  </a:lnTo>
                  <a:lnTo>
                    <a:pt x="316877" y="51727"/>
                  </a:lnTo>
                  <a:lnTo>
                    <a:pt x="317588" y="51600"/>
                  </a:lnTo>
                  <a:lnTo>
                    <a:pt x="328079" y="47256"/>
                  </a:lnTo>
                  <a:lnTo>
                    <a:pt x="338010" y="43395"/>
                  </a:lnTo>
                  <a:lnTo>
                    <a:pt x="348043" y="39725"/>
                  </a:lnTo>
                  <a:lnTo>
                    <a:pt x="358140" y="36283"/>
                  </a:lnTo>
                  <a:lnTo>
                    <a:pt x="360946" y="35356"/>
                  </a:lnTo>
                  <a:lnTo>
                    <a:pt x="362470" y="32334"/>
                  </a:lnTo>
                  <a:close/>
                </a:path>
                <a:path w="1330325" h="2364104">
                  <a:moveTo>
                    <a:pt x="415213" y="1017828"/>
                  </a:moveTo>
                  <a:lnTo>
                    <a:pt x="413385" y="1014971"/>
                  </a:lnTo>
                  <a:lnTo>
                    <a:pt x="403517" y="1012825"/>
                  </a:lnTo>
                  <a:lnTo>
                    <a:pt x="396582" y="1011174"/>
                  </a:lnTo>
                  <a:lnTo>
                    <a:pt x="387007" y="1008697"/>
                  </a:lnTo>
                  <a:lnTo>
                    <a:pt x="384073" y="1010386"/>
                  </a:lnTo>
                  <a:lnTo>
                    <a:pt x="382574" y="1016127"/>
                  </a:lnTo>
                  <a:lnTo>
                    <a:pt x="409359" y="1024940"/>
                  </a:lnTo>
                  <a:lnTo>
                    <a:pt x="411822" y="1024940"/>
                  </a:lnTo>
                  <a:lnTo>
                    <a:pt x="414045" y="1023226"/>
                  </a:lnTo>
                  <a:lnTo>
                    <a:pt x="415213" y="1017828"/>
                  </a:lnTo>
                  <a:close/>
                </a:path>
                <a:path w="1330325" h="2364104">
                  <a:moveTo>
                    <a:pt x="472452" y="10121"/>
                  </a:moveTo>
                  <a:lnTo>
                    <a:pt x="471868" y="4229"/>
                  </a:lnTo>
                  <a:lnTo>
                    <a:pt x="469252" y="2120"/>
                  </a:lnTo>
                  <a:lnTo>
                    <a:pt x="466293" y="2374"/>
                  </a:lnTo>
                  <a:lnTo>
                    <a:pt x="423227" y="8521"/>
                  </a:lnTo>
                  <a:lnTo>
                    <a:pt x="418388" y="11861"/>
                  </a:lnTo>
                  <a:lnTo>
                    <a:pt x="419417" y="17348"/>
                  </a:lnTo>
                  <a:lnTo>
                    <a:pt x="421665" y="19151"/>
                  </a:lnTo>
                  <a:lnTo>
                    <a:pt x="424522" y="19151"/>
                  </a:lnTo>
                  <a:lnTo>
                    <a:pt x="424853" y="19126"/>
                  </a:lnTo>
                  <a:lnTo>
                    <a:pt x="435686" y="17221"/>
                  </a:lnTo>
                  <a:lnTo>
                    <a:pt x="446239" y="15595"/>
                  </a:lnTo>
                  <a:lnTo>
                    <a:pt x="456806" y="14198"/>
                  </a:lnTo>
                  <a:lnTo>
                    <a:pt x="467360" y="13042"/>
                  </a:lnTo>
                  <a:lnTo>
                    <a:pt x="470306" y="12750"/>
                  </a:lnTo>
                  <a:lnTo>
                    <a:pt x="472452" y="10121"/>
                  </a:lnTo>
                  <a:close/>
                </a:path>
                <a:path w="1330325" h="2364104">
                  <a:moveTo>
                    <a:pt x="529120" y="1033983"/>
                  </a:moveTo>
                  <a:lnTo>
                    <a:pt x="529043" y="1028077"/>
                  </a:lnTo>
                  <a:lnTo>
                    <a:pt x="526669" y="1025740"/>
                  </a:lnTo>
                  <a:lnTo>
                    <a:pt x="480377" y="1024420"/>
                  </a:lnTo>
                  <a:lnTo>
                    <a:pt x="477367" y="1024191"/>
                  </a:lnTo>
                  <a:lnTo>
                    <a:pt x="474853" y="1026426"/>
                  </a:lnTo>
                  <a:lnTo>
                    <a:pt x="517182" y="1036485"/>
                  </a:lnTo>
                  <a:lnTo>
                    <a:pt x="519379" y="1036485"/>
                  </a:lnTo>
                  <a:lnTo>
                    <a:pt x="526757" y="1036396"/>
                  </a:lnTo>
                  <a:lnTo>
                    <a:pt x="529120" y="1033983"/>
                  </a:lnTo>
                  <a:close/>
                </a:path>
                <a:path w="1330325" h="2364104">
                  <a:moveTo>
                    <a:pt x="585343" y="6667"/>
                  </a:moveTo>
                  <a:lnTo>
                    <a:pt x="533920" y="0"/>
                  </a:lnTo>
                  <a:lnTo>
                    <a:pt x="531495" y="2362"/>
                  </a:lnTo>
                  <a:lnTo>
                    <a:pt x="531266" y="8280"/>
                  </a:lnTo>
                  <a:lnTo>
                    <a:pt x="533577" y="10769"/>
                  </a:lnTo>
                  <a:lnTo>
                    <a:pt x="536536" y="10871"/>
                  </a:lnTo>
                  <a:lnTo>
                    <a:pt x="547141" y="11379"/>
                  </a:lnTo>
                  <a:lnTo>
                    <a:pt x="557784" y="12115"/>
                  </a:lnTo>
                  <a:lnTo>
                    <a:pt x="568413" y="13081"/>
                  </a:lnTo>
                  <a:lnTo>
                    <a:pt x="579221" y="14300"/>
                  </a:lnTo>
                  <a:lnTo>
                    <a:pt x="582345" y="14300"/>
                  </a:lnTo>
                  <a:lnTo>
                    <a:pt x="584644" y="12319"/>
                  </a:lnTo>
                  <a:lnTo>
                    <a:pt x="585343" y="6667"/>
                  </a:lnTo>
                  <a:close/>
                </a:path>
                <a:path w="1330325" h="2364104">
                  <a:moveTo>
                    <a:pt x="643407" y="1018374"/>
                  </a:moveTo>
                  <a:lnTo>
                    <a:pt x="642023" y="1012621"/>
                  </a:lnTo>
                  <a:lnTo>
                    <a:pt x="639140" y="1010818"/>
                  </a:lnTo>
                  <a:lnTo>
                    <a:pt x="636244" y="1011542"/>
                  </a:lnTo>
                  <a:lnTo>
                    <a:pt x="625690" y="1013968"/>
                  </a:lnTo>
                  <a:lnTo>
                    <a:pt x="615073" y="1016177"/>
                  </a:lnTo>
                  <a:lnTo>
                    <a:pt x="604418" y="1018171"/>
                  </a:lnTo>
                  <a:lnTo>
                    <a:pt x="593750" y="1019924"/>
                  </a:lnTo>
                  <a:lnTo>
                    <a:pt x="590829" y="1020368"/>
                  </a:lnTo>
                  <a:lnTo>
                    <a:pt x="588822" y="1023112"/>
                  </a:lnTo>
                  <a:lnTo>
                    <a:pt x="589673" y="1028687"/>
                  </a:lnTo>
                  <a:lnTo>
                    <a:pt x="591959" y="1030579"/>
                  </a:lnTo>
                  <a:lnTo>
                    <a:pt x="594829" y="1030579"/>
                  </a:lnTo>
                  <a:lnTo>
                    <a:pt x="641642" y="1021270"/>
                  </a:lnTo>
                  <a:lnTo>
                    <a:pt x="643407" y="1018374"/>
                  </a:lnTo>
                  <a:close/>
                </a:path>
                <a:path w="1330325" h="2364104">
                  <a:moveTo>
                    <a:pt x="675182" y="26949"/>
                  </a:moveTo>
                  <a:lnTo>
                    <a:pt x="673595" y="23952"/>
                  </a:lnTo>
                  <a:lnTo>
                    <a:pt x="663854" y="20929"/>
                  </a:lnTo>
                  <a:lnTo>
                    <a:pt x="656856" y="18910"/>
                  </a:lnTo>
                  <a:lnTo>
                    <a:pt x="647090" y="16319"/>
                  </a:lnTo>
                  <a:lnTo>
                    <a:pt x="644182" y="18034"/>
                  </a:lnTo>
                  <a:lnTo>
                    <a:pt x="642658" y="23749"/>
                  </a:lnTo>
                  <a:lnTo>
                    <a:pt x="644359" y="26695"/>
                  </a:lnTo>
                  <a:lnTo>
                    <a:pt x="653961" y="29235"/>
                  </a:lnTo>
                  <a:lnTo>
                    <a:pt x="660819" y="31203"/>
                  </a:lnTo>
                  <a:lnTo>
                    <a:pt x="668121" y="33477"/>
                  </a:lnTo>
                  <a:lnTo>
                    <a:pt x="668655" y="33553"/>
                  </a:lnTo>
                  <a:lnTo>
                    <a:pt x="669188" y="33553"/>
                  </a:lnTo>
                  <a:lnTo>
                    <a:pt x="671474" y="33553"/>
                  </a:lnTo>
                  <a:lnTo>
                    <a:pt x="673595" y="32080"/>
                  </a:lnTo>
                  <a:lnTo>
                    <a:pt x="675182" y="26949"/>
                  </a:lnTo>
                  <a:close/>
                </a:path>
                <a:path w="1330325" h="2364104">
                  <a:moveTo>
                    <a:pt x="751420" y="977950"/>
                  </a:moveTo>
                  <a:lnTo>
                    <a:pt x="748804" y="972642"/>
                  </a:lnTo>
                  <a:lnTo>
                    <a:pt x="745578" y="971550"/>
                  </a:lnTo>
                  <a:lnTo>
                    <a:pt x="742924" y="972870"/>
                  </a:lnTo>
                  <a:lnTo>
                    <a:pt x="733196" y="977544"/>
                  </a:lnTo>
                  <a:lnTo>
                    <a:pt x="723341" y="982040"/>
                  </a:lnTo>
                  <a:lnTo>
                    <a:pt x="713371" y="986320"/>
                  </a:lnTo>
                  <a:lnTo>
                    <a:pt x="703338" y="990384"/>
                  </a:lnTo>
                  <a:lnTo>
                    <a:pt x="700582" y="991463"/>
                  </a:lnTo>
                  <a:lnTo>
                    <a:pt x="699223" y="994575"/>
                  </a:lnTo>
                  <a:lnTo>
                    <a:pt x="701128" y="999451"/>
                  </a:lnTo>
                  <a:lnTo>
                    <a:pt x="703160" y="1000734"/>
                  </a:lnTo>
                  <a:lnTo>
                    <a:pt x="705942" y="1000734"/>
                  </a:lnTo>
                  <a:lnTo>
                    <a:pt x="747674" y="982484"/>
                  </a:lnTo>
                  <a:lnTo>
                    <a:pt x="750328" y="981163"/>
                  </a:lnTo>
                  <a:lnTo>
                    <a:pt x="751420" y="977950"/>
                  </a:lnTo>
                  <a:close/>
                </a:path>
                <a:path w="1330325" h="2364104">
                  <a:moveTo>
                    <a:pt x="832586" y="2352281"/>
                  </a:moveTo>
                  <a:lnTo>
                    <a:pt x="610717" y="1241475"/>
                  </a:lnTo>
                  <a:lnTo>
                    <a:pt x="588276" y="1207795"/>
                  </a:lnTo>
                  <a:lnTo>
                    <a:pt x="578167" y="1207300"/>
                  </a:lnTo>
                  <a:lnTo>
                    <a:pt x="569366" y="1213307"/>
                  </a:lnTo>
                  <a:lnTo>
                    <a:pt x="563410" y="1224394"/>
                  </a:lnTo>
                  <a:lnTo>
                    <a:pt x="560819" y="1239024"/>
                  </a:lnTo>
                  <a:lnTo>
                    <a:pt x="562533" y="1257592"/>
                  </a:lnTo>
                  <a:lnTo>
                    <a:pt x="815365" y="2358415"/>
                  </a:lnTo>
                  <a:lnTo>
                    <a:pt x="820788" y="2363597"/>
                  </a:lnTo>
                  <a:lnTo>
                    <a:pt x="830237" y="2360028"/>
                  </a:lnTo>
                  <a:lnTo>
                    <a:pt x="832586" y="2352281"/>
                  </a:lnTo>
                  <a:close/>
                </a:path>
                <a:path w="1330325" h="2364104">
                  <a:moveTo>
                    <a:pt x="847725" y="914527"/>
                  </a:moveTo>
                  <a:lnTo>
                    <a:pt x="843978" y="909942"/>
                  </a:lnTo>
                  <a:lnTo>
                    <a:pt x="840600" y="909599"/>
                  </a:lnTo>
                  <a:lnTo>
                    <a:pt x="838301" y="911479"/>
                  </a:lnTo>
                  <a:lnTo>
                    <a:pt x="829843" y="918235"/>
                  </a:lnTo>
                  <a:lnTo>
                    <a:pt x="821232" y="924814"/>
                  </a:lnTo>
                  <a:lnTo>
                    <a:pt x="812482" y="931214"/>
                  </a:lnTo>
                  <a:lnTo>
                    <a:pt x="803630" y="937387"/>
                  </a:lnTo>
                  <a:lnTo>
                    <a:pt x="801192" y="939063"/>
                  </a:lnTo>
                  <a:lnTo>
                    <a:pt x="800557" y="942390"/>
                  </a:lnTo>
                  <a:lnTo>
                    <a:pt x="803262" y="946365"/>
                  </a:lnTo>
                  <a:lnTo>
                    <a:pt x="804938" y="947178"/>
                  </a:lnTo>
                  <a:lnTo>
                    <a:pt x="807694" y="947178"/>
                  </a:lnTo>
                  <a:lnTo>
                    <a:pt x="845083" y="919784"/>
                  </a:lnTo>
                  <a:lnTo>
                    <a:pt x="847382" y="917905"/>
                  </a:lnTo>
                  <a:lnTo>
                    <a:pt x="847725" y="914527"/>
                  </a:lnTo>
                  <a:close/>
                </a:path>
                <a:path w="1330325" h="2364104">
                  <a:moveTo>
                    <a:pt x="927849" y="834593"/>
                  </a:moveTo>
                  <a:lnTo>
                    <a:pt x="927430" y="831227"/>
                  </a:lnTo>
                  <a:lnTo>
                    <a:pt x="922756" y="827595"/>
                  </a:lnTo>
                  <a:lnTo>
                    <a:pt x="919391" y="828001"/>
                  </a:lnTo>
                  <a:lnTo>
                    <a:pt x="917575" y="830338"/>
                  </a:lnTo>
                  <a:lnTo>
                    <a:pt x="910831" y="838809"/>
                  </a:lnTo>
                  <a:lnTo>
                    <a:pt x="903884" y="847140"/>
                  </a:lnTo>
                  <a:lnTo>
                    <a:pt x="896785" y="855332"/>
                  </a:lnTo>
                  <a:lnTo>
                    <a:pt x="889533" y="863333"/>
                  </a:lnTo>
                  <a:lnTo>
                    <a:pt x="887526" y="865505"/>
                  </a:lnTo>
                  <a:lnTo>
                    <a:pt x="887653" y="868895"/>
                  </a:lnTo>
                  <a:lnTo>
                    <a:pt x="890854" y="871867"/>
                  </a:lnTo>
                  <a:lnTo>
                    <a:pt x="892162" y="872337"/>
                  </a:lnTo>
                  <a:lnTo>
                    <a:pt x="894905" y="872337"/>
                  </a:lnTo>
                  <a:lnTo>
                    <a:pt x="926033" y="836930"/>
                  </a:lnTo>
                  <a:lnTo>
                    <a:pt x="927849" y="834593"/>
                  </a:lnTo>
                  <a:close/>
                </a:path>
                <a:path w="1330325" h="2364104">
                  <a:moveTo>
                    <a:pt x="947966" y="229476"/>
                  </a:moveTo>
                  <a:lnTo>
                    <a:pt x="942225" y="221018"/>
                  </a:lnTo>
                  <a:lnTo>
                    <a:pt x="938009" y="215074"/>
                  </a:lnTo>
                  <a:lnTo>
                    <a:pt x="932002" y="206984"/>
                  </a:lnTo>
                  <a:lnTo>
                    <a:pt x="928649" y="206502"/>
                  </a:lnTo>
                  <a:lnTo>
                    <a:pt x="923886" y="210019"/>
                  </a:lnTo>
                  <a:lnTo>
                    <a:pt x="923391" y="213372"/>
                  </a:lnTo>
                  <a:lnTo>
                    <a:pt x="929309" y="221348"/>
                  </a:lnTo>
                  <a:lnTo>
                    <a:pt x="933437" y="227164"/>
                  </a:lnTo>
                  <a:lnTo>
                    <a:pt x="938466" y="234569"/>
                  </a:lnTo>
                  <a:lnTo>
                    <a:pt x="940155" y="235394"/>
                  </a:lnTo>
                  <a:lnTo>
                    <a:pt x="941870" y="235394"/>
                  </a:lnTo>
                  <a:lnTo>
                    <a:pt x="942911" y="235394"/>
                  </a:lnTo>
                  <a:lnTo>
                    <a:pt x="943952" y="235102"/>
                  </a:lnTo>
                  <a:lnTo>
                    <a:pt x="947318" y="232803"/>
                  </a:lnTo>
                  <a:lnTo>
                    <a:pt x="947966" y="229476"/>
                  </a:lnTo>
                  <a:close/>
                </a:path>
                <a:path w="1330325" h="2364104">
                  <a:moveTo>
                    <a:pt x="987869" y="735495"/>
                  </a:moveTo>
                  <a:lnTo>
                    <a:pt x="986713" y="732294"/>
                  </a:lnTo>
                  <a:lnTo>
                    <a:pt x="981354" y="729780"/>
                  </a:lnTo>
                  <a:lnTo>
                    <a:pt x="978166" y="730935"/>
                  </a:lnTo>
                  <a:lnTo>
                    <a:pt x="976909" y="733615"/>
                  </a:lnTo>
                  <a:lnTo>
                    <a:pt x="972210" y="743343"/>
                  </a:lnTo>
                  <a:lnTo>
                    <a:pt x="967282" y="753008"/>
                  </a:lnTo>
                  <a:lnTo>
                    <a:pt x="962164" y="762584"/>
                  </a:lnTo>
                  <a:lnTo>
                    <a:pt x="956856" y="772007"/>
                  </a:lnTo>
                  <a:lnTo>
                    <a:pt x="955382" y="774573"/>
                  </a:lnTo>
                  <a:lnTo>
                    <a:pt x="956259" y="777849"/>
                  </a:lnTo>
                  <a:lnTo>
                    <a:pt x="959662" y="779818"/>
                  </a:lnTo>
                  <a:lnTo>
                    <a:pt x="960589" y="780046"/>
                  </a:lnTo>
                  <a:lnTo>
                    <a:pt x="963345" y="780046"/>
                  </a:lnTo>
                  <a:lnTo>
                    <a:pt x="986612" y="738174"/>
                  </a:lnTo>
                  <a:lnTo>
                    <a:pt x="987869" y="735495"/>
                  </a:lnTo>
                  <a:close/>
                </a:path>
                <a:path w="1330325" h="2364104">
                  <a:moveTo>
                    <a:pt x="1001242" y="332371"/>
                  </a:moveTo>
                  <a:lnTo>
                    <a:pt x="982383" y="289128"/>
                  </a:lnTo>
                  <a:lnTo>
                    <a:pt x="977874" y="285381"/>
                  </a:lnTo>
                  <a:lnTo>
                    <a:pt x="972553" y="287985"/>
                  </a:lnTo>
                  <a:lnTo>
                    <a:pt x="971461" y="291198"/>
                  </a:lnTo>
                  <a:lnTo>
                    <a:pt x="972769" y="293852"/>
                  </a:lnTo>
                  <a:lnTo>
                    <a:pt x="977417" y="303593"/>
                  </a:lnTo>
                  <a:lnTo>
                    <a:pt x="981875" y="313474"/>
                  </a:lnTo>
                  <a:lnTo>
                    <a:pt x="986142" y="323456"/>
                  </a:lnTo>
                  <a:lnTo>
                    <a:pt x="990180" y="333502"/>
                  </a:lnTo>
                  <a:lnTo>
                    <a:pt x="991006" y="335622"/>
                  </a:lnTo>
                  <a:lnTo>
                    <a:pt x="993025" y="336918"/>
                  </a:lnTo>
                  <a:lnTo>
                    <a:pt x="995819" y="336918"/>
                  </a:lnTo>
                  <a:lnTo>
                    <a:pt x="996480" y="336804"/>
                  </a:lnTo>
                  <a:lnTo>
                    <a:pt x="999871" y="335483"/>
                  </a:lnTo>
                  <a:lnTo>
                    <a:pt x="1001242" y="332371"/>
                  </a:lnTo>
                  <a:close/>
                </a:path>
                <a:path w="1330325" h="2364104">
                  <a:moveTo>
                    <a:pt x="1024483" y="625563"/>
                  </a:moveTo>
                  <a:lnTo>
                    <a:pt x="1022654" y="622706"/>
                  </a:lnTo>
                  <a:lnTo>
                    <a:pt x="1016863" y="621449"/>
                  </a:lnTo>
                  <a:lnTo>
                    <a:pt x="1014018" y="623265"/>
                  </a:lnTo>
                  <a:lnTo>
                    <a:pt x="1013383" y="626160"/>
                  </a:lnTo>
                  <a:lnTo>
                    <a:pt x="1010958" y="636701"/>
                  </a:lnTo>
                  <a:lnTo>
                    <a:pt x="1008303" y="647217"/>
                  </a:lnTo>
                  <a:lnTo>
                    <a:pt x="1005420" y="657682"/>
                  </a:lnTo>
                  <a:lnTo>
                    <a:pt x="1002334" y="668032"/>
                  </a:lnTo>
                  <a:lnTo>
                    <a:pt x="1001458" y="670864"/>
                  </a:lnTo>
                  <a:lnTo>
                    <a:pt x="1003033" y="673862"/>
                  </a:lnTo>
                  <a:lnTo>
                    <a:pt x="1006386" y="674903"/>
                  </a:lnTo>
                  <a:lnTo>
                    <a:pt x="1006932" y="674979"/>
                  </a:lnTo>
                  <a:lnTo>
                    <a:pt x="1009738" y="674979"/>
                  </a:lnTo>
                  <a:lnTo>
                    <a:pt x="1023861" y="628459"/>
                  </a:lnTo>
                  <a:lnTo>
                    <a:pt x="1024483" y="625563"/>
                  </a:lnTo>
                  <a:close/>
                </a:path>
                <a:path w="1330325" h="2364104">
                  <a:moveTo>
                    <a:pt x="1030452" y="444512"/>
                  </a:moveTo>
                  <a:lnTo>
                    <a:pt x="1021486" y="397789"/>
                  </a:lnTo>
                  <a:lnTo>
                    <a:pt x="1018006" y="393534"/>
                  </a:lnTo>
                  <a:lnTo>
                    <a:pt x="1012240" y="394893"/>
                  </a:lnTo>
                  <a:lnTo>
                    <a:pt x="1010462" y="397789"/>
                  </a:lnTo>
                  <a:lnTo>
                    <a:pt x="1011148" y="400659"/>
                  </a:lnTo>
                  <a:lnTo>
                    <a:pt x="1013548" y="411226"/>
                  </a:lnTo>
                  <a:lnTo>
                    <a:pt x="1015733" y="421855"/>
                  </a:lnTo>
                  <a:lnTo>
                    <a:pt x="1017689" y="432523"/>
                  </a:lnTo>
                  <a:lnTo>
                    <a:pt x="1019416" y="443179"/>
                  </a:lnTo>
                  <a:lnTo>
                    <a:pt x="1019810" y="445833"/>
                  </a:lnTo>
                  <a:lnTo>
                    <a:pt x="1022096" y="447738"/>
                  </a:lnTo>
                  <a:lnTo>
                    <a:pt x="1025245" y="447725"/>
                  </a:lnTo>
                  <a:lnTo>
                    <a:pt x="1028446" y="447243"/>
                  </a:lnTo>
                  <a:lnTo>
                    <a:pt x="1030452" y="444512"/>
                  </a:lnTo>
                  <a:close/>
                </a:path>
                <a:path w="1330325" h="2364104">
                  <a:moveTo>
                    <a:pt x="1035710" y="510235"/>
                  </a:moveTo>
                  <a:lnTo>
                    <a:pt x="1033322" y="507873"/>
                  </a:lnTo>
                  <a:lnTo>
                    <a:pt x="1030325" y="507873"/>
                  </a:lnTo>
                  <a:lnTo>
                    <a:pt x="1027366" y="507898"/>
                  </a:lnTo>
                  <a:lnTo>
                    <a:pt x="1025080" y="510235"/>
                  </a:lnTo>
                  <a:lnTo>
                    <a:pt x="1024953" y="528104"/>
                  </a:lnTo>
                  <a:lnTo>
                    <a:pt x="1024661" y="537883"/>
                  </a:lnTo>
                  <a:lnTo>
                    <a:pt x="1024191" y="547649"/>
                  </a:lnTo>
                  <a:lnTo>
                    <a:pt x="1023378" y="559511"/>
                  </a:lnTo>
                  <a:lnTo>
                    <a:pt x="1025588" y="562089"/>
                  </a:lnTo>
                  <a:lnTo>
                    <a:pt x="1028534" y="562317"/>
                  </a:lnTo>
                  <a:lnTo>
                    <a:pt x="1031735" y="562317"/>
                  </a:lnTo>
                  <a:lnTo>
                    <a:pt x="1035672" y="528104"/>
                  </a:lnTo>
                  <a:lnTo>
                    <a:pt x="1035710" y="510235"/>
                  </a:lnTo>
                  <a:close/>
                </a:path>
                <a:path w="1330325" h="2364104">
                  <a:moveTo>
                    <a:pt x="1280871" y="1143444"/>
                  </a:moveTo>
                  <a:lnTo>
                    <a:pt x="1278407" y="1138034"/>
                  </a:lnTo>
                  <a:lnTo>
                    <a:pt x="1272997" y="1133690"/>
                  </a:lnTo>
                  <a:lnTo>
                    <a:pt x="1265745" y="1131150"/>
                  </a:lnTo>
                  <a:lnTo>
                    <a:pt x="1257604" y="1130617"/>
                  </a:lnTo>
                  <a:lnTo>
                    <a:pt x="1249489" y="1132255"/>
                  </a:lnTo>
                  <a:lnTo>
                    <a:pt x="1126820" y="1176375"/>
                  </a:lnTo>
                  <a:lnTo>
                    <a:pt x="1081989" y="1078115"/>
                  </a:lnTo>
                  <a:lnTo>
                    <a:pt x="1076769" y="1073797"/>
                  </a:lnTo>
                  <a:lnTo>
                    <a:pt x="1069327" y="1071435"/>
                  </a:lnTo>
                  <a:lnTo>
                    <a:pt x="1058430" y="1069632"/>
                  </a:lnTo>
                  <a:lnTo>
                    <a:pt x="1047711" y="1070711"/>
                  </a:lnTo>
                  <a:lnTo>
                    <a:pt x="1038377" y="1074381"/>
                  </a:lnTo>
                  <a:lnTo>
                    <a:pt x="1031417" y="1080681"/>
                  </a:lnTo>
                  <a:lnTo>
                    <a:pt x="930529" y="1222260"/>
                  </a:lnTo>
                  <a:lnTo>
                    <a:pt x="834478" y="1015466"/>
                  </a:lnTo>
                  <a:lnTo>
                    <a:pt x="829640" y="1011047"/>
                  </a:lnTo>
                  <a:lnTo>
                    <a:pt x="822591" y="1008087"/>
                  </a:lnTo>
                  <a:lnTo>
                    <a:pt x="810120" y="1004938"/>
                  </a:lnTo>
                  <a:lnTo>
                    <a:pt x="797255" y="1005205"/>
                  </a:lnTo>
                  <a:lnTo>
                    <a:pt x="785482" y="1008672"/>
                  </a:lnTo>
                  <a:lnTo>
                    <a:pt x="776274" y="1015111"/>
                  </a:lnTo>
                  <a:lnTo>
                    <a:pt x="629513" y="1170673"/>
                  </a:lnTo>
                  <a:lnTo>
                    <a:pt x="631482" y="1178877"/>
                  </a:lnTo>
                  <a:lnTo>
                    <a:pt x="640219" y="1183398"/>
                  </a:lnTo>
                  <a:lnTo>
                    <a:pt x="647814" y="1185926"/>
                  </a:lnTo>
                  <a:lnTo>
                    <a:pt x="655993" y="1186294"/>
                  </a:lnTo>
                  <a:lnTo>
                    <a:pt x="663778" y="1184592"/>
                  </a:lnTo>
                  <a:lnTo>
                    <a:pt x="670204" y="1180896"/>
                  </a:lnTo>
                  <a:lnTo>
                    <a:pt x="794385" y="1074280"/>
                  </a:lnTo>
                  <a:lnTo>
                    <a:pt x="908062" y="1269212"/>
                  </a:lnTo>
                  <a:lnTo>
                    <a:pt x="911428" y="1271892"/>
                  </a:lnTo>
                  <a:lnTo>
                    <a:pt x="916114" y="1273581"/>
                  </a:lnTo>
                  <a:lnTo>
                    <a:pt x="924318" y="1275257"/>
                  </a:lnTo>
                  <a:lnTo>
                    <a:pt x="932561" y="1274711"/>
                  </a:lnTo>
                  <a:lnTo>
                    <a:pt x="939888" y="1272146"/>
                  </a:lnTo>
                  <a:lnTo>
                    <a:pt x="945375" y="1267752"/>
                  </a:lnTo>
                  <a:lnTo>
                    <a:pt x="1053261" y="1134491"/>
                  </a:lnTo>
                  <a:lnTo>
                    <a:pt x="1095248" y="1203921"/>
                  </a:lnTo>
                  <a:lnTo>
                    <a:pt x="1100670" y="1208278"/>
                  </a:lnTo>
                  <a:lnTo>
                    <a:pt x="1107897" y="1210805"/>
                  </a:lnTo>
                  <a:lnTo>
                    <a:pt x="1116037" y="1211351"/>
                  </a:lnTo>
                  <a:lnTo>
                    <a:pt x="1124140" y="1209700"/>
                  </a:lnTo>
                  <a:lnTo>
                    <a:pt x="1269746" y="1157325"/>
                  </a:lnTo>
                  <a:lnTo>
                    <a:pt x="1276261" y="1153718"/>
                  </a:lnTo>
                  <a:lnTo>
                    <a:pt x="1280071" y="1148880"/>
                  </a:lnTo>
                  <a:lnTo>
                    <a:pt x="1280871" y="1143444"/>
                  </a:lnTo>
                  <a:close/>
                </a:path>
                <a:path w="1330325" h="2364104">
                  <a:moveTo>
                    <a:pt x="1329880" y="1230274"/>
                  </a:moveTo>
                  <a:lnTo>
                    <a:pt x="1327302" y="1215644"/>
                  </a:lnTo>
                  <a:lnTo>
                    <a:pt x="1321346" y="1204544"/>
                  </a:lnTo>
                  <a:lnTo>
                    <a:pt x="1312532" y="1198549"/>
                  </a:lnTo>
                  <a:lnTo>
                    <a:pt x="1302423" y="1199045"/>
                  </a:lnTo>
                  <a:lnTo>
                    <a:pt x="1279982" y="1232725"/>
                  </a:lnTo>
                  <a:lnTo>
                    <a:pt x="1059688" y="2335580"/>
                  </a:lnTo>
                  <a:lnTo>
                    <a:pt x="1058100" y="2343531"/>
                  </a:lnTo>
                  <a:lnTo>
                    <a:pt x="1060462" y="2351278"/>
                  </a:lnTo>
                  <a:lnTo>
                    <a:pt x="1069911" y="2354846"/>
                  </a:lnTo>
                  <a:lnTo>
                    <a:pt x="1075334" y="2349665"/>
                  </a:lnTo>
                  <a:lnTo>
                    <a:pt x="1328166" y="1248841"/>
                  </a:lnTo>
                  <a:lnTo>
                    <a:pt x="1329880" y="1230274"/>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stretch>
              <a:fillRect/>
            </a:stretch>
          </p:blipFill>
          <p:spPr>
            <a:xfrm>
              <a:off x="6566903" y="4412627"/>
              <a:ext cx="787933" cy="787476"/>
            </a:xfrm>
            <a:prstGeom prst="rect">
              <a:avLst/>
            </a:prstGeom>
          </p:spPr>
        </p:pic>
        <p:pic>
          <p:nvPicPr>
            <p:cNvPr id="8" name="object 8"/>
            <p:cNvPicPr/>
            <p:nvPr/>
          </p:nvPicPr>
          <p:blipFill>
            <a:blip r:embed="rId4" cstate="print"/>
            <a:stretch>
              <a:fillRect/>
            </a:stretch>
          </p:blipFill>
          <p:spPr>
            <a:xfrm>
              <a:off x="6873354" y="4718618"/>
              <a:ext cx="175027" cy="175383"/>
            </a:xfrm>
            <a:prstGeom prst="rect">
              <a:avLst/>
            </a:prstGeom>
          </p:spPr>
        </p:pic>
        <p:sp>
          <p:nvSpPr>
            <p:cNvPr id="9" name="object 9"/>
            <p:cNvSpPr/>
            <p:nvPr/>
          </p:nvSpPr>
          <p:spPr>
            <a:xfrm>
              <a:off x="6735127" y="3944175"/>
              <a:ext cx="1310640" cy="1089025"/>
            </a:xfrm>
            <a:custGeom>
              <a:avLst/>
              <a:gdLst/>
              <a:ahLst/>
              <a:cxnLst/>
              <a:rect l="l" t="t" r="r" b="b"/>
              <a:pathLst>
                <a:path w="1310640" h="1089025">
                  <a:moveTo>
                    <a:pt x="449808" y="863625"/>
                  </a:moveTo>
                  <a:lnTo>
                    <a:pt x="445833" y="821702"/>
                  </a:lnTo>
                  <a:lnTo>
                    <a:pt x="433146" y="778789"/>
                  </a:lnTo>
                  <a:lnTo>
                    <a:pt x="403110" y="726478"/>
                  </a:lnTo>
                  <a:lnTo>
                    <a:pt x="383057" y="703770"/>
                  </a:lnTo>
                  <a:lnTo>
                    <a:pt x="371767" y="715213"/>
                  </a:lnTo>
                  <a:lnTo>
                    <a:pt x="390385" y="736282"/>
                  </a:lnTo>
                  <a:lnTo>
                    <a:pt x="405942" y="759612"/>
                  </a:lnTo>
                  <a:lnTo>
                    <a:pt x="427126" y="811669"/>
                  </a:lnTo>
                  <a:lnTo>
                    <a:pt x="433324" y="850709"/>
                  </a:lnTo>
                  <a:lnTo>
                    <a:pt x="433730" y="863625"/>
                  </a:lnTo>
                  <a:lnTo>
                    <a:pt x="428650" y="909218"/>
                  </a:lnTo>
                  <a:lnTo>
                    <a:pt x="413994" y="952017"/>
                  </a:lnTo>
                  <a:lnTo>
                    <a:pt x="390626" y="990561"/>
                  </a:lnTo>
                  <a:lnTo>
                    <a:pt x="359410" y="1023366"/>
                  </a:lnTo>
                  <a:lnTo>
                    <a:pt x="321221" y="1048969"/>
                  </a:lnTo>
                  <a:lnTo>
                    <a:pt x="276923" y="1065898"/>
                  </a:lnTo>
                  <a:lnTo>
                    <a:pt x="229222" y="1072451"/>
                  </a:lnTo>
                  <a:lnTo>
                    <a:pt x="182765" y="1068171"/>
                  </a:lnTo>
                  <a:lnTo>
                    <a:pt x="139065" y="1053934"/>
                  </a:lnTo>
                  <a:lnTo>
                    <a:pt x="99682" y="1030655"/>
                  </a:lnTo>
                  <a:lnTo>
                    <a:pt x="66128" y="999261"/>
                  </a:lnTo>
                  <a:lnTo>
                    <a:pt x="39954" y="960640"/>
                  </a:lnTo>
                  <a:lnTo>
                    <a:pt x="22694" y="915708"/>
                  </a:lnTo>
                  <a:lnTo>
                    <a:pt x="16129" y="868083"/>
                  </a:lnTo>
                  <a:lnTo>
                    <a:pt x="20396" y="821664"/>
                  </a:lnTo>
                  <a:lnTo>
                    <a:pt x="34582" y="778014"/>
                  </a:lnTo>
                  <a:lnTo>
                    <a:pt x="57797" y="738644"/>
                  </a:lnTo>
                  <a:lnTo>
                    <a:pt x="89115" y="705104"/>
                  </a:lnTo>
                  <a:lnTo>
                    <a:pt x="127647" y="678903"/>
                  </a:lnTo>
                  <a:lnTo>
                    <a:pt x="172478" y="661581"/>
                  </a:lnTo>
                  <a:lnTo>
                    <a:pt x="216890" y="655002"/>
                  </a:lnTo>
                  <a:lnTo>
                    <a:pt x="216255" y="638937"/>
                  </a:lnTo>
                  <a:lnTo>
                    <a:pt x="168884" y="645896"/>
                  </a:lnTo>
                  <a:lnTo>
                    <a:pt x="121170" y="664133"/>
                  </a:lnTo>
                  <a:lnTo>
                    <a:pt x="80035" y="691705"/>
                  </a:lnTo>
                  <a:lnTo>
                    <a:pt x="46418" y="727049"/>
                  </a:lnTo>
                  <a:lnTo>
                    <a:pt x="21247" y="768553"/>
                  </a:lnTo>
                  <a:lnTo>
                    <a:pt x="5461" y="814641"/>
                  </a:lnTo>
                  <a:lnTo>
                    <a:pt x="0" y="863752"/>
                  </a:lnTo>
                  <a:lnTo>
                    <a:pt x="431" y="877658"/>
                  </a:lnTo>
                  <a:lnTo>
                    <a:pt x="7124" y="919708"/>
                  </a:lnTo>
                  <a:lnTo>
                    <a:pt x="25349" y="967409"/>
                  </a:lnTo>
                  <a:lnTo>
                    <a:pt x="52920" y="1008545"/>
                  </a:lnTo>
                  <a:lnTo>
                    <a:pt x="88252" y="1042162"/>
                  </a:lnTo>
                  <a:lnTo>
                    <a:pt x="129743" y="1067333"/>
                  </a:lnTo>
                  <a:lnTo>
                    <a:pt x="175844" y="1083119"/>
                  </a:lnTo>
                  <a:lnTo>
                    <a:pt x="224942" y="1088593"/>
                  </a:lnTo>
                  <a:lnTo>
                    <a:pt x="238848" y="1088161"/>
                  </a:lnTo>
                  <a:lnTo>
                    <a:pt x="280924" y="1081481"/>
                  </a:lnTo>
                  <a:lnTo>
                    <a:pt x="328637" y="1063244"/>
                  </a:lnTo>
                  <a:lnTo>
                    <a:pt x="369760" y="1035659"/>
                  </a:lnTo>
                  <a:lnTo>
                    <a:pt x="403390" y="1000328"/>
                  </a:lnTo>
                  <a:lnTo>
                    <a:pt x="428548" y="958824"/>
                  </a:lnTo>
                  <a:lnTo>
                    <a:pt x="444334" y="912723"/>
                  </a:lnTo>
                  <a:lnTo>
                    <a:pt x="449808" y="863625"/>
                  </a:lnTo>
                  <a:close/>
                </a:path>
                <a:path w="1310640" h="1089025">
                  <a:moveTo>
                    <a:pt x="566064" y="335292"/>
                  </a:moveTo>
                  <a:lnTo>
                    <a:pt x="563943" y="332638"/>
                  </a:lnTo>
                  <a:lnTo>
                    <a:pt x="558063" y="331990"/>
                  </a:lnTo>
                  <a:lnTo>
                    <a:pt x="555409" y="334098"/>
                  </a:lnTo>
                  <a:lnTo>
                    <a:pt x="552818" y="383667"/>
                  </a:lnTo>
                  <a:lnTo>
                    <a:pt x="555205" y="386041"/>
                  </a:lnTo>
                  <a:lnTo>
                    <a:pt x="558190" y="386041"/>
                  </a:lnTo>
                  <a:lnTo>
                    <a:pt x="561149" y="386016"/>
                  </a:lnTo>
                  <a:lnTo>
                    <a:pt x="563473" y="383667"/>
                  </a:lnTo>
                  <a:lnTo>
                    <a:pt x="563511" y="378536"/>
                  </a:lnTo>
                  <a:lnTo>
                    <a:pt x="563664" y="368147"/>
                  </a:lnTo>
                  <a:lnTo>
                    <a:pt x="564070" y="358343"/>
                  </a:lnTo>
                  <a:lnTo>
                    <a:pt x="564769" y="348259"/>
                  </a:lnTo>
                  <a:lnTo>
                    <a:pt x="565734" y="338226"/>
                  </a:lnTo>
                  <a:lnTo>
                    <a:pt x="566064" y="335292"/>
                  </a:lnTo>
                  <a:close/>
                </a:path>
                <a:path w="1310640" h="1089025">
                  <a:moveTo>
                    <a:pt x="581863" y="493204"/>
                  </a:moveTo>
                  <a:lnTo>
                    <a:pt x="570407" y="449237"/>
                  </a:lnTo>
                  <a:lnTo>
                    <a:pt x="569836" y="446328"/>
                  </a:lnTo>
                  <a:lnTo>
                    <a:pt x="567016" y="444423"/>
                  </a:lnTo>
                  <a:lnTo>
                    <a:pt x="561200" y="445579"/>
                  </a:lnTo>
                  <a:lnTo>
                    <a:pt x="559308" y="448398"/>
                  </a:lnTo>
                  <a:lnTo>
                    <a:pt x="559879" y="451307"/>
                  </a:lnTo>
                  <a:lnTo>
                    <a:pt x="569798" y="490651"/>
                  </a:lnTo>
                  <a:lnTo>
                    <a:pt x="573582" y="497370"/>
                  </a:lnTo>
                  <a:lnTo>
                    <a:pt x="576389" y="497370"/>
                  </a:lnTo>
                  <a:lnTo>
                    <a:pt x="576935" y="497281"/>
                  </a:lnTo>
                  <a:lnTo>
                    <a:pt x="580301" y="496214"/>
                  </a:lnTo>
                  <a:lnTo>
                    <a:pt x="581863" y="493204"/>
                  </a:lnTo>
                  <a:close/>
                </a:path>
                <a:path w="1310640" h="1089025">
                  <a:moveTo>
                    <a:pt x="595769" y="228219"/>
                  </a:moveTo>
                  <a:lnTo>
                    <a:pt x="594537" y="225056"/>
                  </a:lnTo>
                  <a:lnTo>
                    <a:pt x="591832" y="223862"/>
                  </a:lnTo>
                  <a:lnTo>
                    <a:pt x="589114" y="222707"/>
                  </a:lnTo>
                  <a:lnTo>
                    <a:pt x="585952" y="223913"/>
                  </a:lnTo>
                  <a:lnTo>
                    <a:pt x="569518" y="267576"/>
                  </a:lnTo>
                  <a:lnTo>
                    <a:pt x="568642" y="270408"/>
                  </a:lnTo>
                  <a:lnTo>
                    <a:pt x="570230" y="273405"/>
                  </a:lnTo>
                  <a:lnTo>
                    <a:pt x="573582" y="274434"/>
                  </a:lnTo>
                  <a:lnTo>
                    <a:pt x="574116" y="274510"/>
                  </a:lnTo>
                  <a:lnTo>
                    <a:pt x="576935" y="274510"/>
                  </a:lnTo>
                  <a:lnTo>
                    <a:pt x="579056" y="273037"/>
                  </a:lnTo>
                  <a:lnTo>
                    <a:pt x="579869" y="270408"/>
                  </a:lnTo>
                  <a:lnTo>
                    <a:pt x="583031" y="260629"/>
                  </a:lnTo>
                  <a:lnTo>
                    <a:pt x="586600" y="250609"/>
                  </a:lnTo>
                  <a:lnTo>
                    <a:pt x="590448" y="240703"/>
                  </a:lnTo>
                  <a:lnTo>
                    <a:pt x="594575" y="230936"/>
                  </a:lnTo>
                  <a:lnTo>
                    <a:pt x="595769" y="228219"/>
                  </a:lnTo>
                  <a:close/>
                </a:path>
                <a:path w="1310640" h="1089025">
                  <a:moveTo>
                    <a:pt x="620014" y="574662"/>
                  </a:moveTo>
                  <a:lnTo>
                    <a:pt x="614756" y="566140"/>
                  </a:lnTo>
                  <a:lnTo>
                    <a:pt x="611200" y="559993"/>
                  </a:lnTo>
                  <a:lnTo>
                    <a:pt x="606488" y="551256"/>
                  </a:lnTo>
                  <a:lnTo>
                    <a:pt x="603237" y="550265"/>
                  </a:lnTo>
                  <a:lnTo>
                    <a:pt x="598030" y="553085"/>
                  </a:lnTo>
                  <a:lnTo>
                    <a:pt x="597052" y="556336"/>
                  </a:lnTo>
                  <a:lnTo>
                    <a:pt x="601865" y="565264"/>
                  </a:lnTo>
                  <a:lnTo>
                    <a:pt x="605536" y="571601"/>
                  </a:lnTo>
                  <a:lnTo>
                    <a:pt x="610349" y="579412"/>
                  </a:lnTo>
                  <a:lnTo>
                    <a:pt x="612101" y="580313"/>
                  </a:lnTo>
                  <a:lnTo>
                    <a:pt x="613905" y="580313"/>
                  </a:lnTo>
                  <a:lnTo>
                    <a:pt x="614870" y="580313"/>
                  </a:lnTo>
                  <a:lnTo>
                    <a:pt x="615835" y="580059"/>
                  </a:lnTo>
                  <a:lnTo>
                    <a:pt x="619239" y="577964"/>
                  </a:lnTo>
                  <a:lnTo>
                    <a:pt x="620014" y="574662"/>
                  </a:lnTo>
                  <a:close/>
                </a:path>
                <a:path w="1310640" h="1089025">
                  <a:moveTo>
                    <a:pt x="655955" y="134848"/>
                  </a:moveTo>
                  <a:lnTo>
                    <a:pt x="655713" y="131457"/>
                  </a:lnTo>
                  <a:lnTo>
                    <a:pt x="651243" y="127584"/>
                  </a:lnTo>
                  <a:lnTo>
                    <a:pt x="647865" y="127812"/>
                  </a:lnTo>
                  <a:lnTo>
                    <a:pt x="619213" y="164617"/>
                  </a:lnTo>
                  <a:lnTo>
                    <a:pt x="617537" y="167055"/>
                  </a:lnTo>
                  <a:lnTo>
                    <a:pt x="618159" y="170383"/>
                  </a:lnTo>
                  <a:lnTo>
                    <a:pt x="621538" y="172694"/>
                  </a:lnTo>
                  <a:lnTo>
                    <a:pt x="622592" y="172999"/>
                  </a:lnTo>
                  <a:lnTo>
                    <a:pt x="625335" y="172999"/>
                  </a:lnTo>
                  <a:lnTo>
                    <a:pt x="627024" y="172186"/>
                  </a:lnTo>
                  <a:lnTo>
                    <a:pt x="628053" y="170662"/>
                  </a:lnTo>
                  <a:lnTo>
                    <a:pt x="634174" y="162001"/>
                  </a:lnTo>
                  <a:lnTo>
                    <a:pt x="640549" y="153492"/>
                  </a:lnTo>
                  <a:lnTo>
                    <a:pt x="647179" y="145173"/>
                  </a:lnTo>
                  <a:lnTo>
                    <a:pt x="654011" y="137083"/>
                  </a:lnTo>
                  <a:lnTo>
                    <a:pt x="655955" y="134848"/>
                  </a:lnTo>
                  <a:close/>
                </a:path>
                <a:path w="1310640" h="1089025">
                  <a:moveTo>
                    <a:pt x="742022" y="60413"/>
                  </a:moveTo>
                  <a:lnTo>
                    <a:pt x="738924" y="55359"/>
                  </a:lnTo>
                  <a:lnTo>
                    <a:pt x="735622" y="54571"/>
                  </a:lnTo>
                  <a:lnTo>
                    <a:pt x="733107" y="56121"/>
                  </a:lnTo>
                  <a:lnTo>
                    <a:pt x="697268" y="81127"/>
                  </a:lnTo>
                  <a:lnTo>
                    <a:pt x="694537" y="86321"/>
                  </a:lnTo>
                  <a:lnTo>
                    <a:pt x="697420" y="89992"/>
                  </a:lnTo>
                  <a:lnTo>
                    <a:pt x="698995" y="90690"/>
                  </a:lnTo>
                  <a:lnTo>
                    <a:pt x="701738" y="90690"/>
                  </a:lnTo>
                  <a:lnTo>
                    <a:pt x="702906" y="90309"/>
                  </a:lnTo>
                  <a:lnTo>
                    <a:pt x="703897" y="89535"/>
                  </a:lnTo>
                  <a:lnTo>
                    <a:pt x="712330" y="83096"/>
                  </a:lnTo>
                  <a:lnTo>
                    <a:pt x="720953" y="76885"/>
                  </a:lnTo>
                  <a:lnTo>
                    <a:pt x="729767" y="70942"/>
                  </a:lnTo>
                  <a:lnTo>
                    <a:pt x="738708" y="65265"/>
                  </a:lnTo>
                  <a:lnTo>
                    <a:pt x="741235" y="63715"/>
                  </a:lnTo>
                  <a:lnTo>
                    <a:pt x="742022" y="60413"/>
                  </a:lnTo>
                  <a:close/>
                </a:path>
                <a:path w="1310640" h="1089025">
                  <a:moveTo>
                    <a:pt x="845680" y="18453"/>
                  </a:moveTo>
                  <a:lnTo>
                    <a:pt x="844219" y="12700"/>
                  </a:lnTo>
                  <a:lnTo>
                    <a:pt x="841298" y="10972"/>
                  </a:lnTo>
                  <a:lnTo>
                    <a:pt x="834136" y="12788"/>
                  </a:lnTo>
                  <a:lnTo>
                    <a:pt x="794004" y="25895"/>
                  </a:lnTo>
                  <a:lnTo>
                    <a:pt x="792619" y="28994"/>
                  </a:lnTo>
                  <a:lnTo>
                    <a:pt x="794473" y="33896"/>
                  </a:lnTo>
                  <a:lnTo>
                    <a:pt x="796518" y="35217"/>
                  </a:lnTo>
                  <a:lnTo>
                    <a:pt x="799312" y="35217"/>
                  </a:lnTo>
                  <a:lnTo>
                    <a:pt x="799947" y="35102"/>
                  </a:lnTo>
                  <a:lnTo>
                    <a:pt x="807478" y="32321"/>
                  </a:lnTo>
                  <a:lnTo>
                    <a:pt x="814463" y="29908"/>
                  </a:lnTo>
                  <a:lnTo>
                    <a:pt x="821486" y="27635"/>
                  </a:lnTo>
                  <a:lnTo>
                    <a:pt x="832700" y="24295"/>
                  </a:lnTo>
                  <a:lnTo>
                    <a:pt x="836891" y="23152"/>
                  </a:lnTo>
                  <a:lnTo>
                    <a:pt x="843940" y="21361"/>
                  </a:lnTo>
                  <a:lnTo>
                    <a:pt x="845680" y="18453"/>
                  </a:lnTo>
                  <a:close/>
                </a:path>
                <a:path w="1310640" h="1089025">
                  <a:moveTo>
                    <a:pt x="864387" y="742962"/>
                  </a:moveTo>
                  <a:lnTo>
                    <a:pt x="862507" y="740143"/>
                  </a:lnTo>
                  <a:lnTo>
                    <a:pt x="852716" y="738187"/>
                  </a:lnTo>
                  <a:lnTo>
                    <a:pt x="845794" y="736587"/>
                  </a:lnTo>
                  <a:lnTo>
                    <a:pt x="836168" y="734085"/>
                  </a:lnTo>
                  <a:lnTo>
                    <a:pt x="833234" y="735787"/>
                  </a:lnTo>
                  <a:lnTo>
                    <a:pt x="831735" y="741527"/>
                  </a:lnTo>
                  <a:lnTo>
                    <a:pt x="858558" y="750176"/>
                  </a:lnTo>
                  <a:lnTo>
                    <a:pt x="861060" y="750176"/>
                  </a:lnTo>
                  <a:lnTo>
                    <a:pt x="863295" y="748423"/>
                  </a:lnTo>
                  <a:lnTo>
                    <a:pt x="864387" y="742962"/>
                  </a:lnTo>
                  <a:close/>
                </a:path>
                <a:path w="1310640" h="1089025">
                  <a:moveTo>
                    <a:pt x="957453" y="3238"/>
                  </a:moveTo>
                  <a:lnTo>
                    <a:pt x="955192" y="711"/>
                  </a:lnTo>
                  <a:lnTo>
                    <a:pt x="952233" y="558"/>
                  </a:lnTo>
                  <a:lnTo>
                    <a:pt x="941222" y="114"/>
                  </a:lnTo>
                  <a:lnTo>
                    <a:pt x="930236" y="0"/>
                  </a:lnTo>
                  <a:lnTo>
                    <a:pt x="919314" y="190"/>
                  </a:lnTo>
                  <a:lnTo>
                    <a:pt x="908519" y="711"/>
                  </a:lnTo>
                  <a:lnTo>
                    <a:pt x="905573" y="889"/>
                  </a:lnTo>
                  <a:lnTo>
                    <a:pt x="903325" y="3429"/>
                  </a:lnTo>
                  <a:lnTo>
                    <a:pt x="903681" y="9232"/>
                  </a:lnTo>
                  <a:lnTo>
                    <a:pt x="906043" y="11417"/>
                  </a:lnTo>
                  <a:lnTo>
                    <a:pt x="909078" y="11417"/>
                  </a:lnTo>
                  <a:lnTo>
                    <a:pt x="919670" y="10909"/>
                  </a:lnTo>
                  <a:lnTo>
                    <a:pt x="930275" y="10718"/>
                  </a:lnTo>
                  <a:lnTo>
                    <a:pt x="940943" y="10820"/>
                  </a:lnTo>
                  <a:lnTo>
                    <a:pt x="951649" y="11252"/>
                  </a:lnTo>
                  <a:lnTo>
                    <a:pt x="954582" y="11493"/>
                  </a:lnTo>
                  <a:lnTo>
                    <a:pt x="955433" y="10718"/>
                  </a:lnTo>
                  <a:lnTo>
                    <a:pt x="957135" y="9156"/>
                  </a:lnTo>
                  <a:lnTo>
                    <a:pt x="957453" y="3238"/>
                  </a:lnTo>
                  <a:close/>
                </a:path>
                <a:path w="1310640" h="1089025">
                  <a:moveTo>
                    <a:pt x="978903" y="751992"/>
                  </a:moveTo>
                  <a:lnTo>
                    <a:pt x="978293" y="746671"/>
                  </a:lnTo>
                  <a:lnTo>
                    <a:pt x="978192" y="746086"/>
                  </a:lnTo>
                  <a:lnTo>
                    <a:pt x="975563" y="743966"/>
                  </a:lnTo>
                  <a:lnTo>
                    <a:pt x="972629" y="744334"/>
                  </a:lnTo>
                  <a:lnTo>
                    <a:pt x="962380" y="745350"/>
                  </a:lnTo>
                  <a:lnTo>
                    <a:pt x="952080" y="746086"/>
                  </a:lnTo>
                  <a:lnTo>
                    <a:pt x="941768" y="746518"/>
                  </a:lnTo>
                  <a:lnTo>
                    <a:pt x="931481" y="746671"/>
                  </a:lnTo>
                  <a:lnTo>
                    <a:pt x="926566" y="746671"/>
                  </a:lnTo>
                  <a:lnTo>
                    <a:pt x="924179" y="749046"/>
                  </a:lnTo>
                  <a:lnTo>
                    <a:pt x="924166" y="754989"/>
                  </a:lnTo>
                  <a:lnTo>
                    <a:pt x="926503" y="757364"/>
                  </a:lnTo>
                  <a:lnTo>
                    <a:pt x="931481" y="757389"/>
                  </a:lnTo>
                  <a:lnTo>
                    <a:pt x="942073" y="757237"/>
                  </a:lnTo>
                  <a:lnTo>
                    <a:pt x="952690" y="756780"/>
                  </a:lnTo>
                  <a:lnTo>
                    <a:pt x="963295" y="756031"/>
                  </a:lnTo>
                  <a:lnTo>
                    <a:pt x="973848" y="754989"/>
                  </a:lnTo>
                  <a:lnTo>
                    <a:pt x="976782" y="754646"/>
                  </a:lnTo>
                  <a:lnTo>
                    <a:pt x="978903" y="751992"/>
                  </a:lnTo>
                  <a:close/>
                </a:path>
                <a:path w="1310640" h="1089025">
                  <a:moveTo>
                    <a:pt x="1047940" y="20878"/>
                  </a:moveTo>
                  <a:lnTo>
                    <a:pt x="1046353" y="17881"/>
                  </a:lnTo>
                  <a:lnTo>
                    <a:pt x="1036612" y="14846"/>
                  </a:lnTo>
                  <a:lnTo>
                    <a:pt x="1029563" y="12890"/>
                  </a:lnTo>
                  <a:lnTo>
                    <a:pt x="1019721" y="10452"/>
                  </a:lnTo>
                  <a:lnTo>
                    <a:pt x="1016812" y="12192"/>
                  </a:lnTo>
                  <a:lnTo>
                    <a:pt x="1015390" y="17932"/>
                  </a:lnTo>
                  <a:lnTo>
                    <a:pt x="1017143" y="20840"/>
                  </a:lnTo>
                  <a:lnTo>
                    <a:pt x="1026782" y="23241"/>
                  </a:lnTo>
                  <a:lnTo>
                    <a:pt x="1033627" y="25158"/>
                  </a:lnTo>
                  <a:lnTo>
                    <a:pt x="1040879" y="27406"/>
                  </a:lnTo>
                  <a:lnTo>
                    <a:pt x="1041412" y="27482"/>
                  </a:lnTo>
                  <a:lnTo>
                    <a:pt x="1041946" y="27482"/>
                  </a:lnTo>
                  <a:lnTo>
                    <a:pt x="1044232" y="27482"/>
                  </a:lnTo>
                  <a:lnTo>
                    <a:pt x="1046353" y="26009"/>
                  </a:lnTo>
                  <a:lnTo>
                    <a:pt x="1047940" y="20878"/>
                  </a:lnTo>
                  <a:close/>
                </a:path>
                <a:path w="1310640" h="1089025">
                  <a:moveTo>
                    <a:pt x="1089875" y="720039"/>
                  </a:moveTo>
                  <a:lnTo>
                    <a:pt x="1087462" y="714629"/>
                  </a:lnTo>
                  <a:lnTo>
                    <a:pt x="1084313" y="713409"/>
                  </a:lnTo>
                  <a:lnTo>
                    <a:pt x="1081595" y="714629"/>
                  </a:lnTo>
                  <a:lnTo>
                    <a:pt x="1071714" y="718845"/>
                  </a:lnTo>
                  <a:lnTo>
                    <a:pt x="1061669" y="722807"/>
                  </a:lnTo>
                  <a:lnTo>
                    <a:pt x="1051483" y="726478"/>
                  </a:lnTo>
                  <a:lnTo>
                    <a:pt x="1041209" y="729856"/>
                  </a:lnTo>
                  <a:lnTo>
                    <a:pt x="1038390" y="730732"/>
                  </a:lnTo>
                  <a:lnTo>
                    <a:pt x="1036802" y="733729"/>
                  </a:lnTo>
                  <a:lnTo>
                    <a:pt x="1038402" y="738860"/>
                  </a:lnTo>
                  <a:lnTo>
                    <a:pt x="1040523" y="740321"/>
                  </a:lnTo>
                  <a:lnTo>
                    <a:pt x="1043330" y="740321"/>
                  </a:lnTo>
                  <a:lnTo>
                    <a:pt x="1085964" y="724420"/>
                  </a:lnTo>
                  <a:lnTo>
                    <a:pt x="1088656" y="723214"/>
                  </a:lnTo>
                  <a:lnTo>
                    <a:pt x="1089875" y="720039"/>
                  </a:lnTo>
                  <a:close/>
                </a:path>
                <a:path w="1310640" h="1089025">
                  <a:moveTo>
                    <a:pt x="1185926" y="655993"/>
                  </a:moveTo>
                  <a:lnTo>
                    <a:pt x="1181976" y="651573"/>
                  </a:lnTo>
                  <a:lnTo>
                    <a:pt x="1178585" y="651383"/>
                  </a:lnTo>
                  <a:lnTo>
                    <a:pt x="1176388" y="653351"/>
                  </a:lnTo>
                  <a:lnTo>
                    <a:pt x="1168234" y="660400"/>
                  </a:lnTo>
                  <a:lnTo>
                    <a:pt x="1159878" y="667232"/>
                  </a:lnTo>
                  <a:lnTo>
                    <a:pt x="1151305" y="673823"/>
                  </a:lnTo>
                  <a:lnTo>
                    <a:pt x="1142580" y="680135"/>
                  </a:lnTo>
                  <a:lnTo>
                    <a:pt x="1140155" y="681824"/>
                  </a:lnTo>
                  <a:lnTo>
                    <a:pt x="1139571" y="685165"/>
                  </a:lnTo>
                  <a:lnTo>
                    <a:pt x="1142314" y="689089"/>
                  </a:lnTo>
                  <a:lnTo>
                    <a:pt x="1143965" y="689876"/>
                  </a:lnTo>
                  <a:lnTo>
                    <a:pt x="1146721" y="689876"/>
                  </a:lnTo>
                  <a:lnTo>
                    <a:pt x="1183525" y="661352"/>
                  </a:lnTo>
                  <a:lnTo>
                    <a:pt x="1185735" y="659384"/>
                  </a:lnTo>
                  <a:lnTo>
                    <a:pt x="1185926" y="655993"/>
                  </a:lnTo>
                  <a:close/>
                </a:path>
                <a:path w="1310640" h="1089025">
                  <a:moveTo>
                    <a:pt x="1249730" y="173393"/>
                  </a:moveTo>
                  <a:lnTo>
                    <a:pt x="1244130" y="164846"/>
                  </a:lnTo>
                  <a:lnTo>
                    <a:pt x="1239939" y="158851"/>
                  </a:lnTo>
                  <a:lnTo>
                    <a:pt x="1233906" y="150723"/>
                  </a:lnTo>
                  <a:lnTo>
                    <a:pt x="1230553" y="150228"/>
                  </a:lnTo>
                  <a:lnTo>
                    <a:pt x="1225791" y="153746"/>
                  </a:lnTo>
                  <a:lnTo>
                    <a:pt x="1225296" y="157111"/>
                  </a:lnTo>
                  <a:lnTo>
                    <a:pt x="1231201" y="165074"/>
                  </a:lnTo>
                  <a:lnTo>
                    <a:pt x="1235278" y="170903"/>
                  </a:lnTo>
                  <a:lnTo>
                    <a:pt x="1240180" y="178371"/>
                  </a:lnTo>
                  <a:lnTo>
                    <a:pt x="1241882" y="179222"/>
                  </a:lnTo>
                  <a:lnTo>
                    <a:pt x="1243634" y="179222"/>
                  </a:lnTo>
                  <a:lnTo>
                    <a:pt x="1244638" y="179222"/>
                  </a:lnTo>
                  <a:lnTo>
                    <a:pt x="1245666" y="178943"/>
                  </a:lnTo>
                  <a:lnTo>
                    <a:pt x="1249045" y="176720"/>
                  </a:lnTo>
                  <a:lnTo>
                    <a:pt x="1249730" y="173393"/>
                  </a:lnTo>
                  <a:close/>
                </a:path>
                <a:path w="1310640" h="1089025">
                  <a:moveTo>
                    <a:pt x="1258785" y="569048"/>
                  </a:moveTo>
                  <a:lnTo>
                    <a:pt x="1257947" y="565759"/>
                  </a:lnTo>
                  <a:lnTo>
                    <a:pt x="1252855" y="562749"/>
                  </a:lnTo>
                  <a:lnTo>
                    <a:pt x="1249565" y="563587"/>
                  </a:lnTo>
                  <a:lnTo>
                    <a:pt x="1248054" y="566140"/>
                  </a:lnTo>
                  <a:lnTo>
                    <a:pt x="1242428" y="575335"/>
                  </a:lnTo>
                  <a:lnTo>
                    <a:pt x="1236510" y="584390"/>
                  </a:lnTo>
                  <a:lnTo>
                    <a:pt x="1230350" y="593255"/>
                  </a:lnTo>
                  <a:lnTo>
                    <a:pt x="1223949" y="601929"/>
                  </a:lnTo>
                  <a:lnTo>
                    <a:pt x="1222159" y="604278"/>
                  </a:lnTo>
                  <a:lnTo>
                    <a:pt x="1222603" y="607644"/>
                  </a:lnTo>
                  <a:lnTo>
                    <a:pt x="1225931" y="610171"/>
                  </a:lnTo>
                  <a:lnTo>
                    <a:pt x="1227074" y="610539"/>
                  </a:lnTo>
                  <a:lnTo>
                    <a:pt x="1229829" y="610539"/>
                  </a:lnTo>
                  <a:lnTo>
                    <a:pt x="1257287" y="571588"/>
                  </a:lnTo>
                  <a:lnTo>
                    <a:pt x="1258785" y="569048"/>
                  </a:lnTo>
                  <a:close/>
                </a:path>
                <a:path w="1310640" h="1089025">
                  <a:moveTo>
                    <a:pt x="1296936" y="279628"/>
                  </a:moveTo>
                  <a:lnTo>
                    <a:pt x="1281709" y="234772"/>
                  </a:lnTo>
                  <a:lnTo>
                    <a:pt x="1277480" y="230720"/>
                  </a:lnTo>
                  <a:lnTo>
                    <a:pt x="1271981" y="232968"/>
                  </a:lnTo>
                  <a:lnTo>
                    <a:pt x="1270673" y="236093"/>
                  </a:lnTo>
                  <a:lnTo>
                    <a:pt x="1271790" y="238836"/>
                  </a:lnTo>
                  <a:lnTo>
                    <a:pt x="1275359" y="247891"/>
                  </a:lnTo>
                  <a:lnTo>
                    <a:pt x="1278699" y="257073"/>
                  </a:lnTo>
                  <a:lnTo>
                    <a:pt x="1281811" y="266369"/>
                  </a:lnTo>
                  <a:lnTo>
                    <a:pt x="1284681" y="275729"/>
                  </a:lnTo>
                  <a:lnTo>
                    <a:pt x="1286471" y="282041"/>
                  </a:lnTo>
                  <a:lnTo>
                    <a:pt x="1288630" y="283591"/>
                  </a:lnTo>
                  <a:lnTo>
                    <a:pt x="1291450" y="283591"/>
                  </a:lnTo>
                  <a:lnTo>
                    <a:pt x="1291932" y="283527"/>
                  </a:lnTo>
                  <a:lnTo>
                    <a:pt x="1295273" y="282587"/>
                  </a:lnTo>
                  <a:lnTo>
                    <a:pt x="1296936" y="279628"/>
                  </a:lnTo>
                  <a:close/>
                </a:path>
                <a:path w="1310640" h="1089025">
                  <a:moveTo>
                    <a:pt x="1301165" y="460832"/>
                  </a:moveTo>
                  <a:lnTo>
                    <a:pt x="1299375" y="457962"/>
                  </a:lnTo>
                  <a:lnTo>
                    <a:pt x="1293583" y="456615"/>
                  </a:lnTo>
                  <a:lnTo>
                    <a:pt x="1290726" y="458419"/>
                  </a:lnTo>
                  <a:lnTo>
                    <a:pt x="1290053" y="461302"/>
                  </a:lnTo>
                  <a:lnTo>
                    <a:pt x="1287462" y="471754"/>
                  </a:lnTo>
                  <a:lnTo>
                    <a:pt x="1284566" y="482168"/>
                  </a:lnTo>
                  <a:lnTo>
                    <a:pt x="1281366" y="492506"/>
                  </a:lnTo>
                  <a:lnTo>
                    <a:pt x="1277874" y="502716"/>
                  </a:lnTo>
                  <a:lnTo>
                    <a:pt x="1276870" y="505510"/>
                  </a:lnTo>
                  <a:lnTo>
                    <a:pt x="1278331" y="508584"/>
                  </a:lnTo>
                  <a:lnTo>
                    <a:pt x="1281709" y="509790"/>
                  </a:lnTo>
                  <a:lnTo>
                    <a:pt x="1282319" y="509892"/>
                  </a:lnTo>
                  <a:lnTo>
                    <a:pt x="1285125" y="509892"/>
                  </a:lnTo>
                  <a:lnTo>
                    <a:pt x="1300505" y="463715"/>
                  </a:lnTo>
                  <a:lnTo>
                    <a:pt x="1301165" y="460832"/>
                  </a:lnTo>
                  <a:close/>
                </a:path>
                <a:path w="1310640" h="1089025">
                  <a:moveTo>
                    <a:pt x="1310119" y="387781"/>
                  </a:moveTo>
                  <a:lnTo>
                    <a:pt x="1308912" y="347764"/>
                  </a:lnTo>
                  <a:lnTo>
                    <a:pt x="1306093" y="342506"/>
                  </a:lnTo>
                  <a:lnTo>
                    <a:pt x="1303121" y="342874"/>
                  </a:lnTo>
                  <a:lnTo>
                    <a:pt x="1300175" y="343115"/>
                  </a:lnTo>
                  <a:lnTo>
                    <a:pt x="1297978" y="345706"/>
                  </a:lnTo>
                  <a:lnTo>
                    <a:pt x="1298232" y="348653"/>
                  </a:lnTo>
                  <a:lnTo>
                    <a:pt x="1298765" y="356171"/>
                  </a:lnTo>
                  <a:lnTo>
                    <a:pt x="1299159" y="363740"/>
                  </a:lnTo>
                  <a:lnTo>
                    <a:pt x="1299387" y="371081"/>
                  </a:lnTo>
                  <a:lnTo>
                    <a:pt x="1299387" y="387781"/>
                  </a:lnTo>
                  <a:lnTo>
                    <a:pt x="1299146" y="394792"/>
                  </a:lnTo>
                  <a:lnTo>
                    <a:pt x="1301457" y="397281"/>
                  </a:lnTo>
                  <a:lnTo>
                    <a:pt x="1304607" y="397383"/>
                  </a:lnTo>
                  <a:lnTo>
                    <a:pt x="1307477" y="397383"/>
                  </a:lnTo>
                  <a:lnTo>
                    <a:pt x="1309852" y="395109"/>
                  </a:lnTo>
                  <a:lnTo>
                    <a:pt x="1310119" y="387781"/>
                  </a:lnTo>
                  <a:close/>
                </a:path>
              </a:pathLst>
            </a:custGeom>
            <a:solidFill>
              <a:srgbClr val="FFFFFF"/>
            </a:solidFill>
          </p:spPr>
          <p:txBody>
            <a:bodyPr wrap="square" lIns="0" tIns="0" rIns="0" bIns="0" rtlCol="0"/>
            <a:lstStyle/>
            <a:p>
              <a:endParaRPr/>
            </a:p>
          </p:txBody>
        </p:sp>
        <p:pic>
          <p:nvPicPr>
            <p:cNvPr id="10" name="object 10"/>
            <p:cNvPicPr/>
            <p:nvPr/>
          </p:nvPicPr>
          <p:blipFill>
            <a:blip r:embed="rId5" cstate="print"/>
            <a:stretch>
              <a:fillRect/>
            </a:stretch>
          </p:blipFill>
          <p:spPr>
            <a:xfrm>
              <a:off x="7380680" y="4039324"/>
              <a:ext cx="573455" cy="573112"/>
            </a:xfrm>
            <a:prstGeom prst="rect">
              <a:avLst/>
            </a:prstGeom>
          </p:spPr>
        </p:pic>
        <p:pic>
          <p:nvPicPr>
            <p:cNvPr id="11" name="object 11"/>
            <p:cNvPicPr/>
            <p:nvPr/>
          </p:nvPicPr>
          <p:blipFill>
            <a:blip r:embed="rId6" cstate="print"/>
            <a:stretch>
              <a:fillRect/>
            </a:stretch>
          </p:blipFill>
          <p:spPr>
            <a:xfrm>
              <a:off x="7601627" y="4259928"/>
              <a:ext cx="131564" cy="131884"/>
            </a:xfrm>
            <a:prstGeom prst="rect">
              <a:avLst/>
            </a:prstGeom>
          </p:spPr>
        </p:pic>
        <p:sp>
          <p:nvSpPr>
            <p:cNvPr id="12" name="object 12"/>
            <p:cNvSpPr/>
            <p:nvPr/>
          </p:nvSpPr>
          <p:spPr>
            <a:xfrm>
              <a:off x="7500882" y="4161197"/>
              <a:ext cx="332105" cy="332105"/>
            </a:xfrm>
            <a:custGeom>
              <a:avLst/>
              <a:gdLst/>
              <a:ahLst/>
              <a:cxnLst/>
              <a:rect l="l" t="t" r="r" b="b"/>
              <a:pathLst>
                <a:path w="332104" h="332104">
                  <a:moveTo>
                    <a:pt x="159537" y="0"/>
                  </a:moveTo>
                  <a:lnTo>
                    <a:pt x="93821" y="16350"/>
                  </a:lnTo>
                  <a:lnTo>
                    <a:pt x="42459" y="54942"/>
                  </a:lnTo>
                  <a:lnTo>
                    <a:pt x="13062" y="101335"/>
                  </a:lnTo>
                  <a:lnTo>
                    <a:pt x="1463" y="143612"/>
                  </a:lnTo>
                  <a:lnTo>
                    <a:pt x="0" y="165468"/>
                  </a:lnTo>
                  <a:lnTo>
                    <a:pt x="329" y="175882"/>
                  </a:lnTo>
                  <a:lnTo>
                    <a:pt x="16504" y="237870"/>
                  </a:lnTo>
                  <a:lnTo>
                    <a:pt x="55105" y="289226"/>
                  </a:lnTo>
                  <a:lnTo>
                    <a:pt x="101500" y="318623"/>
                  </a:lnTo>
                  <a:lnTo>
                    <a:pt x="143777" y="330222"/>
                  </a:lnTo>
                  <a:lnTo>
                    <a:pt x="165633" y="331685"/>
                  </a:lnTo>
                  <a:lnTo>
                    <a:pt x="176047" y="331356"/>
                  </a:lnTo>
                  <a:lnTo>
                    <a:pt x="238024" y="315181"/>
                  </a:lnTo>
                  <a:lnTo>
                    <a:pt x="289384" y="276580"/>
                  </a:lnTo>
                  <a:lnTo>
                    <a:pt x="318775" y="230192"/>
                  </a:lnTo>
                  <a:lnTo>
                    <a:pt x="330375" y="187920"/>
                  </a:lnTo>
                  <a:lnTo>
                    <a:pt x="331838" y="166065"/>
                  </a:lnTo>
                  <a:lnTo>
                    <a:pt x="331509" y="155651"/>
                  </a:lnTo>
                  <a:lnTo>
                    <a:pt x="319500" y="103144"/>
                  </a:lnTo>
                  <a:lnTo>
                    <a:pt x="297349" y="64566"/>
                  </a:lnTo>
                  <a:lnTo>
                    <a:pt x="284618" y="74382"/>
                  </a:lnTo>
                  <a:lnTo>
                    <a:pt x="295783" y="91112"/>
                  </a:lnTo>
                  <a:lnTo>
                    <a:pt x="310972" y="128460"/>
                  </a:lnTo>
                  <a:lnTo>
                    <a:pt x="315747" y="166039"/>
                  </a:lnTo>
                  <a:lnTo>
                    <a:pt x="314426" y="185772"/>
                  </a:lnTo>
                  <a:lnTo>
                    <a:pt x="303954" y="223943"/>
                  </a:lnTo>
                  <a:lnTo>
                    <a:pt x="277409" y="265837"/>
                  </a:lnTo>
                  <a:lnTo>
                    <a:pt x="231028" y="300690"/>
                  </a:lnTo>
                  <a:lnTo>
                    <a:pt x="173989" y="315365"/>
                  </a:lnTo>
                  <a:lnTo>
                    <a:pt x="144867" y="314134"/>
                  </a:lnTo>
                  <a:lnTo>
                    <a:pt x="89738" y="294716"/>
                  </a:lnTo>
                  <a:lnTo>
                    <a:pt x="46126" y="255795"/>
                  </a:lnTo>
                  <a:lnTo>
                    <a:pt x="20878" y="203073"/>
                  </a:lnTo>
                  <a:lnTo>
                    <a:pt x="16498" y="155395"/>
                  </a:lnTo>
                  <a:lnTo>
                    <a:pt x="26855" y="110300"/>
                  </a:lnTo>
                  <a:lnTo>
                    <a:pt x="50165" y="70809"/>
                  </a:lnTo>
                  <a:lnTo>
                    <a:pt x="84641" y="39948"/>
                  </a:lnTo>
                  <a:lnTo>
                    <a:pt x="128612" y="20713"/>
                  </a:lnTo>
                  <a:lnTo>
                    <a:pt x="160172" y="16078"/>
                  </a:lnTo>
                  <a:lnTo>
                    <a:pt x="159537" y="0"/>
                  </a:lnTo>
                  <a:close/>
                </a:path>
              </a:pathLst>
            </a:custGeom>
            <a:solidFill>
              <a:srgbClr val="FFFFFF"/>
            </a:solidFill>
          </p:spPr>
          <p:txBody>
            <a:bodyPr wrap="square" lIns="0" tIns="0" rIns="0" bIns="0" rtlCol="0"/>
            <a:lstStyle/>
            <a:p>
              <a:endParaRPr/>
            </a:p>
          </p:txBody>
        </p:sp>
        <p:pic>
          <p:nvPicPr>
            <p:cNvPr id="13" name="object 13"/>
            <p:cNvPicPr/>
            <p:nvPr/>
          </p:nvPicPr>
          <p:blipFill>
            <a:blip r:embed="rId7" cstate="print"/>
            <a:stretch>
              <a:fillRect/>
            </a:stretch>
          </p:blipFill>
          <p:spPr>
            <a:xfrm>
              <a:off x="8288858" y="4603495"/>
              <a:ext cx="300507" cy="442882"/>
            </a:xfrm>
            <a:prstGeom prst="rect">
              <a:avLst/>
            </a:prstGeom>
          </p:spPr>
        </p:pic>
        <p:pic>
          <p:nvPicPr>
            <p:cNvPr id="14" name="object 14"/>
            <p:cNvPicPr/>
            <p:nvPr/>
          </p:nvPicPr>
          <p:blipFill>
            <a:blip r:embed="rId8" cstate="print"/>
            <a:stretch>
              <a:fillRect/>
            </a:stretch>
          </p:blipFill>
          <p:spPr>
            <a:xfrm>
              <a:off x="7990421" y="4452797"/>
              <a:ext cx="442518" cy="794775"/>
            </a:xfrm>
            <a:prstGeom prst="rect">
              <a:avLst/>
            </a:prstGeom>
          </p:spPr>
        </p:pic>
        <p:pic>
          <p:nvPicPr>
            <p:cNvPr id="15" name="object 15"/>
            <p:cNvPicPr/>
            <p:nvPr/>
          </p:nvPicPr>
          <p:blipFill>
            <a:blip r:embed="rId9" cstate="print"/>
            <a:stretch>
              <a:fillRect/>
            </a:stretch>
          </p:blipFill>
          <p:spPr>
            <a:xfrm>
              <a:off x="8214707" y="5211559"/>
              <a:ext cx="343263" cy="527298"/>
            </a:xfrm>
            <a:prstGeom prst="rect">
              <a:avLst/>
            </a:prstGeom>
          </p:spPr>
        </p:pic>
        <p:pic>
          <p:nvPicPr>
            <p:cNvPr id="16" name="object 16"/>
            <p:cNvPicPr/>
            <p:nvPr/>
          </p:nvPicPr>
          <p:blipFill>
            <a:blip r:embed="rId10" cstate="print"/>
            <a:stretch>
              <a:fillRect/>
            </a:stretch>
          </p:blipFill>
          <p:spPr>
            <a:xfrm>
              <a:off x="8243125" y="5685434"/>
              <a:ext cx="158110" cy="2086965"/>
            </a:xfrm>
            <a:prstGeom prst="rect">
              <a:avLst/>
            </a:prstGeom>
          </p:spPr>
        </p:pic>
        <p:pic>
          <p:nvPicPr>
            <p:cNvPr id="17" name="object 17"/>
            <p:cNvPicPr/>
            <p:nvPr/>
          </p:nvPicPr>
          <p:blipFill>
            <a:blip r:embed="rId11" cstate="print"/>
            <a:stretch>
              <a:fillRect/>
            </a:stretch>
          </p:blipFill>
          <p:spPr>
            <a:xfrm>
              <a:off x="8203856" y="4533887"/>
              <a:ext cx="193017" cy="216496"/>
            </a:xfrm>
            <a:prstGeom prst="rect">
              <a:avLst/>
            </a:prstGeom>
          </p:spPr>
        </p:pic>
        <p:pic>
          <p:nvPicPr>
            <p:cNvPr id="18" name="object 18"/>
            <p:cNvPicPr/>
            <p:nvPr/>
          </p:nvPicPr>
          <p:blipFill>
            <a:blip r:embed="rId12" cstate="print"/>
            <a:stretch>
              <a:fillRect/>
            </a:stretch>
          </p:blipFill>
          <p:spPr>
            <a:xfrm>
              <a:off x="8319033" y="4663655"/>
              <a:ext cx="41055" cy="51333"/>
            </a:xfrm>
            <a:prstGeom prst="rect">
              <a:avLst/>
            </a:prstGeom>
          </p:spPr>
        </p:pic>
        <p:pic>
          <p:nvPicPr>
            <p:cNvPr id="19" name="object 19"/>
            <p:cNvPicPr/>
            <p:nvPr/>
          </p:nvPicPr>
          <p:blipFill>
            <a:blip r:embed="rId13" cstate="print"/>
            <a:stretch>
              <a:fillRect/>
            </a:stretch>
          </p:blipFill>
          <p:spPr>
            <a:xfrm>
              <a:off x="7947123" y="4385411"/>
              <a:ext cx="85164" cy="124955"/>
            </a:xfrm>
            <a:prstGeom prst="rect">
              <a:avLst/>
            </a:prstGeom>
          </p:spPr>
        </p:pic>
        <p:pic>
          <p:nvPicPr>
            <p:cNvPr id="20" name="object 20"/>
            <p:cNvPicPr/>
            <p:nvPr/>
          </p:nvPicPr>
          <p:blipFill>
            <a:blip r:embed="rId14" cstate="print"/>
            <a:stretch>
              <a:fillRect/>
            </a:stretch>
          </p:blipFill>
          <p:spPr>
            <a:xfrm>
              <a:off x="7906613" y="4846104"/>
              <a:ext cx="547018" cy="274526"/>
            </a:xfrm>
            <a:prstGeom prst="rect">
              <a:avLst/>
            </a:prstGeom>
          </p:spPr>
        </p:pic>
        <p:pic>
          <p:nvPicPr>
            <p:cNvPr id="21" name="object 21"/>
            <p:cNvPicPr/>
            <p:nvPr/>
          </p:nvPicPr>
          <p:blipFill>
            <a:blip r:embed="rId15" cstate="print"/>
            <a:stretch>
              <a:fillRect/>
            </a:stretch>
          </p:blipFill>
          <p:spPr>
            <a:xfrm>
              <a:off x="8470684" y="5688279"/>
              <a:ext cx="965796" cy="2084120"/>
            </a:xfrm>
            <a:prstGeom prst="rect">
              <a:avLst/>
            </a:prstGeom>
          </p:spPr>
        </p:pic>
        <p:pic>
          <p:nvPicPr>
            <p:cNvPr id="22" name="object 22"/>
            <p:cNvPicPr/>
            <p:nvPr/>
          </p:nvPicPr>
          <p:blipFill>
            <a:blip r:embed="rId16" cstate="print"/>
            <a:stretch>
              <a:fillRect/>
            </a:stretch>
          </p:blipFill>
          <p:spPr>
            <a:xfrm>
              <a:off x="8218652" y="6248539"/>
              <a:ext cx="1158011" cy="1523859"/>
            </a:xfrm>
            <a:prstGeom prst="rect">
              <a:avLst/>
            </a:prstGeom>
          </p:spPr>
        </p:pic>
        <p:pic>
          <p:nvPicPr>
            <p:cNvPr id="23" name="object 23"/>
            <p:cNvPicPr/>
            <p:nvPr/>
          </p:nvPicPr>
          <p:blipFill>
            <a:blip r:embed="rId17" cstate="print"/>
            <a:stretch>
              <a:fillRect/>
            </a:stretch>
          </p:blipFill>
          <p:spPr>
            <a:xfrm>
              <a:off x="5307040" y="5960948"/>
              <a:ext cx="954605" cy="1811312"/>
            </a:xfrm>
            <a:prstGeom prst="rect">
              <a:avLst/>
            </a:prstGeom>
          </p:spPr>
        </p:pic>
        <p:pic>
          <p:nvPicPr>
            <p:cNvPr id="24" name="object 24"/>
            <p:cNvPicPr/>
            <p:nvPr/>
          </p:nvPicPr>
          <p:blipFill>
            <a:blip r:embed="rId18" cstate="print"/>
            <a:stretch>
              <a:fillRect/>
            </a:stretch>
          </p:blipFill>
          <p:spPr>
            <a:xfrm>
              <a:off x="5594235" y="5954026"/>
              <a:ext cx="965035" cy="1818373"/>
            </a:xfrm>
            <a:prstGeom prst="rect">
              <a:avLst/>
            </a:prstGeom>
          </p:spPr>
        </p:pic>
        <p:pic>
          <p:nvPicPr>
            <p:cNvPr id="25" name="object 25"/>
            <p:cNvPicPr/>
            <p:nvPr/>
          </p:nvPicPr>
          <p:blipFill>
            <a:blip r:embed="rId19" cstate="print"/>
            <a:stretch>
              <a:fillRect/>
            </a:stretch>
          </p:blipFill>
          <p:spPr>
            <a:xfrm>
              <a:off x="5718988" y="6913448"/>
              <a:ext cx="214853" cy="93719"/>
            </a:xfrm>
            <a:prstGeom prst="rect">
              <a:avLst/>
            </a:prstGeom>
          </p:spPr>
        </p:pic>
        <p:pic>
          <p:nvPicPr>
            <p:cNvPr id="26" name="object 26"/>
            <p:cNvPicPr/>
            <p:nvPr/>
          </p:nvPicPr>
          <p:blipFill>
            <a:blip r:embed="rId20" cstate="print"/>
            <a:stretch>
              <a:fillRect/>
            </a:stretch>
          </p:blipFill>
          <p:spPr>
            <a:xfrm>
              <a:off x="5746483" y="6869594"/>
              <a:ext cx="59791" cy="59732"/>
            </a:xfrm>
            <a:prstGeom prst="rect">
              <a:avLst/>
            </a:prstGeom>
          </p:spPr>
        </p:pic>
        <p:pic>
          <p:nvPicPr>
            <p:cNvPr id="27" name="object 27"/>
            <p:cNvPicPr/>
            <p:nvPr/>
          </p:nvPicPr>
          <p:blipFill>
            <a:blip r:embed="rId21" cstate="print"/>
            <a:stretch>
              <a:fillRect/>
            </a:stretch>
          </p:blipFill>
          <p:spPr>
            <a:xfrm>
              <a:off x="5954484" y="6574116"/>
              <a:ext cx="157923" cy="171894"/>
            </a:xfrm>
            <a:prstGeom prst="rect">
              <a:avLst/>
            </a:prstGeom>
          </p:spPr>
        </p:pic>
        <p:pic>
          <p:nvPicPr>
            <p:cNvPr id="28" name="object 28"/>
            <p:cNvPicPr/>
            <p:nvPr/>
          </p:nvPicPr>
          <p:blipFill>
            <a:blip r:embed="rId22" cstate="print"/>
            <a:stretch>
              <a:fillRect/>
            </a:stretch>
          </p:blipFill>
          <p:spPr>
            <a:xfrm>
              <a:off x="5735713" y="5720181"/>
              <a:ext cx="691819" cy="1159967"/>
            </a:xfrm>
            <a:prstGeom prst="rect">
              <a:avLst/>
            </a:prstGeom>
          </p:spPr>
        </p:pic>
        <p:pic>
          <p:nvPicPr>
            <p:cNvPr id="29" name="object 29"/>
            <p:cNvPicPr/>
            <p:nvPr/>
          </p:nvPicPr>
          <p:blipFill>
            <a:blip r:embed="rId23" cstate="print"/>
            <a:stretch>
              <a:fillRect/>
            </a:stretch>
          </p:blipFill>
          <p:spPr>
            <a:xfrm>
              <a:off x="6062878" y="5478818"/>
              <a:ext cx="135039" cy="116535"/>
            </a:xfrm>
            <a:prstGeom prst="rect">
              <a:avLst/>
            </a:prstGeom>
          </p:spPr>
        </p:pic>
        <p:pic>
          <p:nvPicPr>
            <p:cNvPr id="30" name="object 30"/>
            <p:cNvPicPr/>
            <p:nvPr/>
          </p:nvPicPr>
          <p:blipFill>
            <a:blip r:embed="rId24" cstate="print"/>
            <a:stretch>
              <a:fillRect/>
            </a:stretch>
          </p:blipFill>
          <p:spPr>
            <a:xfrm>
              <a:off x="6634073" y="5389435"/>
              <a:ext cx="232841" cy="81509"/>
            </a:xfrm>
            <a:prstGeom prst="rect">
              <a:avLst/>
            </a:prstGeom>
          </p:spPr>
        </p:pic>
        <p:pic>
          <p:nvPicPr>
            <p:cNvPr id="31" name="object 31"/>
            <p:cNvPicPr/>
            <p:nvPr/>
          </p:nvPicPr>
          <p:blipFill>
            <a:blip r:embed="rId25" cstate="print"/>
            <a:stretch>
              <a:fillRect/>
            </a:stretch>
          </p:blipFill>
          <p:spPr>
            <a:xfrm>
              <a:off x="6038395" y="5259984"/>
              <a:ext cx="225906" cy="263496"/>
            </a:xfrm>
            <a:prstGeom prst="rect">
              <a:avLst/>
            </a:prstGeom>
          </p:spPr>
        </p:pic>
        <p:pic>
          <p:nvPicPr>
            <p:cNvPr id="32" name="object 32"/>
            <p:cNvPicPr/>
            <p:nvPr/>
          </p:nvPicPr>
          <p:blipFill>
            <a:blip r:embed="rId26" cstate="print"/>
            <a:stretch>
              <a:fillRect/>
            </a:stretch>
          </p:blipFill>
          <p:spPr>
            <a:xfrm>
              <a:off x="6097346" y="5413755"/>
              <a:ext cx="40067" cy="56565"/>
            </a:xfrm>
            <a:prstGeom prst="rect">
              <a:avLst/>
            </a:prstGeom>
          </p:spPr>
        </p:pic>
        <p:pic>
          <p:nvPicPr>
            <p:cNvPr id="33" name="object 33"/>
            <p:cNvPicPr/>
            <p:nvPr/>
          </p:nvPicPr>
          <p:blipFill>
            <a:blip r:embed="rId27" cstate="print"/>
            <a:stretch>
              <a:fillRect/>
            </a:stretch>
          </p:blipFill>
          <p:spPr>
            <a:xfrm>
              <a:off x="5826582" y="5430443"/>
              <a:ext cx="859040" cy="732452"/>
            </a:xfrm>
            <a:prstGeom prst="rect">
              <a:avLst/>
            </a:prstGeom>
          </p:spPr>
        </p:pic>
      </p:grpSp>
      <p:sp>
        <p:nvSpPr>
          <p:cNvPr id="34" name="object 34"/>
          <p:cNvSpPr txBox="1">
            <a:spLocks noGrp="1"/>
          </p:cNvSpPr>
          <p:nvPr>
            <p:ph sz="half" idx="2"/>
          </p:nvPr>
        </p:nvSpPr>
        <p:spPr>
          <a:xfrm>
            <a:off x="1232383" y="1746200"/>
            <a:ext cx="3636645" cy="5355312"/>
          </a:xfrm>
          <a:prstGeom prst="rect">
            <a:avLst/>
          </a:prstGeom>
        </p:spPr>
        <p:txBody>
          <a:bodyPr vert="horz" wrap="square" lIns="0" tIns="12700" rIns="0" bIns="0" rtlCol="0">
            <a:spAutoFit/>
          </a:bodyPr>
          <a:lstStyle/>
          <a:p>
            <a:pPr marL="12700" marR="664210">
              <a:lnSpc>
                <a:spcPct val="100000"/>
              </a:lnSpc>
              <a:spcBef>
                <a:spcPts val="100"/>
              </a:spcBef>
            </a:pPr>
            <a:r>
              <a:rPr spc="250" dirty="0"/>
              <a:t>What</a:t>
            </a:r>
            <a:r>
              <a:rPr spc="20" dirty="0"/>
              <a:t> </a:t>
            </a:r>
            <a:r>
              <a:rPr spc="135" dirty="0"/>
              <a:t>is</a:t>
            </a:r>
            <a:r>
              <a:rPr spc="20" dirty="0"/>
              <a:t> </a:t>
            </a:r>
            <a:r>
              <a:rPr spc="125" dirty="0"/>
              <a:t>success</a:t>
            </a:r>
            <a:r>
              <a:rPr spc="20" dirty="0"/>
              <a:t> </a:t>
            </a:r>
            <a:r>
              <a:rPr spc="170" dirty="0"/>
              <a:t>for </a:t>
            </a:r>
            <a:r>
              <a:rPr spc="-705" dirty="0"/>
              <a:t> </a:t>
            </a:r>
            <a:r>
              <a:rPr spc="295" dirty="0"/>
              <a:t>you?</a:t>
            </a:r>
          </a:p>
          <a:p>
            <a:pPr>
              <a:lnSpc>
                <a:spcPct val="100000"/>
              </a:lnSpc>
              <a:spcBef>
                <a:spcPts val="35"/>
              </a:spcBef>
            </a:pPr>
            <a:endParaRPr sz="2450"/>
          </a:p>
          <a:p>
            <a:pPr marL="12700" marR="78105">
              <a:lnSpc>
                <a:spcPct val="100000"/>
              </a:lnSpc>
            </a:pPr>
            <a:r>
              <a:rPr spc="265" dirty="0"/>
              <a:t>DID</a:t>
            </a:r>
            <a:r>
              <a:rPr spc="20" dirty="0"/>
              <a:t> </a:t>
            </a:r>
            <a:r>
              <a:rPr spc="310" dirty="0"/>
              <a:t>YOU</a:t>
            </a:r>
            <a:r>
              <a:rPr spc="20" dirty="0"/>
              <a:t> </a:t>
            </a:r>
            <a:r>
              <a:rPr spc="350" dirty="0"/>
              <a:t>KNOW</a:t>
            </a:r>
            <a:r>
              <a:rPr spc="25" dirty="0"/>
              <a:t> </a:t>
            </a:r>
            <a:r>
              <a:rPr spc="145" dirty="0"/>
              <a:t>THERE </a:t>
            </a:r>
            <a:r>
              <a:rPr spc="-710" dirty="0"/>
              <a:t> </a:t>
            </a:r>
            <a:r>
              <a:rPr spc="240" dirty="0"/>
              <a:t>ARE </a:t>
            </a:r>
            <a:r>
              <a:rPr spc="170" dirty="0"/>
              <a:t>10 </a:t>
            </a:r>
            <a:r>
              <a:rPr spc="175" dirty="0"/>
              <a:t>TYPES </a:t>
            </a:r>
            <a:r>
              <a:rPr spc="185" dirty="0"/>
              <a:t>OF </a:t>
            </a:r>
            <a:r>
              <a:rPr spc="190" dirty="0"/>
              <a:t> </a:t>
            </a:r>
            <a:r>
              <a:rPr spc="235" dirty="0"/>
              <a:t>SUCCESS?</a:t>
            </a:r>
          </a:p>
          <a:p>
            <a:pPr marL="12700">
              <a:lnSpc>
                <a:spcPct val="100000"/>
              </a:lnSpc>
              <a:spcBef>
                <a:spcPts val="2039"/>
              </a:spcBef>
            </a:pPr>
            <a:r>
              <a:rPr lang="el-GR" sz="1800" b="1" dirty="0"/>
              <a:t>• </a:t>
            </a:r>
            <a:r>
              <a:rPr lang="en-US" sz="1800" b="1" dirty="0"/>
              <a:t> </a:t>
            </a:r>
            <a:r>
              <a:rPr sz="1800" spc="170">
                <a:solidFill>
                  <a:srgbClr val="020304"/>
                </a:solidFill>
              </a:rPr>
              <a:t>MATERIAL</a:t>
            </a:r>
            <a:r>
              <a:rPr sz="1800" spc="5">
                <a:solidFill>
                  <a:srgbClr val="020304"/>
                </a:solidFill>
              </a:rPr>
              <a:t> </a:t>
            </a:r>
            <a:r>
              <a:rPr sz="1800" spc="160" dirty="0">
                <a:solidFill>
                  <a:srgbClr val="020304"/>
                </a:solidFill>
              </a:rPr>
              <a:t>SUCCESS</a:t>
            </a:r>
            <a:r>
              <a:rPr sz="1800" spc="-60" dirty="0">
                <a:solidFill>
                  <a:srgbClr val="020304"/>
                </a:solidFill>
              </a:rPr>
              <a:t> </a:t>
            </a:r>
            <a:r>
              <a:rPr sz="1800" spc="235" dirty="0">
                <a:solidFill>
                  <a:srgbClr val="020304"/>
                </a:solidFill>
              </a:rPr>
              <a:t>–</a:t>
            </a:r>
            <a:r>
              <a:rPr sz="1800" spc="-65" dirty="0">
                <a:solidFill>
                  <a:srgbClr val="020304"/>
                </a:solidFill>
              </a:rPr>
              <a:t> </a:t>
            </a:r>
            <a:r>
              <a:rPr sz="1800" spc="-20" dirty="0">
                <a:solidFill>
                  <a:srgbClr val="020304"/>
                </a:solidFill>
              </a:rPr>
              <a:t>Money,</a:t>
            </a:r>
            <a:endParaRPr sz="1800"/>
          </a:p>
          <a:p>
            <a:pPr marL="12700">
              <a:lnSpc>
                <a:spcPct val="100000"/>
              </a:lnSpc>
            </a:pPr>
            <a:r>
              <a:rPr sz="1800" spc="-90" dirty="0">
                <a:solidFill>
                  <a:srgbClr val="020304"/>
                </a:solidFill>
              </a:rPr>
              <a:t>cars,</a:t>
            </a:r>
            <a:r>
              <a:rPr sz="1800" spc="-45" dirty="0">
                <a:solidFill>
                  <a:srgbClr val="020304"/>
                </a:solidFill>
              </a:rPr>
              <a:t> </a:t>
            </a:r>
            <a:r>
              <a:rPr sz="1800" spc="-60" dirty="0">
                <a:solidFill>
                  <a:srgbClr val="020304"/>
                </a:solidFill>
              </a:rPr>
              <a:t>holidays,</a:t>
            </a:r>
            <a:r>
              <a:rPr sz="1800" spc="-45" dirty="0">
                <a:solidFill>
                  <a:srgbClr val="020304"/>
                </a:solidFill>
              </a:rPr>
              <a:t> </a:t>
            </a:r>
            <a:r>
              <a:rPr sz="1800" spc="-100" dirty="0">
                <a:solidFill>
                  <a:srgbClr val="020304"/>
                </a:solidFill>
              </a:rPr>
              <a:t>jewelry</a:t>
            </a:r>
            <a:endParaRPr sz="1800"/>
          </a:p>
          <a:p>
            <a:pPr marL="12700">
              <a:lnSpc>
                <a:spcPct val="100000"/>
              </a:lnSpc>
            </a:pPr>
            <a:r>
              <a:rPr lang="el-GR" sz="1800" b="1" dirty="0"/>
              <a:t>• </a:t>
            </a:r>
            <a:r>
              <a:rPr lang="en-US" sz="1800" b="1" dirty="0"/>
              <a:t> </a:t>
            </a:r>
            <a:r>
              <a:rPr sz="1800" spc="200">
                <a:solidFill>
                  <a:srgbClr val="020304"/>
                </a:solidFill>
              </a:rPr>
              <a:t>EMOTIONAL</a:t>
            </a:r>
            <a:r>
              <a:rPr sz="1800" spc="5">
                <a:solidFill>
                  <a:srgbClr val="020304"/>
                </a:solidFill>
              </a:rPr>
              <a:t> </a:t>
            </a:r>
            <a:r>
              <a:rPr sz="1800" spc="160" dirty="0">
                <a:solidFill>
                  <a:srgbClr val="020304"/>
                </a:solidFill>
              </a:rPr>
              <a:t>SUCCESS</a:t>
            </a:r>
            <a:r>
              <a:rPr sz="1800" spc="10" dirty="0">
                <a:solidFill>
                  <a:srgbClr val="020304"/>
                </a:solidFill>
              </a:rPr>
              <a:t> </a:t>
            </a:r>
            <a:r>
              <a:rPr sz="1800" spc="235" dirty="0">
                <a:solidFill>
                  <a:srgbClr val="020304"/>
                </a:solidFill>
              </a:rPr>
              <a:t>–</a:t>
            </a:r>
            <a:r>
              <a:rPr sz="1800" spc="-60" dirty="0">
                <a:solidFill>
                  <a:srgbClr val="020304"/>
                </a:solidFill>
              </a:rPr>
              <a:t> </a:t>
            </a:r>
            <a:r>
              <a:rPr sz="1800" spc="-75" dirty="0">
                <a:solidFill>
                  <a:srgbClr val="020304"/>
                </a:solidFill>
              </a:rPr>
              <a:t>Rela-</a:t>
            </a:r>
            <a:endParaRPr sz="1800"/>
          </a:p>
          <a:p>
            <a:pPr marL="12700">
              <a:lnSpc>
                <a:spcPct val="100000"/>
              </a:lnSpc>
            </a:pPr>
            <a:r>
              <a:rPr sz="1800" spc="-45" dirty="0">
                <a:solidFill>
                  <a:srgbClr val="020304"/>
                </a:solidFill>
              </a:rPr>
              <a:t>tionships,</a:t>
            </a:r>
            <a:r>
              <a:rPr sz="1800" spc="-55" dirty="0">
                <a:solidFill>
                  <a:srgbClr val="020304"/>
                </a:solidFill>
              </a:rPr>
              <a:t> </a:t>
            </a:r>
            <a:r>
              <a:rPr sz="1800" spc="-75" dirty="0">
                <a:solidFill>
                  <a:srgbClr val="020304"/>
                </a:solidFill>
              </a:rPr>
              <a:t>self-esteem,</a:t>
            </a:r>
            <a:r>
              <a:rPr sz="1800" spc="-50" dirty="0">
                <a:solidFill>
                  <a:srgbClr val="020304"/>
                </a:solidFill>
              </a:rPr>
              <a:t> </a:t>
            </a:r>
            <a:r>
              <a:rPr sz="1800" spc="-35" dirty="0">
                <a:solidFill>
                  <a:srgbClr val="020304"/>
                </a:solidFill>
              </a:rPr>
              <a:t>contentment</a:t>
            </a:r>
            <a:endParaRPr sz="1800"/>
          </a:p>
          <a:p>
            <a:pPr marL="12700">
              <a:lnSpc>
                <a:spcPct val="100000"/>
              </a:lnSpc>
            </a:pPr>
            <a:r>
              <a:rPr lang="el-GR" sz="1800" b="1" dirty="0"/>
              <a:t>• </a:t>
            </a:r>
            <a:r>
              <a:rPr lang="en-US" sz="1800" b="1" dirty="0"/>
              <a:t> </a:t>
            </a:r>
            <a:r>
              <a:rPr sz="1800" spc="110">
                <a:solidFill>
                  <a:srgbClr val="020304"/>
                </a:solidFill>
              </a:rPr>
              <a:t>INTELLECTUAL</a:t>
            </a:r>
            <a:r>
              <a:rPr sz="1800" spc="15">
                <a:solidFill>
                  <a:srgbClr val="020304"/>
                </a:solidFill>
              </a:rPr>
              <a:t> </a:t>
            </a:r>
            <a:r>
              <a:rPr sz="1800" spc="160" dirty="0">
                <a:solidFill>
                  <a:srgbClr val="020304"/>
                </a:solidFill>
              </a:rPr>
              <a:t>SUCCESS</a:t>
            </a:r>
            <a:r>
              <a:rPr sz="1800" spc="20" dirty="0">
                <a:solidFill>
                  <a:srgbClr val="020304"/>
                </a:solidFill>
              </a:rPr>
              <a:t> </a:t>
            </a:r>
            <a:r>
              <a:rPr sz="1800" spc="235">
                <a:solidFill>
                  <a:srgbClr val="020304"/>
                </a:solidFill>
              </a:rPr>
              <a:t>–</a:t>
            </a:r>
            <a:r>
              <a:rPr sz="1800" spc="-60">
                <a:solidFill>
                  <a:srgbClr val="020304"/>
                </a:solidFill>
              </a:rPr>
              <a:t> </a:t>
            </a:r>
            <a:r>
              <a:rPr sz="1800" spc="-65">
                <a:solidFill>
                  <a:srgbClr val="020304"/>
                </a:solidFill>
              </a:rPr>
              <a:t>Learn</a:t>
            </a:r>
            <a:r>
              <a:rPr sz="1800" spc="-40">
                <a:solidFill>
                  <a:srgbClr val="020304"/>
                </a:solidFill>
              </a:rPr>
              <a:t>ing</a:t>
            </a:r>
            <a:r>
              <a:rPr sz="1800" spc="-40" dirty="0">
                <a:solidFill>
                  <a:srgbClr val="020304"/>
                </a:solidFill>
              </a:rPr>
              <a:t>,</a:t>
            </a:r>
            <a:r>
              <a:rPr sz="1800" spc="-50" dirty="0">
                <a:solidFill>
                  <a:srgbClr val="020304"/>
                </a:solidFill>
              </a:rPr>
              <a:t> </a:t>
            </a:r>
            <a:r>
              <a:rPr sz="1800" spc="-35" dirty="0">
                <a:solidFill>
                  <a:srgbClr val="020304"/>
                </a:solidFill>
              </a:rPr>
              <a:t>understanding,</a:t>
            </a:r>
            <a:r>
              <a:rPr sz="1800" spc="-45" dirty="0">
                <a:solidFill>
                  <a:srgbClr val="020304"/>
                </a:solidFill>
              </a:rPr>
              <a:t> </a:t>
            </a:r>
            <a:r>
              <a:rPr sz="1800" spc="-35" dirty="0">
                <a:solidFill>
                  <a:srgbClr val="020304"/>
                </a:solidFill>
              </a:rPr>
              <a:t>challenging</a:t>
            </a:r>
            <a:endParaRPr sz="1800"/>
          </a:p>
          <a:p>
            <a:pPr marL="12700">
              <a:lnSpc>
                <a:spcPct val="100000"/>
              </a:lnSpc>
            </a:pPr>
            <a:r>
              <a:rPr lang="el-GR" sz="1800" b="1" dirty="0"/>
              <a:t>• </a:t>
            </a:r>
            <a:r>
              <a:rPr sz="1800" spc="125">
                <a:solidFill>
                  <a:srgbClr val="020304"/>
                </a:solidFill>
              </a:rPr>
              <a:t>SPIRITUAL</a:t>
            </a:r>
            <a:r>
              <a:rPr sz="1800" spc="15">
                <a:solidFill>
                  <a:srgbClr val="020304"/>
                </a:solidFill>
              </a:rPr>
              <a:t> </a:t>
            </a:r>
            <a:r>
              <a:rPr sz="1800" spc="160" dirty="0">
                <a:solidFill>
                  <a:srgbClr val="020304"/>
                </a:solidFill>
              </a:rPr>
              <a:t>SUCCESS</a:t>
            </a:r>
            <a:r>
              <a:rPr sz="1800" spc="20" dirty="0">
                <a:solidFill>
                  <a:srgbClr val="020304"/>
                </a:solidFill>
              </a:rPr>
              <a:t> </a:t>
            </a:r>
            <a:r>
              <a:rPr sz="1800" spc="235" dirty="0">
                <a:solidFill>
                  <a:srgbClr val="020304"/>
                </a:solidFill>
              </a:rPr>
              <a:t>–</a:t>
            </a:r>
            <a:r>
              <a:rPr sz="1800" spc="-55" dirty="0">
                <a:solidFill>
                  <a:srgbClr val="020304"/>
                </a:solidFill>
              </a:rPr>
              <a:t> </a:t>
            </a:r>
            <a:r>
              <a:rPr sz="1800" spc="-30" dirty="0">
                <a:solidFill>
                  <a:srgbClr val="020304"/>
                </a:solidFill>
              </a:rPr>
              <a:t>Sense</a:t>
            </a:r>
            <a:r>
              <a:rPr sz="1800" spc="-55" dirty="0">
                <a:solidFill>
                  <a:srgbClr val="020304"/>
                </a:solidFill>
              </a:rPr>
              <a:t> </a:t>
            </a:r>
            <a:r>
              <a:rPr sz="1800" spc="-20" dirty="0">
                <a:solidFill>
                  <a:srgbClr val="020304"/>
                </a:solidFill>
              </a:rPr>
              <a:t>of</a:t>
            </a:r>
            <a:endParaRPr sz="1800"/>
          </a:p>
          <a:p>
            <a:pPr marL="12700">
              <a:lnSpc>
                <a:spcPct val="100000"/>
              </a:lnSpc>
            </a:pPr>
            <a:r>
              <a:rPr sz="1800" spc="-45" dirty="0">
                <a:solidFill>
                  <a:srgbClr val="020304"/>
                </a:solidFill>
              </a:rPr>
              <a:t>purpose,</a:t>
            </a:r>
            <a:r>
              <a:rPr sz="1800" spc="-55" dirty="0">
                <a:solidFill>
                  <a:srgbClr val="020304"/>
                </a:solidFill>
              </a:rPr>
              <a:t> </a:t>
            </a:r>
            <a:r>
              <a:rPr sz="1800" spc="-25" dirty="0">
                <a:solidFill>
                  <a:srgbClr val="020304"/>
                </a:solidFill>
              </a:rPr>
              <a:t>belonging,</a:t>
            </a:r>
            <a:r>
              <a:rPr sz="1800" spc="-50" dirty="0">
                <a:solidFill>
                  <a:srgbClr val="020304"/>
                </a:solidFill>
              </a:rPr>
              <a:t> </a:t>
            </a:r>
            <a:r>
              <a:rPr sz="1800" spc="-40" dirty="0">
                <a:solidFill>
                  <a:srgbClr val="020304"/>
                </a:solidFill>
              </a:rPr>
              <a:t>reason</a:t>
            </a:r>
            <a:endParaRPr sz="1800"/>
          </a:p>
          <a:p>
            <a:pPr marL="12700">
              <a:lnSpc>
                <a:spcPct val="100000"/>
              </a:lnSpc>
            </a:pPr>
            <a:r>
              <a:rPr lang="el-GR" sz="1800" b="1" dirty="0"/>
              <a:t>• </a:t>
            </a:r>
            <a:r>
              <a:rPr lang="en-US" sz="1800" b="1" dirty="0"/>
              <a:t> </a:t>
            </a:r>
            <a:r>
              <a:rPr sz="1800" spc="155">
                <a:solidFill>
                  <a:srgbClr val="020304"/>
                </a:solidFill>
              </a:rPr>
              <a:t>PHYSICAL</a:t>
            </a:r>
            <a:r>
              <a:rPr sz="1800" spc="10">
                <a:solidFill>
                  <a:srgbClr val="020304"/>
                </a:solidFill>
              </a:rPr>
              <a:t> </a:t>
            </a:r>
            <a:r>
              <a:rPr sz="1800" spc="160" dirty="0">
                <a:solidFill>
                  <a:srgbClr val="020304"/>
                </a:solidFill>
              </a:rPr>
              <a:t>SUCCESS</a:t>
            </a:r>
            <a:r>
              <a:rPr sz="1800" spc="-60" dirty="0">
                <a:solidFill>
                  <a:srgbClr val="020304"/>
                </a:solidFill>
              </a:rPr>
              <a:t> </a:t>
            </a:r>
            <a:r>
              <a:rPr sz="1800" spc="235" dirty="0">
                <a:solidFill>
                  <a:srgbClr val="020304"/>
                </a:solidFill>
              </a:rPr>
              <a:t>–</a:t>
            </a:r>
            <a:r>
              <a:rPr sz="1800" spc="-65" dirty="0">
                <a:solidFill>
                  <a:srgbClr val="020304"/>
                </a:solidFill>
              </a:rPr>
              <a:t> Health,</a:t>
            </a:r>
            <a:endParaRPr sz="1800"/>
          </a:p>
          <a:p>
            <a:pPr marL="12700">
              <a:lnSpc>
                <a:spcPct val="100000"/>
              </a:lnSpc>
            </a:pPr>
            <a:r>
              <a:rPr sz="1800" spc="-70" dirty="0">
                <a:solidFill>
                  <a:srgbClr val="020304"/>
                </a:solidFill>
              </a:rPr>
              <a:t>fitness,</a:t>
            </a:r>
            <a:r>
              <a:rPr sz="1800" spc="-45" dirty="0">
                <a:solidFill>
                  <a:srgbClr val="020304"/>
                </a:solidFill>
              </a:rPr>
              <a:t> </a:t>
            </a:r>
            <a:r>
              <a:rPr sz="1800" spc="-90" dirty="0">
                <a:solidFill>
                  <a:srgbClr val="020304"/>
                </a:solidFill>
              </a:rPr>
              <a:t>vitalit</a:t>
            </a:r>
            <a:r>
              <a:rPr sz="1800" spc="-240" dirty="0">
                <a:solidFill>
                  <a:srgbClr val="020304"/>
                </a:solidFill>
              </a:rPr>
              <a:t>y</a:t>
            </a:r>
            <a:r>
              <a:rPr sz="1800" spc="-165" dirty="0">
                <a:solidFill>
                  <a:srgbClr val="020304"/>
                </a:solidFill>
              </a:rPr>
              <a:t>,</a:t>
            </a:r>
            <a:r>
              <a:rPr sz="1800" spc="-45" dirty="0">
                <a:solidFill>
                  <a:srgbClr val="020304"/>
                </a:solidFill>
              </a:rPr>
              <a:t> </a:t>
            </a:r>
            <a:r>
              <a:rPr sz="1800" spc="-50" dirty="0">
                <a:solidFill>
                  <a:srgbClr val="020304"/>
                </a:solidFill>
              </a:rPr>
              <a:t>appearance</a:t>
            </a:r>
            <a:endParaRPr sz="1800"/>
          </a:p>
        </p:txBody>
      </p:sp>
      <p:sp>
        <p:nvSpPr>
          <p:cNvPr id="35" name="object 35"/>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6" name="object 36"/>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Self</a:t>
            </a:r>
            <a:r>
              <a:rPr sz="1800" b="1" spc="-95" dirty="0">
                <a:solidFill>
                  <a:srgbClr val="FFFFFF"/>
                </a:solidFill>
                <a:latin typeface="Trebuchet MS"/>
                <a:cs typeface="Trebuchet MS"/>
              </a:rPr>
              <a:t> </a:t>
            </a:r>
            <a:r>
              <a:rPr sz="1800" b="1" spc="20" dirty="0">
                <a:solidFill>
                  <a:srgbClr val="FFFFFF"/>
                </a:solidFill>
                <a:latin typeface="Trebuchet MS"/>
                <a:cs typeface="Trebuchet MS"/>
              </a:rPr>
              <a:t>Evaluation</a:t>
            </a:r>
            <a:endParaRPr sz="1800">
              <a:latin typeface="Trebuchet MS"/>
              <a:cs typeface="Trebuchet MS"/>
            </a:endParaRPr>
          </a:p>
        </p:txBody>
      </p:sp>
      <p:sp>
        <p:nvSpPr>
          <p:cNvPr id="37" name="object 37"/>
          <p:cNvSpPr txBox="1">
            <a:spLocks noGrp="1"/>
          </p:cNvSpPr>
          <p:nvPr>
            <p:ph type="title"/>
          </p:nvPr>
        </p:nvSpPr>
        <p:spPr>
          <a:xfrm>
            <a:off x="8472201" y="1045033"/>
            <a:ext cx="668020" cy="391160"/>
          </a:xfrm>
          <a:prstGeom prst="rect">
            <a:avLst/>
          </a:prstGeom>
        </p:spPr>
        <p:txBody>
          <a:bodyPr vert="horz" wrap="square" lIns="0" tIns="12700" rIns="0" bIns="0" rtlCol="0">
            <a:spAutoFit/>
          </a:bodyPr>
          <a:lstStyle/>
          <a:p>
            <a:pPr marL="12700">
              <a:lnSpc>
                <a:spcPct val="100000"/>
              </a:lnSpc>
              <a:spcBef>
                <a:spcPts val="100"/>
              </a:spcBef>
            </a:pPr>
            <a:r>
              <a:rPr sz="2400" b="0" spc="125" dirty="0">
                <a:latin typeface="Trebuchet MS"/>
                <a:cs typeface="Trebuchet MS"/>
              </a:rPr>
              <a:t>TIPS</a:t>
            </a:r>
            <a:endParaRPr sz="2400">
              <a:latin typeface="Trebuchet MS"/>
              <a:cs typeface="Trebuchet MS"/>
            </a:endParaRPr>
          </a:p>
        </p:txBody>
      </p:sp>
      <p:sp>
        <p:nvSpPr>
          <p:cNvPr id="38" name="object 38"/>
          <p:cNvSpPr txBox="1"/>
          <p:nvPr/>
        </p:nvSpPr>
        <p:spPr>
          <a:xfrm>
            <a:off x="5181389" y="1395548"/>
            <a:ext cx="3958590" cy="112268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rPr>
              <a:t>Clear</a:t>
            </a:r>
            <a:r>
              <a:rPr sz="1800" spc="20" dirty="0">
                <a:solidFill>
                  <a:srgbClr val="1D1D1B"/>
                </a:solidFill>
                <a:latin typeface="Trebuchet MS"/>
                <a:cs typeface="Trebuchet MS"/>
              </a:rPr>
              <a:t> </a:t>
            </a:r>
            <a:r>
              <a:rPr sz="1800" spc="140" dirty="0">
                <a:solidFill>
                  <a:srgbClr val="1D1D1B"/>
                </a:solidFill>
                <a:latin typeface="Trebuchet MS"/>
                <a:cs typeface="Trebuchet MS"/>
              </a:rPr>
              <a:t>vision</a:t>
            </a:r>
            <a:r>
              <a:rPr sz="1800" spc="-50"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where</a:t>
            </a:r>
            <a:r>
              <a:rPr sz="1800" spc="-50" dirty="0">
                <a:solidFill>
                  <a:srgbClr val="1D1D1B"/>
                </a:solidFill>
                <a:latin typeface="Trebuchet MS"/>
                <a:cs typeface="Trebuchet MS"/>
              </a:rPr>
              <a:t> </a:t>
            </a:r>
            <a:r>
              <a:rPr sz="1800" spc="-15" dirty="0">
                <a:solidFill>
                  <a:srgbClr val="1D1D1B"/>
                </a:solidFill>
                <a:latin typeface="Trebuchet MS"/>
                <a:cs typeface="Trebuchet MS"/>
              </a:rPr>
              <a:t>you</a:t>
            </a:r>
            <a:r>
              <a:rPr sz="1800" spc="-50" dirty="0">
                <a:solidFill>
                  <a:srgbClr val="1D1D1B"/>
                </a:solidFill>
                <a:latin typeface="Trebuchet MS"/>
                <a:cs typeface="Trebuchet MS"/>
              </a:rPr>
              <a:t> </a:t>
            </a:r>
            <a:r>
              <a:rPr sz="1800" spc="-10" dirty="0">
                <a:solidFill>
                  <a:srgbClr val="1D1D1B"/>
                </a:solidFill>
                <a:latin typeface="Trebuchet MS"/>
                <a:cs typeface="Trebuchet MS"/>
              </a:rPr>
              <a:t>want</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10" dirty="0">
                <a:solidFill>
                  <a:srgbClr val="1D1D1B"/>
                </a:solidFill>
                <a:latin typeface="Trebuchet MS"/>
                <a:cs typeface="Trebuchet MS"/>
              </a:rPr>
              <a:t>go.</a:t>
            </a:r>
            <a:endParaRPr sz="1800">
              <a:latin typeface="Trebuchet MS"/>
              <a:cs typeface="Trebuchet MS"/>
            </a:endParaRPr>
          </a:p>
          <a:p>
            <a:pPr marR="5080" algn="r">
              <a:lnSpc>
                <a:spcPct val="100000"/>
              </a:lnSpc>
            </a:pPr>
            <a:r>
              <a:rPr sz="1800" spc="110" dirty="0">
                <a:solidFill>
                  <a:srgbClr val="1D1D1B"/>
                </a:solidFill>
                <a:latin typeface="Trebuchet MS"/>
                <a:cs typeface="Trebuchet MS"/>
              </a:rPr>
              <a:t>Prioritising</a:t>
            </a:r>
            <a:r>
              <a:rPr sz="1800" spc="15" dirty="0">
                <a:solidFill>
                  <a:srgbClr val="1D1D1B"/>
                </a:solidFill>
                <a:latin typeface="Trebuchet MS"/>
                <a:cs typeface="Trebuchet MS"/>
              </a:rPr>
              <a:t> </a:t>
            </a:r>
            <a:r>
              <a:rPr sz="1800" spc="-60" dirty="0">
                <a:solidFill>
                  <a:srgbClr val="1D1D1B"/>
                </a:solidFill>
                <a:latin typeface="Trebuchet MS"/>
                <a:cs typeface="Trebuchet MS"/>
              </a:rPr>
              <a:t>what’s</a:t>
            </a:r>
            <a:r>
              <a:rPr sz="1800" spc="-55" dirty="0">
                <a:solidFill>
                  <a:srgbClr val="1D1D1B"/>
                </a:solidFill>
                <a:latin typeface="Trebuchet MS"/>
                <a:cs typeface="Trebuchet MS"/>
              </a:rPr>
              <a:t> </a:t>
            </a:r>
            <a:r>
              <a:rPr sz="1800" spc="-50" dirty="0">
                <a:solidFill>
                  <a:srgbClr val="1D1D1B"/>
                </a:solidFill>
                <a:latin typeface="Trebuchet MS"/>
                <a:cs typeface="Trebuchet MS"/>
              </a:rPr>
              <a:t>important.</a:t>
            </a:r>
            <a:endParaRPr sz="1800">
              <a:latin typeface="Trebuchet MS"/>
              <a:cs typeface="Trebuchet MS"/>
            </a:endParaRPr>
          </a:p>
          <a:p>
            <a:pPr marL="2009139" marR="5080" indent="585470" algn="r">
              <a:lnSpc>
                <a:spcPct val="100000"/>
              </a:lnSpc>
            </a:pPr>
            <a:r>
              <a:rPr sz="1800" spc="120" dirty="0">
                <a:solidFill>
                  <a:srgbClr val="1D1D1B"/>
                </a:solidFill>
                <a:latin typeface="Trebuchet MS"/>
                <a:cs typeface="Trebuchet MS"/>
              </a:rPr>
              <a:t>Delegating.  </a:t>
            </a:r>
            <a:r>
              <a:rPr sz="1800" spc="110" dirty="0">
                <a:solidFill>
                  <a:srgbClr val="1D1D1B"/>
                </a:solidFill>
                <a:latin typeface="Trebuchet MS"/>
                <a:cs typeface="Trebuchet MS"/>
              </a:rPr>
              <a:t>Learn</a:t>
            </a:r>
            <a:r>
              <a:rPr sz="1800" spc="-10" dirty="0">
                <a:solidFill>
                  <a:srgbClr val="1D1D1B"/>
                </a:solidFill>
                <a:latin typeface="Trebuchet MS"/>
                <a:cs typeface="Trebuchet MS"/>
              </a:rPr>
              <a:t> </a:t>
            </a:r>
            <a:r>
              <a:rPr sz="1800" spc="200" dirty="0">
                <a:solidFill>
                  <a:srgbClr val="1D1D1B"/>
                </a:solidFill>
                <a:latin typeface="Trebuchet MS"/>
                <a:cs typeface="Trebuchet MS"/>
              </a:rPr>
              <a:t>new</a:t>
            </a:r>
            <a:r>
              <a:rPr sz="1800" spc="-5" dirty="0">
                <a:solidFill>
                  <a:srgbClr val="1D1D1B"/>
                </a:solidFill>
                <a:latin typeface="Trebuchet MS"/>
                <a:cs typeface="Trebuchet MS"/>
              </a:rPr>
              <a:t> </a:t>
            </a:r>
            <a:r>
              <a:rPr sz="1800" spc="70" dirty="0">
                <a:solidFill>
                  <a:srgbClr val="1D1D1B"/>
                </a:solidFill>
                <a:latin typeface="Trebuchet MS"/>
                <a:cs typeface="Trebuchet MS"/>
              </a:rPr>
              <a:t>skills.</a:t>
            </a:r>
            <a:endParaRPr sz="180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37794" y="1093061"/>
            <a:ext cx="5872480" cy="5638800"/>
            <a:chOff x="3637794" y="1093061"/>
            <a:chExt cx="5872480" cy="5638800"/>
          </a:xfrm>
        </p:grpSpPr>
        <p:sp>
          <p:nvSpPr>
            <p:cNvPr id="3" name="object 3"/>
            <p:cNvSpPr/>
            <p:nvPr/>
          </p:nvSpPr>
          <p:spPr>
            <a:xfrm>
              <a:off x="3637794" y="1093061"/>
              <a:ext cx="5872480" cy="5638800"/>
            </a:xfrm>
            <a:custGeom>
              <a:avLst/>
              <a:gdLst/>
              <a:ahLst/>
              <a:cxnLst/>
              <a:rect l="l" t="t" r="r" b="b"/>
              <a:pathLst>
                <a:path w="5872480" h="5638800">
                  <a:moveTo>
                    <a:pt x="3440388" y="0"/>
                  </a:moveTo>
                  <a:lnTo>
                    <a:pt x="3388539" y="298"/>
                  </a:lnTo>
                  <a:lnTo>
                    <a:pt x="3336921" y="1659"/>
                  </a:lnTo>
                  <a:lnTo>
                    <a:pt x="3285544" y="4052"/>
                  </a:lnTo>
                  <a:lnTo>
                    <a:pt x="3234417" y="7445"/>
                  </a:lnTo>
                  <a:lnTo>
                    <a:pt x="3183548" y="11805"/>
                  </a:lnTo>
                  <a:lnTo>
                    <a:pt x="3132949" y="17102"/>
                  </a:lnTo>
                  <a:lnTo>
                    <a:pt x="3082627" y="23303"/>
                  </a:lnTo>
                  <a:lnTo>
                    <a:pt x="3032592" y="30377"/>
                  </a:lnTo>
                  <a:lnTo>
                    <a:pt x="2982854" y="38292"/>
                  </a:lnTo>
                  <a:lnTo>
                    <a:pt x="2933421" y="47016"/>
                  </a:lnTo>
                  <a:lnTo>
                    <a:pt x="2884304" y="56517"/>
                  </a:lnTo>
                  <a:lnTo>
                    <a:pt x="2835511" y="66765"/>
                  </a:lnTo>
                  <a:lnTo>
                    <a:pt x="2787052" y="77726"/>
                  </a:lnTo>
                  <a:lnTo>
                    <a:pt x="2738936" y="89370"/>
                  </a:lnTo>
                  <a:lnTo>
                    <a:pt x="2691173" y="101664"/>
                  </a:lnTo>
                  <a:lnTo>
                    <a:pt x="2643772" y="114577"/>
                  </a:lnTo>
                  <a:lnTo>
                    <a:pt x="2596742" y="128077"/>
                  </a:lnTo>
                  <a:lnTo>
                    <a:pt x="2550092" y="142132"/>
                  </a:lnTo>
                  <a:lnTo>
                    <a:pt x="2503832" y="156711"/>
                  </a:lnTo>
                  <a:lnTo>
                    <a:pt x="2457972" y="171782"/>
                  </a:lnTo>
                  <a:lnTo>
                    <a:pt x="2412520" y="187313"/>
                  </a:lnTo>
                  <a:lnTo>
                    <a:pt x="2367486" y="203272"/>
                  </a:lnTo>
                  <a:lnTo>
                    <a:pt x="2322879" y="219627"/>
                  </a:lnTo>
                  <a:lnTo>
                    <a:pt x="2278709" y="236348"/>
                  </a:lnTo>
                  <a:lnTo>
                    <a:pt x="2234985" y="253402"/>
                  </a:lnTo>
                  <a:lnTo>
                    <a:pt x="2191716" y="270757"/>
                  </a:lnTo>
                  <a:lnTo>
                    <a:pt x="2148911" y="288382"/>
                  </a:lnTo>
                  <a:lnTo>
                    <a:pt x="2106581" y="306245"/>
                  </a:lnTo>
                  <a:lnTo>
                    <a:pt x="2064734" y="324313"/>
                  </a:lnTo>
                  <a:lnTo>
                    <a:pt x="2023379" y="342557"/>
                  </a:lnTo>
                  <a:lnTo>
                    <a:pt x="1982527" y="360943"/>
                  </a:lnTo>
                  <a:lnTo>
                    <a:pt x="1942185" y="379440"/>
                  </a:lnTo>
                  <a:lnTo>
                    <a:pt x="1902365" y="398016"/>
                  </a:lnTo>
                  <a:lnTo>
                    <a:pt x="1824323" y="435279"/>
                  </a:lnTo>
                  <a:lnTo>
                    <a:pt x="1748475" y="472477"/>
                  </a:lnTo>
                  <a:lnTo>
                    <a:pt x="1674897" y="509358"/>
                  </a:lnTo>
                  <a:lnTo>
                    <a:pt x="1534848" y="581150"/>
                  </a:lnTo>
                  <a:lnTo>
                    <a:pt x="1346610" y="679043"/>
                  </a:lnTo>
                  <a:lnTo>
                    <a:pt x="1262199" y="723534"/>
                  </a:lnTo>
                  <a:lnTo>
                    <a:pt x="1175988" y="769769"/>
                  </a:lnTo>
                  <a:lnTo>
                    <a:pt x="1132395" y="793543"/>
                  </a:lnTo>
                  <a:lnTo>
                    <a:pt x="1088579" y="817755"/>
                  </a:lnTo>
                  <a:lnTo>
                    <a:pt x="1044615" y="842408"/>
                  </a:lnTo>
                  <a:lnTo>
                    <a:pt x="1000579" y="867502"/>
                  </a:lnTo>
                  <a:lnTo>
                    <a:pt x="956546" y="893038"/>
                  </a:lnTo>
                  <a:lnTo>
                    <a:pt x="912592" y="919018"/>
                  </a:lnTo>
                  <a:lnTo>
                    <a:pt x="868793" y="945442"/>
                  </a:lnTo>
                  <a:lnTo>
                    <a:pt x="825223" y="972312"/>
                  </a:lnTo>
                  <a:lnTo>
                    <a:pt x="781959" y="999628"/>
                  </a:lnTo>
                  <a:lnTo>
                    <a:pt x="739076" y="1027393"/>
                  </a:lnTo>
                  <a:lnTo>
                    <a:pt x="696650" y="1055607"/>
                  </a:lnTo>
                  <a:lnTo>
                    <a:pt x="654756" y="1084271"/>
                  </a:lnTo>
                  <a:lnTo>
                    <a:pt x="613470" y="1113386"/>
                  </a:lnTo>
                  <a:lnTo>
                    <a:pt x="572868" y="1142953"/>
                  </a:lnTo>
                  <a:lnTo>
                    <a:pt x="533025" y="1172974"/>
                  </a:lnTo>
                  <a:lnTo>
                    <a:pt x="494016" y="1203449"/>
                  </a:lnTo>
                  <a:lnTo>
                    <a:pt x="455918" y="1234380"/>
                  </a:lnTo>
                  <a:lnTo>
                    <a:pt x="418806" y="1265768"/>
                  </a:lnTo>
                  <a:lnTo>
                    <a:pt x="382755" y="1297614"/>
                  </a:lnTo>
                  <a:lnTo>
                    <a:pt x="347841" y="1329919"/>
                  </a:lnTo>
                  <a:lnTo>
                    <a:pt x="314140" y="1362684"/>
                  </a:lnTo>
                  <a:lnTo>
                    <a:pt x="281727" y="1395910"/>
                  </a:lnTo>
                  <a:lnTo>
                    <a:pt x="250678" y="1429598"/>
                  </a:lnTo>
                  <a:lnTo>
                    <a:pt x="221068" y="1463750"/>
                  </a:lnTo>
                  <a:lnTo>
                    <a:pt x="192973" y="1498367"/>
                  </a:lnTo>
                  <a:lnTo>
                    <a:pt x="166469" y="1533449"/>
                  </a:lnTo>
                  <a:lnTo>
                    <a:pt x="141631" y="1568998"/>
                  </a:lnTo>
                  <a:lnTo>
                    <a:pt x="118535" y="1605015"/>
                  </a:lnTo>
                  <a:lnTo>
                    <a:pt x="97256" y="1641501"/>
                  </a:lnTo>
                  <a:lnTo>
                    <a:pt x="77870" y="1678458"/>
                  </a:lnTo>
                  <a:lnTo>
                    <a:pt x="60453" y="1715885"/>
                  </a:lnTo>
                  <a:lnTo>
                    <a:pt x="45080" y="1753785"/>
                  </a:lnTo>
                  <a:lnTo>
                    <a:pt x="31826" y="1792158"/>
                  </a:lnTo>
                  <a:lnTo>
                    <a:pt x="20768" y="1831006"/>
                  </a:lnTo>
                  <a:lnTo>
                    <a:pt x="11981" y="1870330"/>
                  </a:lnTo>
                  <a:lnTo>
                    <a:pt x="5540" y="1910130"/>
                  </a:lnTo>
                  <a:lnTo>
                    <a:pt x="1521" y="1950409"/>
                  </a:lnTo>
                  <a:lnTo>
                    <a:pt x="0" y="1991166"/>
                  </a:lnTo>
                  <a:lnTo>
                    <a:pt x="1112" y="2032847"/>
                  </a:lnTo>
                  <a:lnTo>
                    <a:pt x="4879" y="2072906"/>
                  </a:lnTo>
                  <a:lnTo>
                    <a:pt x="11172" y="2111443"/>
                  </a:lnTo>
                  <a:lnTo>
                    <a:pt x="19864" y="2148558"/>
                  </a:lnTo>
                  <a:lnTo>
                    <a:pt x="43931" y="2218922"/>
                  </a:lnTo>
                  <a:lnTo>
                    <a:pt x="76059" y="2284795"/>
                  </a:lnTo>
                  <a:lnTo>
                    <a:pt x="115224" y="2346979"/>
                  </a:lnTo>
                  <a:lnTo>
                    <a:pt x="160404" y="2406271"/>
                  </a:lnTo>
                  <a:lnTo>
                    <a:pt x="210576" y="2463472"/>
                  </a:lnTo>
                  <a:lnTo>
                    <a:pt x="237215" y="2491538"/>
                  </a:lnTo>
                  <a:lnTo>
                    <a:pt x="264717" y="2519381"/>
                  </a:lnTo>
                  <a:lnTo>
                    <a:pt x="292957" y="2547100"/>
                  </a:lnTo>
                  <a:lnTo>
                    <a:pt x="321805" y="2574796"/>
                  </a:lnTo>
                  <a:lnTo>
                    <a:pt x="410725" y="2658743"/>
                  </a:lnTo>
                  <a:lnTo>
                    <a:pt x="440730" y="2687344"/>
                  </a:lnTo>
                  <a:lnTo>
                    <a:pt x="470705" y="2716422"/>
                  </a:lnTo>
                  <a:lnTo>
                    <a:pt x="500521" y="2746075"/>
                  </a:lnTo>
                  <a:lnTo>
                    <a:pt x="530051" y="2776405"/>
                  </a:lnTo>
                  <a:lnTo>
                    <a:pt x="559168" y="2807511"/>
                  </a:lnTo>
                  <a:lnTo>
                    <a:pt x="587743" y="2839492"/>
                  </a:lnTo>
                  <a:lnTo>
                    <a:pt x="615648" y="2872449"/>
                  </a:lnTo>
                  <a:lnTo>
                    <a:pt x="642756" y="2906482"/>
                  </a:lnTo>
                  <a:lnTo>
                    <a:pt x="668938" y="2941690"/>
                  </a:lnTo>
                  <a:lnTo>
                    <a:pt x="694068" y="2978174"/>
                  </a:lnTo>
                  <a:lnTo>
                    <a:pt x="718016" y="3016033"/>
                  </a:lnTo>
                  <a:lnTo>
                    <a:pt x="740656" y="3055367"/>
                  </a:lnTo>
                  <a:lnTo>
                    <a:pt x="761859" y="3096276"/>
                  </a:lnTo>
                  <a:lnTo>
                    <a:pt x="781498" y="3138861"/>
                  </a:lnTo>
                  <a:lnTo>
                    <a:pt x="799444" y="3183220"/>
                  </a:lnTo>
                  <a:lnTo>
                    <a:pt x="815571" y="3229455"/>
                  </a:lnTo>
                  <a:lnTo>
                    <a:pt x="829749" y="3277664"/>
                  </a:lnTo>
                  <a:lnTo>
                    <a:pt x="841852" y="3327948"/>
                  </a:lnTo>
                  <a:lnTo>
                    <a:pt x="851750" y="3380406"/>
                  </a:lnTo>
                  <a:lnTo>
                    <a:pt x="859173" y="3434252"/>
                  </a:lnTo>
                  <a:lnTo>
                    <a:pt x="863723" y="3486777"/>
                  </a:lnTo>
                  <a:lnTo>
                    <a:pt x="865551" y="3538025"/>
                  </a:lnTo>
                  <a:lnTo>
                    <a:pt x="864806" y="3588037"/>
                  </a:lnTo>
                  <a:lnTo>
                    <a:pt x="861640" y="3636859"/>
                  </a:lnTo>
                  <a:lnTo>
                    <a:pt x="856200" y="3684532"/>
                  </a:lnTo>
                  <a:lnTo>
                    <a:pt x="848638" y="3731101"/>
                  </a:lnTo>
                  <a:lnTo>
                    <a:pt x="839104" y="3776608"/>
                  </a:lnTo>
                  <a:lnTo>
                    <a:pt x="827746" y="3821097"/>
                  </a:lnTo>
                  <a:lnTo>
                    <a:pt x="814715" y="3864611"/>
                  </a:lnTo>
                  <a:lnTo>
                    <a:pt x="800161" y="3907193"/>
                  </a:lnTo>
                  <a:lnTo>
                    <a:pt x="784234" y="3948887"/>
                  </a:lnTo>
                  <a:lnTo>
                    <a:pt x="767083" y="3989736"/>
                  </a:lnTo>
                  <a:lnTo>
                    <a:pt x="748859" y="4029783"/>
                  </a:lnTo>
                  <a:lnTo>
                    <a:pt x="729711" y="4069071"/>
                  </a:lnTo>
                  <a:lnTo>
                    <a:pt x="709789" y="4107644"/>
                  </a:lnTo>
                  <a:lnTo>
                    <a:pt x="689243" y="4145544"/>
                  </a:lnTo>
                  <a:lnTo>
                    <a:pt x="668223" y="4182816"/>
                  </a:lnTo>
                  <a:lnTo>
                    <a:pt x="646879" y="4219503"/>
                  </a:lnTo>
                  <a:lnTo>
                    <a:pt x="625361" y="4255647"/>
                  </a:lnTo>
                  <a:lnTo>
                    <a:pt x="540541" y="4395665"/>
                  </a:lnTo>
                  <a:lnTo>
                    <a:pt x="520399" y="4429746"/>
                  </a:lnTo>
                  <a:lnTo>
                    <a:pt x="500982" y="4463545"/>
                  </a:lnTo>
                  <a:lnTo>
                    <a:pt x="482439" y="4497104"/>
                  </a:lnTo>
                  <a:lnTo>
                    <a:pt x="448578" y="4563678"/>
                  </a:lnTo>
                  <a:lnTo>
                    <a:pt x="420015" y="4629812"/>
                  </a:lnTo>
                  <a:lnTo>
                    <a:pt x="397948" y="4695855"/>
                  </a:lnTo>
                  <a:lnTo>
                    <a:pt x="383576" y="4762150"/>
                  </a:lnTo>
                  <a:lnTo>
                    <a:pt x="378099" y="4829046"/>
                  </a:lnTo>
                  <a:lnTo>
                    <a:pt x="379070" y="4862827"/>
                  </a:lnTo>
                  <a:lnTo>
                    <a:pt x="389183" y="4931271"/>
                  </a:lnTo>
                  <a:lnTo>
                    <a:pt x="411187" y="5001180"/>
                  </a:lnTo>
                  <a:lnTo>
                    <a:pt x="441122" y="5063432"/>
                  </a:lnTo>
                  <a:lnTo>
                    <a:pt x="479239" y="5122004"/>
                  </a:lnTo>
                  <a:lnTo>
                    <a:pt x="525074" y="5176973"/>
                  </a:lnTo>
                  <a:lnTo>
                    <a:pt x="578162" y="5228416"/>
                  </a:lnTo>
                  <a:lnTo>
                    <a:pt x="638038" y="5276409"/>
                  </a:lnTo>
                  <a:lnTo>
                    <a:pt x="670376" y="5299135"/>
                  </a:lnTo>
                  <a:lnTo>
                    <a:pt x="704237" y="5321028"/>
                  </a:lnTo>
                  <a:lnTo>
                    <a:pt x="739562" y="5342096"/>
                  </a:lnTo>
                  <a:lnTo>
                    <a:pt x="776293" y="5362350"/>
                  </a:lnTo>
                  <a:lnTo>
                    <a:pt x="814373" y="5381799"/>
                  </a:lnTo>
                  <a:lnTo>
                    <a:pt x="853743" y="5400451"/>
                  </a:lnTo>
                  <a:lnTo>
                    <a:pt x="894345" y="5418318"/>
                  </a:lnTo>
                  <a:lnTo>
                    <a:pt x="936120" y="5435408"/>
                  </a:lnTo>
                  <a:lnTo>
                    <a:pt x="979012" y="5451732"/>
                  </a:lnTo>
                  <a:lnTo>
                    <a:pt x="1022960" y="5467297"/>
                  </a:lnTo>
                  <a:lnTo>
                    <a:pt x="1067909" y="5482115"/>
                  </a:lnTo>
                  <a:lnTo>
                    <a:pt x="1113798" y="5496195"/>
                  </a:lnTo>
                  <a:lnTo>
                    <a:pt x="1160571" y="5509546"/>
                  </a:lnTo>
                  <a:lnTo>
                    <a:pt x="1208169" y="5522177"/>
                  </a:lnTo>
                  <a:lnTo>
                    <a:pt x="1256534" y="5534099"/>
                  </a:lnTo>
                  <a:lnTo>
                    <a:pt x="1305608" y="5545321"/>
                  </a:lnTo>
                  <a:lnTo>
                    <a:pt x="1355332" y="5555853"/>
                  </a:lnTo>
                  <a:lnTo>
                    <a:pt x="1405649" y="5565703"/>
                  </a:lnTo>
                  <a:lnTo>
                    <a:pt x="1456501" y="5574882"/>
                  </a:lnTo>
                  <a:lnTo>
                    <a:pt x="1507829" y="5583399"/>
                  </a:lnTo>
                  <a:lnTo>
                    <a:pt x="1559575" y="5591264"/>
                  </a:lnTo>
                  <a:lnTo>
                    <a:pt x="1611681" y="5598486"/>
                  </a:lnTo>
                  <a:lnTo>
                    <a:pt x="1664089" y="5605075"/>
                  </a:lnTo>
                  <a:lnTo>
                    <a:pt x="1716741" y="5611040"/>
                  </a:lnTo>
                  <a:lnTo>
                    <a:pt x="1769578" y="5616391"/>
                  </a:lnTo>
                  <a:lnTo>
                    <a:pt x="1822543" y="5621137"/>
                  </a:lnTo>
                  <a:lnTo>
                    <a:pt x="1875578" y="5625288"/>
                  </a:lnTo>
                  <a:lnTo>
                    <a:pt x="1928623" y="5628854"/>
                  </a:lnTo>
                  <a:lnTo>
                    <a:pt x="1981622" y="5631844"/>
                  </a:lnTo>
                  <a:lnTo>
                    <a:pt x="2034517" y="5634268"/>
                  </a:lnTo>
                  <a:lnTo>
                    <a:pt x="2087248" y="5636135"/>
                  </a:lnTo>
                  <a:lnTo>
                    <a:pt x="2139757" y="5637454"/>
                  </a:lnTo>
                  <a:lnTo>
                    <a:pt x="2191988" y="5638236"/>
                  </a:lnTo>
                  <a:lnTo>
                    <a:pt x="2243881" y="5638490"/>
                  </a:lnTo>
                  <a:lnTo>
                    <a:pt x="2295379" y="5638225"/>
                  </a:lnTo>
                  <a:lnTo>
                    <a:pt x="2346422" y="5637451"/>
                  </a:lnTo>
                  <a:lnTo>
                    <a:pt x="2396954" y="5636178"/>
                  </a:lnTo>
                  <a:lnTo>
                    <a:pt x="2446916" y="5634415"/>
                  </a:lnTo>
                  <a:lnTo>
                    <a:pt x="2496250" y="5632171"/>
                  </a:lnTo>
                  <a:lnTo>
                    <a:pt x="2544898" y="5629457"/>
                  </a:lnTo>
                  <a:lnTo>
                    <a:pt x="2592802" y="5626281"/>
                  </a:lnTo>
                  <a:lnTo>
                    <a:pt x="2639903" y="5622654"/>
                  </a:lnTo>
                  <a:lnTo>
                    <a:pt x="2686143" y="5618584"/>
                  </a:lnTo>
                  <a:lnTo>
                    <a:pt x="2777284" y="5609167"/>
                  </a:lnTo>
                  <a:lnTo>
                    <a:pt x="2836564" y="5602255"/>
                  </a:lnTo>
                  <a:lnTo>
                    <a:pt x="2883068" y="5596302"/>
                  </a:lnTo>
                  <a:lnTo>
                    <a:pt x="2934813" y="5589107"/>
                  </a:lnTo>
                  <a:lnTo>
                    <a:pt x="2991504" y="5580531"/>
                  </a:lnTo>
                  <a:lnTo>
                    <a:pt x="3052843" y="5570431"/>
                  </a:lnTo>
                  <a:lnTo>
                    <a:pt x="3118535" y="5558666"/>
                  </a:lnTo>
                  <a:lnTo>
                    <a:pt x="3188283" y="5545095"/>
                  </a:lnTo>
                  <a:lnTo>
                    <a:pt x="3261791" y="5529576"/>
                  </a:lnTo>
                  <a:lnTo>
                    <a:pt x="3299861" y="5521042"/>
                  </a:lnTo>
                  <a:lnTo>
                    <a:pt x="3338761" y="5511969"/>
                  </a:lnTo>
                  <a:lnTo>
                    <a:pt x="3378453" y="5502338"/>
                  </a:lnTo>
                  <a:lnTo>
                    <a:pt x="3418899" y="5492132"/>
                  </a:lnTo>
                  <a:lnTo>
                    <a:pt x="3460063" y="5481333"/>
                  </a:lnTo>
                  <a:lnTo>
                    <a:pt x="3501907" y="5469923"/>
                  </a:lnTo>
                  <a:lnTo>
                    <a:pt x="3544395" y="5457886"/>
                  </a:lnTo>
                  <a:lnTo>
                    <a:pt x="3587489" y="5445202"/>
                  </a:lnTo>
                  <a:lnTo>
                    <a:pt x="3631153" y="5431855"/>
                  </a:lnTo>
                  <a:lnTo>
                    <a:pt x="3675349" y="5417827"/>
                  </a:lnTo>
                  <a:lnTo>
                    <a:pt x="3720040" y="5403100"/>
                  </a:lnTo>
                  <a:lnTo>
                    <a:pt x="3765190" y="5387657"/>
                  </a:lnTo>
                  <a:lnTo>
                    <a:pt x="3810761" y="5371480"/>
                  </a:lnTo>
                  <a:lnTo>
                    <a:pt x="3856716" y="5354550"/>
                  </a:lnTo>
                  <a:lnTo>
                    <a:pt x="3903019" y="5336852"/>
                  </a:lnTo>
                  <a:lnTo>
                    <a:pt x="3949631" y="5318366"/>
                  </a:lnTo>
                  <a:lnTo>
                    <a:pt x="3996517" y="5299075"/>
                  </a:lnTo>
                  <a:lnTo>
                    <a:pt x="4043638" y="5278963"/>
                  </a:lnTo>
                  <a:lnTo>
                    <a:pt x="4090959" y="5258010"/>
                  </a:lnTo>
                  <a:lnTo>
                    <a:pt x="4138441" y="5236199"/>
                  </a:lnTo>
                  <a:lnTo>
                    <a:pt x="4186049" y="5213513"/>
                  </a:lnTo>
                  <a:lnTo>
                    <a:pt x="4233744" y="5189933"/>
                  </a:lnTo>
                  <a:lnTo>
                    <a:pt x="4281490" y="5165444"/>
                  </a:lnTo>
                  <a:lnTo>
                    <a:pt x="4329249" y="5140025"/>
                  </a:lnTo>
                  <a:lnTo>
                    <a:pt x="4376985" y="5113661"/>
                  </a:lnTo>
                  <a:lnTo>
                    <a:pt x="4424661" y="5086333"/>
                  </a:lnTo>
                  <a:lnTo>
                    <a:pt x="4472240" y="5058023"/>
                  </a:lnTo>
                  <a:lnTo>
                    <a:pt x="4519684" y="5028715"/>
                  </a:lnTo>
                  <a:lnTo>
                    <a:pt x="4566957" y="4998390"/>
                  </a:lnTo>
                  <a:lnTo>
                    <a:pt x="4614021" y="4967030"/>
                  </a:lnTo>
                  <a:lnTo>
                    <a:pt x="4660839" y="4934619"/>
                  </a:lnTo>
                  <a:lnTo>
                    <a:pt x="4707375" y="4901137"/>
                  </a:lnTo>
                  <a:lnTo>
                    <a:pt x="4753591" y="4866569"/>
                  </a:lnTo>
                  <a:lnTo>
                    <a:pt x="4799450" y="4830895"/>
                  </a:lnTo>
                  <a:lnTo>
                    <a:pt x="4844915" y="4794099"/>
                  </a:lnTo>
                  <a:lnTo>
                    <a:pt x="4889950" y="4756162"/>
                  </a:lnTo>
                  <a:lnTo>
                    <a:pt x="4934517" y="4717068"/>
                  </a:lnTo>
                  <a:lnTo>
                    <a:pt x="4978579" y="4676798"/>
                  </a:lnTo>
                  <a:lnTo>
                    <a:pt x="5022099" y="4635334"/>
                  </a:lnTo>
                  <a:lnTo>
                    <a:pt x="5065039" y="4592659"/>
                  </a:lnTo>
                  <a:lnTo>
                    <a:pt x="5107364" y="4548756"/>
                  </a:lnTo>
                  <a:lnTo>
                    <a:pt x="5149036" y="4503607"/>
                  </a:lnTo>
                  <a:lnTo>
                    <a:pt x="5190017" y="4457194"/>
                  </a:lnTo>
                  <a:lnTo>
                    <a:pt x="5230272" y="4409499"/>
                  </a:lnTo>
                  <a:lnTo>
                    <a:pt x="5269762" y="4360504"/>
                  </a:lnTo>
                  <a:lnTo>
                    <a:pt x="5308450" y="4310193"/>
                  </a:lnTo>
                  <a:lnTo>
                    <a:pt x="5346301" y="4258547"/>
                  </a:lnTo>
                  <a:lnTo>
                    <a:pt x="5383275" y="4205549"/>
                  </a:lnTo>
                  <a:lnTo>
                    <a:pt x="5419338" y="4151181"/>
                  </a:lnTo>
                  <a:lnTo>
                    <a:pt x="5454451" y="4095426"/>
                  </a:lnTo>
                  <a:lnTo>
                    <a:pt x="5488577" y="4038265"/>
                  </a:lnTo>
                  <a:lnTo>
                    <a:pt x="5521680" y="3979681"/>
                  </a:lnTo>
                  <a:lnTo>
                    <a:pt x="5545271" y="3935827"/>
                  </a:lnTo>
                  <a:lnTo>
                    <a:pt x="5568031" y="3891669"/>
                  </a:lnTo>
                  <a:lnTo>
                    <a:pt x="5589961" y="3847220"/>
                  </a:lnTo>
                  <a:lnTo>
                    <a:pt x="5611061" y="3802492"/>
                  </a:lnTo>
                  <a:lnTo>
                    <a:pt x="5631334" y="3757497"/>
                  </a:lnTo>
                  <a:lnTo>
                    <a:pt x="5650780" y="3712248"/>
                  </a:lnTo>
                  <a:lnTo>
                    <a:pt x="5669400" y="3666756"/>
                  </a:lnTo>
                  <a:lnTo>
                    <a:pt x="5687195" y="3621035"/>
                  </a:lnTo>
                  <a:lnTo>
                    <a:pt x="5704167" y="3575095"/>
                  </a:lnTo>
                  <a:lnTo>
                    <a:pt x="5720316" y="3528949"/>
                  </a:lnTo>
                  <a:lnTo>
                    <a:pt x="5735643" y="3482610"/>
                  </a:lnTo>
                  <a:lnTo>
                    <a:pt x="5750150" y="3436090"/>
                  </a:lnTo>
                  <a:lnTo>
                    <a:pt x="5763838" y="3389401"/>
                  </a:lnTo>
                  <a:lnTo>
                    <a:pt x="5776707" y="3342555"/>
                  </a:lnTo>
                  <a:lnTo>
                    <a:pt x="5788759" y="3295565"/>
                  </a:lnTo>
                  <a:lnTo>
                    <a:pt x="5799996" y="3248442"/>
                  </a:lnTo>
                  <a:lnTo>
                    <a:pt x="5810417" y="3201199"/>
                  </a:lnTo>
                  <a:lnTo>
                    <a:pt x="5820024" y="3153848"/>
                  </a:lnTo>
                  <a:lnTo>
                    <a:pt x="5828818" y="3106402"/>
                  </a:lnTo>
                  <a:lnTo>
                    <a:pt x="5836800" y="3058872"/>
                  </a:lnTo>
                  <a:lnTo>
                    <a:pt x="5843972" y="3011270"/>
                  </a:lnTo>
                  <a:lnTo>
                    <a:pt x="5850334" y="2963610"/>
                  </a:lnTo>
                  <a:lnTo>
                    <a:pt x="5855887" y="2915903"/>
                  </a:lnTo>
                  <a:lnTo>
                    <a:pt x="5860633" y="2868162"/>
                  </a:lnTo>
                  <a:lnTo>
                    <a:pt x="5864572" y="2820398"/>
                  </a:lnTo>
                  <a:lnTo>
                    <a:pt x="5867707" y="2772624"/>
                  </a:lnTo>
                  <a:lnTo>
                    <a:pt x="5870036" y="2724852"/>
                  </a:lnTo>
                  <a:lnTo>
                    <a:pt x="5871563" y="2677095"/>
                  </a:lnTo>
                  <a:lnTo>
                    <a:pt x="5872287" y="2629364"/>
                  </a:lnTo>
                  <a:lnTo>
                    <a:pt x="5872211" y="2581672"/>
                  </a:lnTo>
                  <a:lnTo>
                    <a:pt x="5871334" y="2534031"/>
                  </a:lnTo>
                  <a:lnTo>
                    <a:pt x="5869659" y="2486453"/>
                  </a:lnTo>
                  <a:lnTo>
                    <a:pt x="5867186" y="2438951"/>
                  </a:lnTo>
                  <a:lnTo>
                    <a:pt x="5863916" y="2391536"/>
                  </a:lnTo>
                  <a:lnTo>
                    <a:pt x="5859850" y="2344221"/>
                  </a:lnTo>
                  <a:lnTo>
                    <a:pt x="5854990" y="2297019"/>
                  </a:lnTo>
                  <a:lnTo>
                    <a:pt x="5849336" y="2249940"/>
                  </a:lnTo>
                  <a:lnTo>
                    <a:pt x="5842890" y="2202999"/>
                  </a:lnTo>
                  <a:lnTo>
                    <a:pt x="5835652" y="2156206"/>
                  </a:lnTo>
                  <a:lnTo>
                    <a:pt x="5827624" y="2109574"/>
                  </a:lnTo>
                  <a:lnTo>
                    <a:pt x="5818807" y="2063116"/>
                  </a:lnTo>
                  <a:lnTo>
                    <a:pt x="5809202" y="2016843"/>
                  </a:lnTo>
                  <a:lnTo>
                    <a:pt x="5798810" y="1970767"/>
                  </a:lnTo>
                  <a:lnTo>
                    <a:pt x="5787631" y="1924902"/>
                  </a:lnTo>
                  <a:lnTo>
                    <a:pt x="5775668" y="1879258"/>
                  </a:lnTo>
                  <a:lnTo>
                    <a:pt x="5762921" y="1833850"/>
                  </a:lnTo>
                  <a:lnTo>
                    <a:pt x="5749392" y="1788687"/>
                  </a:lnTo>
                  <a:lnTo>
                    <a:pt x="5735080" y="1743784"/>
                  </a:lnTo>
                  <a:lnTo>
                    <a:pt x="5719988" y="1699151"/>
                  </a:lnTo>
                  <a:lnTo>
                    <a:pt x="5704117" y="1654802"/>
                  </a:lnTo>
                  <a:lnTo>
                    <a:pt x="5687467" y="1610749"/>
                  </a:lnTo>
                  <a:lnTo>
                    <a:pt x="5670040" y="1567003"/>
                  </a:lnTo>
                  <a:lnTo>
                    <a:pt x="5651836" y="1523577"/>
                  </a:lnTo>
                  <a:lnTo>
                    <a:pt x="5632857" y="1480483"/>
                  </a:lnTo>
                  <a:lnTo>
                    <a:pt x="5613105" y="1437733"/>
                  </a:lnTo>
                  <a:lnTo>
                    <a:pt x="5592579" y="1395341"/>
                  </a:lnTo>
                  <a:lnTo>
                    <a:pt x="5571281" y="1353317"/>
                  </a:lnTo>
                  <a:lnTo>
                    <a:pt x="5549212" y="1311674"/>
                  </a:lnTo>
                  <a:lnTo>
                    <a:pt x="5526373" y="1270424"/>
                  </a:lnTo>
                  <a:lnTo>
                    <a:pt x="5502766" y="1229580"/>
                  </a:lnTo>
                  <a:lnTo>
                    <a:pt x="5478391" y="1189154"/>
                  </a:lnTo>
                  <a:lnTo>
                    <a:pt x="5453249" y="1149157"/>
                  </a:lnTo>
                  <a:lnTo>
                    <a:pt x="5427342" y="1109603"/>
                  </a:lnTo>
                  <a:lnTo>
                    <a:pt x="5400670" y="1070503"/>
                  </a:lnTo>
                  <a:lnTo>
                    <a:pt x="5373236" y="1031870"/>
                  </a:lnTo>
                  <a:lnTo>
                    <a:pt x="5345038" y="993716"/>
                  </a:lnTo>
                  <a:lnTo>
                    <a:pt x="5316080" y="956052"/>
                  </a:lnTo>
                  <a:lnTo>
                    <a:pt x="5285929" y="917966"/>
                  </a:lnTo>
                  <a:lnTo>
                    <a:pt x="5249185" y="872950"/>
                  </a:lnTo>
                  <a:lnTo>
                    <a:pt x="5205728" y="821985"/>
                  </a:lnTo>
                  <a:lnTo>
                    <a:pt x="5155441" y="766051"/>
                  </a:lnTo>
                  <a:lnTo>
                    <a:pt x="5127700" y="736526"/>
                  </a:lnTo>
                  <a:lnTo>
                    <a:pt x="5098206" y="706127"/>
                  </a:lnTo>
                  <a:lnTo>
                    <a:pt x="5066946" y="674975"/>
                  </a:lnTo>
                  <a:lnTo>
                    <a:pt x="5033904" y="643193"/>
                  </a:lnTo>
                  <a:lnTo>
                    <a:pt x="4999067" y="610904"/>
                  </a:lnTo>
                  <a:lnTo>
                    <a:pt x="4962418" y="578230"/>
                  </a:lnTo>
                  <a:lnTo>
                    <a:pt x="4923943" y="545294"/>
                  </a:lnTo>
                  <a:lnTo>
                    <a:pt x="4883628" y="512218"/>
                  </a:lnTo>
                  <a:lnTo>
                    <a:pt x="4841457" y="479124"/>
                  </a:lnTo>
                  <a:lnTo>
                    <a:pt x="4797416" y="446136"/>
                  </a:lnTo>
                  <a:lnTo>
                    <a:pt x="4751490" y="413375"/>
                  </a:lnTo>
                  <a:lnTo>
                    <a:pt x="4703665" y="380964"/>
                  </a:lnTo>
                  <a:lnTo>
                    <a:pt x="4653925" y="349026"/>
                  </a:lnTo>
                  <a:lnTo>
                    <a:pt x="4602256" y="317682"/>
                  </a:lnTo>
                  <a:lnTo>
                    <a:pt x="4548642" y="287057"/>
                  </a:lnTo>
                  <a:lnTo>
                    <a:pt x="4493070" y="257271"/>
                  </a:lnTo>
                  <a:lnTo>
                    <a:pt x="4435525" y="228448"/>
                  </a:lnTo>
                  <a:lnTo>
                    <a:pt x="4375990" y="200710"/>
                  </a:lnTo>
                  <a:lnTo>
                    <a:pt x="4314453" y="174180"/>
                  </a:lnTo>
                  <a:lnTo>
                    <a:pt x="4250898" y="148979"/>
                  </a:lnTo>
                  <a:lnTo>
                    <a:pt x="4185310" y="125231"/>
                  </a:lnTo>
                  <a:lnTo>
                    <a:pt x="4131206" y="107312"/>
                  </a:lnTo>
                  <a:lnTo>
                    <a:pt x="4077202" y="90901"/>
                  </a:lnTo>
                  <a:lnTo>
                    <a:pt x="4023308" y="75965"/>
                  </a:lnTo>
                  <a:lnTo>
                    <a:pt x="3969534" y="62474"/>
                  </a:lnTo>
                  <a:lnTo>
                    <a:pt x="3915887" y="50395"/>
                  </a:lnTo>
                  <a:lnTo>
                    <a:pt x="3862378" y="39696"/>
                  </a:lnTo>
                  <a:lnTo>
                    <a:pt x="3809017" y="30347"/>
                  </a:lnTo>
                  <a:lnTo>
                    <a:pt x="3755812" y="22314"/>
                  </a:lnTo>
                  <a:lnTo>
                    <a:pt x="3702772" y="15567"/>
                  </a:lnTo>
                  <a:lnTo>
                    <a:pt x="3649908" y="10073"/>
                  </a:lnTo>
                  <a:lnTo>
                    <a:pt x="3597228" y="5801"/>
                  </a:lnTo>
                  <a:lnTo>
                    <a:pt x="3544742" y="2719"/>
                  </a:lnTo>
                  <a:lnTo>
                    <a:pt x="3492459" y="796"/>
                  </a:lnTo>
                  <a:lnTo>
                    <a:pt x="3440388" y="0"/>
                  </a:lnTo>
                  <a:close/>
                </a:path>
              </a:pathLst>
            </a:custGeom>
            <a:solidFill>
              <a:srgbClr val="D7D7D7"/>
            </a:solidFill>
          </p:spPr>
          <p:txBody>
            <a:bodyPr wrap="square" lIns="0" tIns="0" rIns="0" bIns="0" rtlCol="0"/>
            <a:lstStyle/>
            <a:p>
              <a:endParaRPr/>
            </a:p>
          </p:txBody>
        </p:sp>
        <p:sp>
          <p:nvSpPr>
            <p:cNvPr id="4" name="object 4"/>
            <p:cNvSpPr/>
            <p:nvPr/>
          </p:nvSpPr>
          <p:spPr>
            <a:xfrm>
              <a:off x="7750008" y="3171908"/>
              <a:ext cx="57785" cy="152400"/>
            </a:xfrm>
            <a:custGeom>
              <a:avLst/>
              <a:gdLst/>
              <a:ahLst/>
              <a:cxnLst/>
              <a:rect l="l" t="t" r="r" b="b"/>
              <a:pathLst>
                <a:path w="57784" h="152400">
                  <a:moveTo>
                    <a:pt x="36855" y="0"/>
                  </a:moveTo>
                  <a:lnTo>
                    <a:pt x="2819" y="19596"/>
                  </a:lnTo>
                  <a:lnTo>
                    <a:pt x="0" y="45764"/>
                  </a:lnTo>
                  <a:lnTo>
                    <a:pt x="2226" y="64998"/>
                  </a:lnTo>
                  <a:lnTo>
                    <a:pt x="8839" y="91363"/>
                  </a:lnTo>
                  <a:lnTo>
                    <a:pt x="20866" y="136236"/>
                  </a:lnTo>
                  <a:lnTo>
                    <a:pt x="26180" y="147499"/>
                  </a:lnTo>
                  <a:lnTo>
                    <a:pt x="34798" y="152400"/>
                  </a:lnTo>
                  <a:lnTo>
                    <a:pt x="47328" y="136188"/>
                  </a:lnTo>
                  <a:lnTo>
                    <a:pt x="57181" y="94478"/>
                  </a:lnTo>
                  <a:lnTo>
                    <a:pt x="56357" y="43629"/>
                  </a:lnTo>
                  <a:lnTo>
                    <a:pt x="36855" y="0"/>
                  </a:lnTo>
                  <a:close/>
                </a:path>
              </a:pathLst>
            </a:custGeom>
            <a:solidFill>
              <a:srgbClr val="23234E"/>
            </a:solidFill>
          </p:spPr>
          <p:txBody>
            <a:bodyPr wrap="square" lIns="0" tIns="0" rIns="0" bIns="0" rtlCol="0"/>
            <a:lstStyle/>
            <a:p>
              <a:endParaRPr/>
            </a:p>
          </p:txBody>
        </p:sp>
        <p:pic>
          <p:nvPicPr>
            <p:cNvPr id="5" name="object 5"/>
            <p:cNvPicPr/>
            <p:nvPr/>
          </p:nvPicPr>
          <p:blipFill>
            <a:blip r:embed="rId2" cstate="print"/>
            <a:stretch>
              <a:fillRect/>
            </a:stretch>
          </p:blipFill>
          <p:spPr>
            <a:xfrm>
              <a:off x="7088593" y="2284311"/>
              <a:ext cx="884220" cy="924725"/>
            </a:xfrm>
            <a:prstGeom prst="rect">
              <a:avLst/>
            </a:prstGeom>
          </p:spPr>
        </p:pic>
        <p:pic>
          <p:nvPicPr>
            <p:cNvPr id="6" name="object 6"/>
            <p:cNvPicPr/>
            <p:nvPr/>
          </p:nvPicPr>
          <p:blipFill>
            <a:blip r:embed="rId3" cstate="print"/>
            <a:stretch>
              <a:fillRect/>
            </a:stretch>
          </p:blipFill>
          <p:spPr>
            <a:xfrm>
              <a:off x="7591421" y="3720820"/>
              <a:ext cx="651664" cy="1226936"/>
            </a:xfrm>
            <a:prstGeom prst="rect">
              <a:avLst/>
            </a:prstGeom>
          </p:spPr>
        </p:pic>
        <p:pic>
          <p:nvPicPr>
            <p:cNvPr id="7" name="object 7"/>
            <p:cNvPicPr/>
            <p:nvPr/>
          </p:nvPicPr>
          <p:blipFill>
            <a:blip r:embed="rId4" cstate="print"/>
            <a:stretch>
              <a:fillRect/>
            </a:stretch>
          </p:blipFill>
          <p:spPr>
            <a:xfrm>
              <a:off x="6130632" y="2768435"/>
              <a:ext cx="1236650" cy="651020"/>
            </a:xfrm>
            <a:prstGeom prst="rect">
              <a:avLst/>
            </a:prstGeom>
          </p:spPr>
        </p:pic>
        <p:pic>
          <p:nvPicPr>
            <p:cNvPr id="8" name="object 8"/>
            <p:cNvPicPr/>
            <p:nvPr/>
          </p:nvPicPr>
          <p:blipFill>
            <a:blip r:embed="rId5" cstate="print"/>
            <a:stretch>
              <a:fillRect/>
            </a:stretch>
          </p:blipFill>
          <p:spPr>
            <a:xfrm>
              <a:off x="6930208" y="1619630"/>
              <a:ext cx="2571055" cy="2512925"/>
            </a:xfrm>
            <a:prstGeom prst="rect">
              <a:avLst/>
            </a:prstGeom>
          </p:spPr>
        </p:pic>
        <p:pic>
          <p:nvPicPr>
            <p:cNvPr id="9" name="object 9"/>
            <p:cNvPicPr/>
            <p:nvPr/>
          </p:nvPicPr>
          <p:blipFill>
            <a:blip r:embed="rId6" cstate="print"/>
            <a:stretch>
              <a:fillRect/>
            </a:stretch>
          </p:blipFill>
          <p:spPr>
            <a:xfrm>
              <a:off x="7788965" y="2114080"/>
              <a:ext cx="1193460" cy="1200503"/>
            </a:xfrm>
            <a:prstGeom prst="rect">
              <a:avLst/>
            </a:prstGeom>
          </p:spPr>
        </p:pic>
        <p:pic>
          <p:nvPicPr>
            <p:cNvPr id="10" name="object 10"/>
            <p:cNvPicPr/>
            <p:nvPr/>
          </p:nvPicPr>
          <p:blipFill>
            <a:blip r:embed="rId7" cstate="print"/>
            <a:stretch>
              <a:fillRect/>
            </a:stretch>
          </p:blipFill>
          <p:spPr>
            <a:xfrm>
              <a:off x="7909227" y="2235047"/>
              <a:ext cx="952941" cy="958496"/>
            </a:xfrm>
            <a:prstGeom prst="rect">
              <a:avLst/>
            </a:prstGeom>
          </p:spPr>
        </p:pic>
        <p:pic>
          <p:nvPicPr>
            <p:cNvPr id="11" name="object 11"/>
            <p:cNvPicPr/>
            <p:nvPr/>
          </p:nvPicPr>
          <p:blipFill>
            <a:blip r:embed="rId8" cstate="print"/>
            <a:stretch>
              <a:fillRect/>
            </a:stretch>
          </p:blipFill>
          <p:spPr>
            <a:xfrm>
              <a:off x="5493717" y="3363315"/>
              <a:ext cx="2165659" cy="1766462"/>
            </a:xfrm>
            <a:prstGeom prst="rect">
              <a:avLst/>
            </a:prstGeom>
          </p:spPr>
        </p:pic>
        <p:sp>
          <p:nvSpPr>
            <p:cNvPr id="12" name="object 12"/>
            <p:cNvSpPr/>
            <p:nvPr/>
          </p:nvSpPr>
          <p:spPr>
            <a:xfrm>
              <a:off x="5918842" y="1796721"/>
              <a:ext cx="1120140" cy="968375"/>
            </a:xfrm>
            <a:custGeom>
              <a:avLst/>
              <a:gdLst/>
              <a:ahLst/>
              <a:cxnLst/>
              <a:rect l="l" t="t" r="r" b="b"/>
              <a:pathLst>
                <a:path w="1120140" h="968375">
                  <a:moveTo>
                    <a:pt x="972601" y="0"/>
                  </a:moveTo>
                  <a:lnTo>
                    <a:pt x="908445" y="13233"/>
                  </a:lnTo>
                  <a:lnTo>
                    <a:pt x="860807" y="36740"/>
                  </a:lnTo>
                  <a:lnTo>
                    <a:pt x="819221" y="68735"/>
                  </a:lnTo>
                  <a:lnTo>
                    <a:pt x="791110" y="103016"/>
                  </a:lnTo>
                  <a:lnTo>
                    <a:pt x="752094" y="168096"/>
                  </a:lnTo>
                  <a:lnTo>
                    <a:pt x="729575" y="193726"/>
                  </a:lnTo>
                  <a:lnTo>
                    <a:pt x="697307" y="211301"/>
                  </a:lnTo>
                  <a:lnTo>
                    <a:pt x="667629" y="215941"/>
                  </a:lnTo>
                  <a:lnTo>
                    <a:pt x="641389" y="212849"/>
                  </a:lnTo>
                  <a:lnTo>
                    <a:pt x="609711" y="209946"/>
                  </a:lnTo>
                  <a:lnTo>
                    <a:pt x="563716" y="215149"/>
                  </a:lnTo>
                  <a:lnTo>
                    <a:pt x="528889" y="225281"/>
                  </a:lnTo>
                  <a:lnTo>
                    <a:pt x="504377" y="236884"/>
                  </a:lnTo>
                  <a:lnTo>
                    <a:pt x="482172" y="248884"/>
                  </a:lnTo>
                  <a:lnTo>
                    <a:pt x="454267" y="260209"/>
                  </a:lnTo>
                  <a:lnTo>
                    <a:pt x="408197" y="268514"/>
                  </a:lnTo>
                  <a:lnTo>
                    <a:pt x="368994" y="264745"/>
                  </a:lnTo>
                  <a:lnTo>
                    <a:pt x="332830" y="254321"/>
                  </a:lnTo>
                  <a:lnTo>
                    <a:pt x="295874" y="242659"/>
                  </a:lnTo>
                  <a:lnTo>
                    <a:pt x="254296" y="235179"/>
                  </a:lnTo>
                  <a:lnTo>
                    <a:pt x="204268" y="237298"/>
                  </a:lnTo>
                  <a:lnTo>
                    <a:pt x="156253" y="249568"/>
                  </a:lnTo>
                  <a:lnTo>
                    <a:pt x="110370" y="270446"/>
                  </a:lnTo>
                  <a:lnTo>
                    <a:pt x="70486" y="298572"/>
                  </a:lnTo>
                  <a:lnTo>
                    <a:pt x="40468" y="332587"/>
                  </a:lnTo>
                  <a:lnTo>
                    <a:pt x="24182" y="371131"/>
                  </a:lnTo>
                  <a:lnTo>
                    <a:pt x="23446" y="396228"/>
                  </a:lnTo>
                  <a:lnTo>
                    <a:pt x="29757" y="417748"/>
                  </a:lnTo>
                  <a:lnTo>
                    <a:pt x="38001" y="443785"/>
                  </a:lnTo>
                  <a:lnTo>
                    <a:pt x="43067" y="482434"/>
                  </a:lnTo>
                  <a:lnTo>
                    <a:pt x="39533" y="530107"/>
                  </a:lnTo>
                  <a:lnTo>
                    <a:pt x="28262" y="568033"/>
                  </a:lnTo>
                  <a:lnTo>
                    <a:pt x="14452" y="604790"/>
                  </a:lnTo>
                  <a:lnTo>
                    <a:pt x="3303" y="648956"/>
                  </a:lnTo>
                  <a:lnTo>
                    <a:pt x="0" y="700592"/>
                  </a:lnTo>
                  <a:lnTo>
                    <a:pt x="5802" y="753252"/>
                  </a:lnTo>
                  <a:lnTo>
                    <a:pt x="20362" y="803725"/>
                  </a:lnTo>
                  <a:lnTo>
                    <a:pt x="43333" y="848803"/>
                  </a:lnTo>
                  <a:lnTo>
                    <a:pt x="82277" y="893321"/>
                  </a:lnTo>
                  <a:lnTo>
                    <a:pt x="129244" y="925334"/>
                  </a:lnTo>
                  <a:lnTo>
                    <a:pt x="180521" y="946830"/>
                  </a:lnTo>
                  <a:lnTo>
                    <a:pt x="232395" y="959803"/>
                  </a:lnTo>
                  <a:lnTo>
                    <a:pt x="281153" y="966242"/>
                  </a:lnTo>
                  <a:lnTo>
                    <a:pt x="323083" y="968138"/>
                  </a:lnTo>
                  <a:lnTo>
                    <a:pt x="354470" y="967482"/>
                  </a:lnTo>
                  <a:lnTo>
                    <a:pt x="425675" y="957384"/>
                  </a:lnTo>
                  <a:lnTo>
                    <a:pt x="475017" y="942028"/>
                  </a:lnTo>
                  <a:lnTo>
                    <a:pt x="521371" y="920858"/>
                  </a:lnTo>
                  <a:lnTo>
                    <a:pt x="566478" y="894538"/>
                  </a:lnTo>
                  <a:lnTo>
                    <a:pt x="612081" y="863729"/>
                  </a:lnTo>
                  <a:lnTo>
                    <a:pt x="659918" y="829093"/>
                  </a:lnTo>
                  <a:lnTo>
                    <a:pt x="715843" y="782477"/>
                  </a:lnTo>
                  <a:lnTo>
                    <a:pt x="769326" y="726449"/>
                  </a:lnTo>
                  <a:lnTo>
                    <a:pt x="795890" y="694362"/>
                  </a:lnTo>
                  <a:lnTo>
                    <a:pt x="822731" y="659272"/>
                  </a:lnTo>
                  <a:lnTo>
                    <a:pt x="850144" y="620962"/>
                  </a:lnTo>
                  <a:lnTo>
                    <a:pt x="878424" y="579215"/>
                  </a:lnTo>
                  <a:lnTo>
                    <a:pt x="907868" y="533813"/>
                  </a:lnTo>
                  <a:lnTo>
                    <a:pt x="938770" y="484541"/>
                  </a:lnTo>
                  <a:lnTo>
                    <a:pt x="971427" y="431181"/>
                  </a:lnTo>
                  <a:lnTo>
                    <a:pt x="1006134" y="373518"/>
                  </a:lnTo>
                  <a:lnTo>
                    <a:pt x="1082879" y="244410"/>
                  </a:lnTo>
                  <a:lnTo>
                    <a:pt x="1111910" y="184095"/>
                  </a:lnTo>
                  <a:lnTo>
                    <a:pt x="1119618" y="145609"/>
                  </a:lnTo>
                  <a:lnTo>
                    <a:pt x="1115213" y="104291"/>
                  </a:lnTo>
                  <a:lnTo>
                    <a:pt x="1096581" y="66547"/>
                  </a:lnTo>
                  <a:lnTo>
                    <a:pt x="1066839" y="35517"/>
                  </a:lnTo>
                  <a:lnTo>
                    <a:pt x="1029592" y="13094"/>
                  </a:lnTo>
                  <a:lnTo>
                    <a:pt x="988442" y="1167"/>
                  </a:lnTo>
                  <a:lnTo>
                    <a:pt x="972601" y="0"/>
                  </a:lnTo>
                  <a:close/>
                </a:path>
              </a:pathLst>
            </a:custGeom>
            <a:solidFill>
              <a:srgbClr val="23234E"/>
            </a:solidFill>
          </p:spPr>
          <p:txBody>
            <a:bodyPr wrap="square" lIns="0" tIns="0" rIns="0" bIns="0" rtlCol="0"/>
            <a:lstStyle/>
            <a:p>
              <a:endParaRPr/>
            </a:p>
          </p:txBody>
        </p:sp>
        <p:pic>
          <p:nvPicPr>
            <p:cNvPr id="13" name="object 13"/>
            <p:cNvPicPr/>
            <p:nvPr/>
          </p:nvPicPr>
          <p:blipFill>
            <a:blip r:embed="rId9" cstate="print"/>
            <a:stretch>
              <a:fillRect/>
            </a:stretch>
          </p:blipFill>
          <p:spPr>
            <a:xfrm>
              <a:off x="7460243" y="3474194"/>
              <a:ext cx="68726" cy="156099"/>
            </a:xfrm>
            <a:prstGeom prst="rect">
              <a:avLst/>
            </a:prstGeom>
          </p:spPr>
        </p:pic>
        <p:pic>
          <p:nvPicPr>
            <p:cNvPr id="14" name="object 14"/>
            <p:cNvPicPr/>
            <p:nvPr/>
          </p:nvPicPr>
          <p:blipFill>
            <a:blip r:embed="rId10" cstate="print"/>
            <a:stretch>
              <a:fillRect/>
            </a:stretch>
          </p:blipFill>
          <p:spPr>
            <a:xfrm>
              <a:off x="6959231" y="1543291"/>
              <a:ext cx="919657" cy="672897"/>
            </a:xfrm>
            <a:prstGeom prst="rect">
              <a:avLst/>
            </a:prstGeom>
          </p:spPr>
        </p:pic>
        <p:pic>
          <p:nvPicPr>
            <p:cNvPr id="15" name="object 15"/>
            <p:cNvPicPr/>
            <p:nvPr/>
          </p:nvPicPr>
          <p:blipFill>
            <a:blip r:embed="rId11" cstate="print"/>
            <a:stretch>
              <a:fillRect/>
            </a:stretch>
          </p:blipFill>
          <p:spPr>
            <a:xfrm>
              <a:off x="6806691" y="2544152"/>
              <a:ext cx="934980" cy="965682"/>
            </a:xfrm>
            <a:prstGeom prst="rect">
              <a:avLst/>
            </a:prstGeom>
          </p:spPr>
        </p:pic>
        <p:pic>
          <p:nvPicPr>
            <p:cNvPr id="16" name="object 16"/>
            <p:cNvPicPr/>
            <p:nvPr/>
          </p:nvPicPr>
          <p:blipFill>
            <a:blip r:embed="rId12" cstate="print"/>
            <a:stretch>
              <a:fillRect/>
            </a:stretch>
          </p:blipFill>
          <p:spPr>
            <a:xfrm>
              <a:off x="5434858" y="1241754"/>
              <a:ext cx="1885523" cy="1879771"/>
            </a:xfrm>
            <a:prstGeom prst="rect">
              <a:avLst/>
            </a:prstGeom>
          </p:spPr>
        </p:pic>
        <p:sp>
          <p:nvSpPr>
            <p:cNvPr id="17" name="object 17"/>
            <p:cNvSpPr/>
            <p:nvPr/>
          </p:nvSpPr>
          <p:spPr>
            <a:xfrm>
              <a:off x="6160561" y="1223336"/>
              <a:ext cx="23495" cy="1197610"/>
            </a:xfrm>
            <a:custGeom>
              <a:avLst/>
              <a:gdLst/>
              <a:ahLst/>
              <a:cxnLst/>
              <a:rect l="l" t="t" r="r" b="b"/>
              <a:pathLst>
                <a:path w="23495" h="1197610">
                  <a:moveTo>
                    <a:pt x="17767" y="0"/>
                  </a:moveTo>
                  <a:lnTo>
                    <a:pt x="5118" y="0"/>
                  </a:lnTo>
                  <a:lnTo>
                    <a:pt x="0" y="5118"/>
                  </a:lnTo>
                  <a:lnTo>
                    <a:pt x="0" y="1191983"/>
                  </a:lnTo>
                  <a:lnTo>
                    <a:pt x="5118" y="1197102"/>
                  </a:lnTo>
                  <a:lnTo>
                    <a:pt x="11442" y="1197102"/>
                  </a:lnTo>
                  <a:lnTo>
                    <a:pt x="17767" y="1197102"/>
                  </a:lnTo>
                  <a:lnTo>
                    <a:pt x="22885" y="1191983"/>
                  </a:lnTo>
                  <a:lnTo>
                    <a:pt x="22885" y="5118"/>
                  </a:lnTo>
                  <a:lnTo>
                    <a:pt x="17767" y="0"/>
                  </a:lnTo>
                  <a:close/>
                </a:path>
              </a:pathLst>
            </a:custGeom>
            <a:solidFill>
              <a:srgbClr val="A2A9B0"/>
            </a:solidFill>
          </p:spPr>
          <p:txBody>
            <a:bodyPr wrap="square" lIns="0" tIns="0" rIns="0" bIns="0" rtlCol="0"/>
            <a:lstStyle/>
            <a:p>
              <a:endParaRPr/>
            </a:p>
          </p:txBody>
        </p:sp>
        <p:pic>
          <p:nvPicPr>
            <p:cNvPr id="18" name="object 18"/>
            <p:cNvPicPr/>
            <p:nvPr/>
          </p:nvPicPr>
          <p:blipFill>
            <a:blip r:embed="rId13" cstate="print"/>
            <a:stretch>
              <a:fillRect/>
            </a:stretch>
          </p:blipFill>
          <p:spPr>
            <a:xfrm>
              <a:off x="6125197" y="2139201"/>
              <a:ext cx="68488" cy="79044"/>
            </a:xfrm>
            <a:prstGeom prst="rect">
              <a:avLst/>
            </a:prstGeom>
          </p:spPr>
        </p:pic>
      </p:grpSp>
      <p:sp>
        <p:nvSpPr>
          <p:cNvPr id="19" name="object 19"/>
          <p:cNvSpPr txBox="1"/>
          <p:nvPr/>
        </p:nvSpPr>
        <p:spPr>
          <a:xfrm>
            <a:off x="1242986" y="2600316"/>
            <a:ext cx="3998431" cy="3059812"/>
          </a:xfrm>
          <a:prstGeom prst="rect">
            <a:avLst/>
          </a:prstGeom>
        </p:spPr>
        <p:txBody>
          <a:bodyPr vert="horz" wrap="square" lIns="0" tIns="12700" rIns="0" bIns="0" rtlCol="0">
            <a:spAutoFit/>
          </a:bodyPr>
          <a:lstStyle/>
          <a:p>
            <a:pPr marL="12700">
              <a:lnSpc>
                <a:spcPct val="100000"/>
              </a:lnSpc>
              <a:spcBef>
                <a:spcPts val="100"/>
              </a:spcBef>
            </a:pPr>
            <a:r>
              <a:rPr lang="el-GR" b="1" dirty="0"/>
              <a:t>• </a:t>
            </a:r>
            <a:r>
              <a:rPr lang="en-US" b="1" dirty="0"/>
              <a:t> </a:t>
            </a:r>
            <a:r>
              <a:rPr sz="1800" spc="210">
                <a:solidFill>
                  <a:srgbClr val="1D1D1B"/>
                </a:solidFill>
                <a:latin typeface="Trebuchet MS"/>
                <a:cs typeface="Trebuchet MS"/>
              </a:rPr>
              <a:t>COMMERCIAL</a:t>
            </a:r>
            <a:r>
              <a:rPr sz="1800" spc="5">
                <a:solidFill>
                  <a:srgbClr val="1D1D1B"/>
                </a:solidFill>
                <a:latin typeface="Trebuchet MS"/>
                <a:cs typeface="Trebuchet MS"/>
              </a:rPr>
              <a:t> </a:t>
            </a:r>
            <a:r>
              <a:rPr sz="1800" spc="160" dirty="0">
                <a:solidFill>
                  <a:srgbClr val="1D1D1B"/>
                </a:solidFill>
                <a:latin typeface="Trebuchet MS"/>
                <a:cs typeface="Trebuchet MS"/>
              </a:rPr>
              <a:t>SUCCESS</a:t>
            </a:r>
            <a:r>
              <a:rPr sz="1800" spc="-65" dirty="0">
                <a:solidFill>
                  <a:srgbClr val="1D1D1B"/>
                </a:solidFill>
                <a:latin typeface="Trebuchet MS"/>
                <a:cs typeface="Trebuchet MS"/>
              </a:rPr>
              <a:t> </a:t>
            </a:r>
            <a:r>
              <a:rPr sz="1800" spc="235" dirty="0">
                <a:solidFill>
                  <a:srgbClr val="1D1D1B"/>
                </a:solidFill>
                <a:latin typeface="Trebuchet MS"/>
                <a:cs typeface="Trebuchet MS"/>
              </a:rPr>
              <a:t>–</a:t>
            </a:r>
            <a:r>
              <a:rPr sz="1800" spc="-65" dirty="0">
                <a:solidFill>
                  <a:srgbClr val="1D1D1B"/>
                </a:solidFill>
                <a:latin typeface="Trebuchet MS"/>
                <a:cs typeface="Trebuchet MS"/>
              </a:rPr>
              <a:t> </a:t>
            </a:r>
            <a:r>
              <a:rPr sz="1800" spc="-60" dirty="0">
                <a:solidFill>
                  <a:srgbClr val="1D1D1B"/>
                </a:solidFill>
                <a:latin typeface="Trebuchet MS"/>
                <a:cs typeface="Trebuchet MS"/>
              </a:rPr>
              <a:t>Enter-</a:t>
            </a:r>
            <a:endParaRPr sz="1800">
              <a:latin typeface="Trebuchet MS"/>
              <a:cs typeface="Trebuchet MS"/>
            </a:endParaRPr>
          </a:p>
          <a:p>
            <a:pPr marL="12700">
              <a:lnSpc>
                <a:spcPct val="100000"/>
              </a:lnSpc>
            </a:pPr>
            <a:r>
              <a:rPr sz="1800" spc="-70" dirty="0">
                <a:solidFill>
                  <a:srgbClr val="1D1D1B"/>
                </a:solidFill>
                <a:latin typeface="Trebuchet MS"/>
                <a:cs typeface="Trebuchet MS"/>
              </a:rPr>
              <a:t>prise</a:t>
            </a:r>
            <a:r>
              <a:rPr sz="1800" spc="-50" dirty="0">
                <a:solidFill>
                  <a:srgbClr val="1D1D1B"/>
                </a:solidFill>
                <a:latin typeface="Trebuchet MS"/>
                <a:cs typeface="Trebuchet MS"/>
              </a:rPr>
              <a:t> </a:t>
            </a:r>
            <a:r>
              <a:rPr sz="1800" spc="-20" dirty="0">
                <a:solidFill>
                  <a:srgbClr val="1D1D1B"/>
                </a:solidFill>
                <a:latin typeface="Trebuchet MS"/>
                <a:cs typeface="Trebuchet MS"/>
              </a:rPr>
              <a:t>growth,</a:t>
            </a:r>
            <a:r>
              <a:rPr sz="1800" spc="-45" dirty="0">
                <a:solidFill>
                  <a:srgbClr val="1D1D1B"/>
                </a:solidFill>
                <a:latin typeface="Trebuchet MS"/>
                <a:cs typeface="Trebuchet MS"/>
              </a:rPr>
              <a:t> </a:t>
            </a:r>
            <a:r>
              <a:rPr sz="1800" spc="-75" dirty="0">
                <a:solidFill>
                  <a:srgbClr val="1D1D1B"/>
                </a:solidFill>
                <a:latin typeface="Trebuchet MS"/>
                <a:cs typeface="Trebuchet MS"/>
              </a:rPr>
              <a:t>profit,</a:t>
            </a:r>
            <a:r>
              <a:rPr sz="1800" spc="-50" dirty="0">
                <a:solidFill>
                  <a:srgbClr val="1D1D1B"/>
                </a:solidFill>
                <a:latin typeface="Trebuchet MS"/>
                <a:cs typeface="Trebuchet MS"/>
              </a:rPr>
              <a:t> </a:t>
            </a:r>
            <a:r>
              <a:rPr sz="1800" spc="-45" dirty="0">
                <a:solidFill>
                  <a:srgbClr val="1D1D1B"/>
                </a:solidFill>
                <a:latin typeface="Trebuchet MS"/>
                <a:cs typeface="Trebuchet MS"/>
              </a:rPr>
              <a:t>reputation</a:t>
            </a:r>
            <a:endParaRPr sz="1800">
              <a:latin typeface="Trebuchet MS"/>
              <a:cs typeface="Trebuchet MS"/>
            </a:endParaRPr>
          </a:p>
          <a:p>
            <a:pPr marL="12700">
              <a:lnSpc>
                <a:spcPct val="100000"/>
              </a:lnSpc>
            </a:pPr>
            <a:r>
              <a:rPr lang="el-GR" b="1" dirty="0"/>
              <a:t>• </a:t>
            </a:r>
            <a:r>
              <a:rPr lang="en-US" b="1" dirty="0"/>
              <a:t> </a:t>
            </a:r>
            <a:r>
              <a:rPr sz="1800" spc="145">
                <a:solidFill>
                  <a:srgbClr val="1D1D1B"/>
                </a:solidFill>
                <a:latin typeface="Trebuchet MS"/>
                <a:cs typeface="Trebuchet MS"/>
              </a:rPr>
              <a:t>EVANGELICAL</a:t>
            </a:r>
            <a:r>
              <a:rPr sz="1800" spc="5">
                <a:solidFill>
                  <a:srgbClr val="1D1D1B"/>
                </a:solidFill>
                <a:latin typeface="Trebuchet MS"/>
                <a:cs typeface="Trebuchet MS"/>
              </a:rPr>
              <a:t> </a:t>
            </a:r>
            <a:r>
              <a:rPr sz="1800" spc="160" dirty="0">
                <a:solidFill>
                  <a:srgbClr val="1D1D1B"/>
                </a:solidFill>
                <a:latin typeface="Trebuchet MS"/>
                <a:cs typeface="Trebuchet MS"/>
              </a:rPr>
              <a:t>SUCCESS</a:t>
            </a:r>
            <a:r>
              <a:rPr sz="1800" spc="-65" dirty="0">
                <a:solidFill>
                  <a:srgbClr val="1D1D1B"/>
                </a:solidFill>
                <a:latin typeface="Trebuchet MS"/>
                <a:cs typeface="Trebuchet MS"/>
              </a:rPr>
              <a:t> </a:t>
            </a:r>
            <a:r>
              <a:rPr sz="1800" spc="235">
                <a:solidFill>
                  <a:srgbClr val="1D1D1B"/>
                </a:solidFill>
                <a:latin typeface="Trebuchet MS"/>
                <a:cs typeface="Trebuchet MS"/>
              </a:rPr>
              <a:t>–</a:t>
            </a:r>
            <a:r>
              <a:rPr sz="1800" spc="-65">
                <a:solidFill>
                  <a:srgbClr val="1D1D1B"/>
                </a:solidFill>
                <a:latin typeface="Trebuchet MS"/>
                <a:cs typeface="Trebuchet MS"/>
              </a:rPr>
              <a:t> </a:t>
            </a:r>
            <a:r>
              <a:rPr sz="1800" spc="-55">
                <a:solidFill>
                  <a:srgbClr val="1D1D1B"/>
                </a:solidFill>
                <a:latin typeface="Trebuchet MS"/>
                <a:cs typeface="Trebuchet MS"/>
              </a:rPr>
              <a:t>Influenc</a:t>
            </a:r>
            <a:r>
              <a:rPr sz="1800">
                <a:solidFill>
                  <a:srgbClr val="1D1D1B"/>
                </a:solidFill>
                <a:latin typeface="Trebuchet MS"/>
                <a:cs typeface="Trebuchet MS"/>
              </a:rPr>
              <a:t>ing</a:t>
            </a:r>
            <a:r>
              <a:rPr sz="1800" spc="-55">
                <a:solidFill>
                  <a:srgbClr val="1D1D1B"/>
                </a:solidFill>
                <a:latin typeface="Trebuchet MS"/>
                <a:cs typeface="Trebuchet MS"/>
              </a:rPr>
              <a:t> </a:t>
            </a:r>
            <a:r>
              <a:rPr sz="1800" spc="-55" dirty="0">
                <a:solidFill>
                  <a:srgbClr val="1D1D1B"/>
                </a:solidFill>
                <a:latin typeface="Trebuchet MS"/>
                <a:cs typeface="Trebuchet MS"/>
              </a:rPr>
              <a:t>others, </a:t>
            </a:r>
            <a:r>
              <a:rPr sz="1800" spc="-15" dirty="0">
                <a:solidFill>
                  <a:srgbClr val="1D1D1B"/>
                </a:solidFill>
                <a:latin typeface="Trebuchet MS"/>
                <a:cs typeface="Trebuchet MS"/>
              </a:rPr>
              <a:t>promoting</a:t>
            </a:r>
            <a:r>
              <a:rPr sz="1800" spc="-55" dirty="0">
                <a:solidFill>
                  <a:srgbClr val="1D1D1B"/>
                </a:solidFill>
                <a:latin typeface="Trebuchet MS"/>
                <a:cs typeface="Trebuchet MS"/>
              </a:rPr>
              <a:t> </a:t>
            </a:r>
            <a:r>
              <a:rPr sz="1800" spc="-35" dirty="0">
                <a:solidFill>
                  <a:srgbClr val="1D1D1B"/>
                </a:solidFill>
                <a:latin typeface="Trebuchet MS"/>
                <a:cs typeface="Trebuchet MS"/>
              </a:rPr>
              <a:t>your</a:t>
            </a:r>
            <a:r>
              <a:rPr sz="1800" spc="-55" dirty="0">
                <a:solidFill>
                  <a:srgbClr val="1D1D1B"/>
                </a:solidFill>
                <a:latin typeface="Trebuchet MS"/>
                <a:cs typeface="Trebuchet MS"/>
              </a:rPr>
              <a:t> </a:t>
            </a:r>
            <a:r>
              <a:rPr sz="1800" spc="-70" dirty="0">
                <a:solidFill>
                  <a:srgbClr val="1D1D1B"/>
                </a:solidFill>
                <a:latin typeface="Trebuchet MS"/>
                <a:cs typeface="Trebuchet MS"/>
              </a:rPr>
              <a:t>ideals</a:t>
            </a:r>
            <a:endParaRPr sz="1800">
              <a:latin typeface="Trebuchet MS"/>
              <a:cs typeface="Trebuchet MS"/>
            </a:endParaRPr>
          </a:p>
          <a:p>
            <a:pPr marL="12700">
              <a:lnSpc>
                <a:spcPct val="100000"/>
              </a:lnSpc>
            </a:pPr>
            <a:r>
              <a:rPr lang="el-GR" b="1" dirty="0"/>
              <a:t>• </a:t>
            </a:r>
            <a:r>
              <a:rPr lang="en-US" b="1" dirty="0"/>
              <a:t> </a:t>
            </a:r>
            <a:r>
              <a:rPr sz="1800" spc="175">
                <a:solidFill>
                  <a:srgbClr val="1D1D1B"/>
                </a:solidFill>
                <a:latin typeface="Trebuchet MS"/>
                <a:cs typeface="Trebuchet MS"/>
              </a:rPr>
              <a:t>ENVIRONMENTAL</a:t>
            </a:r>
            <a:r>
              <a:rPr sz="1800" spc="10">
                <a:solidFill>
                  <a:srgbClr val="1D1D1B"/>
                </a:solidFill>
                <a:latin typeface="Trebuchet MS"/>
                <a:cs typeface="Trebuchet MS"/>
              </a:rPr>
              <a:t> </a:t>
            </a:r>
            <a:r>
              <a:rPr sz="1800" spc="160" dirty="0">
                <a:solidFill>
                  <a:srgbClr val="1D1D1B"/>
                </a:solidFill>
                <a:latin typeface="Trebuchet MS"/>
                <a:cs typeface="Trebuchet MS"/>
              </a:rPr>
              <a:t>SUCCESS</a:t>
            </a:r>
            <a:r>
              <a:rPr sz="1800" spc="-65" dirty="0">
                <a:solidFill>
                  <a:srgbClr val="1D1D1B"/>
                </a:solidFill>
                <a:latin typeface="Trebuchet MS"/>
                <a:cs typeface="Trebuchet MS"/>
              </a:rPr>
              <a:t> </a:t>
            </a:r>
            <a:r>
              <a:rPr sz="1800" spc="235" dirty="0">
                <a:solidFill>
                  <a:srgbClr val="1D1D1B"/>
                </a:solidFill>
                <a:latin typeface="Trebuchet MS"/>
                <a:cs typeface="Trebuchet MS"/>
              </a:rPr>
              <a:t>–</a:t>
            </a:r>
            <a:endParaRPr sz="1800">
              <a:latin typeface="Trebuchet MS"/>
              <a:cs typeface="Trebuchet MS"/>
            </a:endParaRPr>
          </a:p>
          <a:p>
            <a:pPr marL="12700" marR="382905">
              <a:lnSpc>
                <a:spcPct val="100000"/>
              </a:lnSpc>
            </a:pPr>
            <a:r>
              <a:rPr sz="1800" spc="-40" dirty="0">
                <a:solidFill>
                  <a:srgbClr val="1D1D1B"/>
                </a:solidFill>
                <a:latin typeface="Trebuchet MS"/>
                <a:cs typeface="Trebuchet MS"/>
              </a:rPr>
              <a:t>Home, </a:t>
            </a:r>
            <a:r>
              <a:rPr sz="1800" spc="-45" dirty="0">
                <a:solidFill>
                  <a:srgbClr val="1D1D1B"/>
                </a:solidFill>
                <a:latin typeface="Trebuchet MS"/>
                <a:cs typeface="Trebuchet MS"/>
              </a:rPr>
              <a:t>garden, </a:t>
            </a:r>
            <a:r>
              <a:rPr sz="1800" spc="-30" dirty="0">
                <a:solidFill>
                  <a:srgbClr val="1D1D1B"/>
                </a:solidFill>
                <a:latin typeface="Trebuchet MS"/>
                <a:cs typeface="Trebuchet MS"/>
              </a:rPr>
              <a:t>saving </a:t>
            </a:r>
            <a:r>
              <a:rPr sz="1800" spc="-45" dirty="0">
                <a:solidFill>
                  <a:srgbClr val="1D1D1B"/>
                </a:solidFill>
                <a:latin typeface="Trebuchet MS"/>
                <a:cs typeface="Trebuchet MS"/>
              </a:rPr>
              <a:t>the </a:t>
            </a:r>
            <a:r>
              <a:rPr sz="1800" spc="-55">
                <a:solidFill>
                  <a:srgbClr val="1D1D1B"/>
                </a:solidFill>
                <a:latin typeface="Trebuchet MS"/>
                <a:cs typeface="Trebuchet MS"/>
              </a:rPr>
              <a:t>planet </a:t>
            </a:r>
            <a:endParaRPr lang="en-US" sz="1800" spc="-55" dirty="0">
              <a:solidFill>
                <a:srgbClr val="1D1D1B"/>
              </a:solidFill>
              <a:latin typeface="Trebuchet MS"/>
              <a:cs typeface="Trebuchet MS"/>
            </a:endParaRPr>
          </a:p>
          <a:p>
            <a:pPr marL="12700" marR="382905">
              <a:lnSpc>
                <a:spcPct val="100000"/>
              </a:lnSpc>
            </a:pPr>
            <a:r>
              <a:rPr lang="el-GR" b="1" dirty="0"/>
              <a:t>• </a:t>
            </a:r>
            <a:r>
              <a:rPr lang="en-US" b="1" dirty="0"/>
              <a:t> </a:t>
            </a:r>
            <a:r>
              <a:rPr sz="1800" spc="175">
                <a:solidFill>
                  <a:srgbClr val="1D1D1B"/>
                </a:solidFill>
                <a:latin typeface="Trebuchet MS"/>
                <a:cs typeface="Trebuchet MS"/>
              </a:rPr>
              <a:t>TIME</a:t>
            </a:r>
            <a:r>
              <a:rPr sz="1800" spc="15">
                <a:solidFill>
                  <a:srgbClr val="1D1D1B"/>
                </a:solidFill>
                <a:latin typeface="Trebuchet MS"/>
                <a:cs typeface="Trebuchet MS"/>
              </a:rPr>
              <a:t> </a:t>
            </a:r>
            <a:r>
              <a:rPr sz="1800" spc="160" dirty="0">
                <a:solidFill>
                  <a:srgbClr val="1D1D1B"/>
                </a:solidFill>
                <a:latin typeface="Trebuchet MS"/>
                <a:cs typeface="Trebuchet MS"/>
              </a:rPr>
              <a:t>SUCCESS</a:t>
            </a:r>
            <a:r>
              <a:rPr sz="1800" spc="20" dirty="0">
                <a:solidFill>
                  <a:srgbClr val="1D1D1B"/>
                </a:solidFill>
                <a:latin typeface="Trebuchet MS"/>
                <a:cs typeface="Trebuchet MS"/>
              </a:rPr>
              <a:t> </a:t>
            </a:r>
            <a:r>
              <a:rPr sz="1800" spc="235" dirty="0">
                <a:solidFill>
                  <a:srgbClr val="1D1D1B"/>
                </a:solidFill>
                <a:latin typeface="Trebuchet MS"/>
                <a:cs typeface="Trebuchet MS"/>
              </a:rPr>
              <a:t>–</a:t>
            </a:r>
            <a:r>
              <a:rPr sz="1800" spc="-55" dirty="0">
                <a:solidFill>
                  <a:srgbClr val="1D1D1B"/>
                </a:solidFill>
                <a:latin typeface="Trebuchet MS"/>
                <a:cs typeface="Trebuchet MS"/>
              </a:rPr>
              <a:t> </a:t>
            </a:r>
            <a:r>
              <a:rPr sz="1800" spc="-75" dirty="0">
                <a:solidFill>
                  <a:srgbClr val="1D1D1B"/>
                </a:solidFill>
                <a:latin typeface="Trebuchet MS"/>
                <a:cs typeface="Trebuchet MS"/>
              </a:rPr>
              <a:t>Longevity,</a:t>
            </a:r>
            <a:r>
              <a:rPr sz="1800" spc="-50" dirty="0">
                <a:solidFill>
                  <a:srgbClr val="1D1D1B"/>
                </a:solidFill>
                <a:latin typeface="Trebuchet MS"/>
                <a:cs typeface="Trebuchet MS"/>
              </a:rPr>
              <a:t> </a:t>
            </a:r>
            <a:r>
              <a:rPr sz="1800" spc="-65" dirty="0">
                <a:solidFill>
                  <a:srgbClr val="1D1D1B"/>
                </a:solidFill>
                <a:latin typeface="Trebuchet MS"/>
                <a:cs typeface="Trebuchet MS"/>
              </a:rPr>
              <a:t>time </a:t>
            </a:r>
            <a:r>
              <a:rPr sz="1800" spc="-530" dirty="0">
                <a:solidFill>
                  <a:srgbClr val="1D1D1B"/>
                </a:solidFill>
                <a:latin typeface="Trebuchet MS"/>
                <a:cs typeface="Trebuchet MS"/>
              </a:rPr>
              <a:t> </a:t>
            </a:r>
            <a:r>
              <a:rPr sz="1800" spc="-20" dirty="0">
                <a:solidFill>
                  <a:srgbClr val="1D1D1B"/>
                </a:solidFill>
                <a:latin typeface="Trebuchet MS"/>
                <a:cs typeface="Trebuchet MS"/>
              </a:rPr>
              <a:t>management</a:t>
            </a:r>
            <a:endParaRPr sz="1800">
              <a:latin typeface="Trebuchet MS"/>
              <a:cs typeface="Trebuchet MS"/>
            </a:endParaRPr>
          </a:p>
          <a:p>
            <a:pPr marL="12700">
              <a:lnSpc>
                <a:spcPct val="100000"/>
              </a:lnSpc>
            </a:pPr>
            <a:r>
              <a:rPr lang="el-GR" b="1" dirty="0"/>
              <a:t>• </a:t>
            </a:r>
            <a:r>
              <a:rPr lang="en-US" b="1" dirty="0"/>
              <a:t> </a:t>
            </a:r>
            <a:r>
              <a:rPr sz="1800" spc="110">
                <a:solidFill>
                  <a:srgbClr val="1D1D1B"/>
                </a:solidFill>
                <a:latin typeface="Trebuchet MS"/>
                <a:cs typeface="Trebuchet MS"/>
              </a:rPr>
              <a:t>COLLECTIVE</a:t>
            </a:r>
            <a:r>
              <a:rPr sz="1800" spc="15">
                <a:solidFill>
                  <a:srgbClr val="1D1D1B"/>
                </a:solidFill>
                <a:latin typeface="Trebuchet MS"/>
                <a:cs typeface="Trebuchet MS"/>
              </a:rPr>
              <a:t> </a:t>
            </a:r>
            <a:r>
              <a:rPr sz="1800" spc="160" dirty="0">
                <a:solidFill>
                  <a:srgbClr val="1D1D1B"/>
                </a:solidFill>
                <a:latin typeface="Trebuchet MS"/>
                <a:cs typeface="Trebuchet MS"/>
              </a:rPr>
              <a:t>SUCCESS</a:t>
            </a:r>
            <a:r>
              <a:rPr sz="1800" spc="-60" dirty="0">
                <a:solidFill>
                  <a:srgbClr val="1D1D1B"/>
                </a:solidFill>
                <a:latin typeface="Trebuchet MS"/>
                <a:cs typeface="Trebuchet MS"/>
              </a:rPr>
              <a:t> </a:t>
            </a:r>
            <a:r>
              <a:rPr sz="1800" spc="235" dirty="0">
                <a:solidFill>
                  <a:srgbClr val="1D1D1B"/>
                </a:solidFill>
                <a:latin typeface="Trebuchet MS"/>
                <a:cs typeface="Trebuchet MS"/>
              </a:rPr>
              <a:t>–</a:t>
            </a:r>
            <a:r>
              <a:rPr sz="1800" spc="-55" dirty="0">
                <a:solidFill>
                  <a:srgbClr val="1D1D1B"/>
                </a:solidFill>
                <a:latin typeface="Trebuchet MS"/>
                <a:cs typeface="Trebuchet MS"/>
              </a:rPr>
              <a:t> </a:t>
            </a:r>
            <a:r>
              <a:rPr sz="1800" spc="-70">
                <a:solidFill>
                  <a:srgbClr val="1D1D1B"/>
                </a:solidFill>
                <a:latin typeface="Trebuchet MS"/>
                <a:cs typeface="Trebuchet MS"/>
              </a:rPr>
              <a:t>The</a:t>
            </a:r>
            <a:r>
              <a:rPr sz="1800" spc="-60">
                <a:solidFill>
                  <a:srgbClr val="1D1D1B"/>
                </a:solidFill>
                <a:latin typeface="Trebuchet MS"/>
                <a:cs typeface="Trebuchet MS"/>
              </a:rPr>
              <a:t> </a:t>
            </a:r>
            <a:r>
              <a:rPr sz="1800" spc="-35">
                <a:solidFill>
                  <a:srgbClr val="1D1D1B"/>
                </a:solidFill>
                <a:latin typeface="Trebuchet MS"/>
                <a:cs typeface="Trebuchet MS"/>
              </a:rPr>
              <a:t>prod</a:t>
            </a:r>
            <a:r>
              <a:rPr sz="1800" spc="-50">
                <a:solidFill>
                  <a:srgbClr val="1D1D1B"/>
                </a:solidFill>
                <a:latin typeface="Trebuchet MS"/>
                <a:cs typeface="Trebuchet MS"/>
              </a:rPr>
              <a:t>uct</a:t>
            </a:r>
            <a:r>
              <a:rPr sz="1800" spc="-45">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90" dirty="0">
                <a:solidFill>
                  <a:srgbClr val="1D1D1B"/>
                </a:solidFill>
                <a:latin typeface="Trebuchet MS"/>
                <a:cs typeface="Trebuchet MS"/>
              </a:rPr>
              <a:t>e</a:t>
            </a:r>
            <a:r>
              <a:rPr sz="1800" spc="-95" dirty="0">
                <a:solidFill>
                  <a:srgbClr val="1D1D1B"/>
                </a:solidFill>
                <a:latin typeface="Trebuchet MS"/>
                <a:cs typeface="Trebuchet MS"/>
              </a:rPr>
              <a:t>f</a:t>
            </a:r>
            <a:r>
              <a:rPr sz="1800" spc="-85" dirty="0">
                <a:solidFill>
                  <a:srgbClr val="1D1D1B"/>
                </a:solidFill>
                <a:latin typeface="Trebuchet MS"/>
                <a:cs typeface="Trebuchet MS"/>
              </a:rPr>
              <a:t>fective</a:t>
            </a:r>
            <a:r>
              <a:rPr sz="1800" spc="-45" dirty="0">
                <a:solidFill>
                  <a:srgbClr val="1D1D1B"/>
                </a:solidFill>
                <a:latin typeface="Trebuchet MS"/>
                <a:cs typeface="Trebuchet MS"/>
              </a:rPr>
              <a:t> </a:t>
            </a:r>
            <a:r>
              <a:rPr sz="1800" spc="-25" dirty="0">
                <a:solidFill>
                  <a:srgbClr val="1D1D1B"/>
                </a:solidFill>
                <a:latin typeface="Trebuchet MS"/>
                <a:cs typeface="Trebuchet MS"/>
              </a:rPr>
              <a:t>teamwork</a:t>
            </a:r>
            <a:endParaRPr sz="1800">
              <a:latin typeface="Trebuchet MS"/>
              <a:cs typeface="Trebuchet MS"/>
            </a:endParaRPr>
          </a:p>
        </p:txBody>
      </p:sp>
      <p:sp>
        <p:nvSpPr>
          <p:cNvPr id="20" name="object 20"/>
          <p:cNvSpPr txBox="1">
            <a:spLocks noGrp="1"/>
          </p:cNvSpPr>
          <p:nvPr>
            <p:ph type="title"/>
          </p:nvPr>
        </p:nvSpPr>
        <p:spPr>
          <a:xfrm>
            <a:off x="1270483" y="1695424"/>
            <a:ext cx="3524885" cy="756920"/>
          </a:xfrm>
          <a:prstGeom prst="rect">
            <a:avLst/>
          </a:prstGeom>
        </p:spPr>
        <p:txBody>
          <a:bodyPr vert="horz" wrap="square" lIns="0" tIns="12700" rIns="0" bIns="0" rtlCol="0">
            <a:spAutoFit/>
          </a:bodyPr>
          <a:lstStyle/>
          <a:p>
            <a:pPr marL="12700" marR="5080">
              <a:lnSpc>
                <a:spcPct val="100000"/>
              </a:lnSpc>
              <a:spcBef>
                <a:spcPts val="100"/>
              </a:spcBef>
            </a:pPr>
            <a:r>
              <a:rPr sz="2400" b="0" spc="190" dirty="0">
                <a:solidFill>
                  <a:srgbClr val="1D1D1B"/>
                </a:solidFill>
                <a:latin typeface="Trebuchet MS"/>
                <a:cs typeface="Trebuchet MS"/>
              </a:rPr>
              <a:t>DEFINING</a:t>
            </a:r>
            <a:r>
              <a:rPr sz="2400" b="0" spc="5" dirty="0">
                <a:solidFill>
                  <a:srgbClr val="1D1D1B"/>
                </a:solidFill>
                <a:latin typeface="Trebuchet MS"/>
                <a:cs typeface="Trebuchet MS"/>
              </a:rPr>
              <a:t> </a:t>
            </a:r>
            <a:r>
              <a:rPr sz="2400" b="0" spc="210" dirty="0">
                <a:solidFill>
                  <a:srgbClr val="1D1D1B"/>
                </a:solidFill>
                <a:latin typeface="Trebuchet MS"/>
                <a:cs typeface="Trebuchet MS"/>
              </a:rPr>
              <a:t>SUCCESS</a:t>
            </a:r>
            <a:r>
              <a:rPr sz="2400" b="0" spc="10" dirty="0">
                <a:solidFill>
                  <a:srgbClr val="1D1D1B"/>
                </a:solidFill>
                <a:latin typeface="Trebuchet MS"/>
                <a:cs typeface="Trebuchet MS"/>
              </a:rPr>
              <a:t> </a:t>
            </a:r>
            <a:r>
              <a:rPr sz="2400" b="0" spc="315" dirty="0">
                <a:solidFill>
                  <a:srgbClr val="1D1D1B"/>
                </a:solidFill>
                <a:latin typeface="Trebuchet MS"/>
                <a:cs typeface="Trebuchet MS"/>
              </a:rPr>
              <a:t>ON </a:t>
            </a:r>
            <a:r>
              <a:rPr sz="2400" b="0" spc="-705" dirty="0">
                <a:solidFill>
                  <a:srgbClr val="1D1D1B"/>
                </a:solidFill>
                <a:latin typeface="Trebuchet MS"/>
                <a:cs typeface="Trebuchet MS"/>
              </a:rPr>
              <a:t> </a:t>
            </a:r>
            <a:r>
              <a:rPr sz="2400" b="0" spc="275" dirty="0">
                <a:solidFill>
                  <a:srgbClr val="1D1D1B"/>
                </a:solidFill>
                <a:latin typeface="Trebuchet MS"/>
                <a:cs typeface="Trebuchet MS"/>
              </a:rPr>
              <a:t>YOUR</a:t>
            </a:r>
            <a:r>
              <a:rPr sz="2400" b="0" spc="25" dirty="0">
                <a:solidFill>
                  <a:srgbClr val="1D1D1B"/>
                </a:solidFill>
                <a:latin typeface="Trebuchet MS"/>
                <a:cs typeface="Trebuchet MS"/>
              </a:rPr>
              <a:t> </a:t>
            </a:r>
            <a:r>
              <a:rPr sz="2400" b="0" spc="360" dirty="0">
                <a:solidFill>
                  <a:srgbClr val="1D1D1B"/>
                </a:solidFill>
                <a:latin typeface="Trebuchet MS"/>
                <a:cs typeface="Trebuchet MS"/>
              </a:rPr>
              <a:t>OWN</a:t>
            </a:r>
            <a:r>
              <a:rPr sz="2400" b="0" spc="30" dirty="0">
                <a:solidFill>
                  <a:srgbClr val="1D1D1B"/>
                </a:solidFill>
                <a:latin typeface="Trebuchet MS"/>
                <a:cs typeface="Trebuchet MS"/>
              </a:rPr>
              <a:t> </a:t>
            </a:r>
            <a:r>
              <a:rPr sz="2400" b="0" spc="254" dirty="0">
                <a:solidFill>
                  <a:srgbClr val="1D1D1B"/>
                </a:solidFill>
                <a:latin typeface="Trebuchet MS"/>
                <a:cs typeface="Trebuchet MS"/>
              </a:rPr>
              <a:t>TERMS</a:t>
            </a:r>
            <a:endParaRPr sz="2400">
              <a:latin typeface="Trebuchet MS"/>
              <a:cs typeface="Trebuchet MS"/>
            </a:endParaRPr>
          </a:p>
        </p:txBody>
      </p:sp>
      <p:sp>
        <p:nvSpPr>
          <p:cNvPr id="21" name="object 21"/>
          <p:cNvSpPr/>
          <p:nvPr/>
        </p:nvSpPr>
        <p:spPr>
          <a:xfrm>
            <a:off x="1257785" y="1115275"/>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22" name="object 22"/>
          <p:cNvSpPr txBox="1"/>
          <p:nvPr/>
        </p:nvSpPr>
        <p:spPr>
          <a:xfrm>
            <a:off x="1499083" y="1157511"/>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Self</a:t>
            </a:r>
            <a:r>
              <a:rPr sz="1800" b="1" spc="-95" dirty="0">
                <a:solidFill>
                  <a:srgbClr val="FFFFFF"/>
                </a:solidFill>
                <a:latin typeface="Trebuchet MS"/>
                <a:cs typeface="Trebuchet MS"/>
              </a:rPr>
              <a:t> </a:t>
            </a:r>
            <a:r>
              <a:rPr sz="1800" b="1" spc="20" dirty="0">
                <a:solidFill>
                  <a:srgbClr val="FFFFFF"/>
                </a:solidFill>
                <a:latin typeface="Trebuchet MS"/>
                <a:cs typeface="Trebuchet MS"/>
              </a:rPr>
              <a:t>Evaluation</a:t>
            </a:r>
            <a:endParaRPr sz="1800">
              <a:latin typeface="Trebuchet MS"/>
              <a:cs typeface="Trebuchet MS"/>
            </a:endParaRPr>
          </a:p>
        </p:txBody>
      </p:sp>
      <p:sp>
        <p:nvSpPr>
          <p:cNvPr id="23" name="object 23"/>
          <p:cNvSpPr/>
          <p:nvPr/>
        </p:nvSpPr>
        <p:spPr>
          <a:xfrm>
            <a:off x="1245088" y="5851039"/>
            <a:ext cx="4002404" cy="1128395"/>
          </a:xfrm>
          <a:custGeom>
            <a:avLst/>
            <a:gdLst/>
            <a:ahLst/>
            <a:cxnLst/>
            <a:rect l="l" t="t" r="r" b="b"/>
            <a:pathLst>
              <a:path w="4002404" h="1128395">
                <a:moveTo>
                  <a:pt x="3685971" y="0"/>
                </a:moveTo>
                <a:lnTo>
                  <a:pt x="316433" y="0"/>
                </a:lnTo>
                <a:lnTo>
                  <a:pt x="269835" y="3447"/>
                </a:lnTo>
                <a:lnTo>
                  <a:pt x="225306" y="13456"/>
                </a:lnTo>
                <a:lnTo>
                  <a:pt x="183344" y="29529"/>
                </a:lnTo>
                <a:lnTo>
                  <a:pt x="144450" y="51164"/>
                </a:lnTo>
                <a:lnTo>
                  <a:pt x="109122" y="77863"/>
                </a:lnTo>
                <a:lnTo>
                  <a:pt x="77859" y="109127"/>
                </a:lnTo>
                <a:lnTo>
                  <a:pt x="51161" y="144455"/>
                </a:lnTo>
                <a:lnTo>
                  <a:pt x="29527" y="183350"/>
                </a:lnTo>
                <a:lnTo>
                  <a:pt x="13455" y="225310"/>
                </a:lnTo>
                <a:lnTo>
                  <a:pt x="3447" y="269838"/>
                </a:lnTo>
                <a:lnTo>
                  <a:pt x="0" y="316433"/>
                </a:lnTo>
                <a:lnTo>
                  <a:pt x="0" y="811707"/>
                </a:lnTo>
                <a:lnTo>
                  <a:pt x="3447" y="858305"/>
                </a:lnTo>
                <a:lnTo>
                  <a:pt x="13455" y="902834"/>
                </a:lnTo>
                <a:lnTo>
                  <a:pt x="29527" y="944796"/>
                </a:lnTo>
                <a:lnTo>
                  <a:pt x="51161" y="983690"/>
                </a:lnTo>
                <a:lnTo>
                  <a:pt x="77859" y="1019018"/>
                </a:lnTo>
                <a:lnTo>
                  <a:pt x="109122" y="1050281"/>
                </a:lnTo>
                <a:lnTo>
                  <a:pt x="144450" y="1076979"/>
                </a:lnTo>
                <a:lnTo>
                  <a:pt x="183344" y="1098613"/>
                </a:lnTo>
                <a:lnTo>
                  <a:pt x="225306" y="1114685"/>
                </a:lnTo>
                <a:lnTo>
                  <a:pt x="269835" y="1124693"/>
                </a:lnTo>
                <a:lnTo>
                  <a:pt x="316433" y="1128140"/>
                </a:lnTo>
                <a:lnTo>
                  <a:pt x="3685971" y="1128140"/>
                </a:lnTo>
                <a:lnTo>
                  <a:pt x="3732569" y="1124693"/>
                </a:lnTo>
                <a:lnTo>
                  <a:pt x="3777098" y="1114685"/>
                </a:lnTo>
                <a:lnTo>
                  <a:pt x="3819060" y="1098613"/>
                </a:lnTo>
                <a:lnTo>
                  <a:pt x="3857954" y="1076979"/>
                </a:lnTo>
                <a:lnTo>
                  <a:pt x="3893282" y="1050281"/>
                </a:lnTo>
                <a:lnTo>
                  <a:pt x="3924545" y="1019018"/>
                </a:lnTo>
                <a:lnTo>
                  <a:pt x="3951243" y="983690"/>
                </a:lnTo>
                <a:lnTo>
                  <a:pt x="3972877" y="944796"/>
                </a:lnTo>
                <a:lnTo>
                  <a:pt x="3988949" y="902834"/>
                </a:lnTo>
                <a:lnTo>
                  <a:pt x="3998957" y="858305"/>
                </a:lnTo>
                <a:lnTo>
                  <a:pt x="4002404" y="811707"/>
                </a:lnTo>
                <a:lnTo>
                  <a:pt x="4002404" y="316433"/>
                </a:lnTo>
                <a:lnTo>
                  <a:pt x="3998957" y="269838"/>
                </a:lnTo>
                <a:lnTo>
                  <a:pt x="3988949" y="225310"/>
                </a:lnTo>
                <a:lnTo>
                  <a:pt x="3972877" y="183350"/>
                </a:lnTo>
                <a:lnTo>
                  <a:pt x="3951243" y="144455"/>
                </a:lnTo>
                <a:lnTo>
                  <a:pt x="3924545" y="109127"/>
                </a:lnTo>
                <a:lnTo>
                  <a:pt x="3893282" y="77863"/>
                </a:lnTo>
                <a:lnTo>
                  <a:pt x="3857954" y="51164"/>
                </a:lnTo>
                <a:lnTo>
                  <a:pt x="3819060" y="29529"/>
                </a:lnTo>
                <a:lnTo>
                  <a:pt x="3777098" y="13456"/>
                </a:lnTo>
                <a:lnTo>
                  <a:pt x="3732569" y="3447"/>
                </a:lnTo>
                <a:lnTo>
                  <a:pt x="3685971" y="0"/>
                </a:lnTo>
                <a:close/>
              </a:path>
            </a:pathLst>
          </a:custGeom>
          <a:solidFill>
            <a:srgbClr val="D21924"/>
          </a:solidFill>
        </p:spPr>
        <p:txBody>
          <a:bodyPr wrap="square" lIns="0" tIns="0" rIns="0" bIns="0" rtlCol="0"/>
          <a:lstStyle/>
          <a:p>
            <a:endParaRPr/>
          </a:p>
        </p:txBody>
      </p:sp>
      <p:sp>
        <p:nvSpPr>
          <p:cNvPr id="24" name="object 24"/>
          <p:cNvSpPr txBox="1"/>
          <p:nvPr/>
        </p:nvSpPr>
        <p:spPr>
          <a:xfrm>
            <a:off x="1516670" y="5989712"/>
            <a:ext cx="3415665" cy="848360"/>
          </a:xfrm>
          <a:prstGeom prst="rect">
            <a:avLst/>
          </a:prstGeom>
        </p:spPr>
        <p:txBody>
          <a:bodyPr vert="horz" wrap="square" lIns="0" tIns="12700" rIns="0" bIns="0" rtlCol="0">
            <a:spAutoFit/>
          </a:bodyPr>
          <a:lstStyle/>
          <a:p>
            <a:pPr marL="74295" marR="5080" indent="-62230">
              <a:lnSpc>
                <a:spcPct val="100000"/>
              </a:lnSpc>
              <a:spcBef>
                <a:spcPts val="100"/>
              </a:spcBef>
            </a:pPr>
            <a:r>
              <a:rPr sz="1800" spc="-55" dirty="0">
                <a:solidFill>
                  <a:srgbClr val="FFFFFF"/>
                </a:solidFill>
                <a:latin typeface="Trebuchet MS"/>
                <a:cs typeface="Trebuchet MS"/>
              </a:rPr>
              <a:t>Source:</a:t>
            </a:r>
            <a:r>
              <a:rPr sz="1800" spc="-45" dirty="0">
                <a:solidFill>
                  <a:srgbClr val="FFFFFF"/>
                </a:solidFill>
                <a:latin typeface="Trebuchet MS"/>
                <a:cs typeface="Trebuchet MS"/>
              </a:rPr>
              <a:t> </a:t>
            </a:r>
            <a:r>
              <a:rPr sz="1800" i="1" spc="-125" dirty="0">
                <a:solidFill>
                  <a:srgbClr val="FFFFFF"/>
                </a:solidFill>
                <a:latin typeface="Trebuchet MS"/>
                <a:cs typeface="Trebuchet MS"/>
              </a:rPr>
              <a:t>The</a:t>
            </a:r>
            <a:r>
              <a:rPr sz="1800" i="1" spc="-55" dirty="0">
                <a:solidFill>
                  <a:srgbClr val="FFFFFF"/>
                </a:solidFill>
                <a:latin typeface="Trebuchet MS"/>
                <a:cs typeface="Trebuchet MS"/>
              </a:rPr>
              <a:t> </a:t>
            </a:r>
            <a:r>
              <a:rPr sz="1800" i="1" spc="-80" dirty="0">
                <a:solidFill>
                  <a:srgbClr val="FFFFFF"/>
                </a:solidFill>
                <a:latin typeface="Trebuchet MS"/>
                <a:cs typeface="Trebuchet MS"/>
              </a:rPr>
              <a:t>Power</a:t>
            </a:r>
            <a:r>
              <a:rPr sz="1800" i="1" spc="-55" dirty="0">
                <a:solidFill>
                  <a:srgbClr val="FFFFFF"/>
                </a:solidFill>
                <a:latin typeface="Trebuchet MS"/>
                <a:cs typeface="Trebuchet MS"/>
              </a:rPr>
              <a:t> </a:t>
            </a:r>
            <a:r>
              <a:rPr sz="1800" i="1" spc="-65" dirty="0">
                <a:solidFill>
                  <a:srgbClr val="FFFFFF"/>
                </a:solidFill>
                <a:latin typeface="Trebuchet MS"/>
                <a:cs typeface="Trebuchet MS"/>
              </a:rPr>
              <a:t>of</a:t>
            </a:r>
            <a:r>
              <a:rPr sz="1800" i="1" spc="-55" dirty="0">
                <a:solidFill>
                  <a:srgbClr val="FFFFFF"/>
                </a:solidFill>
                <a:latin typeface="Trebuchet MS"/>
                <a:cs typeface="Trebuchet MS"/>
              </a:rPr>
              <a:t> </a:t>
            </a:r>
            <a:r>
              <a:rPr sz="1800" i="1" spc="-70" dirty="0">
                <a:solidFill>
                  <a:srgbClr val="FFFFFF"/>
                </a:solidFill>
                <a:latin typeface="Trebuchet MS"/>
                <a:cs typeface="Trebuchet MS"/>
              </a:rPr>
              <a:t>Collaboration </a:t>
            </a:r>
            <a:r>
              <a:rPr sz="1800" i="1" spc="-525" dirty="0">
                <a:solidFill>
                  <a:srgbClr val="FFFFFF"/>
                </a:solidFill>
                <a:latin typeface="Trebuchet MS"/>
                <a:cs typeface="Trebuchet MS"/>
              </a:rPr>
              <a:t> </a:t>
            </a:r>
            <a:r>
              <a:rPr sz="1800" i="1" spc="-40" dirty="0">
                <a:solidFill>
                  <a:srgbClr val="FFFFFF"/>
                </a:solidFill>
                <a:latin typeface="Trebuchet MS"/>
                <a:cs typeface="Trebuchet MS"/>
              </a:rPr>
              <a:t>and</a:t>
            </a:r>
            <a:r>
              <a:rPr sz="1800" i="1" spc="-60" dirty="0">
                <a:solidFill>
                  <a:srgbClr val="FFFFFF"/>
                </a:solidFill>
                <a:latin typeface="Trebuchet MS"/>
                <a:cs typeface="Trebuchet MS"/>
              </a:rPr>
              <a:t> Networks</a:t>
            </a:r>
            <a:r>
              <a:rPr sz="1800" i="1" spc="-55" dirty="0">
                <a:solidFill>
                  <a:srgbClr val="FFFFFF"/>
                </a:solidFill>
                <a:latin typeface="Trebuchet MS"/>
                <a:cs typeface="Trebuchet MS"/>
              </a:rPr>
              <a:t> </a:t>
            </a:r>
            <a:r>
              <a:rPr sz="1800" i="1" spc="-75" dirty="0">
                <a:solidFill>
                  <a:srgbClr val="FFFFFF"/>
                </a:solidFill>
                <a:latin typeface="Trebuchet MS"/>
                <a:cs typeface="Trebuchet MS"/>
              </a:rPr>
              <a:t>-</a:t>
            </a:r>
            <a:endParaRPr sz="1800">
              <a:latin typeface="Trebuchet MS"/>
              <a:cs typeface="Trebuchet MS"/>
            </a:endParaRPr>
          </a:p>
          <a:p>
            <a:pPr marL="74295">
              <a:lnSpc>
                <a:spcPct val="100000"/>
              </a:lnSpc>
            </a:pPr>
            <a:r>
              <a:rPr sz="1800" i="1" spc="-30" dirty="0">
                <a:solidFill>
                  <a:srgbClr val="FFFFFF"/>
                </a:solidFill>
                <a:latin typeface="Trebuchet MS"/>
                <a:cs typeface="Trebuchet MS"/>
              </a:rPr>
              <a:t>EMINENT</a:t>
            </a:r>
            <a:r>
              <a:rPr sz="1800" i="1" spc="-85" dirty="0">
                <a:solidFill>
                  <a:srgbClr val="FFFFFF"/>
                </a:solidFill>
                <a:latin typeface="Trebuchet MS"/>
                <a:cs typeface="Trebuchet MS"/>
              </a:rPr>
              <a:t> </a:t>
            </a:r>
            <a:r>
              <a:rPr sz="1800" i="1" spc="-75" dirty="0">
                <a:solidFill>
                  <a:srgbClr val="FFFFFF"/>
                </a:solidFill>
                <a:latin typeface="Trebuchet MS"/>
                <a:cs typeface="Trebuchet MS"/>
              </a:rPr>
              <a:t>PROJECT</a:t>
            </a:r>
            <a:endParaRPr sz="18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06562" y="2639814"/>
            <a:ext cx="4196080" cy="1945639"/>
          </a:xfrm>
          <a:prstGeom prst="rect">
            <a:avLst/>
          </a:prstGeom>
        </p:spPr>
        <p:txBody>
          <a:bodyPr vert="horz" wrap="square" lIns="0" tIns="12700" rIns="0" bIns="0" rtlCol="0">
            <a:spAutoFit/>
          </a:bodyPr>
          <a:lstStyle/>
          <a:p>
            <a:pPr marL="12700" marR="5080">
              <a:lnSpc>
                <a:spcPct val="100000"/>
              </a:lnSpc>
              <a:spcBef>
                <a:spcPts val="100"/>
              </a:spcBef>
            </a:pPr>
            <a:r>
              <a:rPr sz="1800" spc="-30" dirty="0">
                <a:solidFill>
                  <a:srgbClr val="1D1D1B"/>
                </a:solidFill>
                <a:latin typeface="Trebuchet MS"/>
                <a:cs typeface="Trebuchet MS"/>
              </a:rPr>
              <a:t>While</a:t>
            </a:r>
            <a:r>
              <a:rPr sz="1800" spc="-50" dirty="0">
                <a:solidFill>
                  <a:srgbClr val="1D1D1B"/>
                </a:solidFill>
                <a:latin typeface="Trebuchet MS"/>
                <a:cs typeface="Trebuchet MS"/>
              </a:rPr>
              <a:t> this</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best </a:t>
            </a:r>
            <a:r>
              <a:rPr sz="1800" spc="-50" dirty="0">
                <a:solidFill>
                  <a:srgbClr val="1D1D1B"/>
                </a:solidFill>
                <a:latin typeface="Trebuchet MS"/>
                <a:cs typeface="Trebuchet MS"/>
              </a:rPr>
              <a:t>completed </a:t>
            </a:r>
            <a:r>
              <a:rPr sz="1800" spc="-40" dirty="0">
                <a:solidFill>
                  <a:srgbClr val="1D1D1B"/>
                </a:solidFill>
                <a:latin typeface="Trebuchet MS"/>
                <a:cs typeface="Trebuchet MS"/>
              </a:rPr>
              <a:t>as</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dirty="0">
                <a:solidFill>
                  <a:srgbClr val="1D1D1B"/>
                </a:solidFill>
                <a:latin typeface="Trebuchet MS"/>
                <a:cs typeface="Trebuchet MS"/>
              </a:rPr>
              <a:t>Group </a:t>
            </a:r>
            <a:r>
              <a:rPr sz="1800" spc="5" dirty="0">
                <a:solidFill>
                  <a:srgbClr val="1D1D1B"/>
                </a:solidFill>
                <a:latin typeface="Trebuchet MS"/>
                <a:cs typeface="Trebuchet MS"/>
              </a:rPr>
              <a:t> </a:t>
            </a:r>
            <a:r>
              <a:rPr sz="1800" spc="-95" dirty="0">
                <a:solidFill>
                  <a:srgbClr val="1D1D1B"/>
                </a:solidFill>
                <a:latin typeface="Trebuchet MS"/>
                <a:cs typeface="Trebuchet MS"/>
              </a:rPr>
              <a:t>Exe</a:t>
            </a:r>
            <a:r>
              <a:rPr sz="1800" spc="-90" dirty="0">
                <a:solidFill>
                  <a:srgbClr val="1D1D1B"/>
                </a:solidFill>
                <a:latin typeface="Trebuchet MS"/>
                <a:cs typeface="Trebuchet MS"/>
              </a:rPr>
              <a:t>r</a:t>
            </a:r>
            <a:r>
              <a:rPr sz="1800" spc="-100" dirty="0">
                <a:solidFill>
                  <a:srgbClr val="1D1D1B"/>
                </a:solidFill>
                <a:latin typeface="Trebuchet MS"/>
                <a:cs typeface="Trebuchet MS"/>
              </a:rPr>
              <a:t>cise,</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can also be </a:t>
            </a:r>
            <a:r>
              <a:rPr sz="1800" spc="-25" dirty="0">
                <a:solidFill>
                  <a:srgbClr val="1D1D1B"/>
                </a:solidFill>
                <a:latin typeface="Trebuchet MS"/>
                <a:cs typeface="Trebuchet MS"/>
              </a:rPr>
              <a:t>used</a:t>
            </a:r>
            <a:r>
              <a:rPr sz="1800" spc="-45" dirty="0">
                <a:solidFill>
                  <a:srgbClr val="1D1D1B"/>
                </a:solidFill>
                <a:latin typeface="Trebuchet MS"/>
                <a:cs typeface="Trebuchet MS"/>
              </a:rPr>
              <a:t> </a:t>
            </a:r>
            <a:r>
              <a:rPr sz="1800" spc="-40" dirty="0">
                <a:solidFill>
                  <a:srgbClr val="1D1D1B"/>
                </a:solidFill>
                <a:latin typeface="Trebuchet MS"/>
                <a:cs typeface="Trebuchet MS"/>
              </a:rPr>
              <a:t>as</a:t>
            </a:r>
            <a:r>
              <a:rPr sz="1800" spc="-45" dirty="0">
                <a:solidFill>
                  <a:srgbClr val="1D1D1B"/>
                </a:solidFill>
                <a:latin typeface="Trebuchet MS"/>
                <a:cs typeface="Trebuchet MS"/>
              </a:rPr>
              <a:t> </a:t>
            </a:r>
            <a:r>
              <a:rPr sz="1800" spc="-15" dirty="0">
                <a:solidFill>
                  <a:srgbClr val="1D1D1B"/>
                </a:solidFill>
                <a:latin typeface="Trebuchet MS"/>
                <a:cs typeface="Trebuchet MS"/>
              </a:rPr>
              <a:t>an</a:t>
            </a:r>
            <a:r>
              <a:rPr sz="1800" spc="-45" dirty="0">
                <a:solidFill>
                  <a:srgbClr val="1D1D1B"/>
                </a:solidFill>
                <a:latin typeface="Trebuchet MS"/>
                <a:cs typeface="Trebuchet MS"/>
              </a:rPr>
              <a:t> </a:t>
            </a:r>
            <a:r>
              <a:rPr sz="1800" spc="-50" dirty="0">
                <a:solidFill>
                  <a:srgbClr val="1D1D1B"/>
                </a:solidFill>
                <a:latin typeface="Trebuchet MS"/>
                <a:cs typeface="Trebuchet MS"/>
              </a:rPr>
              <a:t>individu</a:t>
            </a:r>
            <a:r>
              <a:rPr sz="1800" spc="-55" dirty="0">
                <a:solidFill>
                  <a:srgbClr val="1D1D1B"/>
                </a:solidFill>
                <a:latin typeface="Trebuchet MS"/>
                <a:cs typeface="Trebuchet MS"/>
              </a:rPr>
              <a:t>-  </a:t>
            </a:r>
            <a:r>
              <a:rPr sz="1800" spc="-90" dirty="0">
                <a:solidFill>
                  <a:srgbClr val="1D1D1B"/>
                </a:solidFill>
                <a:latin typeface="Trebuchet MS"/>
                <a:cs typeface="Trebuchet MS"/>
              </a:rPr>
              <a:t>al</a:t>
            </a:r>
            <a:r>
              <a:rPr sz="1800" spc="-45" dirty="0">
                <a:solidFill>
                  <a:srgbClr val="1D1D1B"/>
                </a:solidFill>
                <a:latin typeface="Trebuchet MS"/>
                <a:cs typeface="Trebuchet MS"/>
              </a:rPr>
              <a:t> </a:t>
            </a:r>
            <a:r>
              <a:rPr sz="1800" spc="-125" dirty="0">
                <a:solidFill>
                  <a:srgbClr val="1D1D1B"/>
                </a:solidFill>
                <a:latin typeface="Trebuchet MS"/>
                <a:cs typeface="Trebuchet MS"/>
              </a:rPr>
              <a:t>r</a:t>
            </a:r>
            <a:r>
              <a:rPr sz="1800" spc="-65" dirty="0">
                <a:solidFill>
                  <a:srgbClr val="1D1D1B"/>
                </a:solidFill>
                <a:latin typeface="Trebuchet MS"/>
                <a:cs typeface="Trebuchet MS"/>
              </a:rPr>
              <a:t>eflection</a:t>
            </a:r>
            <a:r>
              <a:rPr sz="1800" spc="-45" dirty="0">
                <a:solidFill>
                  <a:srgbClr val="1D1D1B"/>
                </a:solidFill>
                <a:latin typeface="Trebuchet MS"/>
                <a:cs typeface="Trebuchet MS"/>
              </a:rPr>
              <a:t> </a:t>
            </a:r>
            <a:r>
              <a:rPr sz="1800" spc="-100" dirty="0">
                <a:solidFill>
                  <a:srgbClr val="1D1D1B"/>
                </a:solidFill>
                <a:latin typeface="Trebuchet MS"/>
                <a:cs typeface="Trebuchet MS"/>
              </a:rPr>
              <a:t>exe</a:t>
            </a:r>
            <a:r>
              <a:rPr sz="1800" spc="-95" dirty="0">
                <a:solidFill>
                  <a:srgbClr val="1D1D1B"/>
                </a:solidFill>
                <a:latin typeface="Trebuchet MS"/>
                <a:cs typeface="Trebuchet MS"/>
              </a:rPr>
              <a:t>r</a:t>
            </a:r>
            <a:r>
              <a:rPr sz="1800" spc="-100" dirty="0">
                <a:solidFill>
                  <a:srgbClr val="1D1D1B"/>
                </a:solidFill>
                <a:latin typeface="Trebuchet MS"/>
                <a:cs typeface="Trebuchet MS"/>
              </a:rPr>
              <a:t>cise.</a:t>
            </a:r>
            <a:endParaRPr sz="1800">
              <a:latin typeface="Trebuchet MS"/>
              <a:cs typeface="Trebuchet MS"/>
            </a:endParaRPr>
          </a:p>
          <a:p>
            <a:pPr>
              <a:lnSpc>
                <a:spcPct val="100000"/>
              </a:lnSpc>
              <a:spcBef>
                <a:spcPts val="10"/>
              </a:spcBef>
            </a:pPr>
            <a:endParaRPr sz="1850">
              <a:latin typeface="Trebuchet MS"/>
              <a:cs typeface="Trebuchet MS"/>
            </a:endParaRPr>
          </a:p>
          <a:p>
            <a:pPr marL="12700" marR="218440">
              <a:lnSpc>
                <a:spcPct val="100000"/>
              </a:lnSpc>
            </a:pPr>
            <a:r>
              <a:rPr sz="1800" spc="140" dirty="0">
                <a:solidFill>
                  <a:srgbClr val="1D1D1B"/>
                </a:solidFill>
                <a:latin typeface="Trebuchet MS"/>
                <a:cs typeface="Trebuchet MS"/>
              </a:rPr>
              <a:t>Materials </a:t>
            </a:r>
            <a:r>
              <a:rPr sz="1800" spc="105" dirty="0">
                <a:solidFill>
                  <a:srgbClr val="1D1D1B"/>
                </a:solidFill>
                <a:latin typeface="Trebuchet MS"/>
                <a:cs typeface="Trebuchet MS"/>
              </a:rPr>
              <a:t>Needed: </a:t>
            </a:r>
            <a:r>
              <a:rPr sz="1800" spc="-50" dirty="0">
                <a:solidFill>
                  <a:srgbClr val="1D1D1B"/>
                </a:solidFill>
                <a:latin typeface="Trebuchet MS"/>
                <a:cs typeface="Trebuchet MS"/>
              </a:rPr>
              <a:t>a </a:t>
            </a:r>
            <a:r>
              <a:rPr sz="1800" spc="-65" dirty="0">
                <a:solidFill>
                  <a:srgbClr val="1D1D1B"/>
                </a:solidFill>
                <a:latin typeface="Trebuchet MS"/>
                <a:cs typeface="Trebuchet MS"/>
              </a:rPr>
              <a:t>selection </a:t>
            </a:r>
            <a:r>
              <a:rPr sz="1800" spc="-20" dirty="0">
                <a:solidFill>
                  <a:srgbClr val="1D1D1B"/>
                </a:solidFill>
                <a:latin typeface="Trebuchet MS"/>
                <a:cs typeface="Trebuchet MS"/>
              </a:rPr>
              <a:t>of </a:t>
            </a:r>
            <a:r>
              <a:rPr sz="1800" spc="-15" dirty="0">
                <a:solidFill>
                  <a:srgbClr val="1D1D1B"/>
                </a:solidFill>
                <a:latin typeface="Trebuchet MS"/>
                <a:cs typeface="Trebuchet MS"/>
              </a:rPr>
              <a:t> </a:t>
            </a:r>
            <a:r>
              <a:rPr sz="1800" spc="-20" dirty="0">
                <a:solidFill>
                  <a:srgbClr val="1D1D1B"/>
                </a:solidFill>
                <a:latin typeface="Trebuchet MS"/>
                <a:cs typeface="Trebuchet MS"/>
              </a:rPr>
              <a:t>random</a:t>
            </a:r>
            <a:r>
              <a:rPr sz="1800" spc="-45" dirty="0">
                <a:solidFill>
                  <a:srgbClr val="1D1D1B"/>
                </a:solidFill>
                <a:latin typeface="Trebuchet MS"/>
                <a:cs typeface="Trebuchet MS"/>
              </a:rPr>
              <a:t> </a:t>
            </a:r>
            <a:r>
              <a:rPr sz="1800" spc="-30" dirty="0">
                <a:solidFill>
                  <a:srgbClr val="1D1D1B"/>
                </a:solidFill>
                <a:latin typeface="Trebuchet MS"/>
                <a:cs typeface="Trebuchet MS"/>
              </a:rPr>
              <a:t>images</a:t>
            </a:r>
            <a:r>
              <a:rPr sz="1800" spc="-4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60" dirty="0">
                <a:solidFill>
                  <a:srgbClr val="1D1D1B"/>
                </a:solidFill>
                <a:latin typeface="Trebuchet MS"/>
                <a:cs typeface="Trebuchet MS"/>
              </a:rPr>
              <a:t>include</a:t>
            </a:r>
            <a:r>
              <a:rPr sz="1800" spc="-40" dirty="0">
                <a:solidFill>
                  <a:srgbClr val="1D1D1B"/>
                </a:solidFill>
                <a:latin typeface="Trebuchet MS"/>
                <a:cs typeface="Trebuchet MS"/>
              </a:rPr>
              <a:t> </a:t>
            </a:r>
            <a:r>
              <a:rPr sz="1800" spc="-65" dirty="0">
                <a:solidFill>
                  <a:srgbClr val="1D1D1B"/>
                </a:solidFill>
                <a:latin typeface="Trebuchet MS"/>
                <a:cs typeface="Trebuchet MS"/>
              </a:rPr>
              <a:t>people,</a:t>
            </a:r>
            <a:r>
              <a:rPr sz="1800" spc="-45" dirty="0">
                <a:solidFill>
                  <a:srgbClr val="1D1D1B"/>
                </a:solidFill>
                <a:latin typeface="Trebuchet MS"/>
                <a:cs typeface="Trebuchet MS"/>
              </a:rPr>
              <a:t> </a:t>
            </a:r>
            <a:r>
              <a:rPr sz="1800" spc="-50" dirty="0">
                <a:solidFill>
                  <a:srgbClr val="1D1D1B"/>
                </a:solidFill>
                <a:latin typeface="Trebuchet MS"/>
                <a:cs typeface="Trebuchet MS"/>
              </a:rPr>
              <a:t>build- </a:t>
            </a:r>
            <a:r>
              <a:rPr sz="1800" spc="-525" dirty="0">
                <a:solidFill>
                  <a:srgbClr val="1D1D1B"/>
                </a:solidFill>
                <a:latin typeface="Trebuchet MS"/>
                <a:cs typeface="Trebuchet MS"/>
              </a:rPr>
              <a:t> </a:t>
            </a:r>
            <a:r>
              <a:rPr sz="1800" spc="-40" dirty="0">
                <a:solidFill>
                  <a:srgbClr val="1D1D1B"/>
                </a:solidFill>
                <a:latin typeface="Trebuchet MS"/>
                <a:cs typeface="Trebuchet MS"/>
              </a:rPr>
              <a:t>ings,</a:t>
            </a:r>
            <a:r>
              <a:rPr sz="1800" spc="-50" dirty="0">
                <a:solidFill>
                  <a:srgbClr val="1D1D1B"/>
                </a:solidFill>
                <a:latin typeface="Trebuchet MS"/>
                <a:cs typeface="Trebuchet MS"/>
              </a:rPr>
              <a:t> </a:t>
            </a:r>
            <a:r>
              <a:rPr sz="1800" spc="-85" dirty="0">
                <a:solidFill>
                  <a:srgbClr val="1D1D1B"/>
                </a:solidFill>
                <a:latin typeface="Trebuchet MS"/>
                <a:cs typeface="Trebuchet MS"/>
              </a:rPr>
              <a:t>objects,</a:t>
            </a:r>
            <a:r>
              <a:rPr sz="1800" spc="-45" dirty="0">
                <a:solidFill>
                  <a:srgbClr val="1D1D1B"/>
                </a:solidFill>
                <a:latin typeface="Trebuchet MS"/>
                <a:cs typeface="Trebuchet MS"/>
              </a:rPr>
              <a:t> </a:t>
            </a:r>
            <a:r>
              <a:rPr sz="1800" spc="-70" dirty="0">
                <a:solidFill>
                  <a:srgbClr val="1D1D1B"/>
                </a:solidFill>
                <a:latin typeface="Trebuchet MS"/>
                <a:cs typeface="Trebuchet MS"/>
              </a:rPr>
              <a:t>cars</a:t>
            </a:r>
            <a:r>
              <a:rPr sz="1800" spc="-45" dirty="0">
                <a:solidFill>
                  <a:srgbClr val="1D1D1B"/>
                </a:solidFill>
                <a:latin typeface="Trebuchet MS"/>
                <a:cs typeface="Trebuchet MS"/>
              </a:rPr>
              <a:t> </a:t>
            </a:r>
            <a:r>
              <a:rPr sz="1800" spc="-100" dirty="0">
                <a:solidFill>
                  <a:srgbClr val="1D1D1B"/>
                </a:solidFill>
                <a:latin typeface="Trebuchet MS"/>
                <a:cs typeface="Trebuchet MS"/>
              </a:rPr>
              <a:t>etc.</a:t>
            </a:r>
            <a:endParaRPr sz="1800">
              <a:latin typeface="Trebuchet MS"/>
              <a:cs typeface="Trebuchet MS"/>
            </a:endParaRPr>
          </a:p>
        </p:txBody>
      </p:sp>
      <p:sp>
        <p:nvSpPr>
          <p:cNvPr id="3" name="object 3"/>
          <p:cNvSpPr txBox="1"/>
          <p:nvPr/>
        </p:nvSpPr>
        <p:spPr>
          <a:xfrm>
            <a:off x="1206562" y="4834374"/>
            <a:ext cx="4212590" cy="848360"/>
          </a:xfrm>
          <a:prstGeom prst="rect">
            <a:avLst/>
          </a:prstGeom>
        </p:spPr>
        <p:txBody>
          <a:bodyPr vert="horz" wrap="square" lIns="0" tIns="12700" rIns="0" bIns="0" rtlCol="0">
            <a:spAutoFit/>
          </a:bodyPr>
          <a:lstStyle/>
          <a:p>
            <a:pPr marL="12700" marR="5080">
              <a:lnSpc>
                <a:spcPct val="100000"/>
              </a:lnSpc>
              <a:spcBef>
                <a:spcPts val="100"/>
              </a:spcBef>
            </a:pPr>
            <a:r>
              <a:rPr sz="1800" b="1" i="1" dirty="0">
                <a:solidFill>
                  <a:srgbClr val="1D1D1B"/>
                </a:solidFill>
                <a:latin typeface="Trebuchet MS"/>
                <a:cs typeface="Trebuchet MS"/>
              </a:rPr>
              <a:t>Choose</a:t>
            </a:r>
            <a:r>
              <a:rPr sz="1800" b="1" i="1" spc="-55" dirty="0">
                <a:solidFill>
                  <a:srgbClr val="1D1D1B"/>
                </a:solidFill>
                <a:latin typeface="Trebuchet MS"/>
                <a:cs typeface="Trebuchet MS"/>
              </a:rPr>
              <a:t> </a:t>
            </a:r>
            <a:r>
              <a:rPr sz="1800" b="1" i="1" spc="-75" dirty="0">
                <a:solidFill>
                  <a:srgbClr val="1D1D1B"/>
                </a:solidFill>
                <a:latin typeface="Trebuchet MS"/>
                <a:cs typeface="Trebuchet MS"/>
              </a:rPr>
              <a:t>3</a:t>
            </a:r>
            <a:r>
              <a:rPr sz="1800" b="1" i="1" spc="-55" dirty="0">
                <a:solidFill>
                  <a:srgbClr val="1D1D1B"/>
                </a:solidFill>
                <a:latin typeface="Trebuchet MS"/>
                <a:cs typeface="Trebuchet MS"/>
              </a:rPr>
              <a:t> </a:t>
            </a:r>
            <a:r>
              <a:rPr sz="1800" b="1" i="1" spc="-35" dirty="0">
                <a:solidFill>
                  <a:srgbClr val="1D1D1B"/>
                </a:solidFill>
                <a:latin typeface="Trebuchet MS"/>
                <a:cs typeface="Trebuchet MS"/>
              </a:rPr>
              <a:t>images</a:t>
            </a:r>
            <a:r>
              <a:rPr sz="1800" b="1" i="1" spc="-55" dirty="0">
                <a:solidFill>
                  <a:srgbClr val="1D1D1B"/>
                </a:solidFill>
                <a:latin typeface="Trebuchet MS"/>
                <a:cs typeface="Trebuchet MS"/>
              </a:rPr>
              <a:t> </a:t>
            </a:r>
            <a:r>
              <a:rPr sz="1800" b="1" i="1" spc="-35" dirty="0">
                <a:solidFill>
                  <a:srgbClr val="1D1D1B"/>
                </a:solidFill>
                <a:latin typeface="Trebuchet MS"/>
                <a:cs typeface="Trebuchet MS"/>
              </a:rPr>
              <a:t>that</a:t>
            </a:r>
            <a:r>
              <a:rPr sz="1800" b="1" i="1" spc="-55" dirty="0">
                <a:solidFill>
                  <a:srgbClr val="1D1D1B"/>
                </a:solidFill>
                <a:latin typeface="Trebuchet MS"/>
                <a:cs typeface="Trebuchet MS"/>
              </a:rPr>
              <a:t> </a:t>
            </a:r>
            <a:r>
              <a:rPr sz="1800" b="1" i="1" spc="30" dirty="0">
                <a:solidFill>
                  <a:srgbClr val="1D1D1B"/>
                </a:solidFill>
                <a:latin typeface="Trebuchet MS"/>
                <a:cs typeface="Trebuchet MS"/>
              </a:rPr>
              <a:t>you</a:t>
            </a:r>
            <a:r>
              <a:rPr sz="1800" b="1" i="1" spc="-55" dirty="0">
                <a:solidFill>
                  <a:srgbClr val="1D1D1B"/>
                </a:solidFill>
                <a:latin typeface="Trebuchet MS"/>
                <a:cs typeface="Trebuchet MS"/>
              </a:rPr>
              <a:t> </a:t>
            </a:r>
            <a:r>
              <a:rPr sz="1800" b="1" i="1" spc="-80" dirty="0">
                <a:solidFill>
                  <a:srgbClr val="1D1D1B"/>
                </a:solidFill>
                <a:latin typeface="Trebuchet MS"/>
                <a:cs typeface="Trebuchet MS"/>
              </a:rPr>
              <a:t>feel</a:t>
            </a:r>
            <a:r>
              <a:rPr sz="1800" b="1" i="1" spc="-55" dirty="0">
                <a:solidFill>
                  <a:srgbClr val="1D1D1B"/>
                </a:solidFill>
                <a:latin typeface="Trebuchet MS"/>
                <a:cs typeface="Trebuchet MS"/>
              </a:rPr>
              <a:t> </a:t>
            </a:r>
            <a:r>
              <a:rPr sz="1800" b="1" i="1" spc="-140" dirty="0">
                <a:solidFill>
                  <a:srgbClr val="1D1D1B"/>
                </a:solidFill>
                <a:latin typeface="Trebuchet MS"/>
                <a:cs typeface="Trebuchet MS"/>
              </a:rPr>
              <a:t>r</a:t>
            </a:r>
            <a:r>
              <a:rPr sz="1800" b="1" i="1" spc="-110" dirty="0">
                <a:solidFill>
                  <a:srgbClr val="1D1D1B"/>
                </a:solidFill>
                <a:latin typeface="Trebuchet MS"/>
                <a:cs typeface="Trebuchet MS"/>
              </a:rPr>
              <a:t>ep</a:t>
            </a:r>
            <a:r>
              <a:rPr sz="1800" b="1" i="1" spc="-105" dirty="0">
                <a:solidFill>
                  <a:srgbClr val="1D1D1B"/>
                </a:solidFill>
                <a:latin typeface="Trebuchet MS"/>
                <a:cs typeface="Trebuchet MS"/>
              </a:rPr>
              <a:t>r</a:t>
            </a:r>
            <a:r>
              <a:rPr sz="1800" b="1" i="1" spc="-40" dirty="0">
                <a:solidFill>
                  <a:srgbClr val="1D1D1B"/>
                </a:solidFill>
                <a:latin typeface="Trebuchet MS"/>
                <a:cs typeface="Trebuchet MS"/>
              </a:rPr>
              <a:t>esent  </a:t>
            </a:r>
            <a:r>
              <a:rPr sz="1800" b="1" i="1" spc="-70" dirty="0">
                <a:solidFill>
                  <a:srgbClr val="1D1D1B"/>
                </a:solidFill>
                <a:latin typeface="Trebuchet MS"/>
                <a:cs typeface="Trebuchet MS"/>
              </a:rPr>
              <a:t>success. </a:t>
            </a:r>
            <a:r>
              <a:rPr sz="1800" b="1" i="1" spc="-60" dirty="0">
                <a:solidFill>
                  <a:srgbClr val="1D1D1B"/>
                </a:solidFill>
                <a:latin typeface="Trebuchet MS"/>
                <a:cs typeface="Trebuchet MS"/>
              </a:rPr>
              <a:t>Write </a:t>
            </a:r>
            <a:r>
              <a:rPr sz="1800" b="1" i="1" spc="55" dirty="0">
                <a:solidFill>
                  <a:srgbClr val="1D1D1B"/>
                </a:solidFill>
                <a:latin typeface="Trebuchet MS"/>
                <a:cs typeface="Trebuchet MS"/>
              </a:rPr>
              <a:t>down </a:t>
            </a:r>
            <a:r>
              <a:rPr sz="1800" b="1" i="1" spc="-30" dirty="0">
                <a:solidFill>
                  <a:srgbClr val="1D1D1B"/>
                </a:solidFill>
                <a:latin typeface="Trebuchet MS"/>
                <a:cs typeface="Trebuchet MS"/>
              </a:rPr>
              <a:t>the </a:t>
            </a:r>
            <a:r>
              <a:rPr sz="1800" b="1" i="1" spc="-10" dirty="0">
                <a:solidFill>
                  <a:srgbClr val="1D1D1B"/>
                </a:solidFill>
                <a:latin typeface="Trebuchet MS"/>
                <a:cs typeface="Trebuchet MS"/>
              </a:rPr>
              <a:t>main </a:t>
            </a:r>
            <a:r>
              <a:rPr sz="1800" b="1" i="1" spc="-35" dirty="0">
                <a:solidFill>
                  <a:srgbClr val="1D1D1B"/>
                </a:solidFill>
                <a:latin typeface="Trebuchet MS"/>
                <a:cs typeface="Trebuchet MS"/>
              </a:rPr>
              <a:t>points </a:t>
            </a:r>
            <a:r>
              <a:rPr sz="1800" b="1" i="1" spc="-30" dirty="0">
                <a:solidFill>
                  <a:srgbClr val="1D1D1B"/>
                </a:solidFill>
                <a:latin typeface="Trebuchet MS"/>
                <a:cs typeface="Trebuchet MS"/>
              </a:rPr>
              <a:t> </a:t>
            </a:r>
            <a:r>
              <a:rPr sz="1800" b="1" i="1" spc="-35" dirty="0">
                <a:solidFill>
                  <a:srgbClr val="1D1D1B"/>
                </a:solidFill>
                <a:latin typeface="Trebuchet MS"/>
                <a:cs typeface="Trebuchet MS"/>
              </a:rPr>
              <a:t>that</a:t>
            </a:r>
            <a:r>
              <a:rPr sz="1800" b="1" i="1" spc="-60" dirty="0">
                <a:solidFill>
                  <a:srgbClr val="1D1D1B"/>
                </a:solidFill>
                <a:latin typeface="Trebuchet MS"/>
                <a:cs typeface="Trebuchet MS"/>
              </a:rPr>
              <a:t> </a:t>
            </a:r>
            <a:r>
              <a:rPr sz="1800" b="1" i="1" spc="30" dirty="0">
                <a:solidFill>
                  <a:srgbClr val="1D1D1B"/>
                </a:solidFill>
                <a:latin typeface="Trebuchet MS"/>
                <a:cs typeface="Trebuchet MS"/>
              </a:rPr>
              <a:t>you</a:t>
            </a:r>
            <a:r>
              <a:rPr sz="1800" b="1" i="1" spc="-55" dirty="0">
                <a:solidFill>
                  <a:srgbClr val="1D1D1B"/>
                </a:solidFill>
                <a:latin typeface="Trebuchet MS"/>
                <a:cs typeface="Trebuchet MS"/>
              </a:rPr>
              <a:t> </a:t>
            </a:r>
            <a:r>
              <a:rPr sz="1800" b="1" i="1" spc="-5" dirty="0">
                <a:solidFill>
                  <a:srgbClr val="1D1D1B"/>
                </a:solidFill>
                <a:latin typeface="Trebuchet MS"/>
                <a:cs typeface="Trebuchet MS"/>
              </a:rPr>
              <a:t>think</a:t>
            </a:r>
            <a:r>
              <a:rPr sz="1800" b="1" i="1" spc="-60" dirty="0">
                <a:solidFill>
                  <a:srgbClr val="1D1D1B"/>
                </a:solidFill>
                <a:latin typeface="Trebuchet MS"/>
                <a:cs typeface="Trebuchet MS"/>
              </a:rPr>
              <a:t> </a:t>
            </a:r>
            <a:r>
              <a:rPr sz="1800" b="1" i="1" spc="-30" dirty="0">
                <a:solidFill>
                  <a:srgbClr val="1D1D1B"/>
                </a:solidFill>
                <a:latin typeface="Trebuchet MS"/>
                <a:cs typeface="Trebuchet MS"/>
              </a:rPr>
              <a:t>they</a:t>
            </a:r>
            <a:r>
              <a:rPr sz="1800" b="1" i="1" spc="-55" dirty="0">
                <a:solidFill>
                  <a:srgbClr val="1D1D1B"/>
                </a:solidFill>
                <a:latin typeface="Trebuchet MS"/>
                <a:cs typeface="Trebuchet MS"/>
              </a:rPr>
              <a:t> </a:t>
            </a:r>
            <a:r>
              <a:rPr sz="1800" b="1" i="1" spc="-75" dirty="0">
                <a:solidFill>
                  <a:srgbClr val="1D1D1B"/>
                </a:solidFill>
                <a:latin typeface="Trebuchet MS"/>
                <a:cs typeface="Trebuchet MS"/>
              </a:rPr>
              <a:t>represent</a:t>
            </a:r>
            <a:r>
              <a:rPr sz="1800" b="1" i="1" spc="-60" dirty="0">
                <a:solidFill>
                  <a:srgbClr val="1D1D1B"/>
                </a:solidFill>
                <a:latin typeface="Trebuchet MS"/>
                <a:cs typeface="Trebuchet MS"/>
              </a:rPr>
              <a:t> </a:t>
            </a:r>
            <a:r>
              <a:rPr sz="1800" b="1" i="1" spc="-70" dirty="0">
                <a:solidFill>
                  <a:srgbClr val="1D1D1B"/>
                </a:solidFill>
                <a:latin typeface="Trebuchet MS"/>
                <a:cs typeface="Trebuchet MS"/>
              </a:rPr>
              <a:t>success.</a:t>
            </a:r>
            <a:endParaRPr sz="1800">
              <a:latin typeface="Trebuchet MS"/>
              <a:cs typeface="Trebuchet MS"/>
            </a:endParaRPr>
          </a:p>
        </p:txBody>
      </p:sp>
      <p:sp>
        <p:nvSpPr>
          <p:cNvPr id="4" name="object 4"/>
          <p:cNvSpPr txBox="1"/>
          <p:nvPr/>
        </p:nvSpPr>
        <p:spPr>
          <a:xfrm>
            <a:off x="1206562" y="5931654"/>
            <a:ext cx="3883660" cy="848360"/>
          </a:xfrm>
          <a:prstGeom prst="rect">
            <a:avLst/>
          </a:prstGeom>
        </p:spPr>
        <p:txBody>
          <a:bodyPr vert="horz" wrap="square" lIns="0" tIns="12700" rIns="0" bIns="0" rtlCol="0">
            <a:spAutoFit/>
          </a:bodyPr>
          <a:lstStyle/>
          <a:p>
            <a:pPr marL="12700" marR="5080">
              <a:lnSpc>
                <a:spcPct val="100000"/>
              </a:lnSpc>
              <a:spcBef>
                <a:spcPts val="100"/>
              </a:spcBef>
            </a:pPr>
            <a:r>
              <a:rPr sz="1800" spc="-85" dirty="0">
                <a:solidFill>
                  <a:srgbClr val="1D1D1B"/>
                </a:solidFill>
                <a:latin typeface="Trebuchet MS"/>
                <a:cs typeface="Trebuchet MS"/>
              </a:rPr>
              <a:t>If</a:t>
            </a:r>
            <a:r>
              <a:rPr sz="1800" spc="-45" dirty="0">
                <a:solidFill>
                  <a:srgbClr val="1D1D1B"/>
                </a:solidFill>
                <a:latin typeface="Trebuchet MS"/>
                <a:cs typeface="Trebuchet MS"/>
              </a:rPr>
              <a:t> </a:t>
            </a:r>
            <a:r>
              <a:rPr sz="1800" spc="-50" dirty="0">
                <a:solidFill>
                  <a:srgbClr val="1D1D1B"/>
                </a:solidFill>
                <a:latin typeface="Trebuchet MS"/>
                <a:cs typeface="Trebuchet MS"/>
              </a:rPr>
              <a:t>this</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5" dirty="0">
                <a:solidFill>
                  <a:srgbClr val="1D1D1B"/>
                </a:solidFill>
                <a:latin typeface="Trebuchet MS"/>
                <a:cs typeface="Trebuchet MS"/>
              </a:rPr>
              <a:t>g</a:t>
            </a:r>
            <a:r>
              <a:rPr sz="1800" spc="-25" dirty="0">
                <a:solidFill>
                  <a:srgbClr val="1D1D1B"/>
                </a:solidFill>
                <a:latin typeface="Trebuchet MS"/>
                <a:cs typeface="Trebuchet MS"/>
              </a:rPr>
              <a:t>r</a:t>
            </a:r>
            <a:r>
              <a:rPr sz="1800" spc="15" dirty="0">
                <a:solidFill>
                  <a:srgbClr val="1D1D1B"/>
                </a:solidFill>
                <a:latin typeface="Trebuchet MS"/>
                <a:cs typeface="Trebuchet MS"/>
              </a:rPr>
              <a:t>oup</a:t>
            </a:r>
            <a:r>
              <a:rPr sz="1800" spc="-45" dirty="0">
                <a:solidFill>
                  <a:srgbClr val="1D1D1B"/>
                </a:solidFill>
                <a:latin typeface="Trebuchet MS"/>
                <a:cs typeface="Trebuchet MS"/>
              </a:rPr>
              <a:t> </a:t>
            </a:r>
            <a:r>
              <a:rPr sz="1800" spc="-100" dirty="0">
                <a:solidFill>
                  <a:srgbClr val="1D1D1B"/>
                </a:solidFill>
                <a:latin typeface="Trebuchet MS"/>
                <a:cs typeface="Trebuchet MS"/>
              </a:rPr>
              <a:t>exe</a:t>
            </a:r>
            <a:r>
              <a:rPr sz="1800" spc="-95" dirty="0">
                <a:solidFill>
                  <a:srgbClr val="1D1D1B"/>
                </a:solidFill>
                <a:latin typeface="Trebuchet MS"/>
                <a:cs typeface="Trebuchet MS"/>
              </a:rPr>
              <a:t>r</a:t>
            </a:r>
            <a:r>
              <a:rPr sz="1800" spc="-100" dirty="0">
                <a:solidFill>
                  <a:srgbClr val="1D1D1B"/>
                </a:solidFill>
                <a:latin typeface="Trebuchet MS"/>
                <a:cs typeface="Trebuchet MS"/>
              </a:rPr>
              <a:t>cise,</a:t>
            </a:r>
            <a:r>
              <a:rPr sz="1800" spc="-45" dirty="0">
                <a:solidFill>
                  <a:srgbClr val="1D1D1B"/>
                </a:solidFill>
                <a:latin typeface="Trebuchet MS"/>
                <a:cs typeface="Trebuchet MS"/>
              </a:rPr>
              <a:t> </a:t>
            </a:r>
            <a:r>
              <a:rPr sz="1800" spc="-55" dirty="0">
                <a:solidFill>
                  <a:srgbClr val="1D1D1B"/>
                </a:solidFill>
                <a:latin typeface="Trebuchet MS"/>
                <a:cs typeface="Trebuchet MS"/>
              </a:rPr>
              <a:t>each</a:t>
            </a:r>
            <a:r>
              <a:rPr sz="1800" spc="-45" dirty="0">
                <a:solidFill>
                  <a:srgbClr val="1D1D1B"/>
                </a:solidFill>
                <a:latin typeface="Trebuchet MS"/>
                <a:cs typeface="Trebuchet MS"/>
              </a:rPr>
              <a:t> </a:t>
            </a:r>
            <a:r>
              <a:rPr sz="1800" spc="-5" dirty="0">
                <a:solidFill>
                  <a:srgbClr val="1D1D1B"/>
                </a:solidFill>
                <a:latin typeface="Trebuchet MS"/>
                <a:cs typeface="Trebuchet MS"/>
              </a:rPr>
              <a:t>g</a:t>
            </a:r>
            <a:r>
              <a:rPr sz="1800" spc="-25" dirty="0">
                <a:solidFill>
                  <a:srgbClr val="1D1D1B"/>
                </a:solidFill>
                <a:latin typeface="Trebuchet MS"/>
                <a:cs typeface="Trebuchet MS"/>
              </a:rPr>
              <a:t>r</a:t>
            </a:r>
            <a:r>
              <a:rPr sz="1800" spc="10" dirty="0">
                <a:solidFill>
                  <a:srgbClr val="1D1D1B"/>
                </a:solidFill>
                <a:latin typeface="Trebuchet MS"/>
                <a:cs typeface="Trebuchet MS"/>
              </a:rPr>
              <a:t>oup  shows</a:t>
            </a:r>
            <a:r>
              <a:rPr sz="1800" spc="-50" dirty="0">
                <a:solidFill>
                  <a:srgbClr val="1D1D1B"/>
                </a:solidFill>
                <a:latin typeface="Trebuchet MS"/>
                <a:cs typeface="Trebuchet MS"/>
              </a:rPr>
              <a:t> </a:t>
            </a:r>
            <a:r>
              <a:rPr sz="1800" spc="-70" dirty="0">
                <a:solidFill>
                  <a:srgbClr val="1D1D1B"/>
                </a:solidFill>
                <a:latin typeface="Trebuchet MS"/>
                <a:cs typeface="Trebuchet MS"/>
              </a:rPr>
              <a:t>their</a:t>
            </a:r>
            <a:r>
              <a:rPr sz="1800" spc="-45" dirty="0">
                <a:solidFill>
                  <a:srgbClr val="1D1D1B"/>
                </a:solidFill>
                <a:latin typeface="Trebuchet MS"/>
                <a:cs typeface="Trebuchet MS"/>
              </a:rPr>
              <a:t> </a:t>
            </a:r>
            <a:r>
              <a:rPr sz="1800" spc="-5" dirty="0">
                <a:solidFill>
                  <a:srgbClr val="1D1D1B"/>
                </a:solidFill>
                <a:latin typeface="Trebuchet MS"/>
                <a:cs typeface="Trebuchet MS"/>
              </a:rPr>
              <a:t>photos</a:t>
            </a:r>
            <a:r>
              <a:rPr sz="1800" spc="-45" dirty="0">
                <a:solidFill>
                  <a:srgbClr val="1D1D1B"/>
                </a:solidFill>
                <a:latin typeface="Trebuchet MS"/>
                <a:cs typeface="Trebuchet MS"/>
              </a:rPr>
              <a:t> </a:t>
            </a:r>
            <a:r>
              <a:rPr sz="1800" spc="-50" dirty="0">
                <a:solidFill>
                  <a:srgbClr val="1D1D1B"/>
                </a:solidFill>
                <a:latin typeface="Trebuchet MS"/>
                <a:cs typeface="Trebuchet MS"/>
              </a:rPr>
              <a:t>in</a:t>
            </a:r>
            <a:r>
              <a:rPr sz="1800" spc="-45" dirty="0">
                <a:solidFill>
                  <a:srgbClr val="1D1D1B"/>
                </a:solidFill>
                <a:latin typeface="Trebuchet MS"/>
                <a:cs typeface="Trebuchet MS"/>
              </a:rPr>
              <a:t> </a:t>
            </a:r>
            <a:r>
              <a:rPr sz="1800" spc="-30" dirty="0">
                <a:solidFill>
                  <a:srgbClr val="1D1D1B"/>
                </a:solidFill>
                <a:latin typeface="Trebuchet MS"/>
                <a:cs typeface="Trebuchet MS"/>
              </a:rPr>
              <a:t>turn</a:t>
            </a:r>
            <a:r>
              <a:rPr sz="1800" spc="-50"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65" dirty="0">
                <a:solidFill>
                  <a:srgbClr val="1D1D1B"/>
                </a:solidFill>
                <a:latin typeface="Trebuchet MS"/>
                <a:cs typeface="Trebuchet MS"/>
              </a:rPr>
              <a:t>explains </a:t>
            </a:r>
            <a:r>
              <a:rPr sz="1800" spc="-525" dirty="0">
                <a:solidFill>
                  <a:srgbClr val="1D1D1B"/>
                </a:solidFill>
                <a:latin typeface="Trebuchet MS"/>
                <a:cs typeface="Trebuchet MS"/>
              </a:rPr>
              <a:t> </a:t>
            </a:r>
            <a:r>
              <a:rPr sz="1800" spc="-5" dirty="0">
                <a:solidFill>
                  <a:srgbClr val="1D1D1B"/>
                </a:solidFill>
                <a:latin typeface="Trebuchet MS"/>
                <a:cs typeface="Trebuchet MS"/>
              </a:rPr>
              <a:t>why</a:t>
            </a:r>
            <a:r>
              <a:rPr sz="1800" spc="-45" dirty="0">
                <a:solidFill>
                  <a:srgbClr val="1D1D1B"/>
                </a:solidFill>
                <a:latin typeface="Trebuchet MS"/>
                <a:cs typeface="Trebuchet MS"/>
              </a:rPr>
              <a:t> </a:t>
            </a:r>
            <a:r>
              <a:rPr sz="1800" spc="-55" dirty="0">
                <a:solidFill>
                  <a:srgbClr val="1D1D1B"/>
                </a:solidFill>
                <a:latin typeface="Trebuchet MS"/>
                <a:cs typeface="Trebuchet MS"/>
              </a:rPr>
              <a:t>they</a:t>
            </a:r>
            <a:r>
              <a:rPr sz="1800" spc="-45" dirty="0">
                <a:solidFill>
                  <a:srgbClr val="1D1D1B"/>
                </a:solidFill>
                <a:latin typeface="Trebuchet MS"/>
                <a:cs typeface="Trebuchet MS"/>
              </a:rPr>
              <a:t> </a:t>
            </a:r>
            <a:r>
              <a:rPr sz="1800" spc="-35" dirty="0">
                <a:solidFill>
                  <a:srgbClr val="1D1D1B"/>
                </a:solidFill>
                <a:latin typeface="Trebuchet MS"/>
                <a:cs typeface="Trebuchet MS"/>
              </a:rPr>
              <a:t>think</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125" dirty="0">
                <a:solidFill>
                  <a:srgbClr val="1D1D1B"/>
                </a:solidFill>
                <a:latin typeface="Trebuchet MS"/>
                <a:cs typeface="Trebuchet MS"/>
              </a:rPr>
              <a:t>r</a:t>
            </a:r>
            <a:r>
              <a:rPr sz="1800" spc="-70" dirty="0">
                <a:solidFill>
                  <a:srgbClr val="1D1D1B"/>
                </a:solidFill>
                <a:latin typeface="Trebuchet MS"/>
                <a:cs typeface="Trebuchet MS"/>
              </a:rPr>
              <a:t>epr</a:t>
            </a:r>
            <a:r>
              <a:rPr sz="1800" spc="-45" dirty="0">
                <a:solidFill>
                  <a:srgbClr val="1D1D1B"/>
                </a:solidFill>
                <a:latin typeface="Trebuchet MS"/>
                <a:cs typeface="Trebuchet MS"/>
              </a:rPr>
              <a:t>esents </a:t>
            </a:r>
            <a:r>
              <a:rPr sz="1800" spc="-65" dirty="0">
                <a:solidFill>
                  <a:srgbClr val="1D1D1B"/>
                </a:solidFill>
                <a:latin typeface="Trebuchet MS"/>
                <a:cs typeface="Trebuchet MS"/>
              </a:rPr>
              <a:t>success.</a:t>
            </a:r>
            <a:endParaRPr sz="1800">
              <a:latin typeface="Trebuchet MS"/>
              <a:cs typeface="Trebuchet MS"/>
            </a:endParaRPr>
          </a:p>
        </p:txBody>
      </p:sp>
      <p:pic>
        <p:nvPicPr>
          <p:cNvPr id="5" name="object 5"/>
          <p:cNvPicPr/>
          <p:nvPr/>
        </p:nvPicPr>
        <p:blipFill>
          <a:blip r:embed="rId2" cstate="print"/>
          <a:stretch>
            <a:fillRect/>
          </a:stretch>
        </p:blipFill>
        <p:spPr>
          <a:xfrm>
            <a:off x="6777843" y="0"/>
            <a:ext cx="3280556" cy="10972"/>
          </a:xfrm>
          <a:prstGeom prst="rect">
            <a:avLst/>
          </a:prstGeom>
        </p:spPr>
      </p:pic>
      <p:sp>
        <p:nvSpPr>
          <p:cNvPr id="6" name="object 6"/>
          <p:cNvSpPr txBox="1">
            <a:spLocks noGrp="1"/>
          </p:cNvSpPr>
          <p:nvPr>
            <p:ph type="title"/>
          </p:nvPr>
        </p:nvSpPr>
        <p:spPr>
          <a:xfrm>
            <a:off x="1238758" y="1653901"/>
            <a:ext cx="4178300" cy="756920"/>
          </a:xfrm>
          <a:prstGeom prst="rect">
            <a:avLst/>
          </a:prstGeom>
        </p:spPr>
        <p:txBody>
          <a:bodyPr vert="horz" wrap="square" lIns="0" tIns="12700" rIns="0" bIns="0" rtlCol="0">
            <a:spAutoFit/>
          </a:bodyPr>
          <a:lstStyle/>
          <a:p>
            <a:pPr marL="12700">
              <a:lnSpc>
                <a:spcPct val="100000"/>
              </a:lnSpc>
              <a:spcBef>
                <a:spcPts val="100"/>
              </a:spcBef>
            </a:pPr>
            <a:r>
              <a:rPr sz="2400" b="0" spc="170" dirty="0">
                <a:solidFill>
                  <a:srgbClr val="1D1D1B"/>
                </a:solidFill>
                <a:latin typeface="Trebuchet MS"/>
                <a:cs typeface="Trebuchet MS"/>
              </a:rPr>
              <a:t>SUCCESS:</a:t>
            </a:r>
            <a:endParaRPr sz="2400">
              <a:latin typeface="Trebuchet MS"/>
              <a:cs typeface="Trebuchet MS"/>
            </a:endParaRPr>
          </a:p>
          <a:p>
            <a:pPr marL="12700">
              <a:lnSpc>
                <a:spcPct val="100000"/>
              </a:lnSpc>
            </a:pPr>
            <a:r>
              <a:rPr sz="2400" b="0" spc="240" dirty="0">
                <a:solidFill>
                  <a:srgbClr val="1D1D1B"/>
                </a:solidFill>
                <a:latin typeface="Trebuchet MS"/>
                <a:cs typeface="Trebuchet MS"/>
              </a:rPr>
              <a:t>WHAT</a:t>
            </a:r>
            <a:r>
              <a:rPr sz="2400" b="0" spc="20" dirty="0">
                <a:solidFill>
                  <a:srgbClr val="1D1D1B"/>
                </a:solidFill>
                <a:latin typeface="Trebuchet MS"/>
                <a:cs typeface="Trebuchet MS"/>
              </a:rPr>
              <a:t> </a:t>
            </a:r>
            <a:r>
              <a:rPr sz="2400" b="0" spc="275" dirty="0">
                <a:solidFill>
                  <a:srgbClr val="1D1D1B"/>
                </a:solidFill>
                <a:latin typeface="Trebuchet MS"/>
                <a:cs typeface="Trebuchet MS"/>
              </a:rPr>
              <a:t>DOES</a:t>
            </a:r>
            <a:r>
              <a:rPr sz="2400" b="0" spc="25" dirty="0">
                <a:solidFill>
                  <a:srgbClr val="1D1D1B"/>
                </a:solidFill>
                <a:latin typeface="Trebuchet MS"/>
                <a:cs typeface="Trebuchet MS"/>
              </a:rPr>
              <a:t> </a:t>
            </a:r>
            <a:r>
              <a:rPr sz="2400" b="0" spc="65" dirty="0">
                <a:solidFill>
                  <a:srgbClr val="1D1D1B"/>
                </a:solidFill>
                <a:latin typeface="Trebuchet MS"/>
                <a:cs typeface="Trebuchet MS"/>
              </a:rPr>
              <a:t>IT</a:t>
            </a:r>
            <a:r>
              <a:rPr sz="2400" b="0" spc="25" dirty="0">
                <a:solidFill>
                  <a:srgbClr val="1D1D1B"/>
                </a:solidFill>
                <a:latin typeface="Trebuchet MS"/>
                <a:cs typeface="Trebuchet MS"/>
              </a:rPr>
              <a:t> </a:t>
            </a:r>
            <a:r>
              <a:rPr sz="2400" b="0" spc="270" dirty="0">
                <a:solidFill>
                  <a:srgbClr val="1D1D1B"/>
                </a:solidFill>
                <a:latin typeface="Trebuchet MS"/>
                <a:cs typeface="Trebuchet MS"/>
              </a:rPr>
              <a:t>LOOK</a:t>
            </a:r>
            <a:r>
              <a:rPr sz="2400" b="0" spc="25" dirty="0">
                <a:solidFill>
                  <a:srgbClr val="1D1D1B"/>
                </a:solidFill>
                <a:latin typeface="Trebuchet MS"/>
                <a:cs typeface="Trebuchet MS"/>
              </a:rPr>
              <a:t> </a:t>
            </a:r>
            <a:r>
              <a:rPr sz="2400" b="0" spc="210" dirty="0">
                <a:solidFill>
                  <a:srgbClr val="1D1D1B"/>
                </a:solidFill>
                <a:latin typeface="Trebuchet MS"/>
                <a:cs typeface="Trebuchet MS"/>
              </a:rPr>
              <a:t>LIKE?</a:t>
            </a:r>
            <a:endParaRPr sz="2400">
              <a:latin typeface="Trebuchet MS"/>
              <a:cs typeface="Trebuchet MS"/>
            </a:endParaRPr>
          </a:p>
        </p:txBody>
      </p:sp>
      <p:sp>
        <p:nvSpPr>
          <p:cNvPr id="7" name="object 7"/>
          <p:cNvSpPr/>
          <p:nvPr/>
        </p:nvSpPr>
        <p:spPr>
          <a:xfrm>
            <a:off x="1251451" y="1039870"/>
            <a:ext cx="3108960" cy="438150"/>
          </a:xfrm>
          <a:custGeom>
            <a:avLst/>
            <a:gdLst/>
            <a:ahLst/>
            <a:cxnLst/>
            <a:rect l="l" t="t" r="r" b="b"/>
            <a:pathLst>
              <a:path w="3108960" h="438150">
                <a:moveTo>
                  <a:pt x="2910649" y="0"/>
                </a:moveTo>
                <a:lnTo>
                  <a:pt x="198234" y="0"/>
                </a:lnTo>
                <a:lnTo>
                  <a:pt x="152923" y="5259"/>
                </a:lnTo>
                <a:lnTo>
                  <a:pt x="111253" y="20227"/>
                </a:lnTo>
                <a:lnTo>
                  <a:pt x="74438" y="43691"/>
                </a:lnTo>
                <a:lnTo>
                  <a:pt x="43692" y="74436"/>
                </a:lnTo>
                <a:lnTo>
                  <a:pt x="20227" y="111249"/>
                </a:lnTo>
                <a:lnTo>
                  <a:pt x="5259" y="152915"/>
                </a:lnTo>
                <a:lnTo>
                  <a:pt x="0" y="198221"/>
                </a:lnTo>
                <a:lnTo>
                  <a:pt x="0" y="239890"/>
                </a:lnTo>
                <a:lnTo>
                  <a:pt x="5259" y="285201"/>
                </a:lnTo>
                <a:lnTo>
                  <a:pt x="20227" y="326870"/>
                </a:lnTo>
                <a:lnTo>
                  <a:pt x="43692" y="363685"/>
                </a:lnTo>
                <a:lnTo>
                  <a:pt x="74438" y="394432"/>
                </a:lnTo>
                <a:lnTo>
                  <a:pt x="111253" y="417896"/>
                </a:lnTo>
                <a:lnTo>
                  <a:pt x="152923" y="432865"/>
                </a:lnTo>
                <a:lnTo>
                  <a:pt x="198234" y="438124"/>
                </a:lnTo>
                <a:lnTo>
                  <a:pt x="2910649" y="438124"/>
                </a:lnTo>
                <a:lnTo>
                  <a:pt x="2955960" y="432865"/>
                </a:lnTo>
                <a:lnTo>
                  <a:pt x="2997630" y="417896"/>
                </a:lnTo>
                <a:lnTo>
                  <a:pt x="3034445" y="394432"/>
                </a:lnTo>
                <a:lnTo>
                  <a:pt x="3065191" y="363685"/>
                </a:lnTo>
                <a:lnTo>
                  <a:pt x="3088655" y="326870"/>
                </a:lnTo>
                <a:lnTo>
                  <a:pt x="3103624" y="285201"/>
                </a:lnTo>
                <a:lnTo>
                  <a:pt x="3108883" y="239890"/>
                </a:lnTo>
                <a:lnTo>
                  <a:pt x="3108883" y="198221"/>
                </a:lnTo>
                <a:lnTo>
                  <a:pt x="3103624" y="152915"/>
                </a:lnTo>
                <a:lnTo>
                  <a:pt x="3088655" y="111249"/>
                </a:lnTo>
                <a:lnTo>
                  <a:pt x="3065191" y="74436"/>
                </a:lnTo>
                <a:lnTo>
                  <a:pt x="3034445" y="43691"/>
                </a:lnTo>
                <a:lnTo>
                  <a:pt x="2997630" y="20227"/>
                </a:lnTo>
                <a:lnTo>
                  <a:pt x="2955960" y="5259"/>
                </a:lnTo>
                <a:lnTo>
                  <a:pt x="2910649" y="0"/>
                </a:lnTo>
                <a:close/>
              </a:path>
            </a:pathLst>
          </a:custGeom>
          <a:solidFill>
            <a:srgbClr val="D21924"/>
          </a:solidFill>
        </p:spPr>
        <p:txBody>
          <a:bodyPr wrap="square" lIns="0" tIns="0" rIns="0" bIns="0" rtlCol="0"/>
          <a:lstStyle/>
          <a:p>
            <a:endParaRPr/>
          </a:p>
        </p:txBody>
      </p:sp>
      <p:sp>
        <p:nvSpPr>
          <p:cNvPr id="8" name="object 8"/>
          <p:cNvSpPr txBox="1"/>
          <p:nvPr/>
        </p:nvSpPr>
        <p:spPr>
          <a:xfrm>
            <a:off x="1492746" y="1082104"/>
            <a:ext cx="257048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Self</a:t>
            </a:r>
            <a:r>
              <a:rPr sz="1800" b="1" spc="-70" dirty="0">
                <a:solidFill>
                  <a:srgbClr val="FFFFFF"/>
                </a:solidFill>
                <a:latin typeface="Trebuchet MS"/>
                <a:cs typeface="Trebuchet MS"/>
              </a:rPr>
              <a:t> </a:t>
            </a:r>
            <a:r>
              <a:rPr sz="1800" b="1" spc="20" dirty="0">
                <a:solidFill>
                  <a:srgbClr val="FFFFFF"/>
                </a:solidFill>
                <a:latin typeface="Trebuchet MS"/>
                <a:cs typeface="Trebuchet MS"/>
              </a:rPr>
              <a:t>Evaluation</a:t>
            </a:r>
            <a:r>
              <a:rPr sz="1800" b="1" spc="-65" dirty="0">
                <a:solidFill>
                  <a:srgbClr val="FFFFFF"/>
                </a:solidFill>
                <a:latin typeface="Trebuchet MS"/>
                <a:cs typeface="Trebuchet MS"/>
              </a:rPr>
              <a:t> </a:t>
            </a:r>
            <a:r>
              <a:rPr sz="1800" b="1" spc="-40" dirty="0">
                <a:solidFill>
                  <a:srgbClr val="FFFFFF"/>
                </a:solidFill>
                <a:latin typeface="Trebuchet MS"/>
                <a:cs typeface="Trebuchet MS"/>
              </a:rPr>
              <a:t>Exercise</a:t>
            </a:r>
            <a:endParaRPr sz="1800">
              <a:latin typeface="Trebuchet MS"/>
              <a:cs typeface="Trebuchet MS"/>
            </a:endParaRPr>
          </a:p>
        </p:txBody>
      </p:sp>
      <p:grpSp>
        <p:nvGrpSpPr>
          <p:cNvPr id="9" name="object 9"/>
          <p:cNvGrpSpPr/>
          <p:nvPr/>
        </p:nvGrpSpPr>
        <p:grpSpPr>
          <a:xfrm>
            <a:off x="5872899" y="934122"/>
            <a:ext cx="4185920" cy="3307079"/>
            <a:chOff x="5872899" y="934122"/>
            <a:chExt cx="4185920" cy="3307079"/>
          </a:xfrm>
        </p:grpSpPr>
        <p:pic>
          <p:nvPicPr>
            <p:cNvPr id="10" name="object 10"/>
            <p:cNvPicPr/>
            <p:nvPr/>
          </p:nvPicPr>
          <p:blipFill>
            <a:blip r:embed="rId3" cstate="print"/>
            <a:stretch>
              <a:fillRect/>
            </a:stretch>
          </p:blipFill>
          <p:spPr>
            <a:xfrm>
              <a:off x="5872899" y="4213110"/>
              <a:ext cx="4185500" cy="27952"/>
            </a:xfrm>
            <a:prstGeom prst="rect">
              <a:avLst/>
            </a:prstGeom>
          </p:spPr>
        </p:pic>
        <p:sp>
          <p:nvSpPr>
            <p:cNvPr id="11" name="object 11"/>
            <p:cNvSpPr/>
            <p:nvPr/>
          </p:nvSpPr>
          <p:spPr>
            <a:xfrm>
              <a:off x="6221565" y="2922549"/>
              <a:ext cx="427355" cy="1280795"/>
            </a:xfrm>
            <a:custGeom>
              <a:avLst/>
              <a:gdLst/>
              <a:ahLst/>
              <a:cxnLst/>
              <a:rect l="l" t="t" r="r" b="b"/>
              <a:pathLst>
                <a:path w="427354" h="1280795">
                  <a:moveTo>
                    <a:pt x="157048" y="48615"/>
                  </a:moveTo>
                  <a:lnTo>
                    <a:pt x="109448" y="0"/>
                  </a:lnTo>
                  <a:lnTo>
                    <a:pt x="62230" y="100634"/>
                  </a:lnTo>
                  <a:lnTo>
                    <a:pt x="37668" y="153238"/>
                  </a:lnTo>
                  <a:lnTo>
                    <a:pt x="23101" y="200152"/>
                  </a:lnTo>
                  <a:lnTo>
                    <a:pt x="18961" y="266395"/>
                  </a:lnTo>
                  <a:lnTo>
                    <a:pt x="18135" y="281114"/>
                  </a:lnTo>
                  <a:lnTo>
                    <a:pt x="18745" y="348640"/>
                  </a:lnTo>
                  <a:lnTo>
                    <a:pt x="18846" y="376123"/>
                  </a:lnTo>
                  <a:lnTo>
                    <a:pt x="14782" y="390182"/>
                  </a:lnTo>
                  <a:lnTo>
                    <a:pt x="12331" y="398373"/>
                  </a:lnTo>
                  <a:lnTo>
                    <a:pt x="10058" y="405269"/>
                  </a:lnTo>
                  <a:lnTo>
                    <a:pt x="6972" y="414083"/>
                  </a:lnTo>
                  <a:lnTo>
                    <a:pt x="4152" y="425030"/>
                  </a:lnTo>
                  <a:lnTo>
                    <a:pt x="2921" y="435178"/>
                  </a:lnTo>
                  <a:lnTo>
                    <a:pt x="2552" y="442506"/>
                  </a:lnTo>
                  <a:lnTo>
                    <a:pt x="2120" y="448564"/>
                  </a:lnTo>
                  <a:lnTo>
                    <a:pt x="1524" y="451523"/>
                  </a:lnTo>
                  <a:lnTo>
                    <a:pt x="520" y="458800"/>
                  </a:lnTo>
                  <a:lnTo>
                    <a:pt x="0" y="469430"/>
                  </a:lnTo>
                  <a:lnTo>
                    <a:pt x="850" y="482193"/>
                  </a:lnTo>
                  <a:lnTo>
                    <a:pt x="889" y="482498"/>
                  </a:lnTo>
                  <a:lnTo>
                    <a:pt x="2933" y="489115"/>
                  </a:lnTo>
                  <a:lnTo>
                    <a:pt x="5410" y="488276"/>
                  </a:lnTo>
                  <a:lnTo>
                    <a:pt x="7467" y="484466"/>
                  </a:lnTo>
                  <a:lnTo>
                    <a:pt x="8331" y="482193"/>
                  </a:lnTo>
                  <a:lnTo>
                    <a:pt x="9182" y="464515"/>
                  </a:lnTo>
                  <a:lnTo>
                    <a:pt x="9804" y="456044"/>
                  </a:lnTo>
                  <a:lnTo>
                    <a:pt x="9906" y="455460"/>
                  </a:lnTo>
                  <a:lnTo>
                    <a:pt x="10680" y="452564"/>
                  </a:lnTo>
                  <a:lnTo>
                    <a:pt x="12077" y="452386"/>
                  </a:lnTo>
                  <a:lnTo>
                    <a:pt x="12903" y="455460"/>
                  </a:lnTo>
                  <a:lnTo>
                    <a:pt x="13360" y="474141"/>
                  </a:lnTo>
                  <a:lnTo>
                    <a:pt x="14376" y="486930"/>
                  </a:lnTo>
                  <a:lnTo>
                    <a:pt x="15760" y="497801"/>
                  </a:lnTo>
                  <a:lnTo>
                    <a:pt x="16065" y="500049"/>
                  </a:lnTo>
                  <a:lnTo>
                    <a:pt x="18034" y="506425"/>
                  </a:lnTo>
                  <a:lnTo>
                    <a:pt x="20929" y="509092"/>
                  </a:lnTo>
                  <a:lnTo>
                    <a:pt x="23609" y="507568"/>
                  </a:lnTo>
                  <a:lnTo>
                    <a:pt x="24904" y="501396"/>
                  </a:lnTo>
                  <a:lnTo>
                    <a:pt x="25006" y="490537"/>
                  </a:lnTo>
                  <a:lnTo>
                    <a:pt x="23571" y="480504"/>
                  </a:lnTo>
                  <a:lnTo>
                    <a:pt x="24587" y="475449"/>
                  </a:lnTo>
                  <a:lnTo>
                    <a:pt x="24701" y="464515"/>
                  </a:lnTo>
                  <a:lnTo>
                    <a:pt x="24688" y="455574"/>
                  </a:lnTo>
                  <a:lnTo>
                    <a:pt x="25527" y="456044"/>
                  </a:lnTo>
                  <a:lnTo>
                    <a:pt x="25869" y="455574"/>
                  </a:lnTo>
                  <a:lnTo>
                    <a:pt x="26797" y="454279"/>
                  </a:lnTo>
                  <a:lnTo>
                    <a:pt x="27508" y="458800"/>
                  </a:lnTo>
                  <a:lnTo>
                    <a:pt x="27635" y="460159"/>
                  </a:lnTo>
                  <a:lnTo>
                    <a:pt x="27978" y="464515"/>
                  </a:lnTo>
                  <a:lnTo>
                    <a:pt x="28168" y="471512"/>
                  </a:lnTo>
                  <a:lnTo>
                    <a:pt x="28575" y="479005"/>
                  </a:lnTo>
                  <a:lnTo>
                    <a:pt x="29616" y="485927"/>
                  </a:lnTo>
                  <a:lnTo>
                    <a:pt x="30734" y="490664"/>
                  </a:lnTo>
                  <a:lnTo>
                    <a:pt x="32473" y="500735"/>
                  </a:lnTo>
                  <a:lnTo>
                    <a:pt x="37096" y="516737"/>
                  </a:lnTo>
                  <a:lnTo>
                    <a:pt x="43370" y="516470"/>
                  </a:lnTo>
                  <a:lnTo>
                    <a:pt x="43357" y="504050"/>
                  </a:lnTo>
                  <a:lnTo>
                    <a:pt x="40970" y="497801"/>
                  </a:lnTo>
                  <a:lnTo>
                    <a:pt x="41516" y="493039"/>
                  </a:lnTo>
                  <a:lnTo>
                    <a:pt x="39382" y="482498"/>
                  </a:lnTo>
                  <a:lnTo>
                    <a:pt x="39890" y="460159"/>
                  </a:lnTo>
                  <a:lnTo>
                    <a:pt x="43078" y="460159"/>
                  </a:lnTo>
                  <a:lnTo>
                    <a:pt x="46113" y="468503"/>
                  </a:lnTo>
                  <a:lnTo>
                    <a:pt x="50634" y="486930"/>
                  </a:lnTo>
                  <a:lnTo>
                    <a:pt x="55626" y="505104"/>
                  </a:lnTo>
                  <a:lnTo>
                    <a:pt x="60147" y="513130"/>
                  </a:lnTo>
                  <a:lnTo>
                    <a:pt x="64477" y="512648"/>
                  </a:lnTo>
                  <a:lnTo>
                    <a:pt x="62445" y="496392"/>
                  </a:lnTo>
                  <a:lnTo>
                    <a:pt x="60452" y="486651"/>
                  </a:lnTo>
                  <a:lnTo>
                    <a:pt x="59563" y="479513"/>
                  </a:lnTo>
                  <a:lnTo>
                    <a:pt x="59093" y="469430"/>
                  </a:lnTo>
                  <a:lnTo>
                    <a:pt x="59029" y="460146"/>
                  </a:lnTo>
                  <a:lnTo>
                    <a:pt x="59042" y="454279"/>
                  </a:lnTo>
                  <a:lnTo>
                    <a:pt x="59042" y="452386"/>
                  </a:lnTo>
                  <a:lnTo>
                    <a:pt x="59105" y="442506"/>
                  </a:lnTo>
                  <a:lnTo>
                    <a:pt x="59385" y="432282"/>
                  </a:lnTo>
                  <a:lnTo>
                    <a:pt x="60274" y="427901"/>
                  </a:lnTo>
                  <a:lnTo>
                    <a:pt x="62014" y="427405"/>
                  </a:lnTo>
                  <a:lnTo>
                    <a:pt x="65024" y="427647"/>
                  </a:lnTo>
                  <a:lnTo>
                    <a:pt x="68922" y="434632"/>
                  </a:lnTo>
                  <a:lnTo>
                    <a:pt x="70688" y="439648"/>
                  </a:lnTo>
                  <a:lnTo>
                    <a:pt x="71958" y="442506"/>
                  </a:lnTo>
                  <a:lnTo>
                    <a:pt x="73723" y="447522"/>
                  </a:lnTo>
                  <a:lnTo>
                    <a:pt x="76314" y="448945"/>
                  </a:lnTo>
                  <a:lnTo>
                    <a:pt x="82715" y="447192"/>
                  </a:lnTo>
                  <a:lnTo>
                    <a:pt x="81381" y="436410"/>
                  </a:lnTo>
                  <a:lnTo>
                    <a:pt x="80175" y="432790"/>
                  </a:lnTo>
                  <a:lnTo>
                    <a:pt x="77863" y="427405"/>
                  </a:lnTo>
                  <a:lnTo>
                    <a:pt x="75463" y="421779"/>
                  </a:lnTo>
                  <a:lnTo>
                    <a:pt x="68618" y="408381"/>
                  </a:lnTo>
                  <a:lnTo>
                    <a:pt x="62191" y="396532"/>
                  </a:lnTo>
                  <a:lnTo>
                    <a:pt x="58699" y="390182"/>
                  </a:lnTo>
                  <a:lnTo>
                    <a:pt x="59690" y="376669"/>
                  </a:lnTo>
                  <a:lnTo>
                    <a:pt x="63868" y="348640"/>
                  </a:lnTo>
                  <a:lnTo>
                    <a:pt x="68884" y="316699"/>
                  </a:lnTo>
                  <a:lnTo>
                    <a:pt x="72339" y="291426"/>
                  </a:lnTo>
                  <a:lnTo>
                    <a:pt x="76606" y="261810"/>
                  </a:lnTo>
                  <a:lnTo>
                    <a:pt x="80822" y="235407"/>
                  </a:lnTo>
                  <a:lnTo>
                    <a:pt x="85737" y="206248"/>
                  </a:lnTo>
                  <a:lnTo>
                    <a:pt x="157048" y="48615"/>
                  </a:lnTo>
                  <a:close/>
                </a:path>
                <a:path w="427354" h="1280795">
                  <a:moveTo>
                    <a:pt x="427304" y="1280210"/>
                  </a:moveTo>
                  <a:lnTo>
                    <a:pt x="378383" y="1254163"/>
                  </a:lnTo>
                  <a:lnTo>
                    <a:pt x="342163" y="1228801"/>
                  </a:lnTo>
                  <a:lnTo>
                    <a:pt x="337235" y="1121257"/>
                  </a:lnTo>
                  <a:lnTo>
                    <a:pt x="341680" y="997508"/>
                  </a:lnTo>
                  <a:lnTo>
                    <a:pt x="348297" y="889838"/>
                  </a:lnTo>
                  <a:lnTo>
                    <a:pt x="351713" y="843813"/>
                  </a:lnTo>
                  <a:lnTo>
                    <a:pt x="369798" y="471601"/>
                  </a:lnTo>
                  <a:lnTo>
                    <a:pt x="219075" y="470458"/>
                  </a:lnTo>
                  <a:lnTo>
                    <a:pt x="257429" y="823366"/>
                  </a:lnTo>
                  <a:lnTo>
                    <a:pt x="246621" y="866851"/>
                  </a:lnTo>
                  <a:lnTo>
                    <a:pt x="241300" y="891324"/>
                  </a:lnTo>
                  <a:lnTo>
                    <a:pt x="239928" y="905776"/>
                  </a:lnTo>
                  <a:lnTo>
                    <a:pt x="240944" y="919200"/>
                  </a:lnTo>
                  <a:lnTo>
                    <a:pt x="248412" y="974928"/>
                  </a:lnTo>
                  <a:lnTo>
                    <a:pt x="282638" y="1218539"/>
                  </a:lnTo>
                  <a:lnTo>
                    <a:pt x="280974" y="1234147"/>
                  </a:lnTo>
                  <a:lnTo>
                    <a:pt x="280936" y="1280210"/>
                  </a:lnTo>
                  <a:lnTo>
                    <a:pt x="427304" y="1280210"/>
                  </a:lnTo>
                  <a:close/>
                </a:path>
              </a:pathLst>
            </a:custGeom>
            <a:solidFill>
              <a:srgbClr val="F4A194"/>
            </a:solidFill>
          </p:spPr>
          <p:txBody>
            <a:bodyPr wrap="square" lIns="0" tIns="0" rIns="0" bIns="0" rtlCol="0"/>
            <a:lstStyle/>
            <a:p>
              <a:endParaRPr/>
            </a:p>
          </p:txBody>
        </p:sp>
        <p:pic>
          <p:nvPicPr>
            <p:cNvPr id="12" name="object 12"/>
            <p:cNvPicPr/>
            <p:nvPr/>
          </p:nvPicPr>
          <p:blipFill>
            <a:blip r:embed="rId4" cstate="print"/>
            <a:stretch>
              <a:fillRect/>
            </a:stretch>
          </p:blipFill>
          <p:spPr>
            <a:xfrm>
              <a:off x="6269634" y="2839351"/>
              <a:ext cx="126060" cy="223113"/>
            </a:xfrm>
            <a:prstGeom prst="rect">
              <a:avLst/>
            </a:prstGeom>
          </p:spPr>
        </p:pic>
        <p:sp>
          <p:nvSpPr>
            <p:cNvPr id="13" name="object 13"/>
            <p:cNvSpPr/>
            <p:nvPr/>
          </p:nvSpPr>
          <p:spPr>
            <a:xfrm>
              <a:off x="6215340" y="3467239"/>
              <a:ext cx="231140" cy="755015"/>
            </a:xfrm>
            <a:custGeom>
              <a:avLst/>
              <a:gdLst/>
              <a:ahLst/>
              <a:cxnLst/>
              <a:rect l="l" t="t" r="r" b="b"/>
              <a:pathLst>
                <a:path w="231139" h="755014">
                  <a:moveTo>
                    <a:pt x="107670" y="0"/>
                  </a:moveTo>
                  <a:lnTo>
                    <a:pt x="103213" y="23448"/>
                  </a:lnTo>
                  <a:lnTo>
                    <a:pt x="98299" y="80687"/>
                  </a:lnTo>
                  <a:lnTo>
                    <a:pt x="88254" y="230835"/>
                  </a:lnTo>
                  <a:lnTo>
                    <a:pt x="83696" y="290896"/>
                  </a:lnTo>
                  <a:lnTo>
                    <a:pt x="79832" y="319049"/>
                  </a:lnTo>
                  <a:lnTo>
                    <a:pt x="53132" y="408840"/>
                  </a:lnTo>
                  <a:lnTo>
                    <a:pt x="36704" y="523257"/>
                  </a:lnTo>
                  <a:lnTo>
                    <a:pt x="28413" y="621689"/>
                  </a:lnTo>
                  <a:lnTo>
                    <a:pt x="26123" y="663524"/>
                  </a:lnTo>
                  <a:lnTo>
                    <a:pt x="13512" y="700443"/>
                  </a:lnTo>
                  <a:lnTo>
                    <a:pt x="0" y="745705"/>
                  </a:lnTo>
                  <a:lnTo>
                    <a:pt x="25413" y="752361"/>
                  </a:lnTo>
                  <a:lnTo>
                    <a:pt x="40767" y="754470"/>
                  </a:lnTo>
                  <a:lnTo>
                    <a:pt x="52252" y="751933"/>
                  </a:lnTo>
                  <a:lnTo>
                    <a:pt x="66065" y="744651"/>
                  </a:lnTo>
                  <a:lnTo>
                    <a:pt x="61239" y="659218"/>
                  </a:lnTo>
                  <a:lnTo>
                    <a:pt x="170738" y="336270"/>
                  </a:lnTo>
                  <a:lnTo>
                    <a:pt x="230657" y="6858"/>
                  </a:lnTo>
                  <a:lnTo>
                    <a:pt x="107670" y="0"/>
                  </a:lnTo>
                  <a:close/>
                </a:path>
              </a:pathLst>
            </a:custGeom>
            <a:solidFill>
              <a:srgbClr val="F4A194"/>
            </a:solidFill>
          </p:spPr>
          <p:txBody>
            <a:bodyPr wrap="square" lIns="0" tIns="0" rIns="0" bIns="0" rtlCol="0"/>
            <a:lstStyle/>
            <a:p>
              <a:endParaRPr/>
            </a:p>
          </p:txBody>
        </p:sp>
        <p:sp>
          <p:nvSpPr>
            <p:cNvPr id="14" name="object 14"/>
            <p:cNvSpPr/>
            <p:nvPr/>
          </p:nvSpPr>
          <p:spPr>
            <a:xfrm>
              <a:off x="6325936" y="2782740"/>
              <a:ext cx="236220" cy="407034"/>
            </a:xfrm>
            <a:custGeom>
              <a:avLst/>
              <a:gdLst/>
              <a:ahLst/>
              <a:cxnLst/>
              <a:rect l="l" t="t" r="r" b="b"/>
              <a:pathLst>
                <a:path w="236220" h="407035">
                  <a:moveTo>
                    <a:pt x="116217" y="0"/>
                  </a:moveTo>
                  <a:lnTo>
                    <a:pt x="90227" y="371"/>
                  </a:lnTo>
                  <a:lnTo>
                    <a:pt x="54932" y="1374"/>
                  </a:lnTo>
                  <a:lnTo>
                    <a:pt x="21225" y="3782"/>
                  </a:lnTo>
                  <a:lnTo>
                    <a:pt x="0" y="8369"/>
                  </a:lnTo>
                  <a:lnTo>
                    <a:pt x="88" y="25323"/>
                  </a:lnTo>
                  <a:lnTo>
                    <a:pt x="2133" y="82090"/>
                  </a:lnTo>
                  <a:lnTo>
                    <a:pt x="7666" y="138569"/>
                  </a:lnTo>
                  <a:lnTo>
                    <a:pt x="16696" y="194591"/>
                  </a:lnTo>
                  <a:lnTo>
                    <a:pt x="29235" y="249986"/>
                  </a:lnTo>
                  <a:lnTo>
                    <a:pt x="38866" y="288392"/>
                  </a:lnTo>
                  <a:lnTo>
                    <a:pt x="46974" y="324492"/>
                  </a:lnTo>
                  <a:lnTo>
                    <a:pt x="52295" y="354680"/>
                  </a:lnTo>
                  <a:lnTo>
                    <a:pt x="53568" y="375348"/>
                  </a:lnTo>
                  <a:lnTo>
                    <a:pt x="91540" y="400162"/>
                  </a:lnTo>
                  <a:lnTo>
                    <a:pt x="133632" y="406846"/>
                  </a:lnTo>
                  <a:lnTo>
                    <a:pt x="175005" y="396024"/>
                  </a:lnTo>
                  <a:lnTo>
                    <a:pt x="210451" y="367957"/>
                  </a:lnTo>
                  <a:lnTo>
                    <a:pt x="210447" y="335764"/>
                  </a:lnTo>
                  <a:lnTo>
                    <a:pt x="211085" y="314207"/>
                  </a:lnTo>
                  <a:lnTo>
                    <a:pt x="212939" y="293540"/>
                  </a:lnTo>
                  <a:lnTo>
                    <a:pt x="216585" y="264020"/>
                  </a:lnTo>
                  <a:lnTo>
                    <a:pt x="226652" y="213789"/>
                  </a:lnTo>
                  <a:lnTo>
                    <a:pt x="235875" y="174382"/>
                  </a:lnTo>
                  <a:lnTo>
                    <a:pt x="235018" y="137963"/>
                  </a:lnTo>
                  <a:lnTo>
                    <a:pt x="214845" y="96697"/>
                  </a:lnTo>
                  <a:lnTo>
                    <a:pt x="193120" y="71082"/>
                  </a:lnTo>
                  <a:lnTo>
                    <a:pt x="161940" y="38971"/>
                  </a:lnTo>
                  <a:lnTo>
                    <a:pt x="132557" y="11549"/>
                  </a:lnTo>
                  <a:lnTo>
                    <a:pt x="116217" y="0"/>
                  </a:lnTo>
                  <a:close/>
                </a:path>
              </a:pathLst>
            </a:custGeom>
            <a:solidFill>
              <a:srgbClr val="A9CD6D"/>
            </a:solidFill>
          </p:spPr>
          <p:txBody>
            <a:bodyPr wrap="square" lIns="0" tIns="0" rIns="0" bIns="0" rtlCol="0"/>
            <a:lstStyle/>
            <a:p>
              <a:endParaRPr/>
            </a:p>
          </p:txBody>
        </p:sp>
        <p:pic>
          <p:nvPicPr>
            <p:cNvPr id="15" name="object 15"/>
            <p:cNvPicPr/>
            <p:nvPr/>
          </p:nvPicPr>
          <p:blipFill>
            <a:blip r:embed="rId5" cstate="print"/>
            <a:stretch>
              <a:fillRect/>
            </a:stretch>
          </p:blipFill>
          <p:spPr>
            <a:xfrm>
              <a:off x="6369234" y="2563968"/>
              <a:ext cx="131973" cy="243509"/>
            </a:xfrm>
            <a:prstGeom prst="rect">
              <a:avLst/>
            </a:prstGeom>
          </p:spPr>
        </p:pic>
        <p:pic>
          <p:nvPicPr>
            <p:cNvPr id="16" name="object 16"/>
            <p:cNvPicPr/>
            <p:nvPr/>
          </p:nvPicPr>
          <p:blipFill>
            <a:blip r:embed="rId6" cstate="print"/>
            <a:stretch>
              <a:fillRect/>
            </a:stretch>
          </p:blipFill>
          <p:spPr>
            <a:xfrm>
              <a:off x="6214961" y="4167098"/>
              <a:ext cx="66369" cy="55710"/>
            </a:xfrm>
            <a:prstGeom prst="rect">
              <a:avLst/>
            </a:prstGeom>
          </p:spPr>
        </p:pic>
        <p:sp>
          <p:nvSpPr>
            <p:cNvPr id="17" name="object 17"/>
            <p:cNvSpPr/>
            <p:nvPr/>
          </p:nvSpPr>
          <p:spPr>
            <a:xfrm>
              <a:off x="6297870" y="3647457"/>
              <a:ext cx="635" cy="635"/>
            </a:xfrm>
            <a:custGeom>
              <a:avLst/>
              <a:gdLst/>
              <a:ahLst/>
              <a:cxnLst/>
              <a:rect l="l" t="t" r="r" b="b"/>
              <a:pathLst>
                <a:path w="635" h="635">
                  <a:moveTo>
                    <a:pt x="0" y="0"/>
                  </a:moveTo>
                  <a:close/>
                </a:path>
              </a:pathLst>
            </a:custGeom>
            <a:solidFill>
              <a:srgbClr val="EE715D"/>
            </a:solidFill>
          </p:spPr>
          <p:txBody>
            <a:bodyPr wrap="square" lIns="0" tIns="0" rIns="0" bIns="0" rtlCol="0"/>
            <a:lstStyle/>
            <a:p>
              <a:endParaRPr/>
            </a:p>
          </p:txBody>
        </p:sp>
        <p:pic>
          <p:nvPicPr>
            <p:cNvPr id="18" name="object 18"/>
            <p:cNvPicPr/>
            <p:nvPr/>
          </p:nvPicPr>
          <p:blipFill>
            <a:blip r:embed="rId7" cstate="print"/>
            <a:stretch>
              <a:fillRect/>
            </a:stretch>
          </p:blipFill>
          <p:spPr>
            <a:xfrm>
              <a:off x="6499383" y="4156595"/>
              <a:ext cx="160762" cy="57594"/>
            </a:xfrm>
            <a:prstGeom prst="rect">
              <a:avLst/>
            </a:prstGeom>
          </p:spPr>
        </p:pic>
        <p:sp>
          <p:nvSpPr>
            <p:cNvPr id="19" name="object 19"/>
            <p:cNvSpPr/>
            <p:nvPr/>
          </p:nvSpPr>
          <p:spPr>
            <a:xfrm>
              <a:off x="6461829" y="2936368"/>
              <a:ext cx="370205" cy="200025"/>
            </a:xfrm>
            <a:custGeom>
              <a:avLst/>
              <a:gdLst/>
              <a:ahLst/>
              <a:cxnLst/>
              <a:rect l="l" t="t" r="r" b="b"/>
              <a:pathLst>
                <a:path w="370204" h="200025">
                  <a:moveTo>
                    <a:pt x="80289" y="10769"/>
                  </a:moveTo>
                  <a:lnTo>
                    <a:pt x="0" y="25247"/>
                  </a:lnTo>
                  <a:lnTo>
                    <a:pt x="12944" y="51110"/>
                  </a:lnTo>
                  <a:lnTo>
                    <a:pt x="43759" y="109229"/>
                  </a:lnTo>
                  <a:lnTo>
                    <a:pt x="77786" y="169001"/>
                  </a:lnTo>
                  <a:lnTo>
                    <a:pt x="100368" y="199821"/>
                  </a:lnTo>
                  <a:lnTo>
                    <a:pt x="132212" y="191575"/>
                  </a:lnTo>
                  <a:lnTo>
                    <a:pt x="190715" y="165177"/>
                  </a:lnTo>
                  <a:lnTo>
                    <a:pt x="251847" y="134315"/>
                  </a:lnTo>
                  <a:lnTo>
                    <a:pt x="266860" y="126138"/>
                  </a:lnTo>
                  <a:lnTo>
                    <a:pt x="130149" y="126136"/>
                  </a:lnTo>
                  <a:lnTo>
                    <a:pt x="117595" y="106599"/>
                  </a:lnTo>
                  <a:lnTo>
                    <a:pt x="100985" y="67109"/>
                  </a:lnTo>
                  <a:lnTo>
                    <a:pt x="86357" y="27909"/>
                  </a:lnTo>
                  <a:lnTo>
                    <a:pt x="80289" y="10769"/>
                  </a:lnTo>
                  <a:close/>
                </a:path>
                <a:path w="370204" h="200025">
                  <a:moveTo>
                    <a:pt x="324866" y="17792"/>
                  </a:moveTo>
                  <a:lnTo>
                    <a:pt x="295926" y="45123"/>
                  </a:lnTo>
                  <a:lnTo>
                    <a:pt x="279552" y="70624"/>
                  </a:lnTo>
                  <a:lnTo>
                    <a:pt x="278511" y="71386"/>
                  </a:lnTo>
                  <a:lnTo>
                    <a:pt x="152299" y="120435"/>
                  </a:lnTo>
                  <a:lnTo>
                    <a:pt x="135174" y="126138"/>
                  </a:lnTo>
                  <a:lnTo>
                    <a:pt x="266863" y="126136"/>
                  </a:lnTo>
                  <a:lnTo>
                    <a:pt x="291579" y="112674"/>
                  </a:lnTo>
                  <a:lnTo>
                    <a:pt x="316343" y="101182"/>
                  </a:lnTo>
                  <a:lnTo>
                    <a:pt x="351497" y="71107"/>
                  </a:lnTo>
                  <a:lnTo>
                    <a:pt x="357788" y="61277"/>
                  </a:lnTo>
                  <a:lnTo>
                    <a:pt x="344055" y="61277"/>
                  </a:lnTo>
                  <a:lnTo>
                    <a:pt x="344792" y="58026"/>
                  </a:lnTo>
                  <a:lnTo>
                    <a:pt x="348037" y="52523"/>
                  </a:lnTo>
                  <a:lnTo>
                    <a:pt x="348236" y="52146"/>
                  </a:lnTo>
                  <a:lnTo>
                    <a:pt x="333959" y="52146"/>
                  </a:lnTo>
                  <a:lnTo>
                    <a:pt x="336466" y="46062"/>
                  </a:lnTo>
                  <a:lnTo>
                    <a:pt x="315277" y="46062"/>
                  </a:lnTo>
                  <a:lnTo>
                    <a:pt x="315353" y="43027"/>
                  </a:lnTo>
                  <a:lnTo>
                    <a:pt x="316179" y="39979"/>
                  </a:lnTo>
                  <a:lnTo>
                    <a:pt x="316649" y="38531"/>
                  </a:lnTo>
                  <a:lnTo>
                    <a:pt x="319292" y="33883"/>
                  </a:lnTo>
                  <a:lnTo>
                    <a:pt x="322853" y="27909"/>
                  </a:lnTo>
                  <a:lnTo>
                    <a:pt x="325696" y="21506"/>
                  </a:lnTo>
                  <a:lnTo>
                    <a:pt x="324866" y="17792"/>
                  </a:lnTo>
                  <a:close/>
                </a:path>
                <a:path w="370204" h="200025">
                  <a:moveTo>
                    <a:pt x="368465" y="15582"/>
                  </a:moveTo>
                  <a:lnTo>
                    <a:pt x="359422" y="42316"/>
                  </a:lnTo>
                  <a:lnTo>
                    <a:pt x="349846" y="55333"/>
                  </a:lnTo>
                  <a:lnTo>
                    <a:pt x="344055" y="61277"/>
                  </a:lnTo>
                  <a:lnTo>
                    <a:pt x="357788" y="61277"/>
                  </a:lnTo>
                  <a:lnTo>
                    <a:pt x="360907" y="56291"/>
                  </a:lnTo>
                  <a:lnTo>
                    <a:pt x="367792" y="45123"/>
                  </a:lnTo>
                  <a:lnTo>
                    <a:pt x="369379" y="27909"/>
                  </a:lnTo>
                  <a:lnTo>
                    <a:pt x="369944" y="19395"/>
                  </a:lnTo>
                  <a:lnTo>
                    <a:pt x="369633" y="16194"/>
                  </a:lnTo>
                  <a:lnTo>
                    <a:pt x="368465" y="15582"/>
                  </a:lnTo>
                  <a:close/>
                </a:path>
                <a:path w="370204" h="200025">
                  <a:moveTo>
                    <a:pt x="365721" y="0"/>
                  </a:moveTo>
                  <a:lnTo>
                    <a:pt x="364440" y="279"/>
                  </a:lnTo>
                  <a:lnTo>
                    <a:pt x="360248" y="5130"/>
                  </a:lnTo>
                  <a:lnTo>
                    <a:pt x="352196" y="21869"/>
                  </a:lnTo>
                  <a:lnTo>
                    <a:pt x="348856" y="32994"/>
                  </a:lnTo>
                  <a:lnTo>
                    <a:pt x="340156" y="48120"/>
                  </a:lnTo>
                  <a:lnTo>
                    <a:pt x="333959" y="52146"/>
                  </a:lnTo>
                  <a:lnTo>
                    <a:pt x="348236" y="52146"/>
                  </a:lnTo>
                  <a:lnTo>
                    <a:pt x="363511" y="13970"/>
                  </a:lnTo>
                  <a:lnTo>
                    <a:pt x="366739" y="266"/>
                  </a:lnTo>
                  <a:lnTo>
                    <a:pt x="365721" y="0"/>
                  </a:lnTo>
                  <a:close/>
                </a:path>
                <a:path w="370204" h="200025">
                  <a:moveTo>
                    <a:pt x="355942" y="1130"/>
                  </a:moveTo>
                  <a:lnTo>
                    <a:pt x="352985" y="4034"/>
                  </a:lnTo>
                  <a:lnTo>
                    <a:pt x="348513" y="10948"/>
                  </a:lnTo>
                  <a:lnTo>
                    <a:pt x="342926" y="20095"/>
                  </a:lnTo>
                  <a:lnTo>
                    <a:pt x="336626" y="29692"/>
                  </a:lnTo>
                  <a:lnTo>
                    <a:pt x="332633" y="33923"/>
                  </a:lnTo>
                  <a:lnTo>
                    <a:pt x="327056" y="38301"/>
                  </a:lnTo>
                  <a:lnTo>
                    <a:pt x="320927" y="42467"/>
                  </a:lnTo>
                  <a:lnTo>
                    <a:pt x="315277" y="46062"/>
                  </a:lnTo>
                  <a:lnTo>
                    <a:pt x="336466" y="46062"/>
                  </a:lnTo>
                  <a:lnTo>
                    <a:pt x="336613" y="45707"/>
                  </a:lnTo>
                  <a:lnTo>
                    <a:pt x="340410" y="43472"/>
                  </a:lnTo>
                  <a:lnTo>
                    <a:pt x="343750" y="37706"/>
                  </a:lnTo>
                  <a:lnTo>
                    <a:pt x="349531" y="25994"/>
                  </a:lnTo>
                  <a:lnTo>
                    <a:pt x="354076" y="13970"/>
                  </a:lnTo>
                  <a:lnTo>
                    <a:pt x="356385" y="5130"/>
                  </a:lnTo>
                  <a:lnTo>
                    <a:pt x="356383" y="3902"/>
                  </a:lnTo>
                  <a:lnTo>
                    <a:pt x="355942" y="1130"/>
                  </a:lnTo>
                  <a:close/>
                </a:path>
              </a:pathLst>
            </a:custGeom>
            <a:solidFill>
              <a:srgbClr val="F4A195"/>
            </a:solidFill>
          </p:spPr>
          <p:txBody>
            <a:bodyPr wrap="square" lIns="0" tIns="0" rIns="0" bIns="0" rtlCol="0"/>
            <a:lstStyle/>
            <a:p>
              <a:endParaRPr/>
            </a:p>
          </p:txBody>
        </p:sp>
        <p:pic>
          <p:nvPicPr>
            <p:cNvPr id="20" name="object 20"/>
            <p:cNvPicPr/>
            <p:nvPr/>
          </p:nvPicPr>
          <p:blipFill>
            <a:blip r:embed="rId8" cstate="print"/>
            <a:stretch>
              <a:fillRect/>
            </a:stretch>
          </p:blipFill>
          <p:spPr>
            <a:xfrm>
              <a:off x="6409994" y="2804350"/>
              <a:ext cx="145389" cy="195389"/>
            </a:xfrm>
            <a:prstGeom prst="rect">
              <a:avLst/>
            </a:prstGeom>
          </p:spPr>
        </p:pic>
        <p:sp>
          <p:nvSpPr>
            <p:cNvPr id="21" name="object 21"/>
            <p:cNvSpPr/>
            <p:nvPr/>
          </p:nvSpPr>
          <p:spPr>
            <a:xfrm>
              <a:off x="6140279" y="2549250"/>
              <a:ext cx="337820" cy="502920"/>
            </a:xfrm>
            <a:custGeom>
              <a:avLst/>
              <a:gdLst/>
              <a:ahLst/>
              <a:cxnLst/>
              <a:rect l="l" t="t" r="r" b="b"/>
              <a:pathLst>
                <a:path w="337820" h="502919">
                  <a:moveTo>
                    <a:pt x="290917" y="0"/>
                  </a:moveTo>
                  <a:lnTo>
                    <a:pt x="247434" y="8107"/>
                  </a:lnTo>
                  <a:lnTo>
                    <a:pt x="200869" y="34695"/>
                  </a:lnTo>
                  <a:lnTo>
                    <a:pt x="169492" y="72114"/>
                  </a:lnTo>
                  <a:lnTo>
                    <a:pt x="148882" y="114266"/>
                  </a:lnTo>
                  <a:lnTo>
                    <a:pt x="134617" y="155051"/>
                  </a:lnTo>
                  <a:lnTo>
                    <a:pt x="122277" y="188368"/>
                  </a:lnTo>
                  <a:lnTo>
                    <a:pt x="107442" y="208119"/>
                  </a:lnTo>
                  <a:lnTo>
                    <a:pt x="64436" y="236302"/>
                  </a:lnTo>
                  <a:lnTo>
                    <a:pt x="31565" y="266336"/>
                  </a:lnTo>
                  <a:lnTo>
                    <a:pt x="9772" y="305685"/>
                  </a:lnTo>
                  <a:lnTo>
                    <a:pt x="0" y="361815"/>
                  </a:lnTo>
                  <a:lnTo>
                    <a:pt x="4871" y="410343"/>
                  </a:lnTo>
                  <a:lnTo>
                    <a:pt x="23505" y="449449"/>
                  </a:lnTo>
                  <a:lnTo>
                    <a:pt x="53757" y="478348"/>
                  </a:lnTo>
                  <a:lnTo>
                    <a:pt x="93482" y="496257"/>
                  </a:lnTo>
                  <a:lnTo>
                    <a:pt x="140535" y="502390"/>
                  </a:lnTo>
                  <a:lnTo>
                    <a:pt x="192773" y="495965"/>
                  </a:lnTo>
                  <a:lnTo>
                    <a:pt x="229188" y="484075"/>
                  </a:lnTo>
                  <a:lnTo>
                    <a:pt x="272911" y="442999"/>
                  </a:lnTo>
                  <a:lnTo>
                    <a:pt x="289725" y="408043"/>
                  </a:lnTo>
                  <a:lnTo>
                    <a:pt x="308810" y="343011"/>
                  </a:lnTo>
                  <a:lnTo>
                    <a:pt x="315528" y="302535"/>
                  </a:lnTo>
                  <a:lnTo>
                    <a:pt x="315645" y="268254"/>
                  </a:lnTo>
                  <a:lnTo>
                    <a:pt x="307641" y="245965"/>
                  </a:lnTo>
                  <a:lnTo>
                    <a:pt x="295471" y="227306"/>
                  </a:lnTo>
                  <a:lnTo>
                    <a:pt x="285216" y="208546"/>
                  </a:lnTo>
                  <a:lnTo>
                    <a:pt x="282956" y="185958"/>
                  </a:lnTo>
                  <a:lnTo>
                    <a:pt x="297170" y="147191"/>
                  </a:lnTo>
                  <a:lnTo>
                    <a:pt x="320327" y="100726"/>
                  </a:lnTo>
                  <a:lnTo>
                    <a:pt x="337200" y="55450"/>
                  </a:lnTo>
                  <a:lnTo>
                    <a:pt x="332562" y="20248"/>
                  </a:lnTo>
                  <a:lnTo>
                    <a:pt x="313394" y="4776"/>
                  </a:lnTo>
                  <a:lnTo>
                    <a:pt x="290917" y="0"/>
                  </a:lnTo>
                  <a:close/>
                </a:path>
              </a:pathLst>
            </a:custGeom>
            <a:solidFill>
              <a:srgbClr val="493918"/>
            </a:solidFill>
          </p:spPr>
          <p:txBody>
            <a:bodyPr wrap="square" lIns="0" tIns="0" rIns="0" bIns="0" rtlCol="0"/>
            <a:lstStyle/>
            <a:p>
              <a:endParaRPr/>
            </a:p>
          </p:txBody>
        </p:sp>
        <p:sp>
          <p:nvSpPr>
            <p:cNvPr id="22" name="object 22"/>
            <p:cNvSpPr/>
            <p:nvPr/>
          </p:nvSpPr>
          <p:spPr>
            <a:xfrm>
              <a:off x="6445067" y="2634270"/>
              <a:ext cx="20955" cy="45720"/>
            </a:xfrm>
            <a:custGeom>
              <a:avLst/>
              <a:gdLst/>
              <a:ahLst/>
              <a:cxnLst/>
              <a:rect l="l" t="t" r="r" b="b"/>
              <a:pathLst>
                <a:path w="20954" h="45719">
                  <a:moveTo>
                    <a:pt x="15874" y="0"/>
                  </a:moveTo>
                  <a:lnTo>
                    <a:pt x="4584" y="0"/>
                  </a:lnTo>
                  <a:lnTo>
                    <a:pt x="0" y="10223"/>
                  </a:lnTo>
                  <a:lnTo>
                    <a:pt x="0" y="35445"/>
                  </a:lnTo>
                  <a:lnTo>
                    <a:pt x="4584" y="45681"/>
                  </a:lnTo>
                  <a:lnTo>
                    <a:pt x="15874" y="45681"/>
                  </a:lnTo>
                  <a:lnTo>
                    <a:pt x="20459" y="35445"/>
                  </a:lnTo>
                  <a:lnTo>
                    <a:pt x="20459" y="22834"/>
                  </a:lnTo>
                  <a:lnTo>
                    <a:pt x="20459" y="10223"/>
                  </a:lnTo>
                  <a:lnTo>
                    <a:pt x="15874" y="0"/>
                  </a:lnTo>
                  <a:close/>
                </a:path>
              </a:pathLst>
            </a:custGeom>
            <a:solidFill>
              <a:srgbClr val="F4A194"/>
            </a:solidFill>
          </p:spPr>
          <p:txBody>
            <a:bodyPr wrap="square" lIns="0" tIns="0" rIns="0" bIns="0" rtlCol="0"/>
            <a:lstStyle/>
            <a:p>
              <a:endParaRPr/>
            </a:p>
          </p:txBody>
        </p:sp>
        <p:sp>
          <p:nvSpPr>
            <p:cNvPr id="23" name="object 23"/>
            <p:cNvSpPr/>
            <p:nvPr/>
          </p:nvSpPr>
          <p:spPr>
            <a:xfrm>
              <a:off x="6297814" y="3150698"/>
              <a:ext cx="313055" cy="490220"/>
            </a:xfrm>
            <a:custGeom>
              <a:avLst/>
              <a:gdLst/>
              <a:ahLst/>
              <a:cxnLst/>
              <a:rect l="l" t="t" r="r" b="b"/>
              <a:pathLst>
                <a:path w="313054" h="490220">
                  <a:moveTo>
                    <a:pt x="238563" y="0"/>
                  </a:moveTo>
                  <a:lnTo>
                    <a:pt x="190659" y="11658"/>
                  </a:lnTo>
                  <a:lnTo>
                    <a:pt x="163313" y="13374"/>
                  </a:lnTo>
                  <a:lnTo>
                    <a:pt x="136099" y="12715"/>
                  </a:lnTo>
                  <a:lnTo>
                    <a:pt x="108923" y="10462"/>
                  </a:lnTo>
                  <a:lnTo>
                    <a:pt x="81693" y="7391"/>
                  </a:lnTo>
                  <a:lnTo>
                    <a:pt x="81197" y="11087"/>
                  </a:lnTo>
                  <a:lnTo>
                    <a:pt x="71390" y="41123"/>
                  </a:lnTo>
                  <a:lnTo>
                    <a:pt x="55092" y="84183"/>
                  </a:lnTo>
                  <a:lnTo>
                    <a:pt x="37127" y="139076"/>
                  </a:lnTo>
                  <a:lnTo>
                    <a:pt x="22320" y="204609"/>
                  </a:lnTo>
                  <a:lnTo>
                    <a:pt x="14433" y="261416"/>
                  </a:lnTo>
                  <a:lnTo>
                    <a:pt x="8319" y="321481"/>
                  </a:lnTo>
                  <a:lnTo>
                    <a:pt x="3916" y="379252"/>
                  </a:lnTo>
                  <a:lnTo>
                    <a:pt x="1164" y="429177"/>
                  </a:lnTo>
                  <a:lnTo>
                    <a:pt x="0" y="465706"/>
                  </a:lnTo>
                  <a:lnTo>
                    <a:pt x="362" y="483285"/>
                  </a:lnTo>
                  <a:lnTo>
                    <a:pt x="74627" y="486839"/>
                  </a:lnTo>
                  <a:lnTo>
                    <a:pt x="132732" y="489306"/>
                  </a:lnTo>
                  <a:lnTo>
                    <a:pt x="179860" y="489864"/>
                  </a:lnTo>
                  <a:lnTo>
                    <a:pt x="221195" y="487692"/>
                  </a:lnTo>
                  <a:lnTo>
                    <a:pt x="261920" y="481967"/>
                  </a:lnTo>
                  <a:lnTo>
                    <a:pt x="307219" y="471868"/>
                  </a:lnTo>
                  <a:lnTo>
                    <a:pt x="312426" y="262496"/>
                  </a:lnTo>
                  <a:lnTo>
                    <a:pt x="310751" y="218285"/>
                  </a:lnTo>
                  <a:lnTo>
                    <a:pt x="304425" y="174669"/>
                  </a:lnTo>
                  <a:lnTo>
                    <a:pt x="293527" y="132044"/>
                  </a:lnTo>
                  <a:lnTo>
                    <a:pt x="278136" y="90804"/>
                  </a:lnTo>
                  <a:lnTo>
                    <a:pt x="238563" y="0"/>
                  </a:lnTo>
                  <a:close/>
                </a:path>
              </a:pathLst>
            </a:custGeom>
            <a:solidFill>
              <a:srgbClr val="493918"/>
            </a:solidFill>
          </p:spPr>
          <p:txBody>
            <a:bodyPr wrap="square" lIns="0" tIns="0" rIns="0" bIns="0" rtlCol="0"/>
            <a:lstStyle/>
            <a:p>
              <a:endParaRPr/>
            </a:p>
          </p:txBody>
        </p:sp>
        <p:pic>
          <p:nvPicPr>
            <p:cNvPr id="24" name="object 24"/>
            <p:cNvPicPr/>
            <p:nvPr/>
          </p:nvPicPr>
          <p:blipFill>
            <a:blip r:embed="rId9" cstate="print"/>
            <a:stretch>
              <a:fillRect/>
            </a:stretch>
          </p:blipFill>
          <p:spPr>
            <a:xfrm>
              <a:off x="9009863" y="2062111"/>
              <a:ext cx="587984" cy="498983"/>
            </a:xfrm>
            <a:prstGeom prst="rect">
              <a:avLst/>
            </a:prstGeom>
          </p:spPr>
        </p:pic>
        <p:pic>
          <p:nvPicPr>
            <p:cNvPr id="25" name="object 25"/>
            <p:cNvPicPr/>
            <p:nvPr/>
          </p:nvPicPr>
          <p:blipFill>
            <a:blip r:embed="rId10" cstate="print"/>
            <a:stretch>
              <a:fillRect/>
            </a:stretch>
          </p:blipFill>
          <p:spPr>
            <a:xfrm>
              <a:off x="8649778" y="2574442"/>
              <a:ext cx="451321" cy="330244"/>
            </a:xfrm>
            <a:prstGeom prst="rect">
              <a:avLst/>
            </a:prstGeom>
          </p:spPr>
        </p:pic>
        <p:sp>
          <p:nvSpPr>
            <p:cNvPr id="26" name="object 26"/>
            <p:cNvSpPr/>
            <p:nvPr/>
          </p:nvSpPr>
          <p:spPr>
            <a:xfrm>
              <a:off x="8925888" y="2816825"/>
              <a:ext cx="144780" cy="519430"/>
            </a:xfrm>
            <a:custGeom>
              <a:avLst/>
              <a:gdLst/>
              <a:ahLst/>
              <a:cxnLst/>
              <a:rect l="l" t="t" r="r" b="b"/>
              <a:pathLst>
                <a:path w="144779" h="519429">
                  <a:moveTo>
                    <a:pt x="113108" y="0"/>
                  </a:moveTo>
                  <a:lnTo>
                    <a:pt x="52478" y="28295"/>
                  </a:lnTo>
                  <a:lnTo>
                    <a:pt x="23180" y="53432"/>
                  </a:lnTo>
                  <a:lnTo>
                    <a:pt x="5996" y="102057"/>
                  </a:lnTo>
                  <a:lnTo>
                    <a:pt x="0" y="182326"/>
                  </a:lnTo>
                  <a:lnTo>
                    <a:pt x="671" y="243872"/>
                  </a:lnTo>
                  <a:lnTo>
                    <a:pt x="3474" y="311481"/>
                  </a:lnTo>
                  <a:lnTo>
                    <a:pt x="8172" y="378996"/>
                  </a:lnTo>
                  <a:lnTo>
                    <a:pt x="14528" y="440258"/>
                  </a:lnTo>
                  <a:lnTo>
                    <a:pt x="22306" y="489109"/>
                  </a:lnTo>
                  <a:lnTo>
                    <a:pt x="31269" y="519391"/>
                  </a:lnTo>
                  <a:lnTo>
                    <a:pt x="59609" y="461291"/>
                  </a:lnTo>
                  <a:lnTo>
                    <a:pt x="97327" y="284202"/>
                  </a:lnTo>
                  <a:lnTo>
                    <a:pt x="130309" y="97637"/>
                  </a:lnTo>
                  <a:lnTo>
                    <a:pt x="144439" y="11112"/>
                  </a:lnTo>
                  <a:lnTo>
                    <a:pt x="113108" y="0"/>
                  </a:lnTo>
                  <a:close/>
                </a:path>
              </a:pathLst>
            </a:custGeom>
            <a:solidFill>
              <a:srgbClr val="E9F5F7"/>
            </a:solidFill>
          </p:spPr>
          <p:txBody>
            <a:bodyPr wrap="square" lIns="0" tIns="0" rIns="0" bIns="0" rtlCol="0"/>
            <a:lstStyle/>
            <a:p>
              <a:endParaRPr/>
            </a:p>
          </p:txBody>
        </p:sp>
        <p:pic>
          <p:nvPicPr>
            <p:cNvPr id="27" name="object 27"/>
            <p:cNvPicPr/>
            <p:nvPr/>
          </p:nvPicPr>
          <p:blipFill>
            <a:blip r:embed="rId11" cstate="print"/>
            <a:stretch>
              <a:fillRect/>
            </a:stretch>
          </p:blipFill>
          <p:spPr>
            <a:xfrm>
              <a:off x="9269216" y="4028029"/>
              <a:ext cx="107883" cy="185560"/>
            </a:xfrm>
            <a:prstGeom prst="rect">
              <a:avLst/>
            </a:prstGeom>
          </p:spPr>
        </p:pic>
        <p:pic>
          <p:nvPicPr>
            <p:cNvPr id="28" name="object 28"/>
            <p:cNvPicPr/>
            <p:nvPr/>
          </p:nvPicPr>
          <p:blipFill>
            <a:blip r:embed="rId12" cstate="print"/>
            <a:stretch>
              <a:fillRect/>
            </a:stretch>
          </p:blipFill>
          <p:spPr>
            <a:xfrm>
              <a:off x="9590553" y="4028029"/>
              <a:ext cx="105433" cy="182540"/>
            </a:xfrm>
            <a:prstGeom prst="rect">
              <a:avLst/>
            </a:prstGeom>
          </p:spPr>
        </p:pic>
        <p:sp>
          <p:nvSpPr>
            <p:cNvPr id="29" name="object 29"/>
            <p:cNvSpPr/>
            <p:nvPr/>
          </p:nvSpPr>
          <p:spPr>
            <a:xfrm>
              <a:off x="8957970" y="3218408"/>
              <a:ext cx="687070" cy="883285"/>
            </a:xfrm>
            <a:custGeom>
              <a:avLst/>
              <a:gdLst/>
              <a:ahLst/>
              <a:cxnLst/>
              <a:rect l="l" t="t" r="r" b="b"/>
              <a:pathLst>
                <a:path w="687070" h="883285">
                  <a:moveTo>
                    <a:pt x="686485" y="822706"/>
                  </a:moveTo>
                  <a:lnTo>
                    <a:pt x="434162" y="525894"/>
                  </a:lnTo>
                  <a:lnTo>
                    <a:pt x="309676" y="210146"/>
                  </a:lnTo>
                  <a:lnTo>
                    <a:pt x="296887" y="181952"/>
                  </a:lnTo>
                  <a:lnTo>
                    <a:pt x="290106" y="168198"/>
                  </a:lnTo>
                  <a:lnTo>
                    <a:pt x="291566" y="157822"/>
                  </a:lnTo>
                  <a:lnTo>
                    <a:pt x="276263" y="113106"/>
                  </a:lnTo>
                  <a:lnTo>
                    <a:pt x="243560" y="61074"/>
                  </a:lnTo>
                  <a:lnTo>
                    <a:pt x="211048" y="17970"/>
                  </a:lnTo>
                  <a:lnTo>
                    <a:pt x="196303" y="0"/>
                  </a:lnTo>
                  <a:lnTo>
                    <a:pt x="47828" y="44919"/>
                  </a:lnTo>
                  <a:lnTo>
                    <a:pt x="49034" y="172046"/>
                  </a:lnTo>
                  <a:lnTo>
                    <a:pt x="17792" y="412483"/>
                  </a:lnTo>
                  <a:lnTo>
                    <a:pt x="2819" y="538454"/>
                  </a:lnTo>
                  <a:lnTo>
                    <a:pt x="0" y="591197"/>
                  </a:lnTo>
                  <a:lnTo>
                    <a:pt x="5245" y="611949"/>
                  </a:lnTo>
                  <a:lnTo>
                    <a:pt x="64173" y="678611"/>
                  </a:lnTo>
                  <a:lnTo>
                    <a:pt x="168795" y="766559"/>
                  </a:lnTo>
                  <a:lnTo>
                    <a:pt x="268605" y="843241"/>
                  </a:lnTo>
                  <a:lnTo>
                    <a:pt x="313105" y="876033"/>
                  </a:lnTo>
                  <a:lnTo>
                    <a:pt x="351510" y="810006"/>
                  </a:lnTo>
                  <a:lnTo>
                    <a:pt x="148729" y="583653"/>
                  </a:lnTo>
                  <a:lnTo>
                    <a:pt x="210540" y="406349"/>
                  </a:lnTo>
                  <a:lnTo>
                    <a:pt x="261645" y="508292"/>
                  </a:lnTo>
                  <a:lnTo>
                    <a:pt x="310832" y="598843"/>
                  </a:lnTo>
                  <a:lnTo>
                    <a:pt x="370751" y="663409"/>
                  </a:lnTo>
                  <a:lnTo>
                    <a:pt x="463804" y="740562"/>
                  </a:lnTo>
                  <a:lnTo>
                    <a:pt x="640080" y="883183"/>
                  </a:lnTo>
                  <a:lnTo>
                    <a:pt x="656513" y="875055"/>
                  </a:lnTo>
                  <a:lnTo>
                    <a:pt x="666826" y="866038"/>
                  </a:lnTo>
                  <a:lnTo>
                    <a:pt x="675360" y="850480"/>
                  </a:lnTo>
                  <a:lnTo>
                    <a:pt x="686485" y="822706"/>
                  </a:lnTo>
                  <a:close/>
                </a:path>
              </a:pathLst>
            </a:custGeom>
            <a:solidFill>
              <a:srgbClr val="493918"/>
            </a:solidFill>
          </p:spPr>
          <p:txBody>
            <a:bodyPr wrap="square" lIns="0" tIns="0" rIns="0" bIns="0" rtlCol="0"/>
            <a:lstStyle/>
            <a:p>
              <a:endParaRPr/>
            </a:p>
          </p:txBody>
        </p:sp>
        <p:sp>
          <p:nvSpPr>
            <p:cNvPr id="30" name="object 30"/>
            <p:cNvSpPr/>
            <p:nvPr/>
          </p:nvSpPr>
          <p:spPr>
            <a:xfrm>
              <a:off x="8946077" y="2802408"/>
              <a:ext cx="323215" cy="639445"/>
            </a:xfrm>
            <a:custGeom>
              <a:avLst/>
              <a:gdLst/>
              <a:ahLst/>
              <a:cxnLst/>
              <a:rect l="l" t="t" r="r" b="b"/>
              <a:pathLst>
                <a:path w="323215" h="639445">
                  <a:moveTo>
                    <a:pt x="139463" y="0"/>
                  </a:moveTo>
                  <a:lnTo>
                    <a:pt x="76732" y="6845"/>
                  </a:lnTo>
                  <a:lnTo>
                    <a:pt x="43446" y="31089"/>
                  </a:lnTo>
                  <a:lnTo>
                    <a:pt x="20555" y="125318"/>
                  </a:lnTo>
                  <a:lnTo>
                    <a:pt x="12603" y="212788"/>
                  </a:lnTo>
                  <a:lnTo>
                    <a:pt x="4343" y="365531"/>
                  </a:lnTo>
                  <a:lnTo>
                    <a:pt x="1621" y="422550"/>
                  </a:lnTo>
                  <a:lnTo>
                    <a:pt x="0" y="469011"/>
                  </a:lnTo>
                  <a:lnTo>
                    <a:pt x="131" y="496747"/>
                  </a:lnTo>
                  <a:lnTo>
                    <a:pt x="16533" y="557132"/>
                  </a:lnTo>
                  <a:lnTo>
                    <a:pt x="45989" y="596122"/>
                  </a:lnTo>
                  <a:lnTo>
                    <a:pt x="85941" y="624337"/>
                  </a:lnTo>
                  <a:lnTo>
                    <a:pt x="132438" y="638912"/>
                  </a:lnTo>
                  <a:lnTo>
                    <a:pt x="181525" y="636981"/>
                  </a:lnTo>
                  <a:lnTo>
                    <a:pt x="234301" y="622711"/>
                  </a:lnTo>
                  <a:lnTo>
                    <a:pt x="277977" y="606307"/>
                  </a:lnTo>
                  <a:lnTo>
                    <a:pt x="308797" y="589175"/>
                  </a:lnTo>
                  <a:lnTo>
                    <a:pt x="323003" y="572719"/>
                  </a:lnTo>
                  <a:lnTo>
                    <a:pt x="319791" y="557237"/>
                  </a:lnTo>
                  <a:lnTo>
                    <a:pt x="291985" y="475073"/>
                  </a:lnTo>
                  <a:lnTo>
                    <a:pt x="272720" y="413536"/>
                  </a:lnTo>
                  <a:lnTo>
                    <a:pt x="253433" y="341795"/>
                  </a:lnTo>
                  <a:lnTo>
                    <a:pt x="247677" y="309563"/>
                  </a:lnTo>
                  <a:lnTo>
                    <a:pt x="243568" y="268097"/>
                  </a:lnTo>
                  <a:lnTo>
                    <a:pt x="238331" y="207228"/>
                  </a:lnTo>
                  <a:lnTo>
                    <a:pt x="229189" y="116789"/>
                  </a:lnTo>
                  <a:lnTo>
                    <a:pt x="213893" y="55648"/>
                  </a:lnTo>
                  <a:lnTo>
                    <a:pt x="165498" y="5080"/>
                  </a:lnTo>
                  <a:lnTo>
                    <a:pt x="146208" y="358"/>
                  </a:lnTo>
                  <a:lnTo>
                    <a:pt x="139463" y="0"/>
                  </a:lnTo>
                  <a:close/>
                </a:path>
              </a:pathLst>
            </a:custGeom>
            <a:solidFill>
              <a:srgbClr val="A9CD6D"/>
            </a:solidFill>
          </p:spPr>
          <p:txBody>
            <a:bodyPr wrap="square" lIns="0" tIns="0" rIns="0" bIns="0" rtlCol="0"/>
            <a:lstStyle/>
            <a:p>
              <a:endParaRPr/>
            </a:p>
          </p:txBody>
        </p:sp>
        <p:pic>
          <p:nvPicPr>
            <p:cNvPr id="31" name="object 31"/>
            <p:cNvPicPr/>
            <p:nvPr/>
          </p:nvPicPr>
          <p:blipFill>
            <a:blip r:embed="rId13" cstate="print"/>
            <a:stretch>
              <a:fillRect/>
            </a:stretch>
          </p:blipFill>
          <p:spPr>
            <a:xfrm>
              <a:off x="8910420" y="2585354"/>
              <a:ext cx="185800" cy="338554"/>
            </a:xfrm>
            <a:prstGeom prst="rect">
              <a:avLst/>
            </a:prstGeom>
          </p:spPr>
        </p:pic>
        <p:pic>
          <p:nvPicPr>
            <p:cNvPr id="32" name="object 32"/>
            <p:cNvPicPr/>
            <p:nvPr/>
          </p:nvPicPr>
          <p:blipFill>
            <a:blip r:embed="rId14" cstate="print"/>
            <a:stretch>
              <a:fillRect/>
            </a:stretch>
          </p:blipFill>
          <p:spPr>
            <a:xfrm>
              <a:off x="9599657" y="4052154"/>
              <a:ext cx="98784" cy="161518"/>
            </a:xfrm>
            <a:prstGeom prst="rect">
              <a:avLst/>
            </a:prstGeom>
          </p:spPr>
        </p:pic>
        <p:pic>
          <p:nvPicPr>
            <p:cNvPr id="33" name="object 33"/>
            <p:cNvPicPr/>
            <p:nvPr/>
          </p:nvPicPr>
          <p:blipFill>
            <a:blip r:embed="rId15" cstate="print"/>
            <a:stretch>
              <a:fillRect/>
            </a:stretch>
          </p:blipFill>
          <p:spPr>
            <a:xfrm>
              <a:off x="7136731" y="1089482"/>
              <a:ext cx="459018" cy="459020"/>
            </a:xfrm>
            <a:prstGeom prst="rect">
              <a:avLst/>
            </a:prstGeom>
          </p:spPr>
        </p:pic>
        <p:sp>
          <p:nvSpPr>
            <p:cNvPr id="34" name="object 34"/>
            <p:cNvSpPr/>
            <p:nvPr/>
          </p:nvSpPr>
          <p:spPr>
            <a:xfrm>
              <a:off x="7185546" y="1138884"/>
              <a:ext cx="362585" cy="362585"/>
            </a:xfrm>
            <a:custGeom>
              <a:avLst/>
              <a:gdLst/>
              <a:ahLst/>
              <a:cxnLst/>
              <a:rect l="l" t="t" r="r" b="b"/>
              <a:pathLst>
                <a:path w="362584" h="362584">
                  <a:moveTo>
                    <a:pt x="362191" y="157810"/>
                  </a:moveTo>
                  <a:lnTo>
                    <a:pt x="349453" y="110528"/>
                  </a:lnTo>
                  <a:lnTo>
                    <a:pt x="324675" y="68300"/>
                  </a:lnTo>
                  <a:lnTo>
                    <a:pt x="290855" y="35191"/>
                  </a:lnTo>
                  <a:lnTo>
                    <a:pt x="250240" y="12153"/>
                  </a:lnTo>
                  <a:lnTo>
                    <a:pt x="205143" y="114"/>
                  </a:lnTo>
                  <a:lnTo>
                    <a:pt x="157810" y="0"/>
                  </a:lnTo>
                  <a:lnTo>
                    <a:pt x="110540" y="12738"/>
                  </a:lnTo>
                  <a:lnTo>
                    <a:pt x="68300" y="37515"/>
                  </a:lnTo>
                  <a:lnTo>
                    <a:pt x="35204" y="71335"/>
                  </a:lnTo>
                  <a:lnTo>
                    <a:pt x="12166" y="111937"/>
                  </a:lnTo>
                  <a:lnTo>
                    <a:pt x="114" y="157048"/>
                  </a:lnTo>
                  <a:lnTo>
                    <a:pt x="0" y="204381"/>
                  </a:lnTo>
                  <a:lnTo>
                    <a:pt x="12750" y="251650"/>
                  </a:lnTo>
                  <a:lnTo>
                    <a:pt x="37515" y="293878"/>
                  </a:lnTo>
                  <a:lnTo>
                    <a:pt x="71348" y="326986"/>
                  </a:lnTo>
                  <a:lnTo>
                    <a:pt x="111950" y="350024"/>
                  </a:lnTo>
                  <a:lnTo>
                    <a:pt x="157060" y="362064"/>
                  </a:lnTo>
                  <a:lnTo>
                    <a:pt x="204381" y="362191"/>
                  </a:lnTo>
                  <a:lnTo>
                    <a:pt x="251663" y="349440"/>
                  </a:lnTo>
                  <a:lnTo>
                    <a:pt x="293890" y="324675"/>
                  </a:lnTo>
                  <a:lnTo>
                    <a:pt x="326986" y="290842"/>
                  </a:lnTo>
                  <a:lnTo>
                    <a:pt x="350024" y="250240"/>
                  </a:lnTo>
                  <a:lnTo>
                    <a:pt x="362077" y="205130"/>
                  </a:lnTo>
                  <a:lnTo>
                    <a:pt x="362191" y="157810"/>
                  </a:lnTo>
                  <a:close/>
                </a:path>
              </a:pathLst>
            </a:custGeom>
            <a:solidFill>
              <a:srgbClr val="FFFFFF"/>
            </a:solidFill>
          </p:spPr>
          <p:txBody>
            <a:bodyPr wrap="square" lIns="0" tIns="0" rIns="0" bIns="0" rtlCol="0"/>
            <a:lstStyle/>
            <a:p>
              <a:endParaRPr/>
            </a:p>
          </p:txBody>
        </p:sp>
        <p:pic>
          <p:nvPicPr>
            <p:cNvPr id="35" name="object 35"/>
            <p:cNvPicPr/>
            <p:nvPr/>
          </p:nvPicPr>
          <p:blipFill>
            <a:blip r:embed="rId16" cstate="print"/>
            <a:stretch>
              <a:fillRect/>
            </a:stretch>
          </p:blipFill>
          <p:spPr>
            <a:xfrm>
              <a:off x="7413675" y="1447964"/>
              <a:ext cx="32943" cy="48285"/>
            </a:xfrm>
            <a:prstGeom prst="rect">
              <a:avLst/>
            </a:prstGeom>
          </p:spPr>
        </p:pic>
        <p:pic>
          <p:nvPicPr>
            <p:cNvPr id="36" name="object 36"/>
            <p:cNvPicPr/>
            <p:nvPr/>
          </p:nvPicPr>
          <p:blipFill>
            <a:blip r:embed="rId17" cstate="print"/>
            <a:stretch>
              <a:fillRect/>
            </a:stretch>
          </p:blipFill>
          <p:spPr>
            <a:xfrm>
              <a:off x="7189126" y="1367739"/>
              <a:ext cx="49542" cy="31686"/>
            </a:xfrm>
            <a:prstGeom prst="rect">
              <a:avLst/>
            </a:prstGeom>
          </p:spPr>
        </p:pic>
        <p:pic>
          <p:nvPicPr>
            <p:cNvPr id="37" name="object 37"/>
            <p:cNvPicPr/>
            <p:nvPr/>
          </p:nvPicPr>
          <p:blipFill>
            <a:blip r:embed="rId18" cstate="print"/>
            <a:stretch>
              <a:fillRect/>
            </a:stretch>
          </p:blipFill>
          <p:spPr>
            <a:xfrm>
              <a:off x="7285939" y="1143190"/>
              <a:ext cx="32943" cy="48285"/>
            </a:xfrm>
            <a:prstGeom prst="rect">
              <a:avLst/>
            </a:prstGeom>
          </p:spPr>
        </p:pic>
        <p:pic>
          <p:nvPicPr>
            <p:cNvPr id="38" name="object 38"/>
            <p:cNvPicPr/>
            <p:nvPr/>
          </p:nvPicPr>
          <p:blipFill>
            <a:blip r:embed="rId17" cstate="print"/>
            <a:stretch>
              <a:fillRect/>
            </a:stretch>
          </p:blipFill>
          <p:spPr>
            <a:xfrm>
              <a:off x="7493901" y="1240002"/>
              <a:ext cx="49542" cy="31686"/>
            </a:xfrm>
            <a:prstGeom prst="rect">
              <a:avLst/>
            </a:prstGeom>
          </p:spPr>
        </p:pic>
        <p:pic>
          <p:nvPicPr>
            <p:cNvPr id="39" name="object 39"/>
            <p:cNvPicPr/>
            <p:nvPr/>
          </p:nvPicPr>
          <p:blipFill>
            <a:blip r:embed="rId19" cstate="print"/>
            <a:stretch>
              <a:fillRect/>
            </a:stretch>
          </p:blipFill>
          <p:spPr>
            <a:xfrm>
              <a:off x="7356855" y="1024940"/>
              <a:ext cx="55295" cy="50139"/>
            </a:xfrm>
            <a:prstGeom prst="rect">
              <a:avLst/>
            </a:prstGeom>
          </p:spPr>
        </p:pic>
        <p:pic>
          <p:nvPicPr>
            <p:cNvPr id="40" name="object 40"/>
            <p:cNvPicPr/>
            <p:nvPr/>
          </p:nvPicPr>
          <p:blipFill>
            <a:blip r:embed="rId20" cstate="print"/>
            <a:stretch>
              <a:fillRect/>
            </a:stretch>
          </p:blipFill>
          <p:spPr>
            <a:xfrm>
              <a:off x="7130668" y="1110246"/>
              <a:ext cx="66763" cy="66713"/>
            </a:xfrm>
            <a:prstGeom prst="rect">
              <a:avLst/>
            </a:prstGeom>
          </p:spPr>
        </p:pic>
        <p:pic>
          <p:nvPicPr>
            <p:cNvPr id="41" name="object 41"/>
            <p:cNvPicPr/>
            <p:nvPr/>
          </p:nvPicPr>
          <p:blipFill>
            <a:blip r:embed="rId21" cstate="print"/>
            <a:stretch>
              <a:fillRect/>
            </a:stretch>
          </p:blipFill>
          <p:spPr>
            <a:xfrm>
              <a:off x="7176967" y="956132"/>
              <a:ext cx="141974" cy="151459"/>
            </a:xfrm>
            <a:prstGeom prst="rect">
              <a:avLst/>
            </a:prstGeom>
          </p:spPr>
        </p:pic>
        <p:pic>
          <p:nvPicPr>
            <p:cNvPr id="42" name="object 42"/>
            <p:cNvPicPr/>
            <p:nvPr/>
          </p:nvPicPr>
          <p:blipFill>
            <a:blip r:embed="rId22" cstate="print"/>
            <a:stretch>
              <a:fillRect/>
            </a:stretch>
          </p:blipFill>
          <p:spPr>
            <a:xfrm>
              <a:off x="7349421" y="1181125"/>
              <a:ext cx="138485" cy="206082"/>
            </a:xfrm>
            <a:prstGeom prst="rect">
              <a:avLst/>
            </a:prstGeom>
          </p:spPr>
        </p:pic>
        <p:pic>
          <p:nvPicPr>
            <p:cNvPr id="43" name="object 43"/>
            <p:cNvPicPr/>
            <p:nvPr/>
          </p:nvPicPr>
          <p:blipFill>
            <a:blip r:embed="rId23" cstate="print"/>
            <a:stretch>
              <a:fillRect/>
            </a:stretch>
          </p:blipFill>
          <p:spPr>
            <a:xfrm>
              <a:off x="7343711" y="1550987"/>
              <a:ext cx="1481486" cy="2663583"/>
            </a:xfrm>
            <a:prstGeom prst="rect">
              <a:avLst/>
            </a:prstGeom>
          </p:spPr>
        </p:pic>
        <p:pic>
          <p:nvPicPr>
            <p:cNvPr id="44" name="object 44"/>
            <p:cNvPicPr/>
            <p:nvPr/>
          </p:nvPicPr>
          <p:blipFill>
            <a:blip r:embed="rId24" cstate="print"/>
            <a:stretch>
              <a:fillRect/>
            </a:stretch>
          </p:blipFill>
          <p:spPr>
            <a:xfrm>
              <a:off x="8510546" y="2502087"/>
              <a:ext cx="149423" cy="173862"/>
            </a:xfrm>
            <a:prstGeom prst="rect">
              <a:avLst/>
            </a:prstGeom>
          </p:spPr>
        </p:pic>
        <p:pic>
          <p:nvPicPr>
            <p:cNvPr id="45" name="object 45"/>
            <p:cNvPicPr/>
            <p:nvPr/>
          </p:nvPicPr>
          <p:blipFill>
            <a:blip r:embed="rId25" cstate="print"/>
            <a:stretch>
              <a:fillRect/>
            </a:stretch>
          </p:blipFill>
          <p:spPr>
            <a:xfrm>
              <a:off x="8604148" y="2619108"/>
              <a:ext cx="544268" cy="323972"/>
            </a:xfrm>
            <a:prstGeom prst="rect">
              <a:avLst/>
            </a:prstGeom>
          </p:spPr>
        </p:pic>
        <p:pic>
          <p:nvPicPr>
            <p:cNvPr id="46" name="object 46"/>
            <p:cNvPicPr/>
            <p:nvPr/>
          </p:nvPicPr>
          <p:blipFill>
            <a:blip r:embed="rId26" cstate="print"/>
            <a:stretch>
              <a:fillRect/>
            </a:stretch>
          </p:blipFill>
          <p:spPr>
            <a:xfrm>
              <a:off x="6868348" y="2866839"/>
              <a:ext cx="83223" cy="115912"/>
            </a:xfrm>
            <a:prstGeom prst="rect">
              <a:avLst/>
            </a:prstGeom>
          </p:spPr>
        </p:pic>
        <p:pic>
          <p:nvPicPr>
            <p:cNvPr id="47" name="object 47"/>
            <p:cNvPicPr/>
            <p:nvPr/>
          </p:nvPicPr>
          <p:blipFill>
            <a:blip r:embed="rId27" cstate="print"/>
            <a:stretch>
              <a:fillRect/>
            </a:stretch>
          </p:blipFill>
          <p:spPr>
            <a:xfrm>
              <a:off x="6804482" y="2610281"/>
              <a:ext cx="220662" cy="298678"/>
            </a:xfrm>
            <a:prstGeom prst="rect">
              <a:avLst/>
            </a:prstGeom>
          </p:spPr>
        </p:pic>
        <p:pic>
          <p:nvPicPr>
            <p:cNvPr id="48" name="object 48"/>
            <p:cNvPicPr/>
            <p:nvPr/>
          </p:nvPicPr>
          <p:blipFill>
            <a:blip r:embed="rId28" cstate="print"/>
            <a:stretch>
              <a:fillRect/>
            </a:stretch>
          </p:blipFill>
          <p:spPr>
            <a:xfrm>
              <a:off x="7140769" y="4097026"/>
              <a:ext cx="199079" cy="126445"/>
            </a:xfrm>
            <a:prstGeom prst="rect">
              <a:avLst/>
            </a:prstGeom>
          </p:spPr>
        </p:pic>
        <p:pic>
          <p:nvPicPr>
            <p:cNvPr id="49" name="object 49"/>
            <p:cNvPicPr/>
            <p:nvPr/>
          </p:nvPicPr>
          <p:blipFill>
            <a:blip r:embed="rId29" cstate="print"/>
            <a:stretch>
              <a:fillRect/>
            </a:stretch>
          </p:blipFill>
          <p:spPr>
            <a:xfrm>
              <a:off x="6887545" y="4097026"/>
              <a:ext cx="199881" cy="128131"/>
            </a:xfrm>
            <a:prstGeom prst="rect">
              <a:avLst/>
            </a:prstGeom>
          </p:spPr>
        </p:pic>
        <p:sp>
          <p:nvSpPr>
            <p:cNvPr id="50" name="object 50"/>
            <p:cNvSpPr/>
            <p:nvPr/>
          </p:nvSpPr>
          <p:spPr>
            <a:xfrm>
              <a:off x="6940732" y="2430699"/>
              <a:ext cx="256540" cy="573405"/>
            </a:xfrm>
            <a:custGeom>
              <a:avLst/>
              <a:gdLst/>
              <a:ahLst/>
              <a:cxnLst/>
              <a:rect l="l" t="t" r="r" b="b"/>
              <a:pathLst>
                <a:path w="256540" h="573405">
                  <a:moveTo>
                    <a:pt x="163728" y="64287"/>
                  </a:moveTo>
                  <a:lnTo>
                    <a:pt x="159299" y="67134"/>
                  </a:lnTo>
                  <a:lnTo>
                    <a:pt x="157394" y="74040"/>
                  </a:lnTo>
                  <a:lnTo>
                    <a:pt x="157284" y="82278"/>
                  </a:lnTo>
                  <a:lnTo>
                    <a:pt x="158077" y="89382"/>
                  </a:lnTo>
                  <a:lnTo>
                    <a:pt x="166202" y="127507"/>
                  </a:lnTo>
                  <a:lnTo>
                    <a:pt x="170789" y="142087"/>
                  </a:lnTo>
                  <a:lnTo>
                    <a:pt x="169125" y="149342"/>
                  </a:lnTo>
                  <a:lnTo>
                    <a:pt x="165228" y="162436"/>
                  </a:lnTo>
                  <a:lnTo>
                    <a:pt x="160057" y="178763"/>
                  </a:lnTo>
                  <a:lnTo>
                    <a:pt x="149797" y="210461"/>
                  </a:lnTo>
                  <a:lnTo>
                    <a:pt x="145289" y="224574"/>
                  </a:lnTo>
                  <a:lnTo>
                    <a:pt x="141393" y="237182"/>
                  </a:lnTo>
                  <a:lnTo>
                    <a:pt x="138455" y="247408"/>
                  </a:lnTo>
                  <a:lnTo>
                    <a:pt x="130756" y="272542"/>
                  </a:lnTo>
                  <a:lnTo>
                    <a:pt x="123301" y="295735"/>
                  </a:lnTo>
                  <a:lnTo>
                    <a:pt x="116679" y="315694"/>
                  </a:lnTo>
                  <a:lnTo>
                    <a:pt x="109080" y="338124"/>
                  </a:lnTo>
                  <a:lnTo>
                    <a:pt x="108623" y="339547"/>
                  </a:lnTo>
                  <a:lnTo>
                    <a:pt x="0" y="501954"/>
                  </a:lnTo>
                  <a:lnTo>
                    <a:pt x="49326" y="572833"/>
                  </a:lnTo>
                  <a:lnTo>
                    <a:pt x="115825" y="476175"/>
                  </a:lnTo>
                  <a:lnTo>
                    <a:pt x="158146" y="414168"/>
                  </a:lnTo>
                  <a:lnTo>
                    <a:pt x="179476" y="381952"/>
                  </a:lnTo>
                  <a:lnTo>
                    <a:pt x="192976" y="325234"/>
                  </a:lnTo>
                  <a:lnTo>
                    <a:pt x="201680" y="285459"/>
                  </a:lnTo>
                  <a:lnTo>
                    <a:pt x="204241" y="272516"/>
                  </a:lnTo>
                  <a:lnTo>
                    <a:pt x="204370" y="272516"/>
                  </a:lnTo>
                  <a:lnTo>
                    <a:pt x="216668" y="189034"/>
                  </a:lnTo>
                  <a:lnTo>
                    <a:pt x="227658" y="151064"/>
                  </a:lnTo>
                  <a:lnTo>
                    <a:pt x="239811" y="127320"/>
                  </a:lnTo>
                  <a:lnTo>
                    <a:pt x="243800" y="118703"/>
                  </a:lnTo>
                  <a:lnTo>
                    <a:pt x="246711" y="110012"/>
                  </a:lnTo>
                  <a:lnTo>
                    <a:pt x="248720" y="102042"/>
                  </a:lnTo>
                  <a:lnTo>
                    <a:pt x="250088" y="95402"/>
                  </a:lnTo>
                  <a:lnTo>
                    <a:pt x="250563" y="92976"/>
                  </a:lnTo>
                  <a:lnTo>
                    <a:pt x="176276" y="92976"/>
                  </a:lnTo>
                  <a:lnTo>
                    <a:pt x="173627" y="83843"/>
                  </a:lnTo>
                  <a:lnTo>
                    <a:pt x="172578" y="74498"/>
                  </a:lnTo>
                  <a:lnTo>
                    <a:pt x="170241" y="67219"/>
                  </a:lnTo>
                  <a:lnTo>
                    <a:pt x="163728" y="64287"/>
                  </a:lnTo>
                  <a:close/>
                </a:path>
                <a:path w="256540" h="573405">
                  <a:moveTo>
                    <a:pt x="185051" y="0"/>
                  </a:moveTo>
                  <a:lnTo>
                    <a:pt x="187642" y="19050"/>
                  </a:lnTo>
                  <a:lnTo>
                    <a:pt x="187283" y="21348"/>
                  </a:lnTo>
                  <a:lnTo>
                    <a:pt x="187181" y="22542"/>
                  </a:lnTo>
                  <a:lnTo>
                    <a:pt x="183036" y="67219"/>
                  </a:lnTo>
                  <a:lnTo>
                    <a:pt x="176276" y="92976"/>
                  </a:lnTo>
                  <a:lnTo>
                    <a:pt x="250563" y="92976"/>
                  </a:lnTo>
                  <a:lnTo>
                    <a:pt x="251040" y="90538"/>
                  </a:lnTo>
                  <a:lnTo>
                    <a:pt x="251460" y="89382"/>
                  </a:lnTo>
                  <a:lnTo>
                    <a:pt x="254516" y="76141"/>
                  </a:lnTo>
                  <a:lnTo>
                    <a:pt x="254975" y="70561"/>
                  </a:lnTo>
                  <a:lnTo>
                    <a:pt x="238912" y="70561"/>
                  </a:lnTo>
                  <a:lnTo>
                    <a:pt x="239647" y="62800"/>
                  </a:lnTo>
                  <a:lnTo>
                    <a:pt x="240451" y="55143"/>
                  </a:lnTo>
                  <a:lnTo>
                    <a:pt x="205600" y="55143"/>
                  </a:lnTo>
                  <a:lnTo>
                    <a:pt x="203571" y="32166"/>
                  </a:lnTo>
                  <a:lnTo>
                    <a:pt x="201763" y="14966"/>
                  </a:lnTo>
                  <a:lnTo>
                    <a:pt x="199076" y="4072"/>
                  </a:lnTo>
                  <a:lnTo>
                    <a:pt x="194411" y="12"/>
                  </a:lnTo>
                  <a:lnTo>
                    <a:pt x="185051" y="0"/>
                  </a:lnTo>
                  <a:close/>
                </a:path>
                <a:path w="256540" h="573405">
                  <a:moveTo>
                    <a:pt x="248183" y="34988"/>
                  </a:moveTo>
                  <a:lnTo>
                    <a:pt x="245923" y="39812"/>
                  </a:lnTo>
                  <a:lnTo>
                    <a:pt x="243480" y="51206"/>
                  </a:lnTo>
                  <a:lnTo>
                    <a:pt x="241185" y="62804"/>
                  </a:lnTo>
                  <a:lnTo>
                    <a:pt x="238912" y="70561"/>
                  </a:lnTo>
                  <a:lnTo>
                    <a:pt x="254975" y="70561"/>
                  </a:lnTo>
                  <a:lnTo>
                    <a:pt x="256012" y="57970"/>
                  </a:lnTo>
                  <a:lnTo>
                    <a:pt x="254413" y="41907"/>
                  </a:lnTo>
                  <a:lnTo>
                    <a:pt x="248183" y="34988"/>
                  </a:lnTo>
                  <a:close/>
                </a:path>
                <a:path w="256540" h="573405">
                  <a:moveTo>
                    <a:pt x="220078" y="825"/>
                  </a:moveTo>
                  <a:lnTo>
                    <a:pt x="214450" y="2505"/>
                  </a:lnTo>
                  <a:lnTo>
                    <a:pt x="211475" y="8304"/>
                  </a:lnTo>
                  <a:lnTo>
                    <a:pt x="210589" y="16157"/>
                  </a:lnTo>
                  <a:lnTo>
                    <a:pt x="211226" y="24003"/>
                  </a:lnTo>
                  <a:lnTo>
                    <a:pt x="209992" y="29614"/>
                  </a:lnTo>
                  <a:lnTo>
                    <a:pt x="208419" y="39738"/>
                  </a:lnTo>
                  <a:lnTo>
                    <a:pt x="208384" y="42755"/>
                  </a:lnTo>
                  <a:lnTo>
                    <a:pt x="207708" y="46443"/>
                  </a:lnTo>
                  <a:lnTo>
                    <a:pt x="206654" y="51206"/>
                  </a:lnTo>
                  <a:lnTo>
                    <a:pt x="205600" y="55143"/>
                  </a:lnTo>
                  <a:lnTo>
                    <a:pt x="240451" y="55143"/>
                  </a:lnTo>
                  <a:lnTo>
                    <a:pt x="240777" y="52031"/>
                  </a:lnTo>
                  <a:lnTo>
                    <a:pt x="224269" y="52031"/>
                  </a:lnTo>
                  <a:lnTo>
                    <a:pt x="224392" y="28117"/>
                  </a:lnTo>
                  <a:lnTo>
                    <a:pt x="224482" y="21348"/>
                  </a:lnTo>
                  <a:lnTo>
                    <a:pt x="224853" y="1536"/>
                  </a:lnTo>
                  <a:lnTo>
                    <a:pt x="220078" y="825"/>
                  </a:lnTo>
                  <a:close/>
                </a:path>
                <a:path w="256540" h="573405">
                  <a:moveTo>
                    <a:pt x="242735" y="12788"/>
                  </a:moveTo>
                  <a:lnTo>
                    <a:pt x="236537" y="12788"/>
                  </a:lnTo>
                  <a:lnTo>
                    <a:pt x="231602" y="17872"/>
                  </a:lnTo>
                  <a:lnTo>
                    <a:pt x="227965" y="29614"/>
                  </a:lnTo>
                  <a:lnTo>
                    <a:pt x="225546" y="42755"/>
                  </a:lnTo>
                  <a:lnTo>
                    <a:pt x="224269" y="52031"/>
                  </a:lnTo>
                  <a:lnTo>
                    <a:pt x="240777" y="52031"/>
                  </a:lnTo>
                  <a:lnTo>
                    <a:pt x="242446" y="35874"/>
                  </a:lnTo>
                  <a:lnTo>
                    <a:pt x="243103" y="28117"/>
                  </a:lnTo>
                  <a:lnTo>
                    <a:pt x="243230" y="21348"/>
                  </a:lnTo>
                  <a:lnTo>
                    <a:pt x="242735" y="12788"/>
                  </a:lnTo>
                  <a:close/>
                </a:path>
              </a:pathLst>
            </a:custGeom>
            <a:solidFill>
              <a:srgbClr val="F4A194"/>
            </a:solidFill>
          </p:spPr>
          <p:txBody>
            <a:bodyPr wrap="square" lIns="0" tIns="0" rIns="0" bIns="0" rtlCol="0"/>
            <a:lstStyle/>
            <a:p>
              <a:endParaRPr/>
            </a:p>
          </p:txBody>
        </p:sp>
        <p:sp>
          <p:nvSpPr>
            <p:cNvPr id="51" name="object 51"/>
            <p:cNvSpPr/>
            <p:nvPr/>
          </p:nvSpPr>
          <p:spPr>
            <a:xfrm>
              <a:off x="7118267" y="2526390"/>
              <a:ext cx="24765" cy="27940"/>
            </a:xfrm>
            <a:custGeom>
              <a:avLst/>
              <a:gdLst/>
              <a:ahLst/>
              <a:cxnLst/>
              <a:rect l="l" t="t" r="r" b="b"/>
              <a:pathLst>
                <a:path w="24765" h="27939">
                  <a:moveTo>
                    <a:pt x="8762" y="0"/>
                  </a:moveTo>
                  <a:lnTo>
                    <a:pt x="0" y="3378"/>
                  </a:lnTo>
                  <a:lnTo>
                    <a:pt x="9212" y="3776"/>
                  </a:lnTo>
                  <a:lnTo>
                    <a:pt x="14836" y="6419"/>
                  </a:lnTo>
                  <a:lnTo>
                    <a:pt x="19170" y="13568"/>
                  </a:lnTo>
                  <a:lnTo>
                    <a:pt x="24510" y="27482"/>
                  </a:lnTo>
                  <a:lnTo>
                    <a:pt x="23812" y="12712"/>
                  </a:lnTo>
                  <a:lnTo>
                    <a:pt x="8762" y="0"/>
                  </a:lnTo>
                  <a:close/>
                </a:path>
              </a:pathLst>
            </a:custGeom>
            <a:solidFill>
              <a:srgbClr val="EE715D"/>
            </a:solidFill>
          </p:spPr>
          <p:txBody>
            <a:bodyPr wrap="square" lIns="0" tIns="0" rIns="0" bIns="0" rtlCol="0"/>
            <a:lstStyle/>
            <a:p>
              <a:endParaRPr/>
            </a:p>
          </p:txBody>
        </p:sp>
        <p:pic>
          <p:nvPicPr>
            <p:cNvPr id="52" name="object 52"/>
            <p:cNvPicPr/>
            <p:nvPr/>
          </p:nvPicPr>
          <p:blipFill>
            <a:blip r:embed="rId30" cstate="print"/>
            <a:stretch>
              <a:fillRect/>
            </a:stretch>
          </p:blipFill>
          <p:spPr>
            <a:xfrm>
              <a:off x="6847240" y="2349728"/>
              <a:ext cx="156819" cy="292917"/>
            </a:xfrm>
            <a:prstGeom prst="rect">
              <a:avLst/>
            </a:prstGeom>
          </p:spPr>
        </p:pic>
        <p:sp>
          <p:nvSpPr>
            <p:cNvPr id="53" name="object 53"/>
            <p:cNvSpPr/>
            <p:nvPr/>
          </p:nvSpPr>
          <p:spPr>
            <a:xfrm>
              <a:off x="6804837" y="2298322"/>
              <a:ext cx="142240" cy="254635"/>
            </a:xfrm>
            <a:custGeom>
              <a:avLst/>
              <a:gdLst/>
              <a:ahLst/>
              <a:cxnLst/>
              <a:rect l="l" t="t" r="r" b="b"/>
              <a:pathLst>
                <a:path w="142240" h="254635">
                  <a:moveTo>
                    <a:pt x="111491" y="0"/>
                  </a:moveTo>
                  <a:lnTo>
                    <a:pt x="65307" y="17813"/>
                  </a:lnTo>
                  <a:lnTo>
                    <a:pt x="37668" y="58007"/>
                  </a:lnTo>
                  <a:lnTo>
                    <a:pt x="27190" y="64891"/>
                  </a:lnTo>
                  <a:lnTo>
                    <a:pt x="16714" y="76362"/>
                  </a:lnTo>
                  <a:lnTo>
                    <a:pt x="7298" y="94019"/>
                  </a:lnTo>
                  <a:lnTo>
                    <a:pt x="0" y="119462"/>
                  </a:lnTo>
                  <a:lnTo>
                    <a:pt x="350" y="153856"/>
                  </a:lnTo>
                  <a:lnTo>
                    <a:pt x="13244" y="182616"/>
                  </a:lnTo>
                  <a:lnTo>
                    <a:pt x="34756" y="204323"/>
                  </a:lnTo>
                  <a:lnTo>
                    <a:pt x="60960" y="217557"/>
                  </a:lnTo>
                  <a:lnTo>
                    <a:pt x="82924" y="228129"/>
                  </a:lnTo>
                  <a:lnTo>
                    <a:pt x="95819" y="240319"/>
                  </a:lnTo>
                  <a:lnTo>
                    <a:pt x="101902" y="250379"/>
                  </a:lnTo>
                  <a:lnTo>
                    <a:pt x="103428" y="254565"/>
                  </a:lnTo>
                  <a:lnTo>
                    <a:pt x="107022" y="226955"/>
                  </a:lnTo>
                  <a:lnTo>
                    <a:pt x="102163" y="212868"/>
                  </a:lnTo>
                  <a:lnTo>
                    <a:pt x="98436" y="204416"/>
                  </a:lnTo>
                  <a:lnTo>
                    <a:pt x="93944" y="198216"/>
                  </a:lnTo>
                  <a:lnTo>
                    <a:pt x="86791" y="190887"/>
                  </a:lnTo>
                  <a:lnTo>
                    <a:pt x="82587" y="180965"/>
                  </a:lnTo>
                  <a:lnTo>
                    <a:pt x="85307" y="169800"/>
                  </a:lnTo>
                  <a:lnTo>
                    <a:pt x="90601" y="158210"/>
                  </a:lnTo>
                  <a:lnTo>
                    <a:pt x="94119" y="147009"/>
                  </a:lnTo>
                  <a:lnTo>
                    <a:pt x="93661" y="137019"/>
                  </a:lnTo>
                  <a:lnTo>
                    <a:pt x="91589" y="124423"/>
                  </a:lnTo>
                  <a:lnTo>
                    <a:pt x="89597" y="110506"/>
                  </a:lnTo>
                  <a:lnTo>
                    <a:pt x="109537" y="66972"/>
                  </a:lnTo>
                  <a:lnTo>
                    <a:pt x="129463" y="55823"/>
                  </a:lnTo>
                  <a:lnTo>
                    <a:pt x="141873" y="38621"/>
                  </a:lnTo>
                  <a:lnTo>
                    <a:pt x="133323" y="15892"/>
                  </a:lnTo>
                  <a:lnTo>
                    <a:pt x="111491" y="0"/>
                  </a:lnTo>
                  <a:close/>
                </a:path>
              </a:pathLst>
            </a:custGeom>
            <a:solidFill>
              <a:srgbClr val="002620"/>
            </a:solidFill>
          </p:spPr>
          <p:txBody>
            <a:bodyPr wrap="square" lIns="0" tIns="0" rIns="0" bIns="0" rtlCol="0"/>
            <a:lstStyle/>
            <a:p>
              <a:endParaRPr/>
            </a:p>
          </p:txBody>
        </p:sp>
        <p:sp>
          <p:nvSpPr>
            <p:cNvPr id="54" name="object 54"/>
            <p:cNvSpPr/>
            <p:nvPr/>
          </p:nvSpPr>
          <p:spPr>
            <a:xfrm>
              <a:off x="6876260" y="2446401"/>
              <a:ext cx="30480" cy="45085"/>
            </a:xfrm>
            <a:custGeom>
              <a:avLst/>
              <a:gdLst/>
              <a:ahLst/>
              <a:cxnLst/>
              <a:rect l="l" t="t" r="r" b="b"/>
              <a:pathLst>
                <a:path w="30479" h="45085">
                  <a:moveTo>
                    <a:pt x="12259" y="0"/>
                  </a:moveTo>
                  <a:lnTo>
                    <a:pt x="6604" y="199"/>
                  </a:lnTo>
                  <a:lnTo>
                    <a:pt x="2286" y="3857"/>
                  </a:lnTo>
                  <a:lnTo>
                    <a:pt x="38" y="10155"/>
                  </a:lnTo>
                  <a:lnTo>
                    <a:pt x="0" y="18226"/>
                  </a:lnTo>
                  <a:lnTo>
                    <a:pt x="2311" y="27199"/>
                  </a:lnTo>
                  <a:lnTo>
                    <a:pt x="6631" y="35394"/>
                  </a:lnTo>
                  <a:lnTo>
                    <a:pt x="12084" y="41342"/>
                  </a:lnTo>
                  <a:lnTo>
                    <a:pt x="17985" y="44492"/>
                  </a:lnTo>
                  <a:lnTo>
                    <a:pt x="23647" y="44293"/>
                  </a:lnTo>
                  <a:lnTo>
                    <a:pt x="27963" y="40635"/>
                  </a:lnTo>
                  <a:lnTo>
                    <a:pt x="30208" y="34336"/>
                  </a:lnTo>
                  <a:lnTo>
                    <a:pt x="30246" y="26266"/>
                  </a:lnTo>
                  <a:lnTo>
                    <a:pt x="27940" y="17293"/>
                  </a:lnTo>
                  <a:lnTo>
                    <a:pt x="23613" y="9098"/>
                  </a:lnTo>
                  <a:lnTo>
                    <a:pt x="18158" y="3150"/>
                  </a:lnTo>
                  <a:lnTo>
                    <a:pt x="12259" y="0"/>
                  </a:lnTo>
                  <a:close/>
                </a:path>
              </a:pathLst>
            </a:custGeom>
            <a:solidFill>
              <a:srgbClr val="F4A194"/>
            </a:solidFill>
          </p:spPr>
          <p:txBody>
            <a:bodyPr wrap="square" lIns="0" tIns="0" rIns="0" bIns="0" rtlCol="0"/>
            <a:lstStyle/>
            <a:p>
              <a:endParaRPr/>
            </a:p>
          </p:txBody>
        </p:sp>
        <p:sp>
          <p:nvSpPr>
            <p:cNvPr id="55" name="object 55"/>
            <p:cNvSpPr/>
            <p:nvPr/>
          </p:nvSpPr>
          <p:spPr>
            <a:xfrm>
              <a:off x="7038294" y="2834759"/>
              <a:ext cx="209550" cy="100965"/>
            </a:xfrm>
            <a:custGeom>
              <a:avLst/>
              <a:gdLst/>
              <a:ahLst/>
              <a:cxnLst/>
              <a:rect l="l" t="t" r="r" b="b"/>
              <a:pathLst>
                <a:path w="209550" h="100964">
                  <a:moveTo>
                    <a:pt x="177177" y="0"/>
                  </a:moveTo>
                  <a:lnTo>
                    <a:pt x="148827" y="10912"/>
                  </a:lnTo>
                  <a:lnTo>
                    <a:pt x="94765" y="34918"/>
                  </a:lnTo>
                  <a:lnTo>
                    <a:pt x="18745" y="69837"/>
                  </a:lnTo>
                  <a:lnTo>
                    <a:pt x="6807" y="95402"/>
                  </a:lnTo>
                  <a:lnTo>
                    <a:pt x="0" y="100507"/>
                  </a:lnTo>
                  <a:lnTo>
                    <a:pt x="209537" y="64046"/>
                  </a:lnTo>
                  <a:lnTo>
                    <a:pt x="195622" y="27019"/>
                  </a:lnTo>
                  <a:lnTo>
                    <a:pt x="187613" y="8005"/>
                  </a:lnTo>
                  <a:lnTo>
                    <a:pt x="182476" y="1000"/>
                  </a:lnTo>
                  <a:lnTo>
                    <a:pt x="177177" y="0"/>
                  </a:lnTo>
                  <a:close/>
                </a:path>
              </a:pathLst>
            </a:custGeom>
            <a:solidFill>
              <a:srgbClr val="F4A195"/>
            </a:solidFill>
          </p:spPr>
          <p:txBody>
            <a:bodyPr wrap="square" lIns="0" tIns="0" rIns="0" bIns="0" rtlCol="0"/>
            <a:lstStyle/>
            <a:p>
              <a:endParaRPr/>
            </a:p>
          </p:txBody>
        </p:sp>
        <p:pic>
          <p:nvPicPr>
            <p:cNvPr id="56" name="object 56"/>
            <p:cNvPicPr/>
            <p:nvPr/>
          </p:nvPicPr>
          <p:blipFill>
            <a:blip r:embed="rId31" cstate="print"/>
            <a:stretch>
              <a:fillRect/>
            </a:stretch>
          </p:blipFill>
          <p:spPr>
            <a:xfrm>
              <a:off x="6895261" y="3047707"/>
              <a:ext cx="361099" cy="1080706"/>
            </a:xfrm>
            <a:prstGeom prst="rect">
              <a:avLst/>
            </a:prstGeom>
          </p:spPr>
        </p:pic>
        <p:sp>
          <p:nvSpPr>
            <p:cNvPr id="57" name="object 57"/>
            <p:cNvSpPr/>
            <p:nvPr/>
          </p:nvSpPr>
          <p:spPr>
            <a:xfrm>
              <a:off x="6900501" y="2570900"/>
              <a:ext cx="92710" cy="45720"/>
            </a:xfrm>
            <a:custGeom>
              <a:avLst/>
              <a:gdLst/>
              <a:ahLst/>
              <a:cxnLst/>
              <a:rect l="l" t="t" r="r" b="b"/>
              <a:pathLst>
                <a:path w="92709" h="45719">
                  <a:moveTo>
                    <a:pt x="35381" y="0"/>
                  </a:moveTo>
                  <a:lnTo>
                    <a:pt x="33769" y="384"/>
                  </a:lnTo>
                  <a:lnTo>
                    <a:pt x="0" y="30864"/>
                  </a:lnTo>
                  <a:lnTo>
                    <a:pt x="13105" y="39786"/>
                  </a:lnTo>
                  <a:lnTo>
                    <a:pt x="21924" y="44186"/>
                  </a:lnTo>
                  <a:lnTo>
                    <a:pt x="30466" y="45348"/>
                  </a:lnTo>
                  <a:lnTo>
                    <a:pt x="42735" y="44554"/>
                  </a:lnTo>
                  <a:lnTo>
                    <a:pt x="59222" y="40344"/>
                  </a:lnTo>
                  <a:lnTo>
                    <a:pt x="75372" y="32828"/>
                  </a:lnTo>
                  <a:lnTo>
                    <a:pt x="87653" y="25647"/>
                  </a:lnTo>
                  <a:lnTo>
                    <a:pt x="92532" y="22444"/>
                  </a:lnTo>
                  <a:lnTo>
                    <a:pt x="88480" y="7788"/>
                  </a:lnTo>
                  <a:lnTo>
                    <a:pt x="41617" y="643"/>
                  </a:lnTo>
                  <a:lnTo>
                    <a:pt x="35381" y="0"/>
                  </a:lnTo>
                  <a:close/>
                </a:path>
              </a:pathLst>
            </a:custGeom>
            <a:solidFill>
              <a:srgbClr val="F4A194"/>
            </a:solidFill>
          </p:spPr>
          <p:txBody>
            <a:bodyPr wrap="square" lIns="0" tIns="0" rIns="0" bIns="0" rtlCol="0"/>
            <a:lstStyle/>
            <a:p>
              <a:endParaRPr/>
            </a:p>
          </p:txBody>
        </p:sp>
        <p:sp>
          <p:nvSpPr>
            <p:cNvPr id="58" name="object 58"/>
            <p:cNvSpPr/>
            <p:nvPr/>
          </p:nvSpPr>
          <p:spPr>
            <a:xfrm>
              <a:off x="7136213" y="2753397"/>
              <a:ext cx="142875" cy="151130"/>
            </a:xfrm>
            <a:custGeom>
              <a:avLst/>
              <a:gdLst/>
              <a:ahLst/>
              <a:cxnLst/>
              <a:rect l="l" t="t" r="r" b="b"/>
              <a:pathLst>
                <a:path w="142875" h="151130">
                  <a:moveTo>
                    <a:pt x="33127" y="0"/>
                  </a:moveTo>
                  <a:lnTo>
                    <a:pt x="9866" y="24233"/>
                  </a:lnTo>
                  <a:lnTo>
                    <a:pt x="1252" y="59903"/>
                  </a:lnTo>
                  <a:lnTo>
                    <a:pt x="0" y="78197"/>
                  </a:lnTo>
                  <a:lnTo>
                    <a:pt x="46381" y="124129"/>
                  </a:lnTo>
                  <a:lnTo>
                    <a:pt x="73825" y="146335"/>
                  </a:lnTo>
                  <a:lnTo>
                    <a:pt x="93115" y="151020"/>
                  </a:lnTo>
                  <a:lnTo>
                    <a:pt x="115036" y="144389"/>
                  </a:lnTo>
                  <a:lnTo>
                    <a:pt x="136667" y="128167"/>
                  </a:lnTo>
                  <a:lnTo>
                    <a:pt x="142827" y="100654"/>
                  </a:lnTo>
                  <a:lnTo>
                    <a:pt x="125912" y="62915"/>
                  </a:lnTo>
                  <a:lnTo>
                    <a:pt x="78320" y="16018"/>
                  </a:lnTo>
                  <a:lnTo>
                    <a:pt x="33127" y="0"/>
                  </a:lnTo>
                  <a:close/>
                </a:path>
              </a:pathLst>
            </a:custGeom>
            <a:solidFill>
              <a:srgbClr val="F4A195"/>
            </a:solidFill>
          </p:spPr>
          <p:txBody>
            <a:bodyPr wrap="square" lIns="0" tIns="0" rIns="0" bIns="0" rtlCol="0"/>
            <a:lstStyle/>
            <a:p>
              <a:endParaRPr/>
            </a:p>
          </p:txBody>
        </p:sp>
        <p:pic>
          <p:nvPicPr>
            <p:cNvPr id="59" name="object 59"/>
            <p:cNvPicPr/>
            <p:nvPr/>
          </p:nvPicPr>
          <p:blipFill>
            <a:blip r:embed="rId32" cstate="print"/>
            <a:stretch>
              <a:fillRect/>
            </a:stretch>
          </p:blipFill>
          <p:spPr>
            <a:xfrm>
              <a:off x="6826534" y="2591803"/>
              <a:ext cx="420288" cy="648196"/>
            </a:xfrm>
            <a:prstGeom prst="rect">
              <a:avLst/>
            </a:prstGeom>
          </p:spPr>
        </p:pic>
        <p:sp>
          <p:nvSpPr>
            <p:cNvPr id="60" name="object 60"/>
            <p:cNvSpPr/>
            <p:nvPr/>
          </p:nvSpPr>
          <p:spPr>
            <a:xfrm>
              <a:off x="8201221" y="987525"/>
              <a:ext cx="401320" cy="401320"/>
            </a:xfrm>
            <a:custGeom>
              <a:avLst/>
              <a:gdLst/>
              <a:ahLst/>
              <a:cxnLst/>
              <a:rect l="l" t="t" r="r" b="b"/>
              <a:pathLst>
                <a:path w="401320" h="401319">
                  <a:moveTo>
                    <a:pt x="239236" y="0"/>
                  </a:moveTo>
                  <a:lnTo>
                    <a:pt x="17760" y="134923"/>
                  </a:lnTo>
                  <a:lnTo>
                    <a:pt x="0" y="161845"/>
                  </a:lnTo>
                  <a:lnTo>
                    <a:pt x="23" y="178001"/>
                  </a:lnTo>
                  <a:lnTo>
                    <a:pt x="6470" y="193444"/>
                  </a:lnTo>
                  <a:lnTo>
                    <a:pt x="134931" y="383322"/>
                  </a:lnTo>
                  <a:lnTo>
                    <a:pt x="146866" y="395046"/>
                  </a:lnTo>
                  <a:lnTo>
                    <a:pt x="161851" y="401078"/>
                  </a:lnTo>
                  <a:lnTo>
                    <a:pt x="178004" y="401055"/>
                  </a:lnTo>
                  <a:lnTo>
                    <a:pt x="193440" y="394612"/>
                  </a:lnTo>
                  <a:lnTo>
                    <a:pt x="383317" y="266152"/>
                  </a:lnTo>
                  <a:lnTo>
                    <a:pt x="395049" y="254217"/>
                  </a:lnTo>
                  <a:lnTo>
                    <a:pt x="401083" y="239231"/>
                  </a:lnTo>
                  <a:lnTo>
                    <a:pt x="401057" y="223079"/>
                  </a:lnTo>
                  <a:lnTo>
                    <a:pt x="394608" y="207643"/>
                  </a:lnTo>
                  <a:lnTo>
                    <a:pt x="266147" y="17765"/>
                  </a:lnTo>
                  <a:lnTo>
                    <a:pt x="254219" y="6034"/>
                  </a:lnTo>
                  <a:lnTo>
                    <a:pt x="239236" y="0"/>
                  </a:lnTo>
                  <a:close/>
                </a:path>
              </a:pathLst>
            </a:custGeom>
            <a:solidFill>
              <a:srgbClr val="A9CD6D"/>
            </a:solidFill>
          </p:spPr>
          <p:txBody>
            <a:bodyPr wrap="square" lIns="0" tIns="0" rIns="0" bIns="0" rtlCol="0"/>
            <a:lstStyle/>
            <a:p>
              <a:endParaRPr/>
            </a:p>
          </p:txBody>
        </p:sp>
        <p:pic>
          <p:nvPicPr>
            <p:cNvPr id="61" name="object 61"/>
            <p:cNvPicPr/>
            <p:nvPr/>
          </p:nvPicPr>
          <p:blipFill>
            <a:blip r:embed="rId33" cstate="print"/>
            <a:stretch>
              <a:fillRect/>
            </a:stretch>
          </p:blipFill>
          <p:spPr>
            <a:xfrm>
              <a:off x="8294607" y="1073746"/>
              <a:ext cx="210975" cy="210978"/>
            </a:xfrm>
            <a:prstGeom prst="rect">
              <a:avLst/>
            </a:prstGeom>
          </p:spPr>
        </p:pic>
        <p:sp>
          <p:nvSpPr>
            <p:cNvPr id="62" name="object 62"/>
            <p:cNvSpPr/>
            <p:nvPr/>
          </p:nvSpPr>
          <p:spPr>
            <a:xfrm>
              <a:off x="6202883" y="1963089"/>
              <a:ext cx="716915" cy="330835"/>
            </a:xfrm>
            <a:custGeom>
              <a:avLst/>
              <a:gdLst/>
              <a:ahLst/>
              <a:cxnLst/>
              <a:rect l="l" t="t" r="r" b="b"/>
              <a:pathLst>
                <a:path w="716915" h="330835">
                  <a:moveTo>
                    <a:pt x="716635" y="275932"/>
                  </a:moveTo>
                  <a:lnTo>
                    <a:pt x="635533" y="162420"/>
                  </a:lnTo>
                  <a:lnTo>
                    <a:pt x="635533" y="125476"/>
                  </a:lnTo>
                  <a:lnTo>
                    <a:pt x="625665" y="76631"/>
                  </a:lnTo>
                  <a:lnTo>
                    <a:pt x="598779" y="36741"/>
                  </a:lnTo>
                  <a:lnTo>
                    <a:pt x="558888" y="9855"/>
                  </a:lnTo>
                  <a:lnTo>
                    <a:pt x="510057" y="0"/>
                  </a:lnTo>
                  <a:lnTo>
                    <a:pt x="125476" y="0"/>
                  </a:lnTo>
                  <a:lnTo>
                    <a:pt x="76631" y="9855"/>
                  </a:lnTo>
                  <a:lnTo>
                    <a:pt x="36741" y="36741"/>
                  </a:lnTo>
                  <a:lnTo>
                    <a:pt x="9855" y="76631"/>
                  </a:lnTo>
                  <a:lnTo>
                    <a:pt x="0" y="125476"/>
                  </a:lnTo>
                  <a:lnTo>
                    <a:pt x="0" y="205117"/>
                  </a:lnTo>
                  <a:lnTo>
                    <a:pt x="9855" y="253961"/>
                  </a:lnTo>
                  <a:lnTo>
                    <a:pt x="36741" y="293839"/>
                  </a:lnTo>
                  <a:lnTo>
                    <a:pt x="76631" y="320725"/>
                  </a:lnTo>
                  <a:lnTo>
                    <a:pt x="125476" y="330593"/>
                  </a:lnTo>
                  <a:lnTo>
                    <a:pt x="510057" y="330593"/>
                  </a:lnTo>
                  <a:lnTo>
                    <a:pt x="558888" y="320725"/>
                  </a:lnTo>
                  <a:lnTo>
                    <a:pt x="598779" y="293839"/>
                  </a:lnTo>
                  <a:lnTo>
                    <a:pt x="625665" y="253961"/>
                  </a:lnTo>
                  <a:lnTo>
                    <a:pt x="629145" y="236728"/>
                  </a:lnTo>
                  <a:lnTo>
                    <a:pt x="716635" y="275932"/>
                  </a:lnTo>
                  <a:close/>
                </a:path>
              </a:pathLst>
            </a:custGeom>
            <a:solidFill>
              <a:srgbClr val="A9CD6D"/>
            </a:solidFill>
          </p:spPr>
          <p:txBody>
            <a:bodyPr wrap="square" lIns="0" tIns="0" rIns="0" bIns="0" rtlCol="0"/>
            <a:lstStyle/>
            <a:p>
              <a:endParaRPr/>
            </a:p>
          </p:txBody>
        </p:sp>
        <p:sp>
          <p:nvSpPr>
            <p:cNvPr id="63" name="object 63"/>
            <p:cNvSpPr/>
            <p:nvPr/>
          </p:nvSpPr>
          <p:spPr>
            <a:xfrm>
              <a:off x="6359665" y="2093315"/>
              <a:ext cx="310515" cy="48895"/>
            </a:xfrm>
            <a:custGeom>
              <a:avLst/>
              <a:gdLst/>
              <a:ahLst/>
              <a:cxnLst/>
              <a:rect l="l" t="t" r="r" b="b"/>
              <a:pathLst>
                <a:path w="310515" h="48894">
                  <a:moveTo>
                    <a:pt x="54825" y="24371"/>
                  </a:moveTo>
                  <a:lnTo>
                    <a:pt x="52679" y="14884"/>
                  </a:lnTo>
                  <a:lnTo>
                    <a:pt x="46799" y="7137"/>
                  </a:lnTo>
                  <a:lnTo>
                    <a:pt x="38087" y="1917"/>
                  </a:lnTo>
                  <a:lnTo>
                    <a:pt x="27406" y="0"/>
                  </a:lnTo>
                  <a:lnTo>
                    <a:pt x="16738" y="1917"/>
                  </a:lnTo>
                  <a:lnTo>
                    <a:pt x="8026" y="7137"/>
                  </a:lnTo>
                  <a:lnTo>
                    <a:pt x="2159" y="14884"/>
                  </a:lnTo>
                  <a:lnTo>
                    <a:pt x="0" y="24371"/>
                  </a:lnTo>
                  <a:lnTo>
                    <a:pt x="2159" y="33858"/>
                  </a:lnTo>
                  <a:lnTo>
                    <a:pt x="8026" y="41605"/>
                  </a:lnTo>
                  <a:lnTo>
                    <a:pt x="16738" y="46824"/>
                  </a:lnTo>
                  <a:lnTo>
                    <a:pt x="27406" y="48742"/>
                  </a:lnTo>
                  <a:lnTo>
                    <a:pt x="38087" y="46824"/>
                  </a:lnTo>
                  <a:lnTo>
                    <a:pt x="46799" y="41605"/>
                  </a:lnTo>
                  <a:lnTo>
                    <a:pt x="52679" y="33858"/>
                  </a:lnTo>
                  <a:lnTo>
                    <a:pt x="54825" y="24371"/>
                  </a:lnTo>
                  <a:close/>
                </a:path>
                <a:path w="310515" h="48894">
                  <a:moveTo>
                    <a:pt x="182384" y="24371"/>
                  </a:moveTo>
                  <a:lnTo>
                    <a:pt x="180225" y="14884"/>
                  </a:lnTo>
                  <a:lnTo>
                    <a:pt x="174358" y="7137"/>
                  </a:lnTo>
                  <a:lnTo>
                    <a:pt x="165646" y="1917"/>
                  </a:lnTo>
                  <a:lnTo>
                    <a:pt x="154965" y="0"/>
                  </a:lnTo>
                  <a:lnTo>
                    <a:pt x="144297" y="1917"/>
                  </a:lnTo>
                  <a:lnTo>
                    <a:pt x="135585" y="7137"/>
                  </a:lnTo>
                  <a:lnTo>
                    <a:pt x="129705" y="14884"/>
                  </a:lnTo>
                  <a:lnTo>
                    <a:pt x="127558" y="24371"/>
                  </a:lnTo>
                  <a:lnTo>
                    <a:pt x="129705" y="33858"/>
                  </a:lnTo>
                  <a:lnTo>
                    <a:pt x="135585" y="41605"/>
                  </a:lnTo>
                  <a:lnTo>
                    <a:pt x="144297" y="46824"/>
                  </a:lnTo>
                  <a:lnTo>
                    <a:pt x="154965" y="48742"/>
                  </a:lnTo>
                  <a:lnTo>
                    <a:pt x="165646" y="46824"/>
                  </a:lnTo>
                  <a:lnTo>
                    <a:pt x="174358" y="41605"/>
                  </a:lnTo>
                  <a:lnTo>
                    <a:pt x="180225" y="33858"/>
                  </a:lnTo>
                  <a:lnTo>
                    <a:pt x="182384" y="24371"/>
                  </a:lnTo>
                  <a:close/>
                </a:path>
                <a:path w="310515" h="48894">
                  <a:moveTo>
                    <a:pt x="309930" y="24371"/>
                  </a:moveTo>
                  <a:lnTo>
                    <a:pt x="307784" y="14884"/>
                  </a:lnTo>
                  <a:lnTo>
                    <a:pt x="301904" y="7137"/>
                  </a:lnTo>
                  <a:lnTo>
                    <a:pt x="293192" y="1917"/>
                  </a:lnTo>
                  <a:lnTo>
                    <a:pt x="282511" y="0"/>
                  </a:lnTo>
                  <a:lnTo>
                    <a:pt x="271843" y="1917"/>
                  </a:lnTo>
                  <a:lnTo>
                    <a:pt x="263131" y="7137"/>
                  </a:lnTo>
                  <a:lnTo>
                    <a:pt x="257263" y="14884"/>
                  </a:lnTo>
                  <a:lnTo>
                    <a:pt x="255104" y="24371"/>
                  </a:lnTo>
                  <a:lnTo>
                    <a:pt x="257263" y="33858"/>
                  </a:lnTo>
                  <a:lnTo>
                    <a:pt x="263131" y="41605"/>
                  </a:lnTo>
                  <a:lnTo>
                    <a:pt x="271843" y="46824"/>
                  </a:lnTo>
                  <a:lnTo>
                    <a:pt x="282511" y="48742"/>
                  </a:lnTo>
                  <a:lnTo>
                    <a:pt x="293192" y="46824"/>
                  </a:lnTo>
                  <a:lnTo>
                    <a:pt x="301904" y="41605"/>
                  </a:lnTo>
                  <a:lnTo>
                    <a:pt x="307784" y="33858"/>
                  </a:lnTo>
                  <a:lnTo>
                    <a:pt x="309930" y="24371"/>
                  </a:lnTo>
                  <a:close/>
                </a:path>
              </a:pathLst>
            </a:custGeom>
            <a:solidFill>
              <a:srgbClr val="FFFFFF"/>
            </a:solidFill>
          </p:spPr>
          <p:txBody>
            <a:bodyPr wrap="square" lIns="0" tIns="0" rIns="0" bIns="0" rtlCol="0"/>
            <a:lstStyle/>
            <a:p>
              <a:endParaRPr/>
            </a:p>
          </p:txBody>
        </p:sp>
        <p:pic>
          <p:nvPicPr>
            <p:cNvPr id="64" name="object 64"/>
            <p:cNvPicPr/>
            <p:nvPr/>
          </p:nvPicPr>
          <p:blipFill>
            <a:blip r:embed="rId34" cstate="print"/>
            <a:stretch>
              <a:fillRect/>
            </a:stretch>
          </p:blipFill>
          <p:spPr>
            <a:xfrm>
              <a:off x="8121028" y="934122"/>
              <a:ext cx="84048" cy="65049"/>
            </a:xfrm>
            <a:prstGeom prst="rect">
              <a:avLst/>
            </a:prstGeom>
          </p:spPr>
        </p:pic>
        <p:pic>
          <p:nvPicPr>
            <p:cNvPr id="65" name="object 65"/>
            <p:cNvPicPr/>
            <p:nvPr/>
          </p:nvPicPr>
          <p:blipFill>
            <a:blip r:embed="rId35" cstate="print"/>
            <a:stretch>
              <a:fillRect/>
            </a:stretch>
          </p:blipFill>
          <p:spPr>
            <a:xfrm>
              <a:off x="6621538" y="1728927"/>
              <a:ext cx="65163" cy="81749"/>
            </a:xfrm>
            <a:prstGeom prst="rect">
              <a:avLst/>
            </a:prstGeom>
          </p:spPr>
        </p:pic>
        <p:sp>
          <p:nvSpPr>
            <p:cNvPr id="66" name="object 66"/>
            <p:cNvSpPr/>
            <p:nvPr/>
          </p:nvSpPr>
          <p:spPr>
            <a:xfrm>
              <a:off x="9057703" y="1215465"/>
              <a:ext cx="161925" cy="97155"/>
            </a:xfrm>
            <a:custGeom>
              <a:avLst/>
              <a:gdLst/>
              <a:ahLst/>
              <a:cxnLst/>
              <a:rect l="l" t="t" r="r" b="b"/>
              <a:pathLst>
                <a:path w="161925" h="97155">
                  <a:moveTo>
                    <a:pt x="38773" y="84213"/>
                  </a:moveTo>
                  <a:lnTo>
                    <a:pt x="37376" y="74688"/>
                  </a:lnTo>
                  <a:lnTo>
                    <a:pt x="34353" y="65201"/>
                  </a:lnTo>
                  <a:lnTo>
                    <a:pt x="31242" y="56375"/>
                  </a:lnTo>
                  <a:lnTo>
                    <a:pt x="18262" y="15786"/>
                  </a:lnTo>
                  <a:lnTo>
                    <a:pt x="13322" y="10058"/>
                  </a:lnTo>
                  <a:lnTo>
                    <a:pt x="6362" y="9601"/>
                  </a:lnTo>
                  <a:lnTo>
                    <a:pt x="774" y="13487"/>
                  </a:lnTo>
                  <a:lnTo>
                    <a:pt x="0" y="20828"/>
                  </a:lnTo>
                  <a:lnTo>
                    <a:pt x="12750" y="61468"/>
                  </a:lnTo>
                  <a:lnTo>
                    <a:pt x="15214" y="70383"/>
                  </a:lnTo>
                  <a:lnTo>
                    <a:pt x="18186" y="80111"/>
                  </a:lnTo>
                  <a:lnTo>
                    <a:pt x="22466" y="88976"/>
                  </a:lnTo>
                  <a:lnTo>
                    <a:pt x="28892" y="95300"/>
                  </a:lnTo>
                  <a:lnTo>
                    <a:pt x="31457" y="96786"/>
                  </a:lnTo>
                  <a:lnTo>
                    <a:pt x="35687" y="96100"/>
                  </a:lnTo>
                  <a:lnTo>
                    <a:pt x="37020" y="93167"/>
                  </a:lnTo>
                  <a:lnTo>
                    <a:pt x="38773" y="84213"/>
                  </a:lnTo>
                  <a:close/>
                </a:path>
                <a:path w="161925" h="97155">
                  <a:moveTo>
                    <a:pt x="161353" y="11125"/>
                  </a:moveTo>
                  <a:lnTo>
                    <a:pt x="160388" y="3848"/>
                  </a:lnTo>
                  <a:lnTo>
                    <a:pt x="154851" y="0"/>
                  </a:lnTo>
                  <a:lnTo>
                    <a:pt x="148082" y="469"/>
                  </a:lnTo>
                  <a:lnTo>
                    <a:pt x="143395" y="6172"/>
                  </a:lnTo>
                  <a:lnTo>
                    <a:pt x="130695" y="49237"/>
                  </a:lnTo>
                  <a:lnTo>
                    <a:pt x="124282" y="71539"/>
                  </a:lnTo>
                  <a:lnTo>
                    <a:pt x="122288" y="81216"/>
                  </a:lnTo>
                  <a:lnTo>
                    <a:pt x="122859" y="86461"/>
                  </a:lnTo>
                  <a:lnTo>
                    <a:pt x="124129" y="92430"/>
                  </a:lnTo>
                  <a:lnTo>
                    <a:pt x="132257" y="94183"/>
                  </a:lnTo>
                  <a:lnTo>
                    <a:pt x="136309" y="90017"/>
                  </a:lnTo>
                  <a:lnTo>
                    <a:pt x="139407" y="86017"/>
                  </a:lnTo>
                  <a:lnTo>
                    <a:pt x="142798" y="76758"/>
                  </a:lnTo>
                  <a:lnTo>
                    <a:pt x="161353" y="11125"/>
                  </a:lnTo>
                  <a:close/>
                </a:path>
              </a:pathLst>
            </a:custGeom>
            <a:solidFill>
              <a:srgbClr val="A9CD6D"/>
            </a:solidFill>
          </p:spPr>
          <p:txBody>
            <a:bodyPr wrap="square" lIns="0" tIns="0" rIns="0" bIns="0" rtlCol="0"/>
            <a:lstStyle/>
            <a:p>
              <a:endParaRPr/>
            </a:p>
          </p:txBody>
        </p:sp>
        <p:sp>
          <p:nvSpPr>
            <p:cNvPr id="67" name="object 67"/>
            <p:cNvSpPr/>
            <p:nvPr/>
          </p:nvSpPr>
          <p:spPr>
            <a:xfrm>
              <a:off x="8893085" y="1361715"/>
              <a:ext cx="352425" cy="316865"/>
            </a:xfrm>
            <a:custGeom>
              <a:avLst/>
              <a:gdLst/>
              <a:ahLst/>
              <a:cxnLst/>
              <a:rect l="l" t="t" r="r" b="b"/>
              <a:pathLst>
                <a:path w="352425" h="316864">
                  <a:moveTo>
                    <a:pt x="236236" y="0"/>
                  </a:moveTo>
                  <a:lnTo>
                    <a:pt x="166277" y="17662"/>
                  </a:lnTo>
                  <a:lnTo>
                    <a:pt x="113723" y="72501"/>
                  </a:lnTo>
                  <a:lnTo>
                    <a:pt x="91261" y="138165"/>
                  </a:lnTo>
                  <a:lnTo>
                    <a:pt x="74895" y="159793"/>
                  </a:lnTo>
                  <a:lnTo>
                    <a:pt x="49536" y="182854"/>
                  </a:lnTo>
                  <a:lnTo>
                    <a:pt x="13712" y="213003"/>
                  </a:lnTo>
                  <a:lnTo>
                    <a:pt x="4550" y="224299"/>
                  </a:lnTo>
                  <a:lnTo>
                    <a:pt x="0" y="237692"/>
                  </a:lnTo>
                  <a:lnTo>
                    <a:pt x="293" y="251693"/>
                  </a:lnTo>
                  <a:lnTo>
                    <a:pt x="5661" y="264819"/>
                  </a:lnTo>
                  <a:lnTo>
                    <a:pt x="29232" y="300836"/>
                  </a:lnTo>
                  <a:lnTo>
                    <a:pt x="38962" y="310776"/>
                  </a:lnTo>
                  <a:lnTo>
                    <a:pt x="51258" y="316014"/>
                  </a:lnTo>
                  <a:lnTo>
                    <a:pt x="64724" y="316254"/>
                  </a:lnTo>
                  <a:lnTo>
                    <a:pt x="77962" y="311199"/>
                  </a:lnTo>
                  <a:lnTo>
                    <a:pt x="139214" y="273442"/>
                  </a:lnTo>
                  <a:lnTo>
                    <a:pt x="153061" y="266432"/>
                  </a:lnTo>
                  <a:lnTo>
                    <a:pt x="167657" y="261983"/>
                  </a:lnTo>
                  <a:lnTo>
                    <a:pt x="182646" y="260255"/>
                  </a:lnTo>
                  <a:lnTo>
                    <a:pt x="197672" y="261402"/>
                  </a:lnTo>
                  <a:lnTo>
                    <a:pt x="237748" y="262028"/>
                  </a:lnTo>
                  <a:lnTo>
                    <a:pt x="304888" y="229483"/>
                  </a:lnTo>
                  <a:lnTo>
                    <a:pt x="345250" y="166597"/>
                  </a:lnTo>
                  <a:lnTo>
                    <a:pt x="351855" y="129297"/>
                  </a:lnTo>
                  <a:lnTo>
                    <a:pt x="347525" y="91036"/>
                  </a:lnTo>
                  <a:lnTo>
                    <a:pt x="330844" y="54024"/>
                  </a:lnTo>
                  <a:lnTo>
                    <a:pt x="303959" y="24456"/>
                  </a:lnTo>
                  <a:lnTo>
                    <a:pt x="271605" y="6654"/>
                  </a:lnTo>
                  <a:lnTo>
                    <a:pt x="236236" y="0"/>
                  </a:lnTo>
                  <a:close/>
                </a:path>
              </a:pathLst>
            </a:custGeom>
            <a:solidFill>
              <a:srgbClr val="E9F5F7"/>
            </a:solidFill>
          </p:spPr>
          <p:txBody>
            <a:bodyPr wrap="square" lIns="0" tIns="0" rIns="0" bIns="0" rtlCol="0"/>
            <a:lstStyle/>
            <a:p>
              <a:endParaRPr/>
            </a:p>
          </p:txBody>
        </p:sp>
        <p:pic>
          <p:nvPicPr>
            <p:cNvPr id="68" name="object 68"/>
            <p:cNvPicPr/>
            <p:nvPr/>
          </p:nvPicPr>
          <p:blipFill>
            <a:blip r:embed="rId36" cstate="print"/>
            <a:stretch>
              <a:fillRect/>
            </a:stretch>
          </p:blipFill>
          <p:spPr>
            <a:xfrm>
              <a:off x="8893085" y="1412493"/>
              <a:ext cx="279405" cy="265478"/>
            </a:xfrm>
            <a:prstGeom prst="rect">
              <a:avLst/>
            </a:prstGeom>
          </p:spPr>
        </p:pic>
        <p:sp>
          <p:nvSpPr>
            <p:cNvPr id="69" name="object 69"/>
            <p:cNvSpPr/>
            <p:nvPr/>
          </p:nvSpPr>
          <p:spPr>
            <a:xfrm>
              <a:off x="9240507" y="1338579"/>
              <a:ext cx="130810" cy="328295"/>
            </a:xfrm>
            <a:custGeom>
              <a:avLst/>
              <a:gdLst/>
              <a:ahLst/>
              <a:cxnLst/>
              <a:rect l="l" t="t" r="r" b="b"/>
              <a:pathLst>
                <a:path w="130809" h="328294">
                  <a:moveTo>
                    <a:pt x="58343" y="319227"/>
                  </a:moveTo>
                  <a:lnTo>
                    <a:pt x="56134" y="312407"/>
                  </a:lnTo>
                  <a:lnTo>
                    <a:pt x="24663" y="274980"/>
                  </a:lnTo>
                  <a:lnTo>
                    <a:pt x="14439" y="262267"/>
                  </a:lnTo>
                  <a:lnTo>
                    <a:pt x="8547" y="259194"/>
                  </a:lnTo>
                  <a:lnTo>
                    <a:pt x="2971" y="261823"/>
                  </a:lnTo>
                  <a:lnTo>
                    <a:pt x="0" y="267804"/>
                  </a:lnTo>
                  <a:lnTo>
                    <a:pt x="22059" y="300443"/>
                  </a:lnTo>
                  <a:lnTo>
                    <a:pt x="49911" y="327825"/>
                  </a:lnTo>
                  <a:lnTo>
                    <a:pt x="55562" y="325132"/>
                  </a:lnTo>
                  <a:lnTo>
                    <a:pt x="58343" y="319227"/>
                  </a:lnTo>
                  <a:close/>
                </a:path>
                <a:path w="130809" h="328294">
                  <a:moveTo>
                    <a:pt x="120726" y="6210"/>
                  </a:moveTo>
                  <a:lnTo>
                    <a:pt x="115976" y="152"/>
                  </a:lnTo>
                  <a:lnTo>
                    <a:pt x="111074" y="0"/>
                  </a:lnTo>
                  <a:lnTo>
                    <a:pt x="101396" y="1397"/>
                  </a:lnTo>
                  <a:lnTo>
                    <a:pt x="91706" y="5245"/>
                  </a:lnTo>
                  <a:lnTo>
                    <a:pt x="73533" y="14833"/>
                  </a:lnTo>
                  <a:lnTo>
                    <a:pt x="34848" y="33604"/>
                  </a:lnTo>
                  <a:lnTo>
                    <a:pt x="30238" y="39077"/>
                  </a:lnTo>
                  <a:lnTo>
                    <a:pt x="31457" y="45593"/>
                  </a:lnTo>
                  <a:lnTo>
                    <a:pt x="36728" y="50152"/>
                  </a:lnTo>
                  <a:lnTo>
                    <a:pt x="44284" y="49758"/>
                  </a:lnTo>
                  <a:lnTo>
                    <a:pt x="83070" y="31153"/>
                  </a:lnTo>
                  <a:lnTo>
                    <a:pt x="101536" y="22821"/>
                  </a:lnTo>
                  <a:lnTo>
                    <a:pt x="110223" y="17602"/>
                  </a:lnTo>
                  <a:lnTo>
                    <a:pt x="117271" y="10795"/>
                  </a:lnTo>
                  <a:lnTo>
                    <a:pt x="120726" y="6210"/>
                  </a:lnTo>
                  <a:close/>
                </a:path>
                <a:path w="130809" h="328294">
                  <a:moveTo>
                    <a:pt x="130454" y="203263"/>
                  </a:moveTo>
                  <a:lnTo>
                    <a:pt x="126860" y="199313"/>
                  </a:lnTo>
                  <a:lnTo>
                    <a:pt x="123482" y="196354"/>
                  </a:lnTo>
                  <a:lnTo>
                    <a:pt x="118427" y="193903"/>
                  </a:lnTo>
                  <a:lnTo>
                    <a:pt x="93522" y="184556"/>
                  </a:lnTo>
                  <a:lnTo>
                    <a:pt x="57772" y="170649"/>
                  </a:lnTo>
                  <a:lnTo>
                    <a:pt x="51282" y="171170"/>
                  </a:lnTo>
                  <a:lnTo>
                    <a:pt x="47078" y="176110"/>
                  </a:lnTo>
                  <a:lnTo>
                    <a:pt x="46469" y="182511"/>
                  </a:lnTo>
                  <a:lnTo>
                    <a:pt x="50723" y="187388"/>
                  </a:lnTo>
                  <a:lnTo>
                    <a:pt x="68783" y="195021"/>
                  </a:lnTo>
                  <a:lnTo>
                    <a:pt x="86995" y="202272"/>
                  </a:lnTo>
                  <a:lnTo>
                    <a:pt x="104825" y="209753"/>
                  </a:lnTo>
                  <a:lnTo>
                    <a:pt x="114147" y="212394"/>
                  </a:lnTo>
                  <a:lnTo>
                    <a:pt x="123329" y="212686"/>
                  </a:lnTo>
                  <a:lnTo>
                    <a:pt x="129717" y="211785"/>
                  </a:lnTo>
                  <a:lnTo>
                    <a:pt x="130454" y="203263"/>
                  </a:lnTo>
                  <a:close/>
                </a:path>
              </a:pathLst>
            </a:custGeom>
            <a:solidFill>
              <a:srgbClr val="A9CD6D"/>
            </a:solidFill>
          </p:spPr>
          <p:txBody>
            <a:bodyPr wrap="square" lIns="0" tIns="0" rIns="0" bIns="0" rtlCol="0"/>
            <a:lstStyle/>
            <a:p>
              <a:endParaRPr/>
            </a:p>
          </p:txBody>
        </p:sp>
      </p:grpSp>
      <p:pic>
        <p:nvPicPr>
          <p:cNvPr id="70" name="object 70"/>
          <p:cNvPicPr/>
          <p:nvPr/>
        </p:nvPicPr>
        <p:blipFill>
          <a:blip r:embed="rId37" cstate="print"/>
          <a:stretch>
            <a:fillRect/>
          </a:stretch>
        </p:blipFill>
        <p:spPr>
          <a:xfrm>
            <a:off x="6769252" y="1653514"/>
            <a:ext cx="147154" cy="144157"/>
          </a:xfrm>
          <a:prstGeom prst="rect">
            <a:avLst/>
          </a:prstGeom>
        </p:spPr>
      </p:pic>
      <p:pic>
        <p:nvPicPr>
          <p:cNvPr id="71" name="object 71"/>
          <p:cNvPicPr/>
          <p:nvPr/>
        </p:nvPicPr>
        <p:blipFill>
          <a:blip r:embed="rId38" cstate="print"/>
          <a:stretch>
            <a:fillRect/>
          </a:stretch>
        </p:blipFill>
        <p:spPr>
          <a:xfrm>
            <a:off x="6749237" y="1396783"/>
            <a:ext cx="203733" cy="153682"/>
          </a:xfrm>
          <a:prstGeom prst="rect">
            <a:avLst/>
          </a:prstGeom>
        </p:spPr>
      </p:pic>
      <p:pic>
        <p:nvPicPr>
          <p:cNvPr id="72" name="object 72"/>
          <p:cNvPicPr/>
          <p:nvPr/>
        </p:nvPicPr>
        <p:blipFill>
          <a:blip r:embed="rId39" cstate="print"/>
          <a:stretch>
            <a:fillRect/>
          </a:stretch>
        </p:blipFill>
        <p:spPr>
          <a:xfrm>
            <a:off x="9088691" y="1768538"/>
            <a:ext cx="233705" cy="93268"/>
          </a:xfrm>
          <a:prstGeom prst="rect">
            <a:avLst/>
          </a:prstGeom>
        </p:spPr>
      </p:pic>
      <p:pic>
        <p:nvPicPr>
          <p:cNvPr id="73" name="object 73"/>
          <p:cNvPicPr/>
          <p:nvPr/>
        </p:nvPicPr>
        <p:blipFill>
          <a:blip r:embed="rId40" cstate="print"/>
          <a:stretch>
            <a:fillRect/>
          </a:stretch>
        </p:blipFill>
        <p:spPr>
          <a:xfrm>
            <a:off x="7837804" y="1047750"/>
            <a:ext cx="106006" cy="230301"/>
          </a:xfrm>
          <a:prstGeom prst="rect">
            <a:avLst/>
          </a:prstGeom>
        </p:spPr>
      </p:pic>
      <p:pic>
        <p:nvPicPr>
          <p:cNvPr id="74" name="object 74"/>
          <p:cNvPicPr/>
          <p:nvPr/>
        </p:nvPicPr>
        <p:blipFill>
          <a:blip r:embed="rId41" cstate="print"/>
          <a:stretch>
            <a:fillRect/>
          </a:stretch>
        </p:blipFill>
        <p:spPr>
          <a:xfrm>
            <a:off x="8730271" y="1335442"/>
            <a:ext cx="113538" cy="169989"/>
          </a:xfrm>
          <a:prstGeom prst="rect">
            <a:avLst/>
          </a:prstGeom>
        </p:spPr>
      </p:pic>
      <p:sp>
        <p:nvSpPr>
          <p:cNvPr id="75" name="object 75"/>
          <p:cNvSpPr txBox="1"/>
          <p:nvPr/>
        </p:nvSpPr>
        <p:spPr>
          <a:xfrm>
            <a:off x="5854700" y="4598665"/>
            <a:ext cx="3675094" cy="1951816"/>
          </a:xfrm>
          <a:prstGeom prst="rect">
            <a:avLst/>
          </a:prstGeom>
        </p:spPr>
        <p:txBody>
          <a:bodyPr vert="horz" wrap="square" lIns="0" tIns="12700" rIns="0" bIns="0" rtlCol="0">
            <a:spAutoFit/>
          </a:bodyPr>
          <a:lstStyle/>
          <a:p>
            <a:pPr marL="12700" marR="5080">
              <a:lnSpc>
                <a:spcPct val="100000"/>
              </a:lnSpc>
              <a:spcBef>
                <a:spcPts val="100"/>
              </a:spcBef>
              <a:tabLst>
                <a:tab pos="546100" algn="l"/>
              </a:tabLst>
            </a:pPr>
            <a:r>
              <a:rPr sz="1800" spc="85" dirty="0">
                <a:solidFill>
                  <a:srgbClr val="1D1D1B"/>
                </a:solidFill>
                <a:latin typeface="Trebuchet MS"/>
                <a:cs typeface="Trebuchet MS"/>
              </a:rPr>
              <a:t>Exercise </a:t>
            </a:r>
            <a:r>
              <a:rPr sz="1800" spc="120" dirty="0">
                <a:solidFill>
                  <a:srgbClr val="1D1D1B"/>
                </a:solidFill>
                <a:latin typeface="Trebuchet MS"/>
                <a:cs typeface="Trebuchet MS"/>
              </a:rPr>
              <a:t>findings: </a:t>
            </a:r>
            <a:r>
              <a:rPr sz="1800" spc="-70" dirty="0">
                <a:solidFill>
                  <a:srgbClr val="1D1D1B"/>
                </a:solidFill>
                <a:latin typeface="Trebuchet MS"/>
                <a:cs typeface="Trebuchet MS"/>
              </a:rPr>
              <a:t>This </a:t>
            </a:r>
            <a:r>
              <a:rPr sz="1800" spc="-90" dirty="0">
                <a:solidFill>
                  <a:srgbClr val="1D1D1B"/>
                </a:solidFill>
                <a:latin typeface="Trebuchet MS"/>
                <a:cs typeface="Trebuchet MS"/>
              </a:rPr>
              <a:t>exercise </a:t>
            </a:r>
            <a:r>
              <a:rPr sz="1800" spc="-535" dirty="0">
                <a:solidFill>
                  <a:srgbClr val="1D1D1B"/>
                </a:solidFill>
                <a:latin typeface="Trebuchet MS"/>
                <a:cs typeface="Trebuchet MS"/>
              </a:rPr>
              <a:t> </a:t>
            </a:r>
            <a:r>
              <a:rPr sz="1800" spc="-45" dirty="0">
                <a:solidFill>
                  <a:srgbClr val="1D1D1B"/>
                </a:solidFill>
                <a:latin typeface="Trebuchet MS"/>
                <a:cs typeface="Trebuchet MS"/>
              </a:rPr>
              <a:t>may </a:t>
            </a:r>
            <a:r>
              <a:rPr sz="1800" spc="-70" dirty="0">
                <a:solidFill>
                  <a:srgbClr val="1D1D1B"/>
                </a:solidFill>
                <a:latin typeface="Trebuchet MS"/>
                <a:cs typeface="Trebuchet MS"/>
              </a:rPr>
              <a:t>lead </a:t>
            </a:r>
            <a:r>
              <a:rPr sz="1800" spc="-15" dirty="0">
                <a:solidFill>
                  <a:srgbClr val="1D1D1B"/>
                </a:solidFill>
                <a:latin typeface="Trebuchet MS"/>
                <a:cs typeface="Trebuchet MS"/>
              </a:rPr>
              <a:t>you to </a:t>
            </a:r>
            <a:r>
              <a:rPr sz="1800" spc="-50" dirty="0">
                <a:solidFill>
                  <a:srgbClr val="1D1D1B"/>
                </a:solidFill>
                <a:latin typeface="Trebuchet MS"/>
                <a:cs typeface="Trebuchet MS"/>
              </a:rPr>
              <a:t>challenge </a:t>
            </a:r>
            <a:r>
              <a:rPr sz="1800" spc="-65" dirty="0">
                <a:solidFill>
                  <a:srgbClr val="1D1D1B"/>
                </a:solidFill>
                <a:latin typeface="Trebuchet MS"/>
                <a:cs typeface="Trebuchet MS"/>
              </a:rPr>
              <a:t>tradi- </a:t>
            </a:r>
            <a:r>
              <a:rPr sz="1800" spc="-60" dirty="0">
                <a:solidFill>
                  <a:srgbClr val="1D1D1B"/>
                </a:solidFill>
                <a:latin typeface="Trebuchet MS"/>
                <a:cs typeface="Trebuchet MS"/>
              </a:rPr>
              <a:t> </a:t>
            </a:r>
            <a:r>
              <a:rPr sz="1800" spc="-55" dirty="0">
                <a:solidFill>
                  <a:srgbClr val="1D1D1B"/>
                </a:solidFill>
                <a:latin typeface="Trebuchet MS"/>
                <a:cs typeface="Trebuchet MS"/>
              </a:rPr>
              <a:t>tional </a:t>
            </a:r>
            <a:r>
              <a:rPr sz="1800" spc="-50" dirty="0">
                <a:solidFill>
                  <a:srgbClr val="1D1D1B"/>
                </a:solidFill>
                <a:latin typeface="Trebuchet MS"/>
                <a:cs typeface="Trebuchet MS"/>
              </a:rPr>
              <a:t>views </a:t>
            </a:r>
            <a:r>
              <a:rPr sz="1800" spc="25" dirty="0">
                <a:solidFill>
                  <a:srgbClr val="1D1D1B"/>
                </a:solidFill>
                <a:latin typeface="Trebuchet MS"/>
                <a:cs typeface="Trebuchet MS"/>
              </a:rPr>
              <a:t>on </a:t>
            </a:r>
            <a:r>
              <a:rPr sz="1800" spc="-65" dirty="0">
                <a:solidFill>
                  <a:srgbClr val="1D1D1B"/>
                </a:solidFill>
                <a:latin typeface="Trebuchet MS"/>
                <a:cs typeface="Trebuchet MS"/>
              </a:rPr>
              <a:t>success. </a:t>
            </a:r>
            <a:r>
              <a:rPr sz="1800" spc="-85" dirty="0">
                <a:solidFill>
                  <a:srgbClr val="1D1D1B"/>
                </a:solidFill>
                <a:latin typeface="Trebuchet MS"/>
                <a:cs typeface="Trebuchet MS"/>
              </a:rPr>
              <a:t>It </a:t>
            </a:r>
            <a:r>
              <a:rPr sz="1800" spc="10" dirty="0">
                <a:solidFill>
                  <a:srgbClr val="1D1D1B"/>
                </a:solidFill>
                <a:latin typeface="Trebuchet MS"/>
                <a:cs typeface="Trebuchet MS"/>
              </a:rPr>
              <a:t>shows </a:t>
            </a:r>
            <a:r>
              <a:rPr sz="1800" spc="15" dirty="0">
                <a:solidFill>
                  <a:srgbClr val="1D1D1B"/>
                </a:solidFill>
                <a:latin typeface="Trebuchet MS"/>
                <a:cs typeface="Trebuchet MS"/>
              </a:rPr>
              <a:t> </a:t>
            </a:r>
            <a:r>
              <a:rPr sz="1800" spc="-40" dirty="0">
                <a:solidFill>
                  <a:srgbClr val="1D1D1B"/>
                </a:solidFill>
                <a:latin typeface="Trebuchet MS"/>
                <a:cs typeface="Trebuchet MS"/>
              </a:rPr>
              <a:t>that	</a:t>
            </a:r>
            <a:r>
              <a:rPr sz="1800" spc="-50" dirty="0">
                <a:solidFill>
                  <a:srgbClr val="1D1D1B"/>
                </a:solidFill>
                <a:latin typeface="Trebuchet MS"/>
                <a:cs typeface="Trebuchet MS"/>
              </a:rPr>
              <a:t>success </a:t>
            </a:r>
            <a:r>
              <a:rPr sz="1800" spc="-20" dirty="0">
                <a:solidFill>
                  <a:srgbClr val="1D1D1B"/>
                </a:solidFill>
                <a:latin typeface="Trebuchet MS"/>
                <a:cs typeface="Trebuchet MS"/>
              </a:rPr>
              <a:t>has </a:t>
            </a:r>
            <a:r>
              <a:rPr sz="1800" spc="-30" dirty="0">
                <a:solidFill>
                  <a:srgbClr val="1D1D1B"/>
                </a:solidFill>
                <a:latin typeface="Trebuchet MS"/>
                <a:cs typeface="Trebuchet MS"/>
              </a:rPr>
              <a:t>many </a:t>
            </a:r>
            <a:r>
              <a:rPr sz="1800" spc="-70" dirty="0">
                <a:solidFill>
                  <a:srgbClr val="1D1D1B"/>
                </a:solidFill>
                <a:latin typeface="Trebuchet MS"/>
                <a:cs typeface="Trebuchet MS"/>
              </a:rPr>
              <a:t>different </a:t>
            </a:r>
            <a:r>
              <a:rPr sz="1800" spc="-65" dirty="0">
                <a:solidFill>
                  <a:srgbClr val="1D1D1B"/>
                </a:solidFill>
                <a:latin typeface="Trebuchet MS"/>
                <a:cs typeface="Trebuchet MS"/>
              </a:rPr>
              <a:t> </a:t>
            </a:r>
            <a:r>
              <a:rPr sz="1800" spc="-20" dirty="0">
                <a:solidFill>
                  <a:srgbClr val="1D1D1B"/>
                </a:solidFill>
                <a:latin typeface="Trebuchet MS"/>
                <a:cs typeface="Trebuchet MS"/>
              </a:rPr>
              <a:t>meanings </a:t>
            </a:r>
            <a:r>
              <a:rPr sz="1800" spc="-15" dirty="0">
                <a:solidFill>
                  <a:srgbClr val="1D1D1B"/>
                </a:solidFill>
                <a:latin typeface="Trebuchet MS"/>
                <a:cs typeface="Trebuchet MS"/>
              </a:rPr>
              <a:t>to </a:t>
            </a:r>
            <a:r>
              <a:rPr sz="1800" spc="-70" dirty="0">
                <a:solidFill>
                  <a:srgbClr val="1D1D1B"/>
                </a:solidFill>
                <a:latin typeface="Trebuchet MS"/>
                <a:cs typeface="Trebuchet MS"/>
              </a:rPr>
              <a:t>different </a:t>
            </a:r>
            <a:r>
              <a:rPr sz="1800" spc="-65" dirty="0">
                <a:solidFill>
                  <a:srgbClr val="1D1D1B"/>
                </a:solidFill>
                <a:latin typeface="Trebuchet MS"/>
                <a:cs typeface="Trebuchet MS"/>
              </a:rPr>
              <a:t>people. </a:t>
            </a:r>
            <a:r>
              <a:rPr sz="1800" spc="-85" dirty="0">
                <a:solidFill>
                  <a:srgbClr val="1D1D1B"/>
                </a:solidFill>
                <a:latin typeface="Trebuchet MS"/>
                <a:cs typeface="Trebuchet MS"/>
              </a:rPr>
              <a:t>It </a:t>
            </a:r>
            <a:r>
              <a:rPr sz="1800" spc="-80" dirty="0">
                <a:solidFill>
                  <a:srgbClr val="1D1D1B"/>
                </a:solidFill>
                <a:latin typeface="Trebuchet MS"/>
                <a:cs typeface="Trebuchet MS"/>
              </a:rPr>
              <a:t> will</a:t>
            </a:r>
            <a:r>
              <a:rPr sz="1800" spc="-50" dirty="0">
                <a:solidFill>
                  <a:srgbClr val="1D1D1B"/>
                </a:solidFill>
                <a:latin typeface="Trebuchet MS"/>
                <a:cs typeface="Trebuchet MS"/>
              </a:rPr>
              <a:t> </a:t>
            </a:r>
            <a:r>
              <a:rPr sz="1800" spc="-45" dirty="0">
                <a:solidFill>
                  <a:srgbClr val="1D1D1B"/>
                </a:solidFill>
                <a:latin typeface="Trebuchet MS"/>
                <a:cs typeface="Trebuchet MS"/>
              </a:rPr>
              <a:t>also</a:t>
            </a:r>
            <a:r>
              <a:rPr sz="1800" spc="-50" dirty="0">
                <a:solidFill>
                  <a:srgbClr val="1D1D1B"/>
                </a:solidFill>
                <a:latin typeface="Trebuchet MS"/>
                <a:cs typeface="Trebuchet MS"/>
              </a:rPr>
              <a:t> </a:t>
            </a:r>
            <a:r>
              <a:rPr sz="1800" spc="-45" dirty="0">
                <a:solidFill>
                  <a:srgbClr val="1D1D1B"/>
                </a:solidFill>
                <a:latin typeface="Trebuchet MS"/>
                <a:cs typeface="Trebuchet MS"/>
              </a:rPr>
              <a:t>introduce</a:t>
            </a:r>
            <a:r>
              <a:rPr sz="1800" spc="-50"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65" dirty="0">
                <a:solidFill>
                  <a:srgbClr val="1D1D1B"/>
                </a:solidFill>
                <a:latin typeface="Trebuchet MS"/>
                <a:cs typeface="Trebuchet MS"/>
              </a:rPr>
              <a:t>idea</a:t>
            </a:r>
            <a:r>
              <a:rPr sz="1800" spc="-50" dirty="0">
                <a:solidFill>
                  <a:srgbClr val="1D1D1B"/>
                </a:solidFill>
                <a:latin typeface="Trebuchet MS"/>
                <a:cs typeface="Trebuchet MS"/>
              </a:rPr>
              <a:t> </a:t>
            </a:r>
            <a:r>
              <a:rPr sz="1800" spc="-20" dirty="0">
                <a:solidFill>
                  <a:srgbClr val="1D1D1B"/>
                </a:solidFill>
                <a:latin typeface="Trebuchet MS"/>
                <a:cs typeface="Trebuchet MS"/>
              </a:rPr>
              <a:t>of </a:t>
            </a:r>
            <a:r>
              <a:rPr sz="1800" spc="-15" dirty="0">
                <a:solidFill>
                  <a:srgbClr val="1D1D1B"/>
                </a:solidFill>
                <a:latin typeface="Trebuchet MS"/>
                <a:cs typeface="Trebuchet MS"/>
              </a:rPr>
              <a:t> </a:t>
            </a:r>
            <a:r>
              <a:rPr sz="1800" spc="-70" dirty="0">
                <a:solidFill>
                  <a:srgbClr val="1D1D1B"/>
                </a:solidFill>
                <a:latin typeface="Trebuchet MS"/>
                <a:cs typeface="Trebuchet MS"/>
              </a:rPr>
              <a:t>there </a:t>
            </a:r>
            <a:r>
              <a:rPr sz="1800" spc="-20" dirty="0">
                <a:solidFill>
                  <a:srgbClr val="1D1D1B"/>
                </a:solidFill>
                <a:latin typeface="Trebuchet MS"/>
                <a:cs typeface="Trebuchet MS"/>
              </a:rPr>
              <a:t>being </a:t>
            </a:r>
            <a:r>
              <a:rPr sz="1800" spc="-70" dirty="0">
                <a:solidFill>
                  <a:srgbClr val="1D1D1B"/>
                </a:solidFill>
                <a:latin typeface="Trebuchet MS"/>
                <a:cs typeface="Trebuchet MS"/>
              </a:rPr>
              <a:t>different </a:t>
            </a:r>
            <a:r>
              <a:rPr sz="1800" spc="-55" dirty="0">
                <a:solidFill>
                  <a:srgbClr val="1D1D1B"/>
                </a:solidFill>
                <a:latin typeface="Trebuchet MS"/>
                <a:cs typeface="Trebuchet MS"/>
              </a:rPr>
              <a:t>types </a:t>
            </a:r>
            <a:r>
              <a:rPr sz="1800" spc="-20">
                <a:solidFill>
                  <a:srgbClr val="1D1D1B"/>
                </a:solidFill>
                <a:latin typeface="Trebuchet MS"/>
                <a:cs typeface="Trebuchet MS"/>
              </a:rPr>
              <a:t>of </a:t>
            </a:r>
            <a:r>
              <a:rPr sz="1800" spc="-45">
                <a:solidFill>
                  <a:srgbClr val="1D1D1B"/>
                </a:solidFill>
                <a:latin typeface="Trebuchet MS"/>
                <a:cs typeface="Trebuchet MS"/>
              </a:rPr>
              <a:t>su</a:t>
            </a:r>
            <a:r>
              <a:rPr lang="en-US" sz="1800" spc="-45" dirty="0">
                <a:solidFill>
                  <a:srgbClr val="1D1D1B"/>
                </a:solidFill>
                <a:latin typeface="Trebuchet MS"/>
                <a:cs typeface="Trebuchet MS"/>
              </a:rPr>
              <a:t>c</a:t>
            </a:r>
            <a:r>
              <a:rPr sz="1800" spc="-80">
                <a:solidFill>
                  <a:srgbClr val="1D1D1B"/>
                </a:solidFill>
                <a:latin typeface="Trebuchet MS"/>
                <a:cs typeface="Trebuchet MS"/>
              </a:rPr>
              <a:t>cess</a:t>
            </a:r>
            <a:r>
              <a:rPr sz="1800" spc="-80" dirty="0">
                <a:solidFill>
                  <a:srgbClr val="1D1D1B"/>
                </a:solidFill>
                <a:latin typeface="Trebuchet MS"/>
                <a:cs typeface="Trebuchet MS"/>
              </a:rPr>
              <a:t>.</a:t>
            </a:r>
            <a:endParaRPr sz="180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4037" y="840103"/>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 name="object 3"/>
          <p:cNvSpPr txBox="1"/>
          <p:nvPr/>
        </p:nvSpPr>
        <p:spPr>
          <a:xfrm>
            <a:off x="1405335" y="882333"/>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Self</a:t>
            </a:r>
            <a:r>
              <a:rPr sz="1800" b="1" spc="-95" dirty="0">
                <a:solidFill>
                  <a:srgbClr val="FFFFFF"/>
                </a:solidFill>
                <a:latin typeface="Trebuchet MS"/>
                <a:cs typeface="Trebuchet MS"/>
              </a:rPr>
              <a:t> </a:t>
            </a:r>
            <a:r>
              <a:rPr sz="1800" b="1" spc="20" dirty="0">
                <a:solidFill>
                  <a:srgbClr val="FFFFFF"/>
                </a:solidFill>
                <a:latin typeface="Trebuchet MS"/>
                <a:cs typeface="Trebuchet MS"/>
              </a:rPr>
              <a:t>Evaluation</a:t>
            </a:r>
            <a:endParaRPr sz="1800">
              <a:latin typeface="Trebuchet MS"/>
              <a:cs typeface="Trebuchet MS"/>
            </a:endParaRPr>
          </a:p>
        </p:txBody>
      </p:sp>
      <p:pic>
        <p:nvPicPr>
          <p:cNvPr id="4" name="object 4"/>
          <p:cNvPicPr/>
          <p:nvPr/>
        </p:nvPicPr>
        <p:blipFill>
          <a:blip r:embed="rId2" cstate="print"/>
          <a:stretch>
            <a:fillRect/>
          </a:stretch>
        </p:blipFill>
        <p:spPr>
          <a:xfrm>
            <a:off x="1258708" y="2851511"/>
            <a:ext cx="465340" cy="524510"/>
          </a:xfrm>
          <a:prstGeom prst="rect">
            <a:avLst/>
          </a:prstGeom>
        </p:spPr>
      </p:pic>
      <p:pic>
        <p:nvPicPr>
          <p:cNvPr id="5" name="object 5"/>
          <p:cNvPicPr/>
          <p:nvPr/>
        </p:nvPicPr>
        <p:blipFill>
          <a:blip r:embed="rId3" cstate="print"/>
          <a:stretch>
            <a:fillRect/>
          </a:stretch>
        </p:blipFill>
        <p:spPr>
          <a:xfrm>
            <a:off x="1258708" y="3838191"/>
            <a:ext cx="465340" cy="524510"/>
          </a:xfrm>
          <a:prstGeom prst="rect">
            <a:avLst/>
          </a:prstGeom>
        </p:spPr>
      </p:pic>
      <p:pic>
        <p:nvPicPr>
          <p:cNvPr id="6" name="object 6"/>
          <p:cNvPicPr/>
          <p:nvPr/>
        </p:nvPicPr>
        <p:blipFill>
          <a:blip r:embed="rId3" cstate="print"/>
          <a:stretch>
            <a:fillRect/>
          </a:stretch>
        </p:blipFill>
        <p:spPr>
          <a:xfrm>
            <a:off x="1258708" y="4767922"/>
            <a:ext cx="465340" cy="524509"/>
          </a:xfrm>
          <a:prstGeom prst="rect">
            <a:avLst/>
          </a:prstGeom>
        </p:spPr>
      </p:pic>
      <p:pic>
        <p:nvPicPr>
          <p:cNvPr id="7" name="object 7"/>
          <p:cNvPicPr/>
          <p:nvPr/>
        </p:nvPicPr>
        <p:blipFill>
          <a:blip r:embed="rId3" cstate="print"/>
          <a:stretch>
            <a:fillRect/>
          </a:stretch>
        </p:blipFill>
        <p:spPr>
          <a:xfrm>
            <a:off x="1258708" y="5646487"/>
            <a:ext cx="465340" cy="524509"/>
          </a:xfrm>
          <a:prstGeom prst="rect">
            <a:avLst/>
          </a:prstGeom>
        </p:spPr>
      </p:pic>
      <p:pic>
        <p:nvPicPr>
          <p:cNvPr id="8" name="object 8"/>
          <p:cNvPicPr/>
          <p:nvPr/>
        </p:nvPicPr>
        <p:blipFill>
          <a:blip r:embed="rId4" cstate="print"/>
          <a:stretch>
            <a:fillRect/>
          </a:stretch>
        </p:blipFill>
        <p:spPr>
          <a:xfrm>
            <a:off x="1258708" y="6635839"/>
            <a:ext cx="465340" cy="524510"/>
          </a:xfrm>
          <a:prstGeom prst="rect">
            <a:avLst/>
          </a:prstGeom>
        </p:spPr>
      </p:pic>
      <p:pic>
        <p:nvPicPr>
          <p:cNvPr id="10" name="object 10"/>
          <p:cNvPicPr/>
          <p:nvPr/>
        </p:nvPicPr>
        <p:blipFill>
          <a:blip r:embed="rId5" cstate="print"/>
          <a:stretch>
            <a:fillRect/>
          </a:stretch>
        </p:blipFill>
        <p:spPr>
          <a:xfrm>
            <a:off x="6324600" y="1905000"/>
            <a:ext cx="3475054" cy="5858718"/>
          </a:xfrm>
          <a:prstGeom prst="rect">
            <a:avLst/>
          </a:prstGeom>
        </p:spPr>
      </p:pic>
      <p:sp>
        <p:nvSpPr>
          <p:cNvPr id="12" name="object 12"/>
          <p:cNvSpPr txBox="1"/>
          <p:nvPr/>
        </p:nvSpPr>
        <p:spPr>
          <a:xfrm>
            <a:off x="2006600" y="6702581"/>
            <a:ext cx="4145915" cy="299720"/>
          </a:xfrm>
          <a:prstGeom prst="rect">
            <a:avLst/>
          </a:prstGeom>
        </p:spPr>
        <p:txBody>
          <a:bodyPr vert="horz" wrap="square" lIns="0" tIns="12700" rIns="0" bIns="0" rtlCol="0">
            <a:spAutoFit/>
          </a:bodyPr>
          <a:lstStyle/>
          <a:p>
            <a:pPr marL="12700">
              <a:lnSpc>
                <a:spcPct val="100000"/>
              </a:lnSpc>
              <a:spcBef>
                <a:spcPts val="100"/>
              </a:spcBef>
            </a:pPr>
            <a:r>
              <a:rPr sz="1800" spc="105" dirty="0">
                <a:solidFill>
                  <a:srgbClr val="D21924"/>
                </a:solidFill>
                <a:latin typeface="Trebuchet MS"/>
                <a:cs typeface="Trebuchet MS"/>
              </a:rPr>
              <a:t>T</a:t>
            </a:r>
            <a:r>
              <a:rPr sz="1800" spc="105" dirty="0">
                <a:solidFill>
                  <a:srgbClr val="1D1D1B"/>
                </a:solidFill>
                <a:latin typeface="Trebuchet MS"/>
                <a:cs typeface="Trebuchet MS"/>
              </a:rPr>
              <a:t>ime-bound.</a:t>
            </a:r>
            <a:r>
              <a:rPr sz="1800" spc="25" dirty="0">
                <a:solidFill>
                  <a:srgbClr val="1D1D1B"/>
                </a:solidFill>
                <a:latin typeface="Trebuchet MS"/>
                <a:cs typeface="Trebuchet MS"/>
              </a:rPr>
              <a:t> </a:t>
            </a:r>
            <a:r>
              <a:rPr sz="1800" spc="-40" dirty="0">
                <a:solidFill>
                  <a:srgbClr val="1D1D1B"/>
                </a:solidFill>
                <a:latin typeface="Trebuchet MS"/>
                <a:cs typeface="Trebuchet MS"/>
              </a:rPr>
              <a:t>What’s</a:t>
            </a:r>
            <a:r>
              <a:rPr sz="1800" spc="-50" dirty="0">
                <a:solidFill>
                  <a:srgbClr val="1D1D1B"/>
                </a:solidFill>
                <a:latin typeface="Trebuchet MS"/>
                <a:cs typeface="Trebuchet MS"/>
              </a:rPr>
              <a:t> </a:t>
            </a:r>
            <a:r>
              <a:rPr sz="1800" spc="-35" dirty="0">
                <a:solidFill>
                  <a:srgbClr val="1D1D1B"/>
                </a:solidFill>
                <a:latin typeface="Trebuchet MS"/>
                <a:cs typeface="Trebuchet MS"/>
              </a:rPr>
              <a:t>your</a:t>
            </a:r>
            <a:r>
              <a:rPr sz="1800" spc="-50" dirty="0">
                <a:solidFill>
                  <a:srgbClr val="1D1D1B"/>
                </a:solidFill>
                <a:latin typeface="Trebuchet MS"/>
                <a:cs typeface="Trebuchet MS"/>
              </a:rPr>
              <a:t> </a:t>
            </a:r>
            <a:r>
              <a:rPr sz="1800" spc="-65" dirty="0">
                <a:solidFill>
                  <a:srgbClr val="1D1D1B"/>
                </a:solidFill>
                <a:latin typeface="Trebuchet MS"/>
                <a:cs typeface="Trebuchet MS"/>
              </a:rPr>
              <a:t>time</a:t>
            </a:r>
            <a:r>
              <a:rPr sz="1800" spc="-50" dirty="0">
                <a:solidFill>
                  <a:srgbClr val="1D1D1B"/>
                </a:solidFill>
                <a:latin typeface="Trebuchet MS"/>
                <a:cs typeface="Trebuchet MS"/>
              </a:rPr>
              <a:t> </a:t>
            </a:r>
            <a:r>
              <a:rPr sz="1800" spc="5" dirty="0">
                <a:solidFill>
                  <a:srgbClr val="1D1D1B"/>
                </a:solidFill>
                <a:latin typeface="Trebuchet MS"/>
                <a:cs typeface="Trebuchet MS"/>
              </a:rPr>
              <a:t>horizon?</a:t>
            </a:r>
            <a:endParaRPr sz="1800">
              <a:latin typeface="Trebuchet MS"/>
              <a:cs typeface="Trebuchet MS"/>
            </a:endParaRPr>
          </a:p>
        </p:txBody>
      </p:sp>
      <p:sp>
        <p:nvSpPr>
          <p:cNvPr id="13" name="object 13"/>
          <p:cNvSpPr txBox="1">
            <a:spLocks noGrp="1"/>
          </p:cNvSpPr>
          <p:nvPr>
            <p:ph type="title"/>
          </p:nvPr>
        </p:nvSpPr>
        <p:spPr>
          <a:xfrm>
            <a:off x="1189435" y="1458998"/>
            <a:ext cx="1182370" cy="391160"/>
          </a:xfrm>
          <a:prstGeom prst="rect">
            <a:avLst/>
          </a:prstGeom>
        </p:spPr>
        <p:txBody>
          <a:bodyPr vert="horz" wrap="square" lIns="0" tIns="12700" rIns="0" bIns="0" rtlCol="0">
            <a:spAutoFit/>
          </a:bodyPr>
          <a:lstStyle/>
          <a:p>
            <a:pPr marL="12700">
              <a:lnSpc>
                <a:spcPct val="100000"/>
              </a:lnSpc>
              <a:spcBef>
                <a:spcPts val="100"/>
              </a:spcBef>
            </a:pPr>
            <a:r>
              <a:rPr sz="2400" b="0" spc="195" dirty="0">
                <a:solidFill>
                  <a:srgbClr val="1D1D1B"/>
                </a:solidFill>
                <a:latin typeface="Trebuchet MS"/>
                <a:cs typeface="Trebuchet MS"/>
              </a:rPr>
              <a:t>GOALS:</a:t>
            </a:r>
            <a:endParaRPr sz="2400">
              <a:latin typeface="Trebuchet MS"/>
              <a:cs typeface="Trebuchet MS"/>
            </a:endParaRPr>
          </a:p>
        </p:txBody>
      </p:sp>
      <p:sp>
        <p:nvSpPr>
          <p:cNvPr id="14" name="object 14"/>
          <p:cNvSpPr txBox="1">
            <a:spLocks noGrp="1"/>
          </p:cNvSpPr>
          <p:nvPr>
            <p:ph type="body" idx="1"/>
          </p:nvPr>
        </p:nvSpPr>
        <p:spPr>
          <a:prstGeom prst="rect">
            <a:avLst/>
          </a:prstGeom>
        </p:spPr>
        <p:txBody>
          <a:bodyPr vert="horz" wrap="square" lIns="0" tIns="12700" rIns="0" bIns="0" rtlCol="0">
            <a:spAutoFit/>
          </a:bodyPr>
          <a:lstStyle/>
          <a:p>
            <a:pPr marL="12700" marR="916305">
              <a:lnSpc>
                <a:spcPct val="100000"/>
              </a:lnSpc>
              <a:spcBef>
                <a:spcPts val="100"/>
              </a:spcBef>
            </a:pPr>
            <a:r>
              <a:rPr spc="-55" dirty="0"/>
              <a:t>SETTING</a:t>
            </a:r>
            <a:r>
              <a:rPr spc="-80" dirty="0"/>
              <a:t> </a:t>
            </a:r>
            <a:r>
              <a:rPr spc="-45" dirty="0"/>
              <a:t>REALISTIC</a:t>
            </a:r>
            <a:r>
              <a:rPr spc="-75" dirty="0"/>
              <a:t> </a:t>
            </a:r>
            <a:r>
              <a:rPr spc="-95" dirty="0"/>
              <a:t>&amp;</a:t>
            </a:r>
            <a:r>
              <a:rPr spc="-75" dirty="0"/>
              <a:t> </a:t>
            </a:r>
            <a:r>
              <a:rPr dirty="0"/>
              <a:t>ACHIEVABLE </a:t>
            </a:r>
            <a:r>
              <a:rPr spc="-710" dirty="0"/>
              <a:t> </a:t>
            </a:r>
            <a:r>
              <a:rPr spc="220" dirty="0"/>
              <a:t>“SMART”</a:t>
            </a:r>
            <a:r>
              <a:rPr spc="-65" dirty="0"/>
              <a:t> </a:t>
            </a:r>
            <a:r>
              <a:rPr spc="60" dirty="0"/>
              <a:t>GOALS</a:t>
            </a:r>
          </a:p>
          <a:p>
            <a:pPr marL="829310" marR="951230">
              <a:lnSpc>
                <a:spcPct val="100000"/>
              </a:lnSpc>
              <a:spcBef>
                <a:spcPts val="2405"/>
              </a:spcBef>
            </a:pPr>
            <a:r>
              <a:rPr sz="1800" spc="204" dirty="0">
                <a:solidFill>
                  <a:srgbClr val="D21924"/>
                </a:solidFill>
              </a:rPr>
              <a:t>S</a:t>
            </a:r>
            <a:r>
              <a:rPr sz="1800" spc="40" dirty="0"/>
              <a:t>pecific.</a:t>
            </a:r>
            <a:r>
              <a:rPr sz="1800" spc="-45" dirty="0"/>
              <a:t> </a:t>
            </a:r>
            <a:r>
              <a:rPr sz="1800" spc="-20" dirty="0"/>
              <a:t>Goals</a:t>
            </a:r>
            <a:r>
              <a:rPr sz="1800" spc="-45" dirty="0"/>
              <a:t> </a:t>
            </a:r>
            <a:r>
              <a:rPr sz="1800" spc="-40" dirty="0"/>
              <a:t>need</a:t>
            </a:r>
            <a:r>
              <a:rPr sz="1800" spc="-45" dirty="0"/>
              <a:t> </a:t>
            </a:r>
            <a:r>
              <a:rPr sz="1800" spc="-15" dirty="0"/>
              <a:t>to</a:t>
            </a:r>
            <a:r>
              <a:rPr sz="1800" spc="-45" dirty="0"/>
              <a:t> be </a:t>
            </a:r>
            <a:r>
              <a:rPr sz="1800" spc="-90" dirty="0"/>
              <a:t>very</a:t>
            </a:r>
            <a:r>
              <a:rPr sz="1800" spc="-45" dirty="0"/>
              <a:t> </a:t>
            </a:r>
            <a:r>
              <a:rPr sz="1800" spc="-85" dirty="0"/>
              <a:t>clear  </a:t>
            </a:r>
            <a:r>
              <a:rPr sz="1800" spc="-15" dirty="0"/>
              <a:t>and</a:t>
            </a:r>
            <a:r>
              <a:rPr sz="1800" spc="-50" dirty="0"/>
              <a:t> </a:t>
            </a:r>
            <a:r>
              <a:rPr sz="1800" spc="-40" dirty="0"/>
              <a:t>as</a:t>
            </a:r>
            <a:r>
              <a:rPr sz="1800" spc="-45" dirty="0"/>
              <a:t> </a:t>
            </a:r>
            <a:r>
              <a:rPr sz="1800" spc="-70" dirty="0"/>
              <a:t>detailed</a:t>
            </a:r>
            <a:r>
              <a:rPr sz="1800" spc="-45" dirty="0"/>
              <a:t> </a:t>
            </a:r>
            <a:r>
              <a:rPr sz="1800" spc="-40" dirty="0"/>
              <a:t>as</a:t>
            </a:r>
            <a:r>
              <a:rPr sz="1800" spc="-45" dirty="0"/>
              <a:t> </a:t>
            </a:r>
            <a:r>
              <a:rPr sz="1800" spc="-60" dirty="0"/>
              <a:t>possible.</a:t>
            </a:r>
            <a:endParaRPr sz="1800"/>
          </a:p>
          <a:p>
            <a:pPr>
              <a:lnSpc>
                <a:spcPct val="100000"/>
              </a:lnSpc>
              <a:spcBef>
                <a:spcPts val="15"/>
              </a:spcBef>
            </a:pPr>
            <a:endParaRPr sz="1850"/>
          </a:p>
          <a:p>
            <a:pPr marL="829310" marR="208279">
              <a:lnSpc>
                <a:spcPct val="100000"/>
              </a:lnSpc>
            </a:pPr>
            <a:r>
              <a:rPr sz="1800" spc="130" dirty="0">
                <a:solidFill>
                  <a:srgbClr val="D21924"/>
                </a:solidFill>
              </a:rPr>
              <a:t>M</a:t>
            </a:r>
            <a:r>
              <a:rPr sz="1800" spc="130" dirty="0"/>
              <a:t>easurable.</a:t>
            </a:r>
            <a:r>
              <a:rPr sz="1800" spc="20" dirty="0"/>
              <a:t> </a:t>
            </a:r>
            <a:r>
              <a:rPr sz="1800" spc="-20" dirty="0"/>
              <a:t>Goals</a:t>
            </a:r>
            <a:r>
              <a:rPr sz="1800" spc="-50" dirty="0"/>
              <a:t> </a:t>
            </a:r>
            <a:r>
              <a:rPr sz="1800" spc="-40" dirty="0"/>
              <a:t>need</a:t>
            </a:r>
            <a:r>
              <a:rPr sz="1800" spc="-50" dirty="0"/>
              <a:t> </a:t>
            </a:r>
            <a:r>
              <a:rPr sz="1800" spc="-15" dirty="0"/>
              <a:t>to</a:t>
            </a:r>
            <a:r>
              <a:rPr sz="1800" spc="-50" dirty="0"/>
              <a:t> </a:t>
            </a:r>
            <a:r>
              <a:rPr sz="1800" spc="-45" dirty="0"/>
              <a:t>be</a:t>
            </a:r>
            <a:r>
              <a:rPr sz="1800" spc="-50" dirty="0"/>
              <a:t> </a:t>
            </a:r>
            <a:r>
              <a:rPr sz="1800" spc="-55" dirty="0"/>
              <a:t>tangible;</a:t>
            </a:r>
            <a:r>
              <a:rPr sz="1800" spc="-50" dirty="0"/>
              <a:t> </a:t>
            </a:r>
            <a:r>
              <a:rPr sz="1800" spc="-90" dirty="0"/>
              <a:t>re- </a:t>
            </a:r>
            <a:r>
              <a:rPr sz="1800" spc="-530" dirty="0"/>
              <a:t> </a:t>
            </a:r>
            <a:r>
              <a:rPr sz="1800" spc="-50" dirty="0"/>
              <a:t>sults </a:t>
            </a:r>
            <a:r>
              <a:rPr sz="1800" spc="-40" dirty="0"/>
              <a:t>need </a:t>
            </a:r>
            <a:r>
              <a:rPr sz="1800" spc="-15" dirty="0"/>
              <a:t>to </a:t>
            </a:r>
            <a:r>
              <a:rPr sz="1800" spc="-45" dirty="0"/>
              <a:t>be </a:t>
            </a:r>
            <a:r>
              <a:rPr sz="1800" spc="-60" dirty="0"/>
              <a:t>measurable. </a:t>
            </a:r>
            <a:r>
              <a:rPr sz="1800" spc="30" dirty="0"/>
              <a:t>Ask </a:t>
            </a:r>
            <a:r>
              <a:rPr sz="1800" spc="-60" dirty="0"/>
              <a:t>yourself </a:t>
            </a:r>
            <a:r>
              <a:rPr sz="1800" spc="-55" dirty="0"/>
              <a:t> </a:t>
            </a:r>
            <a:r>
              <a:rPr sz="1800" spc="-30" dirty="0"/>
              <a:t>questions</a:t>
            </a:r>
            <a:r>
              <a:rPr sz="1800" spc="-45" dirty="0"/>
              <a:t> </a:t>
            </a:r>
            <a:r>
              <a:rPr sz="1800" spc="-100" dirty="0"/>
              <a:t>like:</a:t>
            </a:r>
            <a:r>
              <a:rPr sz="1800" spc="-45" dirty="0"/>
              <a:t> </a:t>
            </a:r>
            <a:r>
              <a:rPr sz="1800" spc="65" dirty="0"/>
              <a:t>“When?”</a:t>
            </a:r>
            <a:r>
              <a:rPr sz="1800" spc="-45" dirty="0"/>
              <a:t> </a:t>
            </a:r>
            <a:r>
              <a:rPr sz="1800" spc="-15" dirty="0"/>
              <a:t>and</a:t>
            </a:r>
            <a:r>
              <a:rPr sz="1800" spc="-45" dirty="0"/>
              <a:t> </a:t>
            </a:r>
            <a:r>
              <a:rPr sz="1800" spc="40" dirty="0"/>
              <a:t>“How</a:t>
            </a:r>
            <a:r>
              <a:rPr sz="1800" spc="-45" dirty="0"/>
              <a:t> </a:t>
            </a:r>
            <a:r>
              <a:rPr sz="1800" spc="40" dirty="0"/>
              <a:t>much?”</a:t>
            </a:r>
            <a:endParaRPr sz="1800"/>
          </a:p>
          <a:p>
            <a:pPr>
              <a:lnSpc>
                <a:spcPct val="100000"/>
              </a:lnSpc>
              <a:spcBef>
                <a:spcPts val="10"/>
              </a:spcBef>
            </a:pPr>
            <a:endParaRPr sz="1850"/>
          </a:p>
          <a:p>
            <a:pPr marL="829310" marR="5080">
              <a:lnSpc>
                <a:spcPct val="100000"/>
              </a:lnSpc>
            </a:pPr>
            <a:r>
              <a:rPr sz="1800" spc="105" dirty="0">
                <a:solidFill>
                  <a:srgbClr val="D21924"/>
                </a:solidFill>
              </a:rPr>
              <a:t>A</a:t>
            </a:r>
            <a:r>
              <a:rPr sz="1800" spc="105" dirty="0"/>
              <a:t>ction-oriented.</a:t>
            </a:r>
            <a:r>
              <a:rPr sz="1800" spc="30" dirty="0"/>
              <a:t> </a:t>
            </a:r>
            <a:r>
              <a:rPr sz="1800" spc="45" dirty="0"/>
              <a:t>Make</a:t>
            </a:r>
            <a:r>
              <a:rPr sz="1800" spc="-45" dirty="0"/>
              <a:t> </a:t>
            </a:r>
            <a:r>
              <a:rPr sz="1800" spc="-55" dirty="0"/>
              <a:t>sure</a:t>
            </a:r>
            <a:r>
              <a:rPr sz="1800" spc="-40" dirty="0"/>
              <a:t> </a:t>
            </a:r>
            <a:r>
              <a:rPr sz="1800" spc="-15" dirty="0"/>
              <a:t>you</a:t>
            </a:r>
            <a:r>
              <a:rPr sz="1800" spc="-45" dirty="0"/>
              <a:t> can</a:t>
            </a:r>
            <a:r>
              <a:rPr sz="1800" spc="-40" dirty="0"/>
              <a:t> </a:t>
            </a:r>
            <a:r>
              <a:rPr sz="1800" spc="-65" dirty="0"/>
              <a:t>identify </a:t>
            </a:r>
            <a:r>
              <a:rPr sz="1800" spc="-530" dirty="0"/>
              <a:t> </a:t>
            </a:r>
            <a:r>
              <a:rPr sz="1800" spc="-45" dirty="0"/>
              <a:t>the</a:t>
            </a:r>
            <a:r>
              <a:rPr sz="1800" spc="-50" dirty="0"/>
              <a:t> </a:t>
            </a:r>
            <a:r>
              <a:rPr sz="1800" spc="-45" dirty="0"/>
              <a:t>steps </a:t>
            </a:r>
            <a:r>
              <a:rPr sz="1800" spc="-15" dirty="0"/>
              <a:t>you</a:t>
            </a:r>
            <a:r>
              <a:rPr sz="1800" spc="-45" dirty="0"/>
              <a:t> </a:t>
            </a:r>
            <a:r>
              <a:rPr sz="1800" spc="-40" dirty="0"/>
              <a:t>need</a:t>
            </a:r>
            <a:r>
              <a:rPr sz="1800" spc="-45" dirty="0"/>
              <a:t> </a:t>
            </a:r>
            <a:r>
              <a:rPr sz="1800" spc="-15" dirty="0"/>
              <a:t>to</a:t>
            </a:r>
            <a:r>
              <a:rPr sz="1800" spc="-45" dirty="0"/>
              <a:t> </a:t>
            </a:r>
            <a:r>
              <a:rPr sz="1800" spc="-50" dirty="0"/>
              <a:t>take </a:t>
            </a:r>
            <a:r>
              <a:rPr sz="1800" spc="-15" dirty="0"/>
              <a:t>to</a:t>
            </a:r>
            <a:r>
              <a:rPr sz="1800" spc="-45" dirty="0"/>
              <a:t> </a:t>
            </a:r>
            <a:r>
              <a:rPr sz="1800" spc="-65" dirty="0"/>
              <a:t>reach</a:t>
            </a:r>
            <a:r>
              <a:rPr sz="1800" spc="-45" dirty="0"/>
              <a:t> </a:t>
            </a:r>
            <a:r>
              <a:rPr sz="1800" spc="-55" dirty="0"/>
              <a:t>each</a:t>
            </a:r>
            <a:r>
              <a:rPr sz="1800" spc="-45" dirty="0"/>
              <a:t> goal.</a:t>
            </a:r>
            <a:endParaRPr sz="1800"/>
          </a:p>
          <a:p>
            <a:pPr>
              <a:lnSpc>
                <a:spcPct val="100000"/>
              </a:lnSpc>
              <a:spcBef>
                <a:spcPts val="10"/>
              </a:spcBef>
            </a:pPr>
            <a:endParaRPr sz="1850"/>
          </a:p>
          <a:p>
            <a:pPr marL="829310" marR="64769">
              <a:lnSpc>
                <a:spcPct val="100000"/>
              </a:lnSpc>
            </a:pPr>
            <a:r>
              <a:rPr sz="1800" spc="120" dirty="0">
                <a:solidFill>
                  <a:srgbClr val="D21924"/>
                </a:solidFill>
              </a:rPr>
              <a:t>R</a:t>
            </a:r>
            <a:r>
              <a:rPr sz="1800" spc="90" dirty="0"/>
              <a:t>elevant.</a:t>
            </a:r>
            <a:r>
              <a:rPr sz="1800" spc="30" dirty="0"/>
              <a:t> </a:t>
            </a:r>
            <a:r>
              <a:rPr sz="1800" spc="-65" dirty="0"/>
              <a:t>He</a:t>
            </a:r>
            <a:r>
              <a:rPr sz="1800" spc="-60" dirty="0"/>
              <a:t>r</a:t>
            </a:r>
            <a:r>
              <a:rPr sz="1800" spc="-85" dirty="0"/>
              <a:t>e</a:t>
            </a:r>
            <a:r>
              <a:rPr sz="1800" spc="-285" dirty="0"/>
              <a:t>’</a:t>
            </a:r>
            <a:r>
              <a:rPr sz="1800" spc="-30" dirty="0"/>
              <a:t>s</a:t>
            </a:r>
            <a:r>
              <a:rPr sz="1800" spc="-45" dirty="0"/>
              <a:t> </a:t>
            </a:r>
            <a:r>
              <a:rPr sz="1800" spc="-30" dirty="0"/>
              <a:t>whe</a:t>
            </a:r>
            <a:r>
              <a:rPr sz="1800" spc="-40" dirty="0"/>
              <a:t>r</a:t>
            </a:r>
            <a:r>
              <a:rPr sz="1800" spc="-85" dirty="0"/>
              <a:t>e</a:t>
            </a:r>
            <a:r>
              <a:rPr sz="1800" spc="-45" dirty="0"/>
              <a:t> </a:t>
            </a:r>
            <a:r>
              <a:rPr sz="1800" spc="-15" dirty="0"/>
              <a:t>you</a:t>
            </a:r>
            <a:r>
              <a:rPr sz="1800" spc="-45" dirty="0"/>
              <a:t> </a:t>
            </a:r>
            <a:r>
              <a:rPr sz="1800" spc="-40" dirty="0"/>
              <a:t>need</a:t>
            </a:r>
            <a:r>
              <a:rPr sz="1800" spc="-45" dirty="0"/>
              <a:t> </a:t>
            </a:r>
            <a:r>
              <a:rPr sz="1800" spc="-15" dirty="0"/>
              <a:t>to</a:t>
            </a:r>
            <a:r>
              <a:rPr sz="1800" spc="-45" dirty="0"/>
              <a:t> </a:t>
            </a:r>
            <a:r>
              <a:rPr sz="1800" spc="-30" dirty="0"/>
              <a:t>think  </a:t>
            </a:r>
            <a:r>
              <a:rPr sz="1800" spc="-15" dirty="0"/>
              <a:t>about</a:t>
            </a:r>
            <a:r>
              <a:rPr sz="1800" spc="-50" dirty="0"/>
              <a:t> </a:t>
            </a:r>
            <a:r>
              <a:rPr sz="1800" spc="-45" dirty="0"/>
              <a:t>the </a:t>
            </a:r>
            <a:r>
              <a:rPr sz="1800" spc="-10" dirty="0"/>
              <a:t>big</a:t>
            </a:r>
            <a:r>
              <a:rPr sz="1800" spc="-45" dirty="0"/>
              <a:t> </a:t>
            </a:r>
            <a:r>
              <a:rPr sz="1800" spc="-80" dirty="0"/>
              <a:t>picture.</a:t>
            </a:r>
            <a:r>
              <a:rPr sz="1800" spc="-45" dirty="0"/>
              <a:t> </a:t>
            </a:r>
            <a:r>
              <a:rPr sz="1800" spc="30" dirty="0"/>
              <a:t>Why</a:t>
            </a:r>
            <a:r>
              <a:rPr sz="1800" spc="-45" dirty="0"/>
              <a:t> </a:t>
            </a:r>
            <a:r>
              <a:rPr sz="1800" spc="-85" dirty="0"/>
              <a:t>are</a:t>
            </a:r>
            <a:r>
              <a:rPr sz="1800" spc="-50" dirty="0"/>
              <a:t> </a:t>
            </a:r>
            <a:r>
              <a:rPr sz="1800" spc="-15" dirty="0"/>
              <a:t>you</a:t>
            </a:r>
            <a:r>
              <a:rPr sz="1800" spc="-45" dirty="0"/>
              <a:t> </a:t>
            </a:r>
            <a:r>
              <a:rPr sz="1800" spc="-35" dirty="0"/>
              <a:t>setting</a:t>
            </a:r>
            <a:r>
              <a:rPr sz="1800" spc="-45" dirty="0"/>
              <a:t> the </a:t>
            </a:r>
            <a:r>
              <a:rPr sz="1800" spc="-525" dirty="0"/>
              <a:t> </a:t>
            </a:r>
            <a:r>
              <a:rPr sz="1800" spc="-15" dirty="0"/>
              <a:t>goal</a:t>
            </a:r>
            <a:r>
              <a:rPr sz="1800" spc="-50" dirty="0"/>
              <a:t> </a:t>
            </a:r>
            <a:r>
              <a:rPr sz="1800" spc="-40" dirty="0"/>
              <a:t>that</a:t>
            </a:r>
            <a:r>
              <a:rPr sz="1800" spc="-45" dirty="0"/>
              <a:t> </a:t>
            </a:r>
            <a:r>
              <a:rPr sz="1800" spc="-70" dirty="0"/>
              <a:t>you’re</a:t>
            </a:r>
            <a:r>
              <a:rPr sz="1800" spc="-45" dirty="0"/>
              <a:t> </a:t>
            </a:r>
            <a:r>
              <a:rPr sz="1800" dirty="0"/>
              <a:t>setting?</a:t>
            </a:r>
            <a:endParaRPr sz="1800"/>
          </a:p>
        </p:txBody>
      </p:sp>
      <p:sp>
        <p:nvSpPr>
          <p:cNvPr id="15" name="object 15"/>
          <p:cNvSpPr txBox="1"/>
          <p:nvPr/>
        </p:nvSpPr>
        <p:spPr>
          <a:xfrm>
            <a:off x="7180137" y="6401854"/>
            <a:ext cx="2089150" cy="948978"/>
          </a:xfrm>
          <a:prstGeom prst="rect">
            <a:avLst/>
          </a:prstGeom>
        </p:spPr>
        <p:txBody>
          <a:bodyPr vert="horz" wrap="square" lIns="0" tIns="12700" rIns="0" bIns="0" rtlCol="0">
            <a:spAutoFit/>
          </a:bodyPr>
          <a:lstStyle/>
          <a:p>
            <a:pPr marL="12700" marR="5080" indent="123825" algn="r">
              <a:lnSpc>
                <a:spcPct val="100000"/>
              </a:lnSpc>
              <a:spcBef>
                <a:spcPts val="100"/>
              </a:spcBef>
            </a:pPr>
            <a:r>
              <a:rPr sz="1200" b="1" spc="20" dirty="0">
                <a:solidFill>
                  <a:srgbClr val="D21924"/>
                </a:solidFill>
                <a:latin typeface="Trebuchet MS"/>
                <a:cs typeface="Trebuchet MS"/>
              </a:rPr>
              <a:t>Sou</a:t>
            </a:r>
            <a:r>
              <a:rPr sz="1200" b="1" dirty="0">
                <a:solidFill>
                  <a:srgbClr val="D21924"/>
                </a:solidFill>
                <a:latin typeface="Trebuchet MS"/>
                <a:cs typeface="Trebuchet MS"/>
              </a:rPr>
              <a:t>r</a:t>
            </a:r>
            <a:r>
              <a:rPr sz="1200" b="1" spc="-75" dirty="0">
                <a:solidFill>
                  <a:srgbClr val="D21924"/>
                </a:solidFill>
                <a:latin typeface="Trebuchet MS"/>
                <a:cs typeface="Trebuchet MS"/>
              </a:rPr>
              <a:t>ce:</a:t>
            </a:r>
            <a:r>
              <a:rPr sz="1200" b="1" spc="-30" dirty="0">
                <a:solidFill>
                  <a:srgbClr val="D21924"/>
                </a:solidFill>
                <a:latin typeface="Trebuchet MS"/>
                <a:cs typeface="Trebuchet MS"/>
              </a:rPr>
              <a:t> </a:t>
            </a:r>
            <a:r>
              <a:rPr lang="en-GB" sz="1200" b="1" spc="30" dirty="0">
                <a:solidFill>
                  <a:srgbClr val="D21924"/>
                </a:solidFill>
                <a:latin typeface="Trebuchet MS"/>
                <a:cs typeface="Trebuchet MS"/>
                <a:hlinkClick r:id="rId6"/>
              </a:rPr>
              <a:t>https://www.atlassian.com/blog/productivity/how-to-write-smart-goals</a:t>
            </a:r>
            <a:endParaRPr lang="en-GB" sz="1200" b="1" spc="30" dirty="0">
              <a:solidFill>
                <a:srgbClr val="D21924"/>
              </a:solidFill>
              <a:latin typeface="Trebuchet MS"/>
              <a:cs typeface="Trebuchet MS"/>
            </a:endParaRPr>
          </a:p>
          <a:p>
            <a:pPr marL="12700" marR="5080" indent="123825" algn="r">
              <a:lnSpc>
                <a:spcPct val="100000"/>
              </a:lnSpc>
              <a:spcBef>
                <a:spcPts val="100"/>
              </a:spcBef>
            </a:pPr>
            <a:endParaRPr sz="1200" dirty="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9530" marR="5080" algn="ctr">
              <a:lnSpc>
                <a:spcPct val="100000"/>
              </a:lnSpc>
              <a:spcBef>
                <a:spcPts val="100"/>
              </a:spcBef>
            </a:pPr>
            <a:r>
              <a:rPr spc="370" dirty="0"/>
              <a:t>Thank  </a:t>
            </a:r>
            <a:r>
              <a:rPr spc="390" dirty="0"/>
              <a:t>You!</a:t>
            </a:r>
          </a:p>
          <a:p>
            <a:pPr marL="36830" algn="ctr">
              <a:lnSpc>
                <a:spcPct val="100000"/>
              </a:lnSpc>
            </a:pPr>
            <a:r>
              <a:rPr spc="13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sp>
          <p:nvSpPr>
            <p:cNvPr id="37" name="object 37"/>
            <p:cNvSpPr/>
            <p:nvPr/>
          </p:nvSpPr>
          <p:spPr>
            <a:xfrm>
              <a:off x="1013736" y="8725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grpSp>
      <p:sp>
        <p:nvSpPr>
          <p:cNvPr id="38" name="object 38"/>
          <p:cNvSpPr txBox="1"/>
          <p:nvPr/>
        </p:nvSpPr>
        <p:spPr>
          <a:xfrm>
            <a:off x="1278862" y="913773"/>
            <a:ext cx="197675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Learning</a:t>
            </a:r>
            <a:r>
              <a:rPr sz="1800" b="1" spc="-100" dirty="0">
                <a:solidFill>
                  <a:srgbClr val="FFFFFF"/>
                </a:solidFill>
                <a:latin typeface="Trebuchet MS"/>
                <a:cs typeface="Trebuchet MS"/>
              </a:rPr>
              <a:t> </a:t>
            </a:r>
            <a:r>
              <a:rPr sz="1800" b="1" spc="15" dirty="0">
                <a:solidFill>
                  <a:srgbClr val="FFFFFF"/>
                </a:solidFill>
                <a:latin typeface="Trebuchet MS"/>
                <a:cs typeface="Trebuchet MS"/>
              </a:rPr>
              <a:t>outcome</a:t>
            </a:r>
            <a:endParaRPr sz="1800">
              <a:latin typeface="Trebuchet MS"/>
              <a:cs typeface="Trebuchet MS"/>
            </a:endParaRPr>
          </a:p>
        </p:txBody>
      </p:sp>
      <p:sp>
        <p:nvSpPr>
          <p:cNvPr id="39" name="object 39"/>
          <p:cNvSpPr/>
          <p:nvPr/>
        </p:nvSpPr>
        <p:spPr>
          <a:xfrm>
            <a:off x="5756631" y="4662496"/>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0" name="object 40"/>
          <p:cNvSpPr txBox="1"/>
          <p:nvPr/>
        </p:nvSpPr>
        <p:spPr>
          <a:xfrm>
            <a:off x="1061633" y="1573683"/>
            <a:ext cx="8055609" cy="5326380"/>
          </a:xfrm>
          <a:prstGeom prst="rect">
            <a:avLst/>
          </a:prstGeom>
        </p:spPr>
        <p:txBody>
          <a:bodyPr vert="horz" wrap="square" lIns="0" tIns="13970" rIns="0" bIns="0" rtlCol="0">
            <a:spAutoFit/>
          </a:bodyPr>
          <a:lstStyle/>
          <a:p>
            <a:pPr marL="12700" marR="3827779">
              <a:lnSpc>
                <a:spcPct val="99500"/>
              </a:lnSpc>
              <a:spcBef>
                <a:spcPts val="110"/>
              </a:spcBef>
              <a:tabLst>
                <a:tab pos="1487805" algn="l"/>
              </a:tabLst>
            </a:pPr>
            <a:r>
              <a:rPr sz="2100" b="1" spc="114" dirty="0">
                <a:solidFill>
                  <a:srgbClr val="1D1D1B"/>
                </a:solidFill>
                <a:latin typeface="Trebuchet MS"/>
                <a:cs typeface="Trebuchet MS"/>
              </a:rPr>
              <a:t>MODULE</a:t>
            </a:r>
            <a:r>
              <a:rPr sz="2100" b="1" spc="-50" dirty="0">
                <a:solidFill>
                  <a:srgbClr val="1D1D1B"/>
                </a:solidFill>
                <a:latin typeface="Trebuchet MS"/>
                <a:cs typeface="Trebuchet MS"/>
              </a:rPr>
              <a:t> </a:t>
            </a:r>
            <a:r>
              <a:rPr sz="2100" b="1" spc="-65" dirty="0">
                <a:solidFill>
                  <a:srgbClr val="1D1D1B"/>
                </a:solidFill>
                <a:latin typeface="Trebuchet MS"/>
                <a:cs typeface="Trebuchet MS"/>
              </a:rPr>
              <a:t>6	</a:t>
            </a:r>
            <a:r>
              <a:rPr sz="1800" spc="-35" dirty="0">
                <a:solidFill>
                  <a:srgbClr val="1D1D1B"/>
                </a:solidFill>
                <a:latin typeface="Trebuchet MS"/>
                <a:cs typeface="Trebuchet MS"/>
              </a:rPr>
              <a:t>focuses</a:t>
            </a:r>
            <a:r>
              <a:rPr sz="1800" spc="-60" dirty="0">
                <a:solidFill>
                  <a:srgbClr val="1D1D1B"/>
                </a:solidFill>
                <a:latin typeface="Trebuchet MS"/>
                <a:cs typeface="Trebuchet MS"/>
              </a:rPr>
              <a:t> </a:t>
            </a:r>
            <a:r>
              <a:rPr sz="1800" spc="25" dirty="0">
                <a:solidFill>
                  <a:srgbClr val="1D1D1B"/>
                </a:solidFill>
                <a:latin typeface="Trebuchet MS"/>
                <a:cs typeface="Trebuchet MS"/>
              </a:rPr>
              <a:t>on</a:t>
            </a:r>
            <a:r>
              <a:rPr sz="1800" spc="-55" dirty="0">
                <a:solidFill>
                  <a:srgbClr val="1D1D1B"/>
                </a:solidFill>
                <a:latin typeface="Trebuchet MS"/>
                <a:cs typeface="Trebuchet MS"/>
              </a:rPr>
              <a:t> </a:t>
            </a:r>
            <a:r>
              <a:rPr sz="1800" spc="-45" dirty="0">
                <a:solidFill>
                  <a:srgbClr val="1D1D1B"/>
                </a:solidFill>
                <a:latin typeface="Trebuchet MS"/>
                <a:cs typeface="Trebuchet MS"/>
              </a:rPr>
              <a:t>the</a:t>
            </a:r>
            <a:r>
              <a:rPr sz="1800" spc="-60" dirty="0">
                <a:solidFill>
                  <a:srgbClr val="1D1D1B"/>
                </a:solidFill>
                <a:latin typeface="Trebuchet MS"/>
                <a:cs typeface="Trebuchet MS"/>
              </a:rPr>
              <a:t> </a:t>
            </a:r>
            <a:r>
              <a:rPr sz="1800" spc="-65" dirty="0">
                <a:solidFill>
                  <a:srgbClr val="1D1D1B"/>
                </a:solidFill>
                <a:latin typeface="Trebuchet MS"/>
                <a:cs typeface="Trebuchet MS"/>
              </a:rPr>
              <a:t>value</a:t>
            </a:r>
            <a:r>
              <a:rPr sz="1800" spc="-60" dirty="0">
                <a:solidFill>
                  <a:srgbClr val="1D1D1B"/>
                </a:solidFill>
                <a:latin typeface="Trebuchet MS"/>
                <a:cs typeface="Trebuchet MS"/>
              </a:rPr>
              <a:t> </a:t>
            </a:r>
            <a:r>
              <a:rPr sz="1800" spc="-20" dirty="0">
                <a:solidFill>
                  <a:srgbClr val="1D1D1B"/>
                </a:solidFill>
                <a:latin typeface="Trebuchet MS"/>
                <a:cs typeface="Trebuchet MS"/>
              </a:rPr>
              <a:t>of</a:t>
            </a:r>
            <a:r>
              <a:rPr sz="1800" spc="-60" dirty="0">
                <a:solidFill>
                  <a:srgbClr val="1D1D1B"/>
                </a:solidFill>
                <a:latin typeface="Trebuchet MS"/>
                <a:cs typeface="Trebuchet MS"/>
              </a:rPr>
              <a:t> </a:t>
            </a:r>
            <a:r>
              <a:rPr sz="1800" spc="-50" dirty="0">
                <a:solidFill>
                  <a:srgbClr val="1D1D1B"/>
                </a:solidFill>
                <a:latin typeface="Trebuchet MS"/>
                <a:cs typeface="Trebuchet MS"/>
              </a:rPr>
              <a:t>net- </a:t>
            </a:r>
            <a:r>
              <a:rPr sz="1800" spc="-525" dirty="0">
                <a:solidFill>
                  <a:srgbClr val="1D1D1B"/>
                </a:solidFill>
                <a:latin typeface="Trebuchet MS"/>
                <a:cs typeface="Trebuchet MS"/>
              </a:rPr>
              <a:t> </a:t>
            </a:r>
            <a:r>
              <a:rPr sz="1800" spc="-5" dirty="0">
                <a:solidFill>
                  <a:srgbClr val="1D1D1B"/>
                </a:solidFill>
                <a:latin typeface="Trebuchet MS"/>
                <a:cs typeface="Trebuchet MS"/>
              </a:rPr>
              <a:t>working </a:t>
            </a:r>
            <a:r>
              <a:rPr sz="1800" spc="-15" dirty="0">
                <a:solidFill>
                  <a:srgbClr val="1D1D1B"/>
                </a:solidFill>
                <a:latin typeface="Trebuchet MS"/>
                <a:cs typeface="Trebuchet MS"/>
              </a:rPr>
              <a:t>and </a:t>
            </a:r>
            <a:r>
              <a:rPr sz="1800" spc="-50" dirty="0">
                <a:solidFill>
                  <a:srgbClr val="1D1D1B"/>
                </a:solidFill>
                <a:latin typeface="Trebuchet MS"/>
                <a:cs typeface="Trebuchet MS"/>
              </a:rPr>
              <a:t>collaboration </a:t>
            </a:r>
            <a:r>
              <a:rPr sz="1800" spc="-45" dirty="0">
                <a:solidFill>
                  <a:srgbClr val="1D1D1B"/>
                </a:solidFill>
                <a:latin typeface="Trebuchet MS"/>
                <a:cs typeface="Trebuchet MS"/>
              </a:rPr>
              <a:t>for the </a:t>
            </a:r>
            <a:r>
              <a:rPr sz="1800" spc="-65" dirty="0">
                <a:solidFill>
                  <a:srgbClr val="1D1D1B"/>
                </a:solidFill>
                <a:latin typeface="Trebuchet MS"/>
                <a:cs typeface="Trebuchet MS"/>
              </a:rPr>
              <a:t>enter- </a:t>
            </a:r>
            <a:r>
              <a:rPr sz="1800" spc="-60" dirty="0">
                <a:solidFill>
                  <a:srgbClr val="1D1D1B"/>
                </a:solidFill>
                <a:latin typeface="Trebuchet MS"/>
                <a:cs typeface="Trebuchet MS"/>
              </a:rPr>
              <a:t> </a:t>
            </a:r>
            <a:r>
              <a:rPr sz="1800" spc="-70" dirty="0">
                <a:solidFill>
                  <a:srgbClr val="1D1D1B"/>
                </a:solidFill>
                <a:latin typeface="Trebuchet MS"/>
                <a:cs typeface="Trebuchet MS"/>
              </a:rPr>
              <a:t>prise</a:t>
            </a:r>
            <a:r>
              <a:rPr sz="1800" spc="-25" dirty="0">
                <a:solidFill>
                  <a:srgbClr val="1D1D1B"/>
                </a:solidFill>
                <a:latin typeface="Trebuchet MS"/>
                <a:cs typeface="Trebuchet MS"/>
              </a:rPr>
              <a:t> </a:t>
            </a:r>
            <a:r>
              <a:rPr sz="1800" spc="-65" dirty="0">
                <a:solidFill>
                  <a:srgbClr val="1D1D1B"/>
                </a:solidFill>
                <a:latin typeface="Trebuchet MS"/>
                <a:cs typeface="Trebuchet MS"/>
              </a:rPr>
              <a:t>benefits.</a:t>
            </a:r>
            <a:r>
              <a:rPr sz="1800" spc="-20" dirty="0">
                <a:solidFill>
                  <a:srgbClr val="1D1D1B"/>
                </a:solidFill>
                <a:latin typeface="Trebuchet MS"/>
                <a:cs typeface="Trebuchet MS"/>
              </a:rPr>
              <a:t> </a:t>
            </a:r>
            <a:r>
              <a:rPr sz="2100" spc="-100" dirty="0">
                <a:solidFill>
                  <a:srgbClr val="1D1D1B"/>
                </a:solidFill>
                <a:latin typeface="Trebuchet MS"/>
                <a:cs typeface="Trebuchet MS"/>
              </a:rPr>
              <a:t>It</a:t>
            </a:r>
            <a:r>
              <a:rPr sz="2100" spc="-110" dirty="0">
                <a:solidFill>
                  <a:srgbClr val="1D1D1B"/>
                </a:solidFill>
                <a:latin typeface="Trebuchet MS"/>
                <a:cs typeface="Trebuchet MS"/>
              </a:rPr>
              <a:t> </a:t>
            </a:r>
            <a:r>
              <a:rPr sz="1800" spc="-60" dirty="0">
                <a:solidFill>
                  <a:srgbClr val="1D1D1B"/>
                </a:solidFill>
                <a:latin typeface="Trebuchet MS"/>
                <a:cs typeface="Trebuchet MS"/>
              </a:rPr>
              <a:t>offers</a:t>
            </a:r>
            <a:r>
              <a:rPr sz="1800" spc="-20" dirty="0">
                <a:solidFill>
                  <a:srgbClr val="1D1D1B"/>
                </a:solidFill>
                <a:latin typeface="Trebuchet MS"/>
                <a:cs typeface="Trebuchet MS"/>
              </a:rPr>
              <a:t> </a:t>
            </a:r>
            <a:r>
              <a:rPr sz="1800" spc="-15" dirty="0">
                <a:solidFill>
                  <a:srgbClr val="1D1D1B"/>
                </a:solidFill>
                <a:latin typeface="Trebuchet MS"/>
                <a:cs typeface="Trebuchet MS"/>
              </a:rPr>
              <a:t>you</a:t>
            </a:r>
            <a:r>
              <a:rPr sz="1800" spc="-25" dirty="0">
                <a:solidFill>
                  <a:srgbClr val="1D1D1B"/>
                </a:solidFill>
                <a:latin typeface="Trebuchet MS"/>
                <a:cs typeface="Trebuchet MS"/>
              </a:rPr>
              <a:t> </a:t>
            </a:r>
            <a:r>
              <a:rPr sz="1800" spc="-50" dirty="0">
                <a:solidFill>
                  <a:srgbClr val="1D1D1B"/>
                </a:solidFill>
                <a:latin typeface="Trebuchet MS"/>
                <a:cs typeface="Trebuchet MS"/>
              </a:rPr>
              <a:t>a</a:t>
            </a:r>
            <a:r>
              <a:rPr sz="1800" spc="-20" dirty="0">
                <a:solidFill>
                  <a:srgbClr val="1D1D1B"/>
                </a:solidFill>
                <a:latin typeface="Trebuchet MS"/>
                <a:cs typeface="Trebuchet MS"/>
              </a:rPr>
              <a:t> </a:t>
            </a:r>
            <a:r>
              <a:rPr sz="1800" spc="-40" dirty="0">
                <a:solidFill>
                  <a:srgbClr val="1D1D1B"/>
                </a:solidFill>
                <a:latin typeface="Trebuchet MS"/>
                <a:cs typeface="Trebuchet MS"/>
              </a:rPr>
              <a:t>glimpse</a:t>
            </a:r>
            <a:r>
              <a:rPr sz="1800" spc="-20" dirty="0">
                <a:solidFill>
                  <a:srgbClr val="1D1D1B"/>
                </a:solidFill>
                <a:latin typeface="Trebuchet MS"/>
                <a:cs typeface="Trebuchet MS"/>
              </a:rPr>
              <a:t> of </a:t>
            </a:r>
            <a:r>
              <a:rPr sz="1800" spc="-15" dirty="0">
                <a:solidFill>
                  <a:srgbClr val="1D1D1B"/>
                </a:solidFill>
                <a:latin typeface="Trebuchet MS"/>
                <a:cs typeface="Trebuchet MS"/>
              </a:rPr>
              <a:t> </a:t>
            </a:r>
            <a:r>
              <a:rPr sz="1800" spc="-45" dirty="0">
                <a:solidFill>
                  <a:srgbClr val="1D1D1B"/>
                </a:solidFill>
                <a:latin typeface="Trebuchet MS"/>
                <a:cs typeface="Trebuchet MS"/>
              </a:rPr>
              <a:t>the </a:t>
            </a:r>
            <a:r>
              <a:rPr sz="1800" spc="-30" dirty="0">
                <a:solidFill>
                  <a:srgbClr val="1D1D1B"/>
                </a:solidFill>
                <a:latin typeface="Trebuchet MS"/>
                <a:cs typeface="Trebuchet MS"/>
              </a:rPr>
              <a:t>ways </a:t>
            </a:r>
            <a:r>
              <a:rPr sz="1800" spc="-20" dirty="0">
                <a:solidFill>
                  <a:srgbClr val="1D1D1B"/>
                </a:solidFill>
                <a:latin typeface="Trebuchet MS"/>
                <a:cs typeface="Trebuchet MS"/>
              </a:rPr>
              <a:t>of </a:t>
            </a:r>
            <a:r>
              <a:rPr sz="1800" spc="-50" dirty="0">
                <a:solidFill>
                  <a:srgbClr val="1D1D1B"/>
                </a:solidFill>
                <a:latin typeface="Trebuchet MS"/>
                <a:cs typeface="Trebuchet MS"/>
              </a:rPr>
              <a:t>collaboration help </a:t>
            </a:r>
            <a:r>
              <a:rPr sz="1800" spc="-35" dirty="0">
                <a:solidFill>
                  <a:srgbClr val="1D1D1B"/>
                </a:solidFill>
                <a:latin typeface="Trebuchet MS"/>
                <a:cs typeface="Trebuchet MS"/>
              </a:rPr>
              <a:t>your </a:t>
            </a:r>
            <a:r>
              <a:rPr sz="1800" spc="-40" dirty="0">
                <a:solidFill>
                  <a:srgbClr val="1D1D1B"/>
                </a:solidFill>
                <a:latin typeface="Trebuchet MS"/>
                <a:cs typeface="Trebuchet MS"/>
              </a:rPr>
              <a:t>busi- </a:t>
            </a:r>
            <a:r>
              <a:rPr sz="1800" spc="-35" dirty="0">
                <a:solidFill>
                  <a:srgbClr val="1D1D1B"/>
                </a:solidFill>
                <a:latin typeface="Trebuchet MS"/>
                <a:cs typeface="Trebuchet MS"/>
              </a:rPr>
              <a:t> </a:t>
            </a:r>
            <a:r>
              <a:rPr sz="1800" spc="-60" dirty="0">
                <a:solidFill>
                  <a:srgbClr val="1D1D1B"/>
                </a:solidFill>
                <a:latin typeface="Trebuchet MS"/>
                <a:cs typeface="Trebuchet MS"/>
              </a:rPr>
              <a:t>ness, </a:t>
            </a:r>
            <a:r>
              <a:rPr sz="1800" spc="-55" dirty="0">
                <a:solidFill>
                  <a:srgbClr val="1D1D1B"/>
                </a:solidFill>
                <a:latin typeface="Trebuchet MS"/>
                <a:cs typeface="Trebuchet MS"/>
              </a:rPr>
              <a:t>tips </a:t>
            </a:r>
            <a:r>
              <a:rPr sz="1800" spc="-15" dirty="0">
                <a:solidFill>
                  <a:srgbClr val="1D1D1B"/>
                </a:solidFill>
                <a:latin typeface="Trebuchet MS"/>
                <a:cs typeface="Trebuchet MS"/>
              </a:rPr>
              <a:t>and </a:t>
            </a:r>
            <a:r>
              <a:rPr sz="1800" spc="-35" dirty="0">
                <a:solidFill>
                  <a:srgbClr val="1D1D1B"/>
                </a:solidFill>
                <a:latin typeface="Trebuchet MS"/>
                <a:cs typeface="Trebuchet MS"/>
              </a:rPr>
              <a:t>tools </a:t>
            </a:r>
            <a:r>
              <a:rPr sz="1800" spc="-45" dirty="0">
                <a:solidFill>
                  <a:srgbClr val="1D1D1B"/>
                </a:solidFill>
                <a:latin typeface="Trebuchet MS"/>
                <a:cs typeface="Trebuchet MS"/>
              </a:rPr>
              <a:t>for </a:t>
            </a:r>
            <a:r>
              <a:rPr sz="1800" spc="-15" dirty="0">
                <a:solidFill>
                  <a:srgbClr val="1D1D1B"/>
                </a:solidFill>
                <a:latin typeface="Trebuchet MS"/>
                <a:cs typeface="Trebuchet MS"/>
              </a:rPr>
              <a:t>networking and </a:t>
            </a:r>
            <a:r>
              <a:rPr sz="1800" spc="-10" dirty="0">
                <a:solidFill>
                  <a:srgbClr val="1D1D1B"/>
                </a:solidFill>
                <a:latin typeface="Trebuchet MS"/>
                <a:cs typeface="Trebuchet MS"/>
              </a:rPr>
              <a:t> </a:t>
            </a:r>
            <a:r>
              <a:rPr sz="1800" spc="35" dirty="0">
                <a:solidFill>
                  <a:srgbClr val="1D1D1B"/>
                </a:solidFill>
                <a:latin typeface="Trebuchet MS"/>
                <a:cs typeface="Trebuchet MS"/>
              </a:rPr>
              <a:t>how</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35" dirty="0">
                <a:solidFill>
                  <a:srgbClr val="1D1D1B"/>
                </a:solidFill>
                <a:latin typeface="Trebuchet MS"/>
                <a:cs typeface="Trebuchet MS"/>
              </a:rPr>
              <a:t>guarantee</a:t>
            </a:r>
            <a:r>
              <a:rPr sz="1800" spc="-45" dirty="0">
                <a:solidFill>
                  <a:srgbClr val="1D1D1B"/>
                </a:solidFill>
                <a:latin typeface="Trebuchet MS"/>
                <a:cs typeface="Trebuchet MS"/>
              </a:rPr>
              <a:t> </a:t>
            </a:r>
            <a:r>
              <a:rPr sz="1800" spc="-70" dirty="0">
                <a:solidFill>
                  <a:srgbClr val="1D1D1B"/>
                </a:solidFill>
                <a:latin typeface="Trebuchet MS"/>
                <a:cs typeface="Trebuchet MS"/>
              </a:rPr>
              <a:t>their</a:t>
            </a:r>
            <a:r>
              <a:rPr sz="1800" spc="-50" dirty="0">
                <a:solidFill>
                  <a:srgbClr val="1D1D1B"/>
                </a:solidFill>
                <a:latin typeface="Trebuchet MS"/>
                <a:cs typeface="Trebuchet MS"/>
              </a:rPr>
              <a:t> </a:t>
            </a:r>
            <a:r>
              <a:rPr sz="1800" spc="-65" dirty="0">
                <a:solidFill>
                  <a:srgbClr val="1D1D1B"/>
                </a:solidFill>
                <a:latin typeface="Trebuchet MS"/>
                <a:cs typeface="Trebuchet MS"/>
              </a:rPr>
              <a:t>success.</a:t>
            </a:r>
            <a:endParaRPr sz="1800">
              <a:latin typeface="Trebuchet MS"/>
              <a:cs typeface="Trebuchet MS"/>
            </a:endParaRPr>
          </a:p>
          <a:p>
            <a:pPr>
              <a:lnSpc>
                <a:spcPct val="100000"/>
              </a:lnSpc>
              <a:spcBef>
                <a:spcPts val="10"/>
              </a:spcBef>
            </a:pPr>
            <a:endParaRPr sz="1850">
              <a:latin typeface="Trebuchet MS"/>
              <a:cs typeface="Trebuchet MS"/>
            </a:endParaRPr>
          </a:p>
          <a:p>
            <a:pPr marL="12700" marR="4029075" algn="just">
              <a:lnSpc>
                <a:spcPct val="100000"/>
              </a:lnSpc>
              <a:spcBef>
                <a:spcPts val="5"/>
              </a:spcBef>
            </a:pPr>
            <a:r>
              <a:rPr sz="1800" spc="20" dirty="0">
                <a:solidFill>
                  <a:srgbClr val="1D1D1B"/>
                </a:solidFill>
                <a:latin typeface="Trebuchet MS"/>
                <a:cs typeface="Trebuchet MS"/>
              </a:rPr>
              <a:t>We </a:t>
            </a:r>
            <a:r>
              <a:rPr sz="1800" spc="-50" dirty="0">
                <a:solidFill>
                  <a:srgbClr val="1D1D1B"/>
                </a:solidFill>
                <a:latin typeface="Trebuchet MS"/>
                <a:cs typeface="Trebuchet MS"/>
              </a:rPr>
              <a:t>have </a:t>
            </a:r>
            <a:r>
              <a:rPr sz="1800" spc="-40" dirty="0">
                <a:solidFill>
                  <a:srgbClr val="1D1D1B"/>
                </a:solidFill>
                <a:latin typeface="Trebuchet MS"/>
                <a:cs typeface="Trebuchet MS"/>
              </a:rPr>
              <a:t>gathered </a:t>
            </a:r>
            <a:r>
              <a:rPr sz="1800" spc="-50" dirty="0">
                <a:solidFill>
                  <a:srgbClr val="1D1D1B"/>
                </a:solidFill>
                <a:latin typeface="Trebuchet MS"/>
                <a:cs typeface="Trebuchet MS"/>
              </a:rPr>
              <a:t>a </a:t>
            </a:r>
            <a:r>
              <a:rPr sz="1800" spc="-65" dirty="0">
                <a:solidFill>
                  <a:srgbClr val="1D1D1B"/>
                </a:solidFill>
                <a:latin typeface="Trebuchet MS"/>
                <a:cs typeface="Trebuchet MS"/>
              </a:rPr>
              <a:t>selection </a:t>
            </a:r>
            <a:r>
              <a:rPr sz="1800" spc="-20" dirty="0">
                <a:solidFill>
                  <a:srgbClr val="1D1D1B"/>
                </a:solidFill>
                <a:latin typeface="Trebuchet MS"/>
                <a:cs typeface="Trebuchet MS"/>
              </a:rPr>
              <a:t>of </a:t>
            </a:r>
            <a:r>
              <a:rPr sz="1800" spc="-45" dirty="0">
                <a:solidFill>
                  <a:srgbClr val="1D1D1B"/>
                </a:solidFill>
                <a:latin typeface="Trebuchet MS"/>
                <a:cs typeface="Trebuchet MS"/>
              </a:rPr>
              <a:t>sources </a:t>
            </a:r>
            <a:r>
              <a:rPr sz="1800" spc="-40" dirty="0">
                <a:solidFill>
                  <a:srgbClr val="1D1D1B"/>
                </a:solidFill>
                <a:latin typeface="Trebuchet MS"/>
                <a:cs typeface="Trebuchet MS"/>
              </a:rPr>
              <a:t> </a:t>
            </a:r>
            <a:r>
              <a:rPr sz="1800" spc="-65" dirty="0">
                <a:solidFill>
                  <a:srgbClr val="1D1D1B"/>
                </a:solidFill>
                <a:latin typeface="Trebuchet MS"/>
                <a:cs typeface="Trebuchet MS"/>
              </a:rPr>
              <a:t>reflecting</a:t>
            </a:r>
            <a:r>
              <a:rPr sz="1800" spc="-55" dirty="0">
                <a:solidFill>
                  <a:srgbClr val="1D1D1B"/>
                </a:solidFill>
                <a:latin typeface="Trebuchet MS"/>
                <a:cs typeface="Trebuchet MS"/>
              </a:rPr>
              <a:t> </a:t>
            </a:r>
            <a:r>
              <a:rPr sz="1800" spc="25" dirty="0">
                <a:solidFill>
                  <a:srgbClr val="1D1D1B"/>
                </a:solidFill>
                <a:latin typeface="Trebuchet MS"/>
                <a:cs typeface="Trebuchet MS"/>
              </a:rPr>
              <a:t>on</a:t>
            </a:r>
            <a:r>
              <a:rPr sz="1800" spc="-50" dirty="0">
                <a:solidFill>
                  <a:srgbClr val="1D1D1B"/>
                </a:solidFill>
                <a:latin typeface="Trebuchet MS"/>
                <a:cs typeface="Trebuchet MS"/>
              </a:rPr>
              <a:t> </a:t>
            </a:r>
            <a:r>
              <a:rPr sz="1800" spc="-15" dirty="0">
                <a:solidFill>
                  <a:srgbClr val="1D1D1B"/>
                </a:solidFill>
                <a:latin typeface="Trebuchet MS"/>
                <a:cs typeface="Trebuchet MS"/>
              </a:rPr>
              <a:t>networking</a:t>
            </a:r>
            <a:r>
              <a:rPr sz="1800" spc="-55" dirty="0">
                <a:solidFill>
                  <a:srgbClr val="1D1D1B"/>
                </a:solidFill>
                <a:latin typeface="Trebuchet MS"/>
                <a:cs typeface="Trebuchet MS"/>
              </a:rPr>
              <a:t> </a:t>
            </a:r>
            <a:r>
              <a:rPr sz="1800" spc="-15" dirty="0">
                <a:solidFill>
                  <a:srgbClr val="1D1D1B"/>
                </a:solidFill>
                <a:latin typeface="Trebuchet MS"/>
                <a:cs typeface="Trebuchet MS"/>
              </a:rPr>
              <a:t>and</a:t>
            </a:r>
            <a:r>
              <a:rPr sz="1800" spc="-50" dirty="0">
                <a:solidFill>
                  <a:srgbClr val="1D1D1B"/>
                </a:solidFill>
                <a:latin typeface="Trebuchet MS"/>
                <a:cs typeface="Trebuchet MS"/>
              </a:rPr>
              <a:t> </a:t>
            </a:r>
            <a:r>
              <a:rPr sz="1800" spc="-65" dirty="0">
                <a:solidFill>
                  <a:srgbClr val="1D1D1B"/>
                </a:solidFill>
                <a:latin typeface="Trebuchet MS"/>
                <a:cs typeface="Trebuchet MS"/>
              </a:rPr>
              <a:t>fruitful</a:t>
            </a:r>
            <a:r>
              <a:rPr sz="1800" spc="-50" dirty="0">
                <a:solidFill>
                  <a:srgbClr val="1D1D1B"/>
                </a:solidFill>
                <a:latin typeface="Trebuchet MS"/>
                <a:cs typeface="Trebuchet MS"/>
              </a:rPr>
              <a:t> </a:t>
            </a:r>
            <a:r>
              <a:rPr sz="1800" spc="-65" dirty="0">
                <a:solidFill>
                  <a:srgbClr val="1D1D1B"/>
                </a:solidFill>
                <a:latin typeface="Trebuchet MS"/>
                <a:cs typeface="Trebuchet MS"/>
              </a:rPr>
              <a:t>col- </a:t>
            </a:r>
            <a:r>
              <a:rPr sz="1800" spc="-530" dirty="0">
                <a:solidFill>
                  <a:srgbClr val="1D1D1B"/>
                </a:solidFill>
                <a:latin typeface="Trebuchet MS"/>
                <a:cs typeface="Trebuchet MS"/>
              </a:rPr>
              <a:t> </a:t>
            </a:r>
            <a:r>
              <a:rPr sz="1800" spc="-45" dirty="0">
                <a:solidFill>
                  <a:srgbClr val="1D1D1B"/>
                </a:solidFill>
                <a:latin typeface="Trebuchet MS"/>
                <a:cs typeface="Trebuchet MS"/>
              </a:rPr>
              <a:t>laborations </a:t>
            </a:r>
            <a:r>
              <a:rPr sz="1800" spc="-50" dirty="0">
                <a:solidFill>
                  <a:srgbClr val="1D1D1B"/>
                </a:solidFill>
                <a:latin typeface="Trebuchet MS"/>
                <a:cs typeface="Trebuchet MS"/>
              </a:rPr>
              <a:t>in </a:t>
            </a:r>
            <a:r>
              <a:rPr sz="1800" spc="-75" dirty="0">
                <a:solidFill>
                  <a:srgbClr val="1D1D1B"/>
                </a:solidFill>
                <a:latin typeface="Trebuchet MS"/>
                <a:cs typeface="Trebuchet MS"/>
              </a:rPr>
              <a:t>street </a:t>
            </a:r>
            <a:r>
              <a:rPr sz="1800" spc="-80" dirty="0">
                <a:solidFill>
                  <a:srgbClr val="1D1D1B"/>
                </a:solidFill>
                <a:latin typeface="Trebuchet MS"/>
                <a:cs typeface="Trebuchet MS"/>
              </a:rPr>
              <a:t>culture, </a:t>
            </a:r>
            <a:r>
              <a:rPr sz="1800" spc="-15" dirty="0">
                <a:solidFill>
                  <a:srgbClr val="1D1D1B"/>
                </a:solidFill>
                <a:latin typeface="Trebuchet MS"/>
                <a:cs typeface="Trebuchet MS"/>
              </a:rPr>
              <a:t>and </a:t>
            </a:r>
            <a:r>
              <a:rPr sz="1800" spc="-70" dirty="0">
                <a:solidFill>
                  <a:srgbClr val="1D1D1B"/>
                </a:solidFill>
                <a:latin typeface="Trebuchet MS"/>
                <a:cs typeface="Trebuchet MS"/>
              </a:rPr>
              <a:t>its </a:t>
            </a:r>
            <a:r>
              <a:rPr sz="1800" spc="-90" dirty="0">
                <a:solidFill>
                  <a:srgbClr val="1D1D1B"/>
                </a:solidFill>
                <a:latin typeface="Trebuchet MS"/>
                <a:cs typeface="Trebuchet MS"/>
              </a:rPr>
              <a:t>rela- </a:t>
            </a:r>
            <a:r>
              <a:rPr sz="1800" spc="-85" dirty="0">
                <a:solidFill>
                  <a:srgbClr val="1D1D1B"/>
                </a:solidFill>
                <a:latin typeface="Trebuchet MS"/>
                <a:cs typeface="Trebuchet MS"/>
              </a:rPr>
              <a:t> </a:t>
            </a:r>
            <a:r>
              <a:rPr sz="1800" spc="-35" dirty="0">
                <a:solidFill>
                  <a:srgbClr val="1D1D1B"/>
                </a:solidFill>
                <a:latin typeface="Trebuchet MS"/>
                <a:cs typeface="Trebuchet MS"/>
              </a:rPr>
              <a:t>tion</a:t>
            </a:r>
            <a:r>
              <a:rPr sz="1800" spc="-45" dirty="0">
                <a:solidFill>
                  <a:srgbClr val="1D1D1B"/>
                </a:solidFill>
                <a:latin typeface="Trebuchet MS"/>
                <a:cs typeface="Trebuchet MS"/>
              </a:rPr>
              <a:t> </a:t>
            </a:r>
            <a:r>
              <a:rPr sz="1800" spc="-25" dirty="0">
                <a:solidFill>
                  <a:srgbClr val="1D1D1B"/>
                </a:solidFill>
                <a:latin typeface="Trebuchet MS"/>
                <a:cs typeface="Trebuchet MS"/>
              </a:rPr>
              <a:t>with</a:t>
            </a:r>
            <a:r>
              <a:rPr sz="1800" spc="-45" dirty="0">
                <a:solidFill>
                  <a:srgbClr val="1D1D1B"/>
                </a:solidFill>
                <a:latin typeface="Trebuchet MS"/>
                <a:cs typeface="Trebuchet MS"/>
              </a:rPr>
              <a:t> </a:t>
            </a:r>
            <a:r>
              <a:rPr sz="1800" spc="-55" dirty="0">
                <a:solidFill>
                  <a:srgbClr val="1D1D1B"/>
                </a:solidFill>
                <a:latin typeface="Trebuchet MS"/>
                <a:cs typeface="Trebuchet MS"/>
              </a:rPr>
              <a:t>successful</a:t>
            </a:r>
            <a:r>
              <a:rPr sz="1800" spc="-45" dirty="0">
                <a:solidFill>
                  <a:srgbClr val="1D1D1B"/>
                </a:solidFill>
                <a:latin typeface="Trebuchet MS"/>
                <a:cs typeface="Trebuchet MS"/>
              </a:rPr>
              <a:t> </a:t>
            </a:r>
            <a:r>
              <a:rPr sz="1800" spc="-60" dirty="0">
                <a:solidFill>
                  <a:srgbClr val="1D1D1B"/>
                </a:solidFill>
                <a:latin typeface="Trebuchet MS"/>
                <a:cs typeface="Trebuchet MS"/>
              </a:rPr>
              <a:t>entrepreneurship.</a:t>
            </a:r>
            <a:endParaRPr sz="1800">
              <a:latin typeface="Trebuchet MS"/>
              <a:cs typeface="Trebuchet MS"/>
            </a:endParaRPr>
          </a:p>
          <a:p>
            <a:pPr marL="4951095" algn="just">
              <a:lnSpc>
                <a:spcPts val="2075"/>
              </a:lnSpc>
            </a:pPr>
            <a:r>
              <a:rPr sz="1800" b="1" spc="30" dirty="0">
                <a:solidFill>
                  <a:srgbClr val="FFFFFF"/>
                </a:solidFill>
                <a:latin typeface="Trebuchet MS"/>
                <a:cs typeface="Trebuchet MS"/>
              </a:rPr>
              <a:t>Completing</a:t>
            </a:r>
            <a:r>
              <a:rPr sz="1800" b="1" spc="-60" dirty="0">
                <a:solidFill>
                  <a:srgbClr val="FFFFFF"/>
                </a:solidFill>
                <a:latin typeface="Trebuchet MS"/>
                <a:cs typeface="Trebuchet MS"/>
              </a:rPr>
              <a:t> </a:t>
            </a:r>
            <a:r>
              <a:rPr sz="1800" b="1" spc="10" dirty="0">
                <a:solidFill>
                  <a:srgbClr val="FFFFFF"/>
                </a:solidFill>
                <a:latin typeface="Trebuchet MS"/>
                <a:cs typeface="Trebuchet MS"/>
              </a:rPr>
              <a:t>this</a:t>
            </a:r>
            <a:r>
              <a:rPr sz="1800" b="1" spc="-60" dirty="0">
                <a:solidFill>
                  <a:srgbClr val="FFFFFF"/>
                </a:solidFill>
                <a:latin typeface="Trebuchet MS"/>
                <a:cs typeface="Trebuchet MS"/>
              </a:rPr>
              <a:t> </a:t>
            </a:r>
            <a:r>
              <a:rPr sz="1800" b="1" spc="-40" dirty="0">
                <a:solidFill>
                  <a:srgbClr val="FFFFFF"/>
                </a:solidFill>
                <a:latin typeface="Trebuchet MS"/>
                <a:cs typeface="Trebuchet MS"/>
              </a:rPr>
              <a:t>module...</a:t>
            </a:r>
            <a:endParaRPr sz="1800">
              <a:latin typeface="Trebuchet MS"/>
              <a:cs typeface="Trebuchet MS"/>
            </a:endParaRPr>
          </a:p>
          <a:p>
            <a:pPr>
              <a:lnSpc>
                <a:spcPct val="100000"/>
              </a:lnSpc>
              <a:spcBef>
                <a:spcPts val="15"/>
              </a:spcBef>
            </a:pPr>
            <a:endParaRPr sz="1950">
              <a:latin typeface="Trebuchet MS"/>
              <a:cs typeface="Trebuchet MS"/>
            </a:endParaRPr>
          </a:p>
          <a:p>
            <a:pPr marL="4694555" marR="5080">
              <a:lnSpc>
                <a:spcPct val="100000"/>
              </a:lnSpc>
            </a:pPr>
            <a:r>
              <a:rPr sz="1800" spc="-80" dirty="0">
                <a:solidFill>
                  <a:srgbClr val="1D1D1B"/>
                </a:solidFill>
                <a:latin typeface="Trebuchet MS"/>
                <a:cs typeface="Trebuchet MS"/>
              </a:rPr>
              <a:t>will </a:t>
            </a:r>
            <a:r>
              <a:rPr sz="1800" spc="-50" dirty="0">
                <a:solidFill>
                  <a:srgbClr val="1D1D1B"/>
                </a:solidFill>
                <a:latin typeface="Trebuchet MS"/>
                <a:cs typeface="Trebuchet MS"/>
              </a:rPr>
              <a:t>help </a:t>
            </a:r>
            <a:r>
              <a:rPr sz="1800" spc="-15" dirty="0">
                <a:solidFill>
                  <a:srgbClr val="1D1D1B"/>
                </a:solidFill>
                <a:latin typeface="Trebuchet MS"/>
                <a:cs typeface="Trebuchet MS"/>
              </a:rPr>
              <a:t>you </a:t>
            </a:r>
            <a:r>
              <a:rPr sz="1800" spc="-30" dirty="0">
                <a:solidFill>
                  <a:srgbClr val="1D1D1B"/>
                </a:solidFill>
                <a:latin typeface="Trebuchet MS"/>
                <a:cs typeface="Trebuchet MS"/>
              </a:rPr>
              <a:t>understand </a:t>
            </a:r>
            <a:r>
              <a:rPr sz="1800" spc="-45" dirty="0">
                <a:solidFill>
                  <a:srgbClr val="1D1D1B"/>
                </a:solidFill>
                <a:latin typeface="Trebuchet MS"/>
                <a:cs typeface="Trebuchet MS"/>
              </a:rPr>
              <a:t>the </a:t>
            </a:r>
            <a:r>
              <a:rPr sz="1800" spc="-40" dirty="0">
                <a:solidFill>
                  <a:srgbClr val="1D1D1B"/>
                </a:solidFill>
                <a:latin typeface="Trebuchet MS"/>
                <a:cs typeface="Trebuchet MS"/>
              </a:rPr>
              <a:t> </a:t>
            </a:r>
            <a:r>
              <a:rPr sz="1800" spc="-20" dirty="0">
                <a:solidFill>
                  <a:srgbClr val="1D1D1B"/>
                </a:solidFill>
                <a:latin typeface="Trebuchet MS"/>
                <a:cs typeface="Trebuchet MS"/>
              </a:rPr>
              <a:t>power</a:t>
            </a:r>
            <a:r>
              <a:rPr sz="1800" spc="-60" dirty="0">
                <a:solidFill>
                  <a:srgbClr val="1D1D1B"/>
                </a:solidFill>
                <a:latin typeface="Trebuchet MS"/>
                <a:cs typeface="Trebuchet MS"/>
              </a:rPr>
              <a:t> </a:t>
            </a:r>
            <a:r>
              <a:rPr sz="1800" spc="-20" dirty="0">
                <a:solidFill>
                  <a:srgbClr val="1D1D1B"/>
                </a:solidFill>
                <a:latin typeface="Trebuchet MS"/>
                <a:cs typeface="Trebuchet MS"/>
              </a:rPr>
              <a:t>of</a:t>
            </a:r>
            <a:r>
              <a:rPr sz="1800" spc="-55" dirty="0">
                <a:solidFill>
                  <a:srgbClr val="1D1D1B"/>
                </a:solidFill>
                <a:latin typeface="Trebuchet MS"/>
                <a:cs typeface="Trebuchet MS"/>
              </a:rPr>
              <a:t> </a:t>
            </a:r>
            <a:r>
              <a:rPr sz="1800" spc="-15" dirty="0">
                <a:solidFill>
                  <a:srgbClr val="1D1D1B"/>
                </a:solidFill>
                <a:latin typeface="Trebuchet MS"/>
                <a:cs typeface="Trebuchet MS"/>
              </a:rPr>
              <a:t>networking</a:t>
            </a:r>
            <a:r>
              <a:rPr sz="1800" spc="-60" dirty="0">
                <a:solidFill>
                  <a:srgbClr val="1D1D1B"/>
                </a:solidFill>
                <a:latin typeface="Trebuchet MS"/>
                <a:cs typeface="Trebuchet MS"/>
              </a:rPr>
              <a:t> </a:t>
            </a:r>
            <a:r>
              <a:rPr sz="1800" spc="-15" dirty="0">
                <a:solidFill>
                  <a:srgbClr val="1D1D1B"/>
                </a:solidFill>
                <a:latin typeface="Trebuchet MS"/>
                <a:cs typeface="Trebuchet MS"/>
              </a:rPr>
              <a:t>and</a:t>
            </a:r>
            <a:r>
              <a:rPr sz="1800" spc="-55" dirty="0">
                <a:solidFill>
                  <a:srgbClr val="1D1D1B"/>
                </a:solidFill>
                <a:latin typeface="Trebuchet MS"/>
                <a:cs typeface="Trebuchet MS"/>
              </a:rPr>
              <a:t> </a:t>
            </a:r>
            <a:r>
              <a:rPr sz="1800" spc="-50" dirty="0">
                <a:solidFill>
                  <a:srgbClr val="1D1D1B"/>
                </a:solidFill>
                <a:latin typeface="Trebuchet MS"/>
                <a:cs typeface="Trebuchet MS"/>
              </a:rPr>
              <a:t>collabo- </a:t>
            </a:r>
            <a:r>
              <a:rPr sz="1800" spc="-525" dirty="0">
                <a:solidFill>
                  <a:srgbClr val="1D1D1B"/>
                </a:solidFill>
                <a:latin typeface="Trebuchet MS"/>
                <a:cs typeface="Trebuchet MS"/>
              </a:rPr>
              <a:t> </a:t>
            </a:r>
            <a:r>
              <a:rPr sz="1800" spc="-50" dirty="0">
                <a:solidFill>
                  <a:srgbClr val="1D1D1B"/>
                </a:solidFill>
                <a:latin typeface="Trebuchet MS"/>
                <a:cs typeface="Trebuchet MS"/>
              </a:rPr>
              <a:t>ration </a:t>
            </a:r>
            <a:r>
              <a:rPr sz="1800" spc="-15" dirty="0">
                <a:solidFill>
                  <a:srgbClr val="1D1D1B"/>
                </a:solidFill>
                <a:latin typeface="Trebuchet MS"/>
                <a:cs typeface="Trebuchet MS"/>
              </a:rPr>
              <a:t>to </a:t>
            </a:r>
            <a:r>
              <a:rPr sz="1800" spc="-45" dirty="0">
                <a:solidFill>
                  <a:srgbClr val="1D1D1B"/>
                </a:solidFill>
                <a:latin typeface="Trebuchet MS"/>
                <a:cs typeface="Trebuchet MS"/>
              </a:rPr>
              <a:t>address the </a:t>
            </a:r>
            <a:r>
              <a:rPr sz="1800" spc="-40" dirty="0">
                <a:solidFill>
                  <a:srgbClr val="1D1D1B"/>
                </a:solidFill>
                <a:latin typeface="Trebuchet MS"/>
                <a:cs typeface="Trebuchet MS"/>
              </a:rPr>
              <a:t>needs </a:t>
            </a:r>
            <a:r>
              <a:rPr sz="1800" spc="-20" dirty="0">
                <a:solidFill>
                  <a:srgbClr val="1D1D1B"/>
                </a:solidFill>
                <a:latin typeface="Trebuchet MS"/>
                <a:cs typeface="Trebuchet MS"/>
              </a:rPr>
              <a:t>of </a:t>
            </a:r>
            <a:r>
              <a:rPr sz="1800" spc="-15" dirty="0">
                <a:solidFill>
                  <a:srgbClr val="1D1D1B"/>
                </a:solidFill>
                <a:latin typeface="Trebuchet MS"/>
                <a:cs typeface="Trebuchet MS"/>
              </a:rPr>
              <a:t> </a:t>
            </a:r>
            <a:r>
              <a:rPr sz="1800" spc="-70" dirty="0">
                <a:solidFill>
                  <a:srgbClr val="1D1D1B"/>
                </a:solidFill>
                <a:latin typeface="Trebuchet MS"/>
                <a:cs typeface="Trebuchet MS"/>
              </a:rPr>
              <a:t>small</a:t>
            </a:r>
            <a:r>
              <a:rPr sz="1800" spc="-50" dirty="0">
                <a:solidFill>
                  <a:srgbClr val="1D1D1B"/>
                </a:solidFill>
                <a:latin typeface="Trebuchet MS"/>
                <a:cs typeface="Trebuchet MS"/>
              </a:rPr>
              <a:t> </a:t>
            </a:r>
            <a:r>
              <a:rPr sz="1800" spc="-65" dirty="0">
                <a:solidFill>
                  <a:srgbClr val="1D1D1B"/>
                </a:solidFill>
                <a:latin typeface="Trebuchet MS"/>
                <a:cs typeface="Trebuchet MS"/>
              </a:rPr>
              <a:t>enterprises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25" dirty="0">
                <a:solidFill>
                  <a:srgbClr val="1D1D1B"/>
                </a:solidFill>
                <a:latin typeface="Trebuchet MS"/>
                <a:cs typeface="Trebuchet MS"/>
              </a:rPr>
              <a:t>empower </a:t>
            </a:r>
            <a:r>
              <a:rPr sz="1800" spc="-20" dirty="0">
                <a:solidFill>
                  <a:srgbClr val="1D1D1B"/>
                </a:solidFill>
                <a:latin typeface="Trebuchet MS"/>
                <a:cs typeface="Trebuchet MS"/>
              </a:rPr>
              <a:t> </a:t>
            </a:r>
            <a:r>
              <a:rPr sz="1800" spc="-35" dirty="0">
                <a:solidFill>
                  <a:srgbClr val="1D1D1B"/>
                </a:solidFill>
                <a:latin typeface="Trebuchet MS"/>
                <a:cs typeface="Trebuchet MS"/>
              </a:rPr>
              <a:t>them </a:t>
            </a:r>
            <a:r>
              <a:rPr sz="1800" spc="-15" dirty="0">
                <a:solidFill>
                  <a:srgbClr val="1D1D1B"/>
                </a:solidFill>
                <a:latin typeface="Trebuchet MS"/>
                <a:cs typeface="Trebuchet MS"/>
              </a:rPr>
              <a:t>to </a:t>
            </a:r>
            <a:r>
              <a:rPr sz="1800" spc="-30" dirty="0">
                <a:solidFill>
                  <a:srgbClr val="1D1D1B"/>
                </a:solidFill>
                <a:latin typeface="Trebuchet MS"/>
                <a:cs typeface="Trebuchet MS"/>
              </a:rPr>
              <a:t>unlock </a:t>
            </a:r>
            <a:r>
              <a:rPr sz="1800" spc="-40" dirty="0">
                <a:solidFill>
                  <a:srgbClr val="1D1D1B"/>
                </a:solidFill>
                <a:latin typeface="Trebuchet MS"/>
                <a:cs typeface="Trebuchet MS"/>
              </a:rPr>
              <a:t>opportunities </a:t>
            </a:r>
            <a:r>
              <a:rPr sz="1800" spc="-45" dirty="0">
                <a:solidFill>
                  <a:srgbClr val="1D1D1B"/>
                </a:solidFill>
                <a:latin typeface="Trebuchet MS"/>
                <a:cs typeface="Trebuchet MS"/>
              </a:rPr>
              <a:t>for </a:t>
            </a:r>
            <a:r>
              <a:rPr sz="1800" spc="-40" dirty="0">
                <a:solidFill>
                  <a:srgbClr val="1D1D1B"/>
                </a:solidFill>
                <a:latin typeface="Trebuchet MS"/>
                <a:cs typeface="Trebuchet MS"/>
              </a:rPr>
              <a:t> </a:t>
            </a:r>
            <a:r>
              <a:rPr sz="1800" spc="-75" dirty="0">
                <a:solidFill>
                  <a:srgbClr val="1D1D1B"/>
                </a:solidFill>
                <a:latin typeface="Trebuchet MS"/>
                <a:cs typeface="Trebuchet MS"/>
              </a:rPr>
              <a:t>local</a:t>
            </a:r>
            <a:r>
              <a:rPr sz="1800" spc="-50" dirty="0">
                <a:solidFill>
                  <a:srgbClr val="1D1D1B"/>
                </a:solidFill>
                <a:latin typeface="Trebuchet MS"/>
                <a:cs typeface="Trebuchet MS"/>
              </a:rPr>
              <a:t> </a:t>
            </a:r>
            <a:r>
              <a:rPr sz="1800" spc="-40" dirty="0">
                <a:solidFill>
                  <a:srgbClr val="1D1D1B"/>
                </a:solidFill>
                <a:latin typeface="Trebuchet MS"/>
                <a:cs typeface="Trebuchet MS"/>
              </a:rPr>
              <a:t>economic</a:t>
            </a:r>
            <a:r>
              <a:rPr sz="1800" spc="-50" dirty="0">
                <a:solidFill>
                  <a:srgbClr val="1D1D1B"/>
                </a:solidFill>
                <a:latin typeface="Trebuchet MS"/>
                <a:cs typeface="Trebuchet MS"/>
              </a:rPr>
              <a:t> </a:t>
            </a:r>
            <a:r>
              <a:rPr sz="1800" spc="-55" dirty="0">
                <a:solidFill>
                  <a:srgbClr val="1D1D1B"/>
                </a:solidFill>
                <a:latin typeface="Trebuchet MS"/>
                <a:cs typeface="Trebuchet MS"/>
              </a:rPr>
              <a:t>development.</a:t>
            </a:r>
            <a:endParaRPr sz="1800">
              <a:latin typeface="Trebuchet MS"/>
              <a:cs typeface="Trebuchet MS"/>
            </a:endParaRPr>
          </a:p>
        </p:txBody>
      </p:sp>
      <p:grpSp>
        <p:nvGrpSpPr>
          <p:cNvPr id="41" name="object 41"/>
          <p:cNvGrpSpPr/>
          <p:nvPr/>
        </p:nvGrpSpPr>
        <p:grpSpPr>
          <a:xfrm>
            <a:off x="1054026" y="4999799"/>
            <a:ext cx="2781935" cy="2773045"/>
            <a:chOff x="1054026" y="4999799"/>
            <a:chExt cx="2781935" cy="2773045"/>
          </a:xfrm>
        </p:grpSpPr>
        <p:sp>
          <p:nvSpPr>
            <p:cNvPr id="42" name="object 42"/>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3" name="object 43"/>
            <p:cNvPicPr/>
            <p:nvPr/>
          </p:nvPicPr>
          <p:blipFill>
            <a:blip r:embed="rId26" cstate="print"/>
            <a:stretch>
              <a:fillRect/>
            </a:stretch>
          </p:blipFill>
          <p:spPr>
            <a:xfrm>
              <a:off x="1054026" y="5069116"/>
              <a:ext cx="1242052" cy="1209942"/>
            </a:xfrm>
            <a:prstGeom prst="rect">
              <a:avLst/>
            </a:prstGeom>
          </p:spPr>
        </p:pic>
        <p:pic>
          <p:nvPicPr>
            <p:cNvPr id="44" name="object 44"/>
            <p:cNvPicPr/>
            <p:nvPr/>
          </p:nvPicPr>
          <p:blipFill>
            <a:blip r:embed="rId27" cstate="print"/>
            <a:stretch>
              <a:fillRect/>
            </a:stretch>
          </p:blipFill>
          <p:spPr>
            <a:xfrm>
              <a:off x="1143326" y="5837936"/>
              <a:ext cx="1770481" cy="1934464"/>
            </a:xfrm>
            <a:prstGeom prst="rect">
              <a:avLst/>
            </a:prstGeom>
          </p:spPr>
        </p:pic>
        <p:pic>
          <p:nvPicPr>
            <p:cNvPr id="45" name="object 45"/>
            <p:cNvPicPr/>
            <p:nvPr/>
          </p:nvPicPr>
          <p:blipFill>
            <a:blip r:embed="rId28" cstate="print"/>
            <a:stretch>
              <a:fillRect/>
            </a:stretch>
          </p:blipFill>
          <p:spPr>
            <a:xfrm>
              <a:off x="3057410" y="7679385"/>
              <a:ext cx="97830" cy="93014"/>
            </a:xfrm>
            <a:prstGeom prst="rect">
              <a:avLst/>
            </a:prstGeom>
          </p:spPr>
        </p:pic>
        <p:pic>
          <p:nvPicPr>
            <p:cNvPr id="46" name="object 46"/>
            <p:cNvPicPr/>
            <p:nvPr/>
          </p:nvPicPr>
          <p:blipFill>
            <a:blip r:embed="rId29" cstate="print"/>
            <a:stretch>
              <a:fillRect/>
            </a:stretch>
          </p:blipFill>
          <p:spPr>
            <a:xfrm>
              <a:off x="1797340" y="7603959"/>
              <a:ext cx="1966514" cy="168440"/>
            </a:xfrm>
            <a:prstGeom prst="rect">
              <a:avLst/>
            </a:prstGeom>
          </p:spPr>
        </p:pic>
        <p:sp>
          <p:nvSpPr>
            <p:cNvPr id="47" name="object 47"/>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48" name="object 48"/>
            <p:cNvPicPr/>
            <p:nvPr/>
          </p:nvPicPr>
          <p:blipFill>
            <a:blip r:embed="rId30" cstate="print"/>
            <a:stretch>
              <a:fillRect/>
            </a:stretch>
          </p:blipFill>
          <p:spPr>
            <a:xfrm>
              <a:off x="2774407" y="6093394"/>
              <a:ext cx="241622" cy="192849"/>
            </a:xfrm>
            <a:prstGeom prst="rect">
              <a:avLst/>
            </a:prstGeom>
          </p:spPr>
        </p:pic>
        <p:pic>
          <p:nvPicPr>
            <p:cNvPr id="49" name="object 49"/>
            <p:cNvPicPr/>
            <p:nvPr/>
          </p:nvPicPr>
          <p:blipFill>
            <a:blip r:embed="rId31" cstate="print"/>
            <a:stretch>
              <a:fillRect/>
            </a:stretch>
          </p:blipFill>
          <p:spPr>
            <a:xfrm>
              <a:off x="2920834" y="4999799"/>
              <a:ext cx="578150" cy="896492"/>
            </a:xfrm>
            <a:prstGeom prst="rect">
              <a:avLst/>
            </a:prstGeom>
          </p:spPr>
        </p:pic>
        <p:pic>
          <p:nvPicPr>
            <p:cNvPr id="50" name="object 50"/>
            <p:cNvPicPr/>
            <p:nvPr/>
          </p:nvPicPr>
          <p:blipFill>
            <a:blip r:embed="rId32" cstate="print"/>
            <a:stretch>
              <a:fillRect/>
            </a:stretch>
          </p:blipFill>
          <p:spPr>
            <a:xfrm>
              <a:off x="3133537" y="5292415"/>
              <a:ext cx="153936" cy="84289"/>
            </a:xfrm>
            <a:prstGeom prst="rect">
              <a:avLst/>
            </a:prstGeom>
          </p:spPr>
        </p:pic>
        <p:sp>
          <p:nvSpPr>
            <p:cNvPr id="51" name="object 51"/>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2" name="object 52"/>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3" name="object 53"/>
            <p:cNvPicPr/>
            <p:nvPr/>
          </p:nvPicPr>
          <p:blipFill>
            <a:blip r:embed="rId33" cstate="print"/>
            <a:stretch>
              <a:fillRect/>
            </a:stretch>
          </p:blipFill>
          <p:spPr>
            <a:xfrm>
              <a:off x="3392811" y="6598772"/>
              <a:ext cx="249936" cy="72172"/>
            </a:xfrm>
            <a:prstGeom prst="rect">
              <a:avLst/>
            </a:prstGeom>
          </p:spPr>
        </p:pic>
        <p:sp>
          <p:nvSpPr>
            <p:cNvPr id="54" name="object 54"/>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5" name="object 55"/>
            <p:cNvPicPr/>
            <p:nvPr/>
          </p:nvPicPr>
          <p:blipFill>
            <a:blip r:embed="rId34" cstate="print"/>
            <a:stretch>
              <a:fillRect/>
            </a:stretch>
          </p:blipFill>
          <p:spPr>
            <a:xfrm>
              <a:off x="3342405" y="6780491"/>
              <a:ext cx="179831" cy="119112"/>
            </a:xfrm>
            <a:prstGeom prst="rect">
              <a:avLst/>
            </a:prstGeom>
          </p:spPr>
        </p:pic>
        <p:sp>
          <p:nvSpPr>
            <p:cNvPr id="56" name="object 56"/>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57" name="object 57"/>
            <p:cNvPicPr/>
            <p:nvPr/>
          </p:nvPicPr>
          <p:blipFill>
            <a:blip r:embed="rId35" cstate="print"/>
            <a:stretch>
              <a:fillRect/>
            </a:stretch>
          </p:blipFill>
          <p:spPr>
            <a:xfrm>
              <a:off x="3114729" y="6754989"/>
              <a:ext cx="225302" cy="286281"/>
            </a:xfrm>
            <a:prstGeom prst="rect">
              <a:avLst/>
            </a:prstGeom>
          </p:spPr>
        </p:pic>
        <p:sp>
          <p:nvSpPr>
            <p:cNvPr id="58" name="object 58"/>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59" name="object 59"/>
            <p:cNvPicPr/>
            <p:nvPr/>
          </p:nvPicPr>
          <p:blipFill>
            <a:blip r:embed="rId36" cstate="print"/>
            <a:stretch>
              <a:fillRect/>
            </a:stretch>
          </p:blipFill>
          <p:spPr>
            <a:xfrm>
              <a:off x="3323797" y="6887413"/>
              <a:ext cx="140094" cy="131071"/>
            </a:xfrm>
            <a:prstGeom prst="rect">
              <a:avLst/>
            </a:prstGeom>
          </p:spPr>
        </p:pic>
        <p:sp>
          <p:nvSpPr>
            <p:cNvPr id="60" name="object 60"/>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1" name="object 61"/>
            <p:cNvPicPr/>
            <p:nvPr/>
          </p:nvPicPr>
          <p:blipFill>
            <a:blip r:embed="rId37" cstate="print"/>
            <a:stretch>
              <a:fillRect/>
            </a:stretch>
          </p:blipFill>
          <p:spPr>
            <a:xfrm>
              <a:off x="3365284" y="7335481"/>
              <a:ext cx="194132" cy="272656"/>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40" y="642086"/>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27" y="529882"/>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2"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3"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4" name="TextBox 43">
            <a:extLst>
              <a:ext uri="{FF2B5EF4-FFF2-40B4-BE49-F238E27FC236}">
                <a16:creationId xmlns:a16="http://schemas.microsoft.com/office/drawing/2014/main" id="{1EDD983A-D3F7-B6C4-546A-379166A6943C}"/>
              </a:ext>
            </a:extLst>
          </p:cNvPr>
          <p:cNvSpPr txBox="1"/>
          <p:nvPr/>
        </p:nvSpPr>
        <p:spPr>
          <a:xfrm>
            <a:off x="5100638" y="6100778"/>
            <a:ext cx="4448172"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5" name="Picture 44" descr="Graphical user interface, text, application&#10;&#10;Description automatically generated">
            <a:extLst>
              <a:ext uri="{FF2B5EF4-FFF2-40B4-BE49-F238E27FC236}">
                <a16:creationId xmlns:a16="http://schemas.microsoft.com/office/drawing/2014/main" id="{D03954EF-B555-57C4-1E00-310F1A525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4490" y="6172216"/>
            <a:ext cx="3015038" cy="618977"/>
          </a:xfrm>
          <a:prstGeom prst="rect">
            <a:avLst/>
          </a:prstGeom>
        </p:spPr>
      </p:pic>
      <p:sp>
        <p:nvSpPr>
          <p:cNvPr id="4" name="object 2">
            <a:extLst>
              <a:ext uri="{FF2B5EF4-FFF2-40B4-BE49-F238E27FC236}">
                <a16:creationId xmlns:a16="http://schemas.microsoft.com/office/drawing/2014/main" id="{C83092B5-1A27-DA05-1CC4-982135C6D9DB}"/>
              </a:ext>
            </a:extLst>
          </p:cNvPr>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5"/>
              </a:rPr>
              <a:t>https://www.street-culture.eu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6"/>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stretch>
              <a:fillRect/>
            </a:stretch>
          </p:blipFill>
          <p:spPr>
            <a:xfrm>
              <a:off x="5780435" y="6332677"/>
              <a:ext cx="228320" cy="247383"/>
            </a:xfrm>
            <a:prstGeom prst="rect">
              <a:avLst/>
            </a:prstGeom>
          </p:spPr>
        </p:pic>
        <p:pic>
          <p:nvPicPr>
            <p:cNvPr id="14" name="object 14"/>
            <p:cNvPicPr/>
            <p:nvPr/>
          </p:nvPicPr>
          <p:blipFill>
            <a:blip r:embed="rId5" cstate="print"/>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130675" cy="4963160"/>
          </a:xfrm>
          <a:prstGeom prst="rect">
            <a:avLst/>
          </a:prstGeom>
        </p:spPr>
        <p:txBody>
          <a:bodyPr vert="horz" wrap="square" lIns="0" tIns="12700" rIns="0" bIns="0" rtlCol="0">
            <a:spAutoFit/>
          </a:bodyPr>
          <a:lstStyle/>
          <a:p>
            <a:pPr marL="12700" marR="31750">
              <a:lnSpc>
                <a:spcPct val="100000"/>
              </a:lnSpc>
              <a:spcBef>
                <a:spcPts val="100"/>
              </a:spcBef>
            </a:pPr>
            <a:r>
              <a:rPr sz="1800" spc="-70" dirty="0">
                <a:solidFill>
                  <a:srgbClr val="1D1D1B"/>
                </a:solidFill>
                <a:latin typeface="Trebuchet MS"/>
                <a:cs typeface="Trebuchet MS"/>
              </a:rPr>
              <a:t>This</a:t>
            </a:r>
            <a:r>
              <a:rPr sz="1800" spc="-50" dirty="0">
                <a:solidFill>
                  <a:srgbClr val="1D1D1B"/>
                </a:solidFill>
                <a:latin typeface="Trebuchet MS"/>
                <a:cs typeface="Trebuchet MS"/>
              </a:rPr>
              <a:t> </a:t>
            </a:r>
            <a:r>
              <a:rPr sz="1800" spc="-60" dirty="0">
                <a:solidFill>
                  <a:srgbClr val="1D1D1B"/>
                </a:solidFill>
                <a:latin typeface="Trebuchet MS"/>
                <a:cs typeface="Trebuchet MS"/>
              </a:rPr>
              <a:t>set</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30" dirty="0">
                <a:solidFill>
                  <a:srgbClr val="1D1D1B"/>
                </a:solidFill>
                <a:latin typeface="Trebuchet MS"/>
                <a:cs typeface="Trebuchet MS"/>
              </a:rPr>
              <a:t>modules</a:t>
            </a:r>
            <a:r>
              <a:rPr sz="1800" spc="-45" dirty="0">
                <a:solidFill>
                  <a:srgbClr val="1D1D1B"/>
                </a:solidFill>
                <a:latin typeface="Trebuchet MS"/>
                <a:cs typeface="Trebuchet MS"/>
              </a:rPr>
              <a:t> allows</a:t>
            </a:r>
            <a:r>
              <a:rPr sz="1800" spc="-50"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develop </a:t>
            </a:r>
            <a:r>
              <a:rPr sz="1800" spc="-530" dirty="0">
                <a:solidFill>
                  <a:srgbClr val="1D1D1B"/>
                </a:solidFill>
                <a:latin typeface="Trebuchet MS"/>
                <a:cs typeface="Trebuchet MS"/>
              </a:rPr>
              <a:t> </a:t>
            </a:r>
            <a:r>
              <a:rPr sz="1800" spc="-45" dirty="0">
                <a:solidFill>
                  <a:srgbClr val="1D1D1B"/>
                </a:solidFill>
                <a:latin typeface="Trebuchet MS"/>
                <a:cs typeface="Trebuchet MS"/>
              </a:rPr>
              <a:t>the </a:t>
            </a:r>
            <a:r>
              <a:rPr sz="1800" spc="-70" dirty="0">
                <a:solidFill>
                  <a:srgbClr val="1D1D1B"/>
                </a:solidFill>
                <a:latin typeface="Trebuchet MS"/>
                <a:cs typeface="Trebuchet MS"/>
              </a:rPr>
              <a:t>business/entrepreneurial </a:t>
            </a:r>
            <a:r>
              <a:rPr sz="1800" spc="100" dirty="0">
                <a:solidFill>
                  <a:srgbClr val="1D1D1B"/>
                </a:solidFill>
                <a:latin typeface="Trebuchet MS"/>
                <a:cs typeface="Trebuchet MS"/>
              </a:rPr>
              <a:t>skills </a:t>
            </a:r>
            <a:r>
              <a:rPr sz="1800" spc="160" dirty="0">
                <a:solidFill>
                  <a:srgbClr val="1D1D1B"/>
                </a:solidFill>
                <a:latin typeface="Trebuchet MS"/>
                <a:cs typeface="Trebuchet MS"/>
              </a:rPr>
              <a:t>and </a:t>
            </a:r>
            <a:r>
              <a:rPr sz="1800" spc="165" dirty="0">
                <a:solidFill>
                  <a:srgbClr val="1D1D1B"/>
                </a:solidFill>
                <a:latin typeface="Trebuchet MS"/>
                <a:cs typeface="Trebuchet MS"/>
              </a:rPr>
              <a:t> </a:t>
            </a:r>
            <a:r>
              <a:rPr sz="1800" spc="114" dirty="0">
                <a:solidFill>
                  <a:srgbClr val="1D1D1B"/>
                </a:solidFill>
                <a:latin typeface="Trebuchet MS"/>
                <a:cs typeface="Trebuchet MS"/>
              </a:rPr>
              <a:t>attributes </a:t>
            </a:r>
            <a:r>
              <a:rPr sz="1800" spc="-15" dirty="0">
                <a:solidFill>
                  <a:srgbClr val="1D1D1B"/>
                </a:solidFill>
                <a:latin typeface="Trebuchet MS"/>
                <a:cs typeface="Trebuchet MS"/>
              </a:rPr>
              <a:t>to </a:t>
            </a:r>
            <a:r>
              <a:rPr sz="1800" spc="-70" dirty="0">
                <a:solidFill>
                  <a:srgbClr val="1D1D1B"/>
                </a:solidFill>
                <a:latin typeface="Trebuchet MS"/>
                <a:cs typeface="Trebuchet MS"/>
              </a:rPr>
              <a:t>commercialise </a:t>
            </a:r>
            <a:r>
              <a:rPr sz="1800" spc="25" dirty="0">
                <a:solidFill>
                  <a:srgbClr val="1D1D1B"/>
                </a:solidFill>
                <a:latin typeface="Trebuchet MS"/>
                <a:cs typeface="Trebuchet MS"/>
              </a:rPr>
              <a:t>on </a:t>
            </a:r>
            <a:r>
              <a:rPr sz="1800" spc="-35" dirty="0">
                <a:solidFill>
                  <a:srgbClr val="1D1D1B"/>
                </a:solidFill>
                <a:latin typeface="Trebuchet MS"/>
                <a:cs typeface="Trebuchet MS"/>
              </a:rPr>
              <a:t>your </a:t>
            </a:r>
            <a:r>
              <a:rPr sz="1800" spc="-30"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80" dirty="0">
                <a:solidFill>
                  <a:srgbClr val="1D1D1B"/>
                </a:solidFill>
                <a:latin typeface="Trebuchet MS"/>
                <a:cs typeface="Trebuchet MS"/>
              </a:rPr>
              <a:t>eative</a:t>
            </a:r>
            <a:r>
              <a:rPr sz="1800" spc="-45" dirty="0">
                <a:solidFill>
                  <a:srgbClr val="1D1D1B"/>
                </a:solidFill>
                <a:latin typeface="Trebuchet MS"/>
                <a:cs typeface="Trebuchet MS"/>
              </a:rPr>
              <a:t> </a:t>
            </a:r>
            <a:r>
              <a:rPr sz="1800" spc="-70" dirty="0">
                <a:solidFill>
                  <a:srgbClr val="1D1D1B"/>
                </a:solidFill>
                <a:latin typeface="Trebuchet MS"/>
                <a:cs typeface="Trebuchet MS"/>
              </a:rPr>
              <a:t>practices</a:t>
            </a:r>
            <a:r>
              <a:rPr sz="1800" spc="-45" dirty="0">
                <a:solidFill>
                  <a:srgbClr val="1D1D1B"/>
                </a:solidFill>
                <a:latin typeface="Trebuchet MS"/>
                <a:cs typeface="Trebuchet MS"/>
              </a:rPr>
              <a:t> </a:t>
            </a:r>
            <a:r>
              <a:rPr sz="1800" spc="-90" dirty="0">
                <a:solidFill>
                  <a:srgbClr val="1D1D1B"/>
                </a:solidFill>
                <a:latin typeface="Trebuchet MS"/>
                <a:cs typeface="Trebuchet MS"/>
              </a:rPr>
              <a:t>and/or</a:t>
            </a:r>
            <a:r>
              <a:rPr sz="1800" spc="-45" dirty="0">
                <a:solidFill>
                  <a:srgbClr val="1D1D1B"/>
                </a:solidFill>
                <a:latin typeface="Trebuchet MS"/>
                <a:cs typeface="Trebuchet MS"/>
              </a:rPr>
              <a:t> </a:t>
            </a:r>
            <a:r>
              <a:rPr sz="1800" spc="-15" dirty="0">
                <a:solidFill>
                  <a:srgbClr val="1D1D1B"/>
                </a:solidFill>
                <a:latin typeface="Trebuchet MS"/>
                <a:cs typeface="Trebuchet MS"/>
              </a:rPr>
              <a:t>knowledge</a:t>
            </a:r>
            <a:r>
              <a:rPr sz="1800" spc="-45" dirty="0">
                <a:solidFill>
                  <a:srgbClr val="1D1D1B"/>
                </a:solidFill>
                <a:latin typeface="Trebuchet MS"/>
                <a:cs typeface="Trebuchet MS"/>
              </a:rPr>
              <a:t> </a:t>
            </a:r>
            <a:r>
              <a:rPr sz="1800" spc="20" dirty="0">
                <a:solidFill>
                  <a:srgbClr val="1D1D1B"/>
                </a:solidFill>
                <a:latin typeface="Trebuchet MS"/>
                <a:cs typeface="Trebuchet MS"/>
              </a:rPr>
              <a:t>on  </a:t>
            </a:r>
            <a:r>
              <a:rPr sz="1800" spc="-75" dirty="0">
                <a:solidFill>
                  <a:srgbClr val="1D1D1B"/>
                </a:solidFill>
                <a:latin typeface="Trebuchet MS"/>
                <a:cs typeface="Trebuchet MS"/>
              </a:rPr>
              <a:t>street</a:t>
            </a:r>
            <a:r>
              <a:rPr sz="1800" spc="-50" dirty="0">
                <a:solidFill>
                  <a:srgbClr val="1D1D1B"/>
                </a:solidFill>
                <a:latin typeface="Trebuchet MS"/>
                <a:cs typeface="Trebuchet MS"/>
              </a:rPr>
              <a:t> </a:t>
            </a:r>
            <a:r>
              <a:rPr sz="1800" spc="-80" dirty="0">
                <a:solidFill>
                  <a:srgbClr val="1D1D1B"/>
                </a:solidFill>
                <a:latin typeface="Trebuchet MS"/>
                <a:cs typeface="Trebuchet MS"/>
              </a:rPr>
              <a:t>culture.</a:t>
            </a:r>
            <a:endParaRPr sz="1800">
              <a:latin typeface="Trebuchet MS"/>
              <a:cs typeface="Trebuchet MS"/>
            </a:endParaRPr>
          </a:p>
          <a:p>
            <a:pPr>
              <a:lnSpc>
                <a:spcPct val="100000"/>
              </a:lnSpc>
              <a:spcBef>
                <a:spcPts val="10"/>
              </a:spcBef>
            </a:pPr>
            <a:endParaRPr sz="1850">
              <a:latin typeface="Trebuchet MS"/>
              <a:cs typeface="Trebuchet MS"/>
            </a:endParaRPr>
          </a:p>
          <a:p>
            <a:pPr marL="12700" marR="8890">
              <a:lnSpc>
                <a:spcPct val="100000"/>
              </a:lnSpc>
            </a:pPr>
            <a:r>
              <a:rPr sz="1800" spc="-70" dirty="0">
                <a:solidFill>
                  <a:srgbClr val="1D1D1B"/>
                </a:solidFill>
                <a:latin typeface="Trebuchet MS"/>
                <a:cs typeface="Trebuchet MS"/>
              </a:rPr>
              <a:t>The </a:t>
            </a:r>
            <a:r>
              <a:rPr sz="1800" spc="105" dirty="0">
                <a:solidFill>
                  <a:srgbClr val="1D1D1B"/>
                </a:solidFill>
                <a:latin typeface="Trebuchet MS"/>
                <a:cs typeface="Trebuchet MS"/>
              </a:rPr>
              <a:t>resources </a:t>
            </a:r>
            <a:r>
              <a:rPr sz="1800" spc="-30" dirty="0">
                <a:solidFill>
                  <a:srgbClr val="1D1D1B"/>
                </a:solidFill>
                <a:latin typeface="Trebuchet MS"/>
                <a:cs typeface="Trebuchet MS"/>
              </a:rPr>
              <a:t>mentioned </a:t>
            </a:r>
            <a:r>
              <a:rPr sz="1800" spc="-50" dirty="0">
                <a:solidFill>
                  <a:srgbClr val="1D1D1B"/>
                </a:solidFill>
                <a:latin typeface="Trebuchet MS"/>
                <a:cs typeface="Trebuchet MS"/>
              </a:rPr>
              <a:t>give </a:t>
            </a:r>
            <a:r>
              <a:rPr sz="1800" spc="-15" dirty="0">
                <a:solidFill>
                  <a:srgbClr val="1D1D1B"/>
                </a:solidFill>
                <a:latin typeface="Trebuchet MS"/>
                <a:cs typeface="Trebuchet MS"/>
              </a:rPr>
              <a:t>you </a:t>
            </a:r>
            <a:r>
              <a:rPr sz="1800" spc="-50" dirty="0">
                <a:solidFill>
                  <a:srgbClr val="1D1D1B"/>
                </a:solidFill>
                <a:latin typeface="Trebuchet MS"/>
                <a:cs typeface="Trebuchet MS"/>
              </a:rPr>
              <a:t>a </a:t>
            </a:r>
            <a:r>
              <a:rPr sz="1800" spc="-45" dirty="0">
                <a:solidFill>
                  <a:srgbClr val="1D1D1B"/>
                </a:solidFill>
                <a:latin typeface="Trebuchet MS"/>
                <a:cs typeface="Trebuchet MS"/>
              </a:rPr>
              <a:t> </a:t>
            </a:r>
            <a:r>
              <a:rPr sz="1800" spc="-70" dirty="0">
                <a:solidFill>
                  <a:srgbClr val="1D1D1B"/>
                </a:solidFill>
                <a:latin typeface="Trebuchet MS"/>
                <a:cs typeface="Trebuchet MS"/>
              </a:rPr>
              <a:t>theoretical</a:t>
            </a:r>
            <a:r>
              <a:rPr sz="1800" spc="-40" dirty="0">
                <a:solidFill>
                  <a:srgbClr val="1D1D1B"/>
                </a:solidFill>
                <a:latin typeface="Trebuchet MS"/>
                <a:cs typeface="Trebuchet MS"/>
              </a:rPr>
              <a:t> </a:t>
            </a:r>
            <a:r>
              <a:rPr sz="1800" spc="-15" dirty="0">
                <a:solidFill>
                  <a:srgbClr val="1D1D1B"/>
                </a:solidFill>
                <a:latin typeface="Trebuchet MS"/>
                <a:cs typeface="Trebuchet MS"/>
              </a:rPr>
              <a:t>and</a:t>
            </a:r>
            <a:r>
              <a:rPr sz="1800" spc="-35" dirty="0">
                <a:solidFill>
                  <a:srgbClr val="1D1D1B"/>
                </a:solidFill>
                <a:latin typeface="Trebuchet MS"/>
                <a:cs typeface="Trebuchet MS"/>
              </a:rPr>
              <a:t> </a:t>
            </a:r>
            <a:r>
              <a:rPr sz="1800" spc="-80" dirty="0">
                <a:solidFill>
                  <a:srgbClr val="1D1D1B"/>
                </a:solidFill>
                <a:latin typeface="Trebuchet MS"/>
                <a:cs typeface="Trebuchet MS"/>
              </a:rPr>
              <a:t>practical</a:t>
            </a:r>
            <a:r>
              <a:rPr sz="1800" spc="-35" dirty="0">
                <a:solidFill>
                  <a:srgbClr val="1D1D1B"/>
                </a:solidFill>
                <a:latin typeface="Trebuchet MS"/>
                <a:cs typeface="Trebuchet MS"/>
              </a:rPr>
              <a:t> </a:t>
            </a:r>
            <a:r>
              <a:rPr sz="1800" spc="-25" dirty="0">
                <a:solidFill>
                  <a:srgbClr val="1D1D1B"/>
                </a:solidFill>
                <a:latin typeface="Trebuchet MS"/>
                <a:cs typeface="Trebuchet MS"/>
              </a:rPr>
              <a:t>understanding</a:t>
            </a:r>
            <a:r>
              <a:rPr sz="1800" spc="-35" dirty="0">
                <a:solidFill>
                  <a:srgbClr val="1D1D1B"/>
                </a:solidFill>
                <a:latin typeface="Trebuchet MS"/>
                <a:cs typeface="Trebuchet MS"/>
              </a:rPr>
              <a:t> </a:t>
            </a:r>
            <a:r>
              <a:rPr sz="1800" spc="-20" dirty="0">
                <a:solidFill>
                  <a:srgbClr val="1D1D1B"/>
                </a:solidFill>
                <a:latin typeface="Trebuchet MS"/>
                <a:cs typeface="Trebuchet MS"/>
              </a:rPr>
              <a:t>of </a:t>
            </a:r>
            <a:r>
              <a:rPr sz="1800" spc="-525" dirty="0">
                <a:solidFill>
                  <a:srgbClr val="1D1D1B"/>
                </a:solidFill>
                <a:latin typeface="Trebuchet MS"/>
                <a:cs typeface="Trebuchet MS"/>
              </a:rPr>
              <a:t> </a:t>
            </a:r>
            <a:r>
              <a:rPr sz="1800" spc="-70" dirty="0">
                <a:solidFill>
                  <a:srgbClr val="1D1D1B"/>
                </a:solidFill>
                <a:latin typeface="Trebuchet MS"/>
                <a:cs typeface="Trebuchet MS"/>
              </a:rPr>
              <a:t>cultural</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90" dirty="0">
                <a:solidFill>
                  <a:srgbClr val="1D1D1B"/>
                </a:solidFill>
                <a:latin typeface="Trebuchet MS"/>
                <a:cs typeface="Trebuchet MS"/>
              </a:rPr>
              <a:t>creative</a:t>
            </a:r>
            <a:r>
              <a:rPr sz="1800" spc="-45" dirty="0">
                <a:solidFill>
                  <a:srgbClr val="1D1D1B"/>
                </a:solidFill>
                <a:latin typeface="Trebuchet MS"/>
                <a:cs typeface="Trebuchet MS"/>
              </a:rPr>
              <a:t> </a:t>
            </a:r>
            <a:r>
              <a:rPr sz="1800" spc="-50" dirty="0">
                <a:solidFill>
                  <a:srgbClr val="1D1D1B"/>
                </a:solidFill>
                <a:latin typeface="Trebuchet MS"/>
                <a:cs typeface="Trebuchet MS"/>
              </a:rPr>
              <a:t>industries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the </a:t>
            </a:r>
            <a:r>
              <a:rPr sz="1800" spc="-40" dirty="0">
                <a:solidFill>
                  <a:srgbClr val="1D1D1B"/>
                </a:solidFill>
                <a:latin typeface="Trebuchet MS"/>
                <a:cs typeface="Trebuchet MS"/>
              </a:rPr>
              <a:t> </a:t>
            </a:r>
            <a:r>
              <a:rPr sz="1800" spc="-45" dirty="0">
                <a:solidFill>
                  <a:srgbClr val="1D1D1B"/>
                </a:solidFill>
                <a:latin typeface="Trebuchet MS"/>
                <a:cs typeface="Trebuchet MS"/>
              </a:rPr>
              <a:t>development </a:t>
            </a:r>
            <a:r>
              <a:rPr sz="1800" spc="-20" dirty="0">
                <a:solidFill>
                  <a:srgbClr val="1D1D1B"/>
                </a:solidFill>
                <a:latin typeface="Trebuchet MS"/>
                <a:cs typeface="Trebuchet MS"/>
              </a:rPr>
              <a:t>of </a:t>
            </a:r>
            <a:r>
              <a:rPr sz="1800" spc="-50" dirty="0">
                <a:solidFill>
                  <a:srgbClr val="1D1D1B"/>
                </a:solidFill>
                <a:latin typeface="Trebuchet MS"/>
                <a:cs typeface="Trebuchet MS"/>
              </a:rPr>
              <a:t>a </a:t>
            </a:r>
            <a:r>
              <a:rPr sz="1800" spc="-70" dirty="0">
                <a:solidFill>
                  <a:srgbClr val="1D1D1B"/>
                </a:solidFill>
                <a:latin typeface="Trebuchet MS"/>
                <a:cs typeface="Trebuchet MS"/>
              </a:rPr>
              <a:t>cultural </a:t>
            </a:r>
            <a:r>
              <a:rPr sz="1800" spc="-25" dirty="0">
                <a:solidFill>
                  <a:srgbClr val="1D1D1B"/>
                </a:solidFill>
                <a:latin typeface="Trebuchet MS"/>
                <a:cs typeface="Trebuchet MS"/>
              </a:rPr>
              <a:t>economy </a:t>
            </a:r>
            <a:r>
              <a:rPr sz="1800" spc="-15" dirty="0">
                <a:solidFill>
                  <a:srgbClr val="1D1D1B"/>
                </a:solidFill>
                <a:latin typeface="Trebuchet MS"/>
                <a:cs typeface="Trebuchet MS"/>
              </a:rPr>
              <a:t>to </a:t>
            </a:r>
            <a:r>
              <a:rPr sz="1800" spc="-10" dirty="0">
                <a:solidFill>
                  <a:srgbClr val="1D1D1B"/>
                </a:solidFill>
                <a:latin typeface="Trebuchet MS"/>
                <a:cs typeface="Trebuchet MS"/>
              </a:rPr>
              <a:t> </a:t>
            </a:r>
            <a:r>
              <a:rPr sz="1800" spc="-85" dirty="0">
                <a:solidFill>
                  <a:srgbClr val="1D1D1B"/>
                </a:solidFill>
                <a:latin typeface="Trebuchet MS"/>
                <a:cs typeface="Trebuchet MS"/>
              </a:rPr>
              <a:t>create</a:t>
            </a:r>
            <a:r>
              <a:rPr sz="1800" spc="-45" dirty="0">
                <a:solidFill>
                  <a:srgbClr val="1D1D1B"/>
                </a:solidFill>
                <a:latin typeface="Trebuchet MS"/>
                <a:cs typeface="Trebuchet MS"/>
              </a:rPr>
              <a:t> </a:t>
            </a:r>
            <a:r>
              <a:rPr sz="1800" spc="-35" dirty="0">
                <a:solidFill>
                  <a:srgbClr val="1D1D1B"/>
                </a:solidFill>
                <a:latin typeface="Trebuchet MS"/>
                <a:cs typeface="Trebuchet MS"/>
              </a:rPr>
              <a:t>your</a:t>
            </a:r>
            <a:r>
              <a:rPr sz="1800" spc="-45" dirty="0">
                <a:solidFill>
                  <a:srgbClr val="1D1D1B"/>
                </a:solidFill>
                <a:latin typeface="Trebuchet MS"/>
                <a:cs typeface="Trebuchet MS"/>
              </a:rPr>
              <a:t> </a:t>
            </a:r>
            <a:r>
              <a:rPr sz="1800" spc="35" dirty="0">
                <a:solidFill>
                  <a:srgbClr val="1D1D1B"/>
                </a:solidFill>
                <a:latin typeface="Trebuchet MS"/>
                <a:cs typeface="Trebuchet MS"/>
              </a:rPr>
              <a:t>own</a:t>
            </a:r>
            <a:r>
              <a:rPr sz="1800" spc="-40" dirty="0">
                <a:solidFill>
                  <a:srgbClr val="1D1D1B"/>
                </a:solidFill>
                <a:latin typeface="Trebuchet MS"/>
                <a:cs typeface="Trebuchet MS"/>
              </a:rPr>
              <a:t> </a:t>
            </a:r>
            <a:r>
              <a:rPr sz="1800" spc="-90" dirty="0">
                <a:solidFill>
                  <a:srgbClr val="1D1D1B"/>
                </a:solidFill>
                <a:latin typeface="Trebuchet MS"/>
                <a:cs typeface="Trebuchet MS"/>
              </a:rPr>
              <a:t>creative</a:t>
            </a:r>
            <a:r>
              <a:rPr sz="1800" spc="-45" dirty="0">
                <a:solidFill>
                  <a:srgbClr val="1D1D1B"/>
                </a:solidFill>
                <a:latin typeface="Trebuchet MS"/>
                <a:cs typeface="Trebuchet MS"/>
              </a:rPr>
              <a:t> </a:t>
            </a:r>
            <a:r>
              <a:rPr sz="1800" spc="-85" dirty="0">
                <a:solidFill>
                  <a:srgbClr val="1D1D1B"/>
                </a:solidFill>
                <a:latin typeface="Trebuchet MS"/>
                <a:cs typeface="Trebuchet MS"/>
              </a:rPr>
              <a:t>initiatives.</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a:lnSpc>
                <a:spcPct val="100000"/>
              </a:lnSpc>
            </a:pPr>
            <a:r>
              <a:rPr sz="1800" dirty="0">
                <a:solidFill>
                  <a:srgbClr val="1D1D1B"/>
                </a:solidFill>
                <a:latin typeface="Trebuchet MS"/>
                <a:cs typeface="Trebuchet MS"/>
              </a:rPr>
              <a:t>Our </a:t>
            </a:r>
            <a:r>
              <a:rPr sz="1800" spc="-85" dirty="0">
                <a:solidFill>
                  <a:srgbClr val="1D1D1B"/>
                </a:solidFill>
                <a:latin typeface="Trebuchet MS"/>
                <a:cs typeface="Trebuchet MS"/>
              </a:rPr>
              <a:t>collective </a:t>
            </a:r>
            <a:r>
              <a:rPr sz="1800" spc="-35" dirty="0">
                <a:solidFill>
                  <a:srgbClr val="1D1D1B"/>
                </a:solidFill>
                <a:latin typeface="Trebuchet MS"/>
                <a:cs typeface="Trebuchet MS"/>
              </a:rPr>
              <a:t>approach </a:t>
            </a:r>
            <a:r>
              <a:rPr sz="1800" spc="-75" dirty="0">
                <a:solidFill>
                  <a:srgbClr val="1D1D1B"/>
                </a:solidFill>
                <a:latin typeface="Trebuchet MS"/>
                <a:cs typeface="Trebuchet MS"/>
              </a:rPr>
              <a:t>is </a:t>
            </a:r>
            <a:r>
              <a:rPr sz="1800" spc="-15" dirty="0">
                <a:solidFill>
                  <a:srgbClr val="1D1D1B"/>
                </a:solidFill>
                <a:latin typeface="Trebuchet MS"/>
                <a:cs typeface="Trebuchet MS"/>
              </a:rPr>
              <a:t>to </a:t>
            </a:r>
            <a:r>
              <a:rPr sz="1800" spc="120" dirty="0">
                <a:solidFill>
                  <a:srgbClr val="1D1D1B"/>
                </a:solidFill>
                <a:latin typeface="Trebuchet MS"/>
                <a:cs typeface="Trebuchet MS"/>
              </a:rPr>
              <a:t>integrate </a:t>
            </a:r>
            <a:r>
              <a:rPr sz="1800" spc="125" dirty="0">
                <a:solidFill>
                  <a:srgbClr val="1D1D1B"/>
                </a:solidFill>
                <a:latin typeface="Trebuchet MS"/>
                <a:cs typeface="Trebuchet MS"/>
              </a:rPr>
              <a:t> </a:t>
            </a:r>
            <a:r>
              <a:rPr sz="1800" spc="120" dirty="0">
                <a:solidFill>
                  <a:srgbClr val="1D1D1B"/>
                </a:solidFill>
                <a:latin typeface="Trebuchet MS"/>
                <a:cs typeface="Trebuchet MS"/>
              </a:rPr>
              <a:t>entrepreneurship </a:t>
            </a:r>
            <a:r>
              <a:rPr sz="1800" spc="155" dirty="0">
                <a:solidFill>
                  <a:srgbClr val="1D1D1B"/>
                </a:solidFill>
                <a:latin typeface="Trebuchet MS"/>
                <a:cs typeface="Trebuchet MS"/>
              </a:rPr>
              <a:t>within </a:t>
            </a:r>
            <a:r>
              <a:rPr sz="1800" spc="85" dirty="0">
                <a:solidFill>
                  <a:srgbClr val="1D1D1B"/>
                </a:solidFill>
                <a:latin typeface="Trebuchet MS"/>
                <a:cs typeface="Trebuchet MS"/>
              </a:rPr>
              <a:t>creative </a:t>
            </a:r>
            <a:r>
              <a:rPr sz="1800" spc="90" dirty="0">
                <a:solidFill>
                  <a:srgbClr val="1D1D1B"/>
                </a:solidFill>
                <a:latin typeface="Trebuchet MS"/>
                <a:cs typeface="Trebuchet MS"/>
              </a:rPr>
              <a:t> </a:t>
            </a:r>
            <a:r>
              <a:rPr sz="1800" spc="80" dirty="0">
                <a:solidFill>
                  <a:srgbClr val="1D1D1B"/>
                </a:solidFill>
                <a:latin typeface="Trebuchet MS"/>
                <a:cs typeface="Trebuchet MS"/>
              </a:rPr>
              <a:t>practices </a:t>
            </a:r>
            <a:r>
              <a:rPr sz="1800" spc="-75" dirty="0">
                <a:solidFill>
                  <a:srgbClr val="1D1D1B"/>
                </a:solidFill>
                <a:latin typeface="Trebuchet MS"/>
                <a:cs typeface="Trebuchet MS"/>
              </a:rPr>
              <a:t>relevant </a:t>
            </a:r>
            <a:r>
              <a:rPr sz="1800" spc="-15" dirty="0">
                <a:solidFill>
                  <a:srgbClr val="1D1D1B"/>
                </a:solidFill>
                <a:latin typeface="Trebuchet MS"/>
                <a:cs typeface="Trebuchet MS"/>
              </a:rPr>
              <a:t>to </a:t>
            </a:r>
            <a:r>
              <a:rPr sz="1800" spc="-75" dirty="0">
                <a:solidFill>
                  <a:srgbClr val="1D1D1B"/>
                </a:solidFill>
                <a:latin typeface="Trebuchet MS"/>
                <a:cs typeface="Trebuchet MS"/>
              </a:rPr>
              <a:t>street </a:t>
            </a:r>
            <a:r>
              <a:rPr sz="1800" spc="-65" dirty="0">
                <a:solidFill>
                  <a:srgbClr val="1D1D1B"/>
                </a:solidFill>
                <a:latin typeface="Trebuchet MS"/>
                <a:cs typeface="Trebuchet MS"/>
              </a:rPr>
              <a:t>culture </a:t>
            </a:r>
            <a:r>
              <a:rPr sz="1800" spc="-15" dirty="0">
                <a:solidFill>
                  <a:srgbClr val="1D1D1B"/>
                </a:solidFill>
                <a:latin typeface="Trebuchet MS"/>
                <a:cs typeface="Trebuchet MS"/>
              </a:rPr>
              <a:t>and </a:t>
            </a:r>
            <a:r>
              <a:rPr sz="1800" spc="-1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take</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125" dirty="0">
                <a:solidFill>
                  <a:srgbClr val="1D1D1B"/>
                </a:solidFill>
                <a:latin typeface="Trebuchet MS"/>
                <a:cs typeface="Trebuchet MS"/>
              </a:rPr>
              <a:t>‘c</a:t>
            </a:r>
            <a:r>
              <a:rPr sz="1800" spc="-130" dirty="0">
                <a:solidFill>
                  <a:srgbClr val="1D1D1B"/>
                </a:solidFill>
                <a:latin typeface="Trebuchet MS"/>
                <a:cs typeface="Trebuchet MS"/>
              </a:rPr>
              <a:t>r</a:t>
            </a:r>
            <a:r>
              <a:rPr sz="1800" spc="-90" dirty="0">
                <a:solidFill>
                  <a:srgbClr val="1D1D1B"/>
                </a:solidFill>
                <a:latin typeface="Trebuchet MS"/>
                <a:cs typeface="Trebuchet MS"/>
              </a:rPr>
              <a:t>eative’</a:t>
            </a:r>
            <a:r>
              <a:rPr sz="1800" spc="-45" dirty="0">
                <a:solidFill>
                  <a:srgbClr val="1D1D1B"/>
                </a:solidFill>
                <a:latin typeface="Trebuchet MS"/>
                <a:cs typeface="Trebuchet MS"/>
              </a:rPr>
              <a:t> app</a:t>
            </a:r>
            <a:r>
              <a:rPr sz="1800" spc="-50" dirty="0">
                <a:solidFill>
                  <a:srgbClr val="1D1D1B"/>
                </a:solidFill>
                <a:latin typeface="Trebuchet MS"/>
                <a:cs typeface="Trebuchet MS"/>
              </a:rPr>
              <a:t>r</a:t>
            </a:r>
            <a:r>
              <a:rPr sz="1800" spc="-25" dirty="0">
                <a:solidFill>
                  <a:srgbClr val="1D1D1B"/>
                </a:solidFill>
                <a:latin typeface="Trebuchet MS"/>
                <a:cs typeface="Trebuchet MS"/>
              </a:rPr>
              <a:t>oach</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the </a:t>
            </a:r>
            <a:r>
              <a:rPr sz="1800" spc="-80" dirty="0">
                <a:solidFill>
                  <a:srgbClr val="1D1D1B"/>
                </a:solidFill>
                <a:latin typeface="Trebuchet MS"/>
                <a:cs typeface="Trebuchet MS"/>
              </a:rPr>
              <a:t>devel</a:t>
            </a:r>
            <a:r>
              <a:rPr sz="1800" spc="-55" dirty="0">
                <a:solidFill>
                  <a:srgbClr val="1D1D1B"/>
                </a:solidFill>
                <a:latin typeface="Trebuchet MS"/>
                <a:cs typeface="Trebuchet MS"/>
              </a:rPr>
              <a:t>-  </a:t>
            </a:r>
            <a:r>
              <a:rPr sz="1800" spc="-15" dirty="0">
                <a:solidFill>
                  <a:srgbClr val="1D1D1B"/>
                </a:solidFill>
                <a:latin typeface="Trebuchet MS"/>
                <a:cs typeface="Trebuchet MS"/>
              </a:rPr>
              <a:t>opment </a:t>
            </a:r>
            <a:r>
              <a:rPr sz="1800" spc="-20" dirty="0">
                <a:solidFill>
                  <a:srgbClr val="1D1D1B"/>
                </a:solidFill>
                <a:latin typeface="Trebuchet MS"/>
                <a:cs typeface="Trebuchet MS"/>
              </a:rPr>
              <a:t>of </a:t>
            </a:r>
            <a:r>
              <a:rPr sz="1800" spc="-5" dirty="0">
                <a:solidFill>
                  <a:srgbClr val="1D1D1B"/>
                </a:solidFill>
                <a:latin typeface="Trebuchet MS"/>
                <a:cs typeface="Trebuchet MS"/>
              </a:rPr>
              <a:t>new </a:t>
            </a:r>
            <a:r>
              <a:rPr sz="1800" spc="-40" dirty="0">
                <a:solidFill>
                  <a:srgbClr val="1D1D1B"/>
                </a:solidFill>
                <a:latin typeface="Trebuchet MS"/>
                <a:cs typeface="Trebuchet MS"/>
              </a:rPr>
              <a:t>businesses </a:t>
            </a:r>
            <a:r>
              <a:rPr sz="1800" spc="-15" dirty="0">
                <a:solidFill>
                  <a:srgbClr val="1D1D1B"/>
                </a:solidFill>
                <a:latin typeface="Trebuchet MS"/>
                <a:cs typeface="Trebuchet MS"/>
              </a:rPr>
              <a:t>and </a:t>
            </a:r>
            <a:r>
              <a:rPr sz="1800" spc="-45" dirty="0">
                <a:solidFill>
                  <a:srgbClr val="1D1D1B"/>
                </a:solidFill>
                <a:latin typeface="Trebuchet MS"/>
                <a:cs typeface="Trebuchet MS"/>
              </a:rPr>
              <a:t>the </a:t>
            </a:r>
            <a:r>
              <a:rPr sz="1800" spc="-65" dirty="0">
                <a:solidFill>
                  <a:srgbClr val="1D1D1B"/>
                </a:solidFill>
                <a:latin typeface="Trebuchet MS"/>
                <a:cs typeface="Trebuchet MS"/>
              </a:rPr>
              <a:t>infra- </a:t>
            </a:r>
            <a:r>
              <a:rPr sz="1800" spc="-60" dirty="0">
                <a:solidFill>
                  <a:srgbClr val="1D1D1B"/>
                </a:solidFill>
                <a:latin typeface="Trebuchet MS"/>
                <a:cs typeface="Trebuchet MS"/>
              </a:rPr>
              <a:t> structure</a:t>
            </a:r>
            <a:r>
              <a:rPr sz="1800" spc="-50" dirty="0">
                <a:solidFill>
                  <a:srgbClr val="1D1D1B"/>
                </a:solidFill>
                <a:latin typeface="Trebuchet MS"/>
                <a:cs typeface="Trebuchet MS"/>
              </a:rPr>
              <a:t>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25" dirty="0">
                <a:solidFill>
                  <a:srgbClr val="1D1D1B"/>
                </a:solidFill>
                <a:latin typeface="Trebuchet MS"/>
                <a:cs typeface="Trebuchet MS"/>
              </a:rPr>
              <a:t>supports</a:t>
            </a:r>
            <a:r>
              <a:rPr sz="1800" spc="-45" dirty="0">
                <a:solidFill>
                  <a:srgbClr val="1D1D1B"/>
                </a:solidFill>
                <a:latin typeface="Trebuchet MS"/>
                <a:cs typeface="Trebuchet MS"/>
              </a:rPr>
              <a:t> </a:t>
            </a:r>
            <a:r>
              <a:rPr sz="1800" spc="-60" dirty="0">
                <a:solidFill>
                  <a:srgbClr val="1D1D1B"/>
                </a:solidFill>
                <a:latin typeface="Trebuchet MS"/>
                <a:cs typeface="Trebuchet MS"/>
              </a:rPr>
              <a:t>them.</a:t>
            </a:r>
            <a:endParaRPr sz="180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0" y="684159"/>
              <a:ext cx="4523105" cy="520700"/>
            </a:xfrm>
            <a:custGeom>
              <a:avLst/>
              <a:gdLst/>
              <a:ahLst/>
              <a:cxnLst/>
              <a:rect l="l" t="t" r="r" b="b"/>
              <a:pathLst>
                <a:path w="4523105" h="520700">
                  <a:moveTo>
                    <a:pt x="4270077" y="0"/>
                  </a:moveTo>
                  <a:lnTo>
                    <a:pt x="0" y="0"/>
                  </a:lnTo>
                  <a:lnTo>
                    <a:pt x="0" y="520674"/>
                  </a:lnTo>
                  <a:lnTo>
                    <a:pt x="4270077" y="520674"/>
                  </a:lnTo>
                  <a:lnTo>
                    <a:pt x="4315325" y="516586"/>
                  </a:lnTo>
                  <a:lnTo>
                    <a:pt x="4357975" y="504805"/>
                  </a:lnTo>
                  <a:lnTo>
                    <a:pt x="4397299" y="486060"/>
                  </a:lnTo>
                  <a:lnTo>
                    <a:pt x="4432570" y="461079"/>
                  </a:lnTo>
                  <a:lnTo>
                    <a:pt x="4463060" y="430589"/>
                  </a:lnTo>
                  <a:lnTo>
                    <a:pt x="4488041" y="395319"/>
                  </a:lnTo>
                  <a:lnTo>
                    <a:pt x="4506786" y="355994"/>
                  </a:lnTo>
                  <a:lnTo>
                    <a:pt x="4518566" y="313344"/>
                  </a:lnTo>
                  <a:lnTo>
                    <a:pt x="4522655" y="268097"/>
                  </a:lnTo>
                  <a:lnTo>
                    <a:pt x="4522655" y="252577"/>
                  </a:lnTo>
                  <a:lnTo>
                    <a:pt x="4518566" y="207329"/>
                  </a:lnTo>
                  <a:lnTo>
                    <a:pt x="4506786" y="164679"/>
                  </a:lnTo>
                  <a:lnTo>
                    <a:pt x="4488041" y="125355"/>
                  </a:lnTo>
                  <a:lnTo>
                    <a:pt x="4463060" y="90084"/>
                  </a:lnTo>
                  <a:lnTo>
                    <a:pt x="4432570" y="59594"/>
                  </a:lnTo>
                  <a:lnTo>
                    <a:pt x="4397299" y="34613"/>
                  </a:lnTo>
                  <a:lnTo>
                    <a:pt x="4357975" y="15868"/>
                  </a:lnTo>
                  <a:lnTo>
                    <a:pt x="4315325" y="4088"/>
                  </a:lnTo>
                  <a:lnTo>
                    <a:pt x="4270077" y="0"/>
                  </a:lnTo>
                  <a:close/>
                </a:path>
              </a:pathLst>
            </a:custGeom>
            <a:solidFill>
              <a:srgbClr val="D21924"/>
            </a:solidFill>
          </p:spPr>
          <p:txBody>
            <a:bodyPr wrap="square" lIns="0" tIns="0" rIns="0" bIns="0" rtlCol="0"/>
            <a:lstStyle/>
            <a:p>
              <a:endParaRPr/>
            </a:p>
          </p:txBody>
        </p:sp>
        <p:sp>
          <p:nvSpPr>
            <p:cNvPr id="5" name="object 5"/>
            <p:cNvSpPr/>
            <p:nvPr/>
          </p:nvSpPr>
          <p:spPr>
            <a:xfrm>
              <a:off x="846197" y="2115125"/>
              <a:ext cx="4591050" cy="5217160"/>
            </a:xfrm>
            <a:custGeom>
              <a:avLst/>
              <a:gdLst/>
              <a:ahLst/>
              <a:cxnLst/>
              <a:rect l="l" t="t" r="r" b="b"/>
              <a:pathLst>
                <a:path w="4591050" h="5217159">
                  <a:moveTo>
                    <a:pt x="4032326" y="0"/>
                  </a:moveTo>
                  <a:lnTo>
                    <a:pt x="558482" y="0"/>
                  </a:lnTo>
                  <a:lnTo>
                    <a:pt x="510473" y="2060"/>
                  </a:lnTo>
                  <a:lnTo>
                    <a:pt x="463564" y="8126"/>
                  </a:lnTo>
                  <a:lnTo>
                    <a:pt x="417926" y="18027"/>
                  </a:lnTo>
                  <a:lnTo>
                    <a:pt x="373729" y="31592"/>
                  </a:lnTo>
                  <a:lnTo>
                    <a:pt x="331144" y="48650"/>
                  </a:lnTo>
                  <a:lnTo>
                    <a:pt x="290343" y="69031"/>
                  </a:lnTo>
                  <a:lnTo>
                    <a:pt x="251496" y="92562"/>
                  </a:lnTo>
                  <a:lnTo>
                    <a:pt x="214774" y="119074"/>
                  </a:lnTo>
                  <a:lnTo>
                    <a:pt x="180348" y="148395"/>
                  </a:lnTo>
                  <a:lnTo>
                    <a:pt x="148390" y="180353"/>
                  </a:lnTo>
                  <a:lnTo>
                    <a:pt x="119070" y="214779"/>
                  </a:lnTo>
                  <a:lnTo>
                    <a:pt x="92559" y="251501"/>
                  </a:lnTo>
                  <a:lnTo>
                    <a:pt x="69028" y="290348"/>
                  </a:lnTo>
                  <a:lnTo>
                    <a:pt x="48648" y="331149"/>
                  </a:lnTo>
                  <a:lnTo>
                    <a:pt x="31591" y="373734"/>
                  </a:lnTo>
                  <a:lnTo>
                    <a:pt x="18026" y="417930"/>
                  </a:lnTo>
                  <a:lnTo>
                    <a:pt x="8125" y="463568"/>
                  </a:lnTo>
                  <a:lnTo>
                    <a:pt x="2059" y="510475"/>
                  </a:lnTo>
                  <a:lnTo>
                    <a:pt x="0" y="558482"/>
                  </a:lnTo>
                  <a:lnTo>
                    <a:pt x="0" y="4658448"/>
                  </a:lnTo>
                  <a:lnTo>
                    <a:pt x="2059" y="4706455"/>
                  </a:lnTo>
                  <a:lnTo>
                    <a:pt x="8125" y="4753363"/>
                  </a:lnTo>
                  <a:lnTo>
                    <a:pt x="18026" y="4799000"/>
                  </a:lnTo>
                  <a:lnTo>
                    <a:pt x="31591" y="4843197"/>
                  </a:lnTo>
                  <a:lnTo>
                    <a:pt x="48648" y="4885781"/>
                  </a:lnTo>
                  <a:lnTo>
                    <a:pt x="69028" y="4926582"/>
                  </a:lnTo>
                  <a:lnTo>
                    <a:pt x="92559" y="4965429"/>
                  </a:lnTo>
                  <a:lnTo>
                    <a:pt x="119070" y="5002151"/>
                  </a:lnTo>
                  <a:lnTo>
                    <a:pt x="148390" y="5036577"/>
                  </a:lnTo>
                  <a:lnTo>
                    <a:pt x="180348" y="5068536"/>
                  </a:lnTo>
                  <a:lnTo>
                    <a:pt x="214774" y="5097856"/>
                  </a:lnTo>
                  <a:lnTo>
                    <a:pt x="251496" y="5124368"/>
                  </a:lnTo>
                  <a:lnTo>
                    <a:pt x="290343" y="5147900"/>
                  </a:lnTo>
                  <a:lnTo>
                    <a:pt x="331144" y="5168280"/>
                  </a:lnTo>
                  <a:lnTo>
                    <a:pt x="373729" y="5185338"/>
                  </a:lnTo>
                  <a:lnTo>
                    <a:pt x="417926" y="5198904"/>
                  </a:lnTo>
                  <a:lnTo>
                    <a:pt x="463564" y="5208805"/>
                  </a:lnTo>
                  <a:lnTo>
                    <a:pt x="510473" y="5214871"/>
                  </a:lnTo>
                  <a:lnTo>
                    <a:pt x="558482" y="5216931"/>
                  </a:lnTo>
                  <a:lnTo>
                    <a:pt x="4032326" y="5216931"/>
                  </a:lnTo>
                  <a:lnTo>
                    <a:pt x="4080334" y="5214871"/>
                  </a:lnTo>
                  <a:lnTo>
                    <a:pt x="4127243" y="5208805"/>
                  </a:lnTo>
                  <a:lnTo>
                    <a:pt x="4172882" y="5198904"/>
                  </a:lnTo>
                  <a:lnTo>
                    <a:pt x="4217079" y="5185338"/>
                  </a:lnTo>
                  <a:lnTo>
                    <a:pt x="4259664" y="5168280"/>
                  </a:lnTo>
                  <a:lnTo>
                    <a:pt x="4300465" y="5147900"/>
                  </a:lnTo>
                  <a:lnTo>
                    <a:pt x="4339312" y="5124368"/>
                  </a:lnTo>
                  <a:lnTo>
                    <a:pt x="4376034" y="5097856"/>
                  </a:lnTo>
                  <a:lnTo>
                    <a:pt x="4410459" y="5068536"/>
                  </a:lnTo>
                  <a:lnTo>
                    <a:pt x="4442418" y="5036577"/>
                  </a:lnTo>
                  <a:lnTo>
                    <a:pt x="4471738" y="5002151"/>
                  </a:lnTo>
                  <a:lnTo>
                    <a:pt x="4498249" y="4965429"/>
                  </a:lnTo>
                  <a:lnTo>
                    <a:pt x="4521779" y="4926582"/>
                  </a:lnTo>
                  <a:lnTo>
                    <a:pt x="4542159" y="4885781"/>
                  </a:lnTo>
                  <a:lnTo>
                    <a:pt x="4559217" y="4843197"/>
                  </a:lnTo>
                  <a:lnTo>
                    <a:pt x="4572782" y="4799000"/>
                  </a:lnTo>
                  <a:lnTo>
                    <a:pt x="4582682" y="4753363"/>
                  </a:lnTo>
                  <a:lnTo>
                    <a:pt x="4588748" y="4706455"/>
                  </a:lnTo>
                  <a:lnTo>
                    <a:pt x="4590808" y="4658448"/>
                  </a:lnTo>
                  <a:lnTo>
                    <a:pt x="4590808" y="558482"/>
                  </a:lnTo>
                  <a:lnTo>
                    <a:pt x="4588748" y="510475"/>
                  </a:lnTo>
                  <a:lnTo>
                    <a:pt x="4582682" y="463568"/>
                  </a:lnTo>
                  <a:lnTo>
                    <a:pt x="4572782" y="417930"/>
                  </a:lnTo>
                  <a:lnTo>
                    <a:pt x="4559217" y="373734"/>
                  </a:lnTo>
                  <a:lnTo>
                    <a:pt x="4542159" y="331149"/>
                  </a:lnTo>
                  <a:lnTo>
                    <a:pt x="4521779" y="290348"/>
                  </a:lnTo>
                  <a:lnTo>
                    <a:pt x="4498249" y="251501"/>
                  </a:lnTo>
                  <a:lnTo>
                    <a:pt x="4471738" y="214779"/>
                  </a:lnTo>
                  <a:lnTo>
                    <a:pt x="4442418" y="180353"/>
                  </a:lnTo>
                  <a:lnTo>
                    <a:pt x="4410459" y="148395"/>
                  </a:lnTo>
                  <a:lnTo>
                    <a:pt x="4376034" y="119074"/>
                  </a:lnTo>
                  <a:lnTo>
                    <a:pt x="4339312" y="92562"/>
                  </a:lnTo>
                  <a:lnTo>
                    <a:pt x="4300465" y="69031"/>
                  </a:lnTo>
                  <a:lnTo>
                    <a:pt x="4259664" y="48650"/>
                  </a:lnTo>
                  <a:lnTo>
                    <a:pt x="4217079" y="31592"/>
                  </a:lnTo>
                  <a:lnTo>
                    <a:pt x="4172882" y="18027"/>
                  </a:lnTo>
                  <a:lnTo>
                    <a:pt x="4127243" y="8126"/>
                  </a:lnTo>
                  <a:lnTo>
                    <a:pt x="4080334" y="2060"/>
                  </a:lnTo>
                  <a:lnTo>
                    <a:pt x="4032326" y="0"/>
                  </a:lnTo>
                  <a:close/>
                </a:path>
              </a:pathLst>
            </a:custGeom>
            <a:solidFill>
              <a:srgbClr val="656274"/>
            </a:solidFill>
          </p:spPr>
          <p:txBody>
            <a:bodyPr wrap="square" lIns="0" tIns="0" rIns="0" bIns="0" rtlCol="0"/>
            <a:lstStyle/>
            <a:p>
              <a:endParaRPr/>
            </a:p>
          </p:txBody>
        </p:sp>
      </p:grpSp>
      <p:sp>
        <p:nvSpPr>
          <p:cNvPr id="6" name="object 6"/>
          <p:cNvSpPr txBox="1"/>
          <p:nvPr/>
        </p:nvSpPr>
        <p:spPr>
          <a:xfrm>
            <a:off x="1760363" y="2509912"/>
            <a:ext cx="3288029" cy="4338320"/>
          </a:xfrm>
          <a:prstGeom prst="rect">
            <a:avLst/>
          </a:prstGeom>
        </p:spPr>
        <p:txBody>
          <a:bodyPr vert="horz" wrap="square" lIns="0" tIns="104140" rIns="0" bIns="0" rtlCol="0">
            <a:spAutoFit/>
          </a:bodyPr>
          <a:lstStyle/>
          <a:p>
            <a:pPr marL="12700" marR="5080">
              <a:lnSpc>
                <a:spcPts val="3600"/>
              </a:lnSpc>
              <a:spcBef>
                <a:spcPts val="820"/>
              </a:spcBef>
            </a:pPr>
            <a:r>
              <a:rPr sz="3600" b="1" spc="25" dirty="0">
                <a:solidFill>
                  <a:srgbClr val="FFFFFF"/>
                </a:solidFill>
                <a:latin typeface="Trebuchet MS"/>
                <a:cs typeface="Trebuchet MS"/>
              </a:rPr>
              <a:t>It</a:t>
            </a:r>
            <a:r>
              <a:rPr sz="3600" b="1" spc="-110" dirty="0">
                <a:solidFill>
                  <a:srgbClr val="FFFFFF"/>
                </a:solidFill>
                <a:latin typeface="Trebuchet MS"/>
                <a:cs typeface="Trebuchet MS"/>
              </a:rPr>
              <a:t> </a:t>
            </a:r>
            <a:r>
              <a:rPr sz="3600" b="1" spc="-15" dirty="0">
                <a:solidFill>
                  <a:srgbClr val="FFFFFF"/>
                </a:solidFill>
                <a:latin typeface="Trebuchet MS"/>
                <a:cs typeface="Trebuchet MS"/>
              </a:rPr>
              <a:t>is</a:t>
            </a:r>
            <a:r>
              <a:rPr sz="3600" b="1" spc="-105" dirty="0">
                <a:solidFill>
                  <a:srgbClr val="FFFFFF"/>
                </a:solidFill>
                <a:latin typeface="Trebuchet MS"/>
                <a:cs typeface="Trebuchet MS"/>
              </a:rPr>
              <a:t> </a:t>
            </a:r>
            <a:r>
              <a:rPr sz="3600" b="1" spc="80" dirty="0">
                <a:solidFill>
                  <a:srgbClr val="FFFFFF"/>
                </a:solidFill>
                <a:latin typeface="Trebuchet MS"/>
                <a:cs typeface="Trebuchet MS"/>
              </a:rPr>
              <a:t>a</a:t>
            </a:r>
            <a:r>
              <a:rPr sz="3600" b="1" spc="-105" dirty="0">
                <a:solidFill>
                  <a:srgbClr val="FFFFFF"/>
                </a:solidFill>
                <a:latin typeface="Trebuchet MS"/>
                <a:cs typeface="Trebuchet MS"/>
              </a:rPr>
              <a:t> </a:t>
            </a:r>
            <a:r>
              <a:rPr sz="3600" b="1" spc="155" dirty="0">
                <a:solidFill>
                  <a:srgbClr val="FFFFFF"/>
                </a:solidFill>
                <a:latin typeface="Trebuchet MS"/>
                <a:cs typeface="Trebuchet MS"/>
              </a:rPr>
              <a:t>WIN-WIN </a:t>
            </a:r>
            <a:r>
              <a:rPr sz="3600" b="1" spc="-1075" dirty="0">
                <a:solidFill>
                  <a:srgbClr val="FFFFFF"/>
                </a:solidFill>
                <a:latin typeface="Trebuchet MS"/>
                <a:cs typeface="Trebuchet MS"/>
              </a:rPr>
              <a:t> </a:t>
            </a:r>
            <a:r>
              <a:rPr sz="3600" b="1" spc="45" dirty="0">
                <a:solidFill>
                  <a:srgbClr val="FFFFFF"/>
                </a:solidFill>
                <a:latin typeface="Trebuchet MS"/>
                <a:cs typeface="Trebuchet MS"/>
              </a:rPr>
              <a:t>situation!</a:t>
            </a:r>
            <a:endParaRPr sz="3600">
              <a:latin typeface="Trebuchet MS"/>
              <a:cs typeface="Trebuchet MS"/>
            </a:endParaRPr>
          </a:p>
          <a:p>
            <a:pPr marL="12700" marR="223520">
              <a:lnSpc>
                <a:spcPct val="111100"/>
              </a:lnSpc>
              <a:spcBef>
                <a:spcPts val="2039"/>
              </a:spcBef>
              <a:buAutoNum type="arabicPeriod"/>
              <a:tabLst>
                <a:tab pos="265430" algn="l"/>
              </a:tabLst>
            </a:pPr>
            <a:r>
              <a:rPr sz="1800" b="1" spc="20" dirty="0">
                <a:solidFill>
                  <a:srgbClr val="FFFFFF"/>
                </a:solidFill>
                <a:latin typeface="Trebuchet MS"/>
                <a:cs typeface="Trebuchet MS"/>
              </a:rPr>
              <a:t>Collaboration</a:t>
            </a:r>
            <a:r>
              <a:rPr sz="1800" b="1" spc="-70" dirty="0">
                <a:solidFill>
                  <a:srgbClr val="FFFFFF"/>
                </a:solidFill>
                <a:latin typeface="Trebuchet MS"/>
                <a:cs typeface="Trebuchet MS"/>
              </a:rPr>
              <a:t> </a:t>
            </a:r>
            <a:r>
              <a:rPr sz="1800" b="1" spc="55" dirty="0">
                <a:solidFill>
                  <a:srgbClr val="FFFFFF"/>
                </a:solidFill>
                <a:latin typeface="Trebuchet MS"/>
                <a:cs typeface="Trebuchet MS"/>
              </a:rPr>
              <a:t>Grows</a:t>
            </a:r>
            <a:r>
              <a:rPr sz="1800" b="1" spc="-65" dirty="0">
                <a:solidFill>
                  <a:srgbClr val="FFFFFF"/>
                </a:solidFill>
                <a:latin typeface="Trebuchet MS"/>
                <a:cs typeface="Trebuchet MS"/>
              </a:rPr>
              <a:t> </a:t>
            </a:r>
            <a:r>
              <a:rPr sz="1800" b="1" spc="-5" dirty="0">
                <a:solidFill>
                  <a:srgbClr val="FFFFFF"/>
                </a:solidFill>
                <a:latin typeface="Trebuchet MS"/>
                <a:cs typeface="Trebuchet MS"/>
              </a:rPr>
              <a:t>Your </a:t>
            </a:r>
            <a:r>
              <a:rPr sz="1800" b="1" spc="-525" dirty="0">
                <a:solidFill>
                  <a:srgbClr val="FFFFFF"/>
                </a:solidFill>
                <a:latin typeface="Trebuchet MS"/>
                <a:cs typeface="Trebuchet MS"/>
              </a:rPr>
              <a:t> </a:t>
            </a:r>
            <a:r>
              <a:rPr sz="1800" b="1" spc="40" dirty="0">
                <a:solidFill>
                  <a:srgbClr val="FFFFFF"/>
                </a:solidFill>
                <a:latin typeface="Trebuchet MS"/>
                <a:cs typeface="Trebuchet MS"/>
              </a:rPr>
              <a:t>Network</a:t>
            </a:r>
            <a:endParaRPr sz="1800">
              <a:latin typeface="Trebuchet MS"/>
              <a:cs typeface="Trebuchet MS"/>
            </a:endParaRPr>
          </a:p>
          <a:p>
            <a:pPr>
              <a:lnSpc>
                <a:spcPct val="100000"/>
              </a:lnSpc>
              <a:spcBef>
                <a:spcPts val="25"/>
              </a:spcBef>
              <a:buClr>
                <a:srgbClr val="FFFFFF"/>
              </a:buClr>
              <a:buFont typeface="Trebuchet MS"/>
              <a:buAutoNum type="arabicPeriod"/>
            </a:pPr>
            <a:endParaRPr sz="2250">
              <a:latin typeface="Trebuchet MS"/>
              <a:cs typeface="Trebuchet MS"/>
            </a:endParaRPr>
          </a:p>
          <a:p>
            <a:pPr marL="264795" indent="-252729">
              <a:lnSpc>
                <a:spcPct val="100000"/>
              </a:lnSpc>
              <a:buAutoNum type="arabicPeriod"/>
              <a:tabLst>
                <a:tab pos="265430" algn="l"/>
              </a:tabLst>
            </a:pPr>
            <a:r>
              <a:rPr sz="1800" b="1" spc="20" dirty="0">
                <a:solidFill>
                  <a:srgbClr val="FFFFFF"/>
                </a:solidFill>
                <a:latin typeface="Trebuchet MS"/>
                <a:cs typeface="Trebuchet MS"/>
              </a:rPr>
              <a:t>Collaboration</a:t>
            </a:r>
            <a:r>
              <a:rPr sz="1800" b="1" spc="-65" dirty="0">
                <a:solidFill>
                  <a:srgbClr val="FFFFFF"/>
                </a:solidFill>
                <a:latin typeface="Trebuchet MS"/>
                <a:cs typeface="Trebuchet MS"/>
              </a:rPr>
              <a:t> </a:t>
            </a:r>
            <a:r>
              <a:rPr sz="1800" b="1" spc="30" dirty="0">
                <a:solidFill>
                  <a:srgbClr val="FFFFFF"/>
                </a:solidFill>
                <a:latin typeface="Trebuchet MS"/>
                <a:cs typeface="Trebuchet MS"/>
              </a:rPr>
              <a:t>Saves</a:t>
            </a:r>
            <a:r>
              <a:rPr sz="1800" b="1" spc="-65" dirty="0">
                <a:solidFill>
                  <a:srgbClr val="FFFFFF"/>
                </a:solidFill>
                <a:latin typeface="Trebuchet MS"/>
                <a:cs typeface="Trebuchet MS"/>
              </a:rPr>
              <a:t> </a:t>
            </a:r>
            <a:r>
              <a:rPr sz="1800" b="1" spc="95" dirty="0">
                <a:solidFill>
                  <a:srgbClr val="FFFFFF"/>
                </a:solidFill>
                <a:latin typeface="Trebuchet MS"/>
                <a:cs typeface="Trebuchet MS"/>
              </a:rPr>
              <a:t>Money</a:t>
            </a:r>
            <a:endParaRPr sz="1800">
              <a:latin typeface="Trebuchet MS"/>
              <a:cs typeface="Trebuchet MS"/>
            </a:endParaRPr>
          </a:p>
          <a:p>
            <a:pPr>
              <a:lnSpc>
                <a:spcPct val="100000"/>
              </a:lnSpc>
              <a:spcBef>
                <a:spcPts val="20"/>
              </a:spcBef>
              <a:buClr>
                <a:srgbClr val="FFFFFF"/>
              </a:buClr>
              <a:buFont typeface="Trebuchet MS"/>
              <a:buAutoNum type="arabicPeriod"/>
            </a:pPr>
            <a:endParaRPr sz="2050">
              <a:latin typeface="Trebuchet MS"/>
              <a:cs typeface="Trebuchet MS"/>
            </a:endParaRPr>
          </a:p>
          <a:p>
            <a:pPr marL="12700" marR="1320165">
              <a:lnSpc>
                <a:spcPct val="111100"/>
              </a:lnSpc>
              <a:buAutoNum type="arabicPeriod"/>
              <a:tabLst>
                <a:tab pos="265430" algn="l"/>
              </a:tabLst>
            </a:pPr>
            <a:r>
              <a:rPr sz="1800" b="1" spc="20" dirty="0">
                <a:solidFill>
                  <a:srgbClr val="FFFFFF"/>
                </a:solidFill>
                <a:latin typeface="Trebuchet MS"/>
                <a:cs typeface="Trebuchet MS"/>
              </a:rPr>
              <a:t>Collaboration</a:t>
            </a:r>
            <a:r>
              <a:rPr sz="1800" b="1" spc="-120" dirty="0">
                <a:solidFill>
                  <a:srgbClr val="FFFFFF"/>
                </a:solidFill>
                <a:latin typeface="Trebuchet MS"/>
                <a:cs typeface="Trebuchet MS"/>
              </a:rPr>
              <a:t> </a:t>
            </a:r>
            <a:r>
              <a:rPr sz="1800" b="1" spc="-10" dirty="0">
                <a:solidFill>
                  <a:srgbClr val="FFFFFF"/>
                </a:solidFill>
                <a:latin typeface="Trebuchet MS"/>
                <a:cs typeface="Trebuchet MS"/>
              </a:rPr>
              <a:t>is </a:t>
            </a:r>
            <a:r>
              <a:rPr sz="1800" b="1" spc="-525" dirty="0">
                <a:solidFill>
                  <a:srgbClr val="FFFFFF"/>
                </a:solidFill>
                <a:latin typeface="Trebuchet MS"/>
                <a:cs typeface="Trebuchet MS"/>
              </a:rPr>
              <a:t> </a:t>
            </a:r>
            <a:r>
              <a:rPr sz="1800" b="1" spc="15" dirty="0">
                <a:solidFill>
                  <a:srgbClr val="FFFFFF"/>
                </a:solidFill>
                <a:latin typeface="Trebuchet MS"/>
                <a:cs typeface="Trebuchet MS"/>
              </a:rPr>
              <a:t>Problem-Solving</a:t>
            </a:r>
            <a:endParaRPr sz="1800">
              <a:latin typeface="Trebuchet MS"/>
              <a:cs typeface="Trebuchet MS"/>
            </a:endParaRPr>
          </a:p>
          <a:p>
            <a:pPr>
              <a:lnSpc>
                <a:spcPct val="100000"/>
              </a:lnSpc>
              <a:spcBef>
                <a:spcPts val="20"/>
              </a:spcBef>
              <a:buClr>
                <a:srgbClr val="FFFFFF"/>
              </a:buClr>
              <a:buFont typeface="Trebuchet MS"/>
              <a:buAutoNum type="arabicPeriod"/>
            </a:pPr>
            <a:endParaRPr sz="2050">
              <a:latin typeface="Trebuchet MS"/>
              <a:cs typeface="Trebuchet MS"/>
            </a:endParaRPr>
          </a:p>
          <a:p>
            <a:pPr marL="12700" marR="412750">
              <a:lnSpc>
                <a:spcPct val="111100"/>
              </a:lnSpc>
              <a:spcBef>
                <a:spcPts val="5"/>
              </a:spcBef>
              <a:buAutoNum type="arabicPeriod"/>
              <a:tabLst>
                <a:tab pos="265430" algn="l"/>
              </a:tabLst>
            </a:pPr>
            <a:r>
              <a:rPr sz="1800" b="1" spc="20" dirty="0">
                <a:solidFill>
                  <a:srgbClr val="FFFFFF"/>
                </a:solidFill>
                <a:latin typeface="Trebuchet MS"/>
                <a:cs typeface="Trebuchet MS"/>
              </a:rPr>
              <a:t>Collaboration</a:t>
            </a:r>
            <a:r>
              <a:rPr sz="1800" b="1" spc="-75" dirty="0">
                <a:solidFill>
                  <a:srgbClr val="FFFFFF"/>
                </a:solidFill>
                <a:latin typeface="Trebuchet MS"/>
                <a:cs typeface="Trebuchet MS"/>
              </a:rPr>
              <a:t> </a:t>
            </a:r>
            <a:r>
              <a:rPr sz="1800" b="1" spc="30" dirty="0">
                <a:solidFill>
                  <a:srgbClr val="FFFFFF"/>
                </a:solidFill>
                <a:latin typeface="Trebuchet MS"/>
                <a:cs typeface="Trebuchet MS"/>
              </a:rPr>
              <a:t>as</a:t>
            </a:r>
            <a:r>
              <a:rPr sz="1800" b="1" spc="-70" dirty="0">
                <a:solidFill>
                  <a:srgbClr val="FFFFFF"/>
                </a:solidFill>
                <a:latin typeface="Trebuchet MS"/>
                <a:cs typeface="Trebuchet MS"/>
              </a:rPr>
              <a:t> </a:t>
            </a:r>
            <a:r>
              <a:rPr sz="1800" b="1" spc="75" dirty="0">
                <a:solidFill>
                  <a:srgbClr val="FFFFFF"/>
                </a:solidFill>
                <a:latin typeface="Trebuchet MS"/>
                <a:cs typeface="Trebuchet MS"/>
              </a:rPr>
              <a:t>Mutual </a:t>
            </a:r>
            <a:r>
              <a:rPr sz="1800" b="1" spc="-525" dirty="0">
                <a:solidFill>
                  <a:srgbClr val="FFFFFF"/>
                </a:solidFill>
                <a:latin typeface="Trebuchet MS"/>
                <a:cs typeface="Trebuchet MS"/>
              </a:rPr>
              <a:t> </a:t>
            </a:r>
            <a:r>
              <a:rPr sz="1800" b="1" spc="30" dirty="0">
                <a:solidFill>
                  <a:srgbClr val="FFFFFF"/>
                </a:solidFill>
                <a:latin typeface="Trebuchet MS"/>
                <a:cs typeface="Trebuchet MS"/>
              </a:rPr>
              <a:t>Advertising</a:t>
            </a:r>
            <a:endParaRPr sz="1800">
              <a:latin typeface="Trebuchet MS"/>
              <a:cs typeface="Trebuchet MS"/>
            </a:endParaRPr>
          </a:p>
        </p:txBody>
      </p:sp>
      <p:sp>
        <p:nvSpPr>
          <p:cNvPr id="7" name="object 7"/>
          <p:cNvSpPr txBox="1"/>
          <p:nvPr/>
        </p:nvSpPr>
        <p:spPr>
          <a:xfrm>
            <a:off x="9534007" y="599174"/>
            <a:ext cx="173355" cy="210375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EEEDF3"/>
                </a:solidFill>
                <a:latin typeface="Trebuchet MS"/>
                <a:cs typeface="Trebuchet MS"/>
              </a:rPr>
              <a:t>Photo</a:t>
            </a:r>
            <a:r>
              <a:rPr sz="1000" spc="-35" dirty="0">
                <a:solidFill>
                  <a:srgbClr val="EEEDF3"/>
                </a:solidFill>
                <a:latin typeface="Trebuchet MS"/>
                <a:cs typeface="Trebuchet MS"/>
              </a:rPr>
              <a:t> </a:t>
            </a:r>
            <a:r>
              <a:rPr sz="1000" spc="-30" dirty="0">
                <a:solidFill>
                  <a:srgbClr val="EEEDF3"/>
                </a:solidFill>
                <a:latin typeface="Trebuchet MS"/>
                <a:cs typeface="Trebuchet MS"/>
              </a:rPr>
              <a:t>by </a:t>
            </a:r>
            <a:r>
              <a:rPr sz="1000" spc="-25" dirty="0">
                <a:solidFill>
                  <a:srgbClr val="EEEDF3"/>
                </a:solidFill>
                <a:latin typeface="Trebuchet MS"/>
                <a:cs typeface="Trebuchet MS"/>
              </a:rPr>
              <a:t>Guillaume</a:t>
            </a:r>
            <a:r>
              <a:rPr sz="1000" spc="-30" dirty="0">
                <a:solidFill>
                  <a:srgbClr val="EEEDF3"/>
                </a:solidFill>
                <a:latin typeface="Trebuchet MS"/>
                <a:cs typeface="Trebuchet MS"/>
              </a:rPr>
              <a:t> </a:t>
            </a:r>
            <a:r>
              <a:rPr sz="1000" spc="-40" dirty="0">
                <a:solidFill>
                  <a:srgbClr val="EEEDF3"/>
                </a:solidFill>
                <a:latin typeface="Trebuchet MS"/>
                <a:cs typeface="Trebuchet MS"/>
              </a:rPr>
              <a:t>Issaly</a:t>
            </a:r>
            <a:r>
              <a:rPr sz="1000" spc="-30" dirty="0">
                <a:solidFill>
                  <a:srgbClr val="EEEDF3"/>
                </a:solidFill>
                <a:latin typeface="Trebuchet MS"/>
                <a:cs typeface="Trebuchet MS"/>
              </a:rPr>
              <a:t> </a:t>
            </a:r>
            <a:r>
              <a:rPr sz="1000" spc="10" dirty="0">
                <a:solidFill>
                  <a:srgbClr val="EEEDF3"/>
                </a:solidFill>
                <a:latin typeface="Trebuchet MS"/>
                <a:cs typeface="Trebuchet MS"/>
              </a:rPr>
              <a:t>on</a:t>
            </a:r>
            <a:r>
              <a:rPr sz="1000" spc="-30" dirty="0">
                <a:solidFill>
                  <a:srgbClr val="EEEDF3"/>
                </a:solidFill>
                <a:latin typeface="Trebuchet MS"/>
                <a:cs typeface="Trebuchet MS"/>
              </a:rPr>
              <a:t> </a:t>
            </a:r>
            <a:r>
              <a:rPr sz="1000" spc="-15" dirty="0">
                <a:solidFill>
                  <a:srgbClr val="EEEDF3"/>
                </a:solidFill>
                <a:latin typeface="Trebuchet MS"/>
                <a:cs typeface="Trebuchet MS"/>
              </a:rPr>
              <a:t>Unsplash</a:t>
            </a:r>
            <a:endParaRPr sz="1000">
              <a:latin typeface="Trebuchet MS"/>
              <a:cs typeface="Trebuchet MS"/>
            </a:endParaRPr>
          </a:p>
        </p:txBody>
      </p:sp>
      <p:sp>
        <p:nvSpPr>
          <p:cNvPr id="8" name="object 8"/>
          <p:cNvSpPr txBox="1">
            <a:spLocks noGrp="1"/>
          </p:cNvSpPr>
          <p:nvPr>
            <p:ph type="title"/>
          </p:nvPr>
        </p:nvSpPr>
        <p:spPr>
          <a:xfrm>
            <a:off x="859364" y="735272"/>
            <a:ext cx="3384550" cy="345440"/>
          </a:xfrm>
          <a:prstGeom prst="rect">
            <a:avLst/>
          </a:prstGeom>
        </p:spPr>
        <p:txBody>
          <a:bodyPr vert="horz" wrap="square" lIns="0" tIns="12700" rIns="0" bIns="0" rtlCol="0">
            <a:spAutoFit/>
          </a:bodyPr>
          <a:lstStyle/>
          <a:p>
            <a:pPr marL="12700">
              <a:lnSpc>
                <a:spcPct val="100000"/>
              </a:lnSpc>
              <a:spcBef>
                <a:spcPts val="100"/>
              </a:spcBef>
            </a:pPr>
            <a:r>
              <a:rPr sz="2100" spc="-40" dirty="0">
                <a:solidFill>
                  <a:srgbClr val="FFFFFF"/>
                </a:solidFill>
                <a:latin typeface="Trebuchet MS"/>
                <a:cs typeface="Trebuchet MS"/>
              </a:rPr>
              <a:t>The</a:t>
            </a:r>
            <a:r>
              <a:rPr sz="2100" spc="-80" dirty="0">
                <a:solidFill>
                  <a:srgbClr val="FFFFFF"/>
                </a:solidFill>
                <a:latin typeface="Trebuchet MS"/>
                <a:cs typeface="Trebuchet MS"/>
              </a:rPr>
              <a:t> </a:t>
            </a:r>
            <a:r>
              <a:rPr sz="2100" dirty="0">
                <a:solidFill>
                  <a:srgbClr val="FFFFFF"/>
                </a:solidFill>
                <a:latin typeface="Trebuchet MS"/>
                <a:cs typeface="Trebuchet MS"/>
              </a:rPr>
              <a:t>Value</a:t>
            </a:r>
            <a:r>
              <a:rPr sz="2100" spc="-75" dirty="0">
                <a:solidFill>
                  <a:srgbClr val="FFFFFF"/>
                </a:solidFill>
                <a:latin typeface="Trebuchet MS"/>
                <a:cs typeface="Trebuchet MS"/>
              </a:rPr>
              <a:t> </a:t>
            </a:r>
            <a:r>
              <a:rPr sz="2100" spc="65" dirty="0">
                <a:solidFill>
                  <a:srgbClr val="FFFFFF"/>
                </a:solidFill>
                <a:latin typeface="Trebuchet MS"/>
                <a:cs typeface="Trebuchet MS"/>
              </a:rPr>
              <a:t>of</a:t>
            </a:r>
            <a:r>
              <a:rPr sz="2100" spc="-75" dirty="0">
                <a:solidFill>
                  <a:srgbClr val="FFFFFF"/>
                </a:solidFill>
                <a:latin typeface="Trebuchet MS"/>
                <a:cs typeface="Trebuchet MS"/>
              </a:rPr>
              <a:t> </a:t>
            </a:r>
            <a:r>
              <a:rPr sz="2100" spc="25" dirty="0">
                <a:solidFill>
                  <a:srgbClr val="FFFFFF"/>
                </a:solidFill>
                <a:latin typeface="Trebuchet MS"/>
                <a:cs typeface="Trebuchet MS"/>
              </a:rPr>
              <a:t>Collaboration</a:t>
            </a:r>
            <a:endParaRPr sz="2100">
              <a:latin typeface="Trebuchet MS"/>
              <a:cs typeface="Trebuchet MS"/>
            </a:endParaRPr>
          </a:p>
        </p:txBody>
      </p:sp>
      <p:sp>
        <p:nvSpPr>
          <p:cNvPr id="9" name="object 9"/>
          <p:cNvSpPr/>
          <p:nvPr/>
        </p:nvSpPr>
        <p:spPr>
          <a:xfrm>
            <a:off x="404018" y="2681467"/>
            <a:ext cx="1149985" cy="1182370"/>
          </a:xfrm>
          <a:custGeom>
            <a:avLst/>
            <a:gdLst/>
            <a:ahLst/>
            <a:cxnLst/>
            <a:rect l="l" t="t" r="r" b="b"/>
            <a:pathLst>
              <a:path w="1149985" h="1182370">
                <a:moveTo>
                  <a:pt x="512622" y="814565"/>
                </a:moveTo>
                <a:lnTo>
                  <a:pt x="516026" y="814565"/>
                </a:lnTo>
                <a:lnTo>
                  <a:pt x="528142" y="812749"/>
                </a:lnTo>
                <a:lnTo>
                  <a:pt x="560946" y="791464"/>
                </a:lnTo>
                <a:lnTo>
                  <a:pt x="850849" y="491553"/>
                </a:lnTo>
                <a:lnTo>
                  <a:pt x="864666" y="463207"/>
                </a:lnTo>
                <a:lnTo>
                  <a:pt x="864666" y="452501"/>
                </a:lnTo>
                <a:lnTo>
                  <a:pt x="852627" y="413512"/>
                </a:lnTo>
                <a:lnTo>
                  <a:pt x="812939" y="388670"/>
                </a:lnTo>
                <a:lnTo>
                  <a:pt x="802525" y="388670"/>
                </a:lnTo>
                <a:lnTo>
                  <a:pt x="788771" y="390410"/>
                </a:lnTo>
                <a:lnTo>
                  <a:pt x="776655" y="393979"/>
                </a:lnTo>
                <a:lnTo>
                  <a:pt x="764616" y="401053"/>
                </a:lnTo>
                <a:lnTo>
                  <a:pt x="754189" y="411695"/>
                </a:lnTo>
                <a:lnTo>
                  <a:pt x="507453" y="654837"/>
                </a:lnTo>
                <a:lnTo>
                  <a:pt x="410794" y="557199"/>
                </a:lnTo>
                <a:lnTo>
                  <a:pt x="402145" y="548386"/>
                </a:lnTo>
                <a:lnTo>
                  <a:pt x="390105" y="543064"/>
                </a:lnTo>
                <a:lnTo>
                  <a:pt x="379679" y="539496"/>
                </a:lnTo>
                <a:lnTo>
                  <a:pt x="367639" y="537679"/>
                </a:lnTo>
                <a:lnTo>
                  <a:pt x="355523" y="539496"/>
                </a:lnTo>
                <a:lnTo>
                  <a:pt x="315836" y="566089"/>
                </a:lnTo>
                <a:lnTo>
                  <a:pt x="305485" y="589191"/>
                </a:lnTo>
                <a:lnTo>
                  <a:pt x="305485" y="601573"/>
                </a:lnTo>
                <a:lnTo>
                  <a:pt x="305485" y="614032"/>
                </a:lnTo>
                <a:lnTo>
                  <a:pt x="467766" y="796785"/>
                </a:lnTo>
                <a:lnTo>
                  <a:pt x="500506" y="814565"/>
                </a:lnTo>
                <a:lnTo>
                  <a:pt x="512622" y="814565"/>
                </a:lnTo>
                <a:close/>
              </a:path>
              <a:path w="1149985" h="1182370">
                <a:moveTo>
                  <a:pt x="0" y="590943"/>
                </a:moveTo>
                <a:lnTo>
                  <a:pt x="0" y="560768"/>
                </a:lnTo>
                <a:lnTo>
                  <a:pt x="3479" y="530606"/>
                </a:lnTo>
                <a:lnTo>
                  <a:pt x="12115" y="472020"/>
                </a:lnTo>
                <a:lnTo>
                  <a:pt x="25933" y="415264"/>
                </a:lnTo>
                <a:lnTo>
                  <a:pt x="44932" y="360248"/>
                </a:lnTo>
                <a:lnTo>
                  <a:pt x="56972" y="335394"/>
                </a:lnTo>
                <a:lnTo>
                  <a:pt x="69087" y="308800"/>
                </a:lnTo>
                <a:lnTo>
                  <a:pt x="82842" y="283959"/>
                </a:lnTo>
                <a:lnTo>
                  <a:pt x="98425" y="260858"/>
                </a:lnTo>
                <a:lnTo>
                  <a:pt x="113944" y="237756"/>
                </a:lnTo>
                <a:lnTo>
                  <a:pt x="150164" y="193459"/>
                </a:lnTo>
                <a:lnTo>
                  <a:pt x="188137" y="154406"/>
                </a:lnTo>
                <a:lnTo>
                  <a:pt x="231292" y="117094"/>
                </a:lnTo>
                <a:lnTo>
                  <a:pt x="253758" y="101130"/>
                </a:lnTo>
                <a:lnTo>
                  <a:pt x="276148" y="85178"/>
                </a:lnTo>
                <a:lnTo>
                  <a:pt x="300316" y="70967"/>
                </a:lnTo>
                <a:lnTo>
                  <a:pt x="326186" y="58585"/>
                </a:lnTo>
                <a:lnTo>
                  <a:pt x="350342" y="46126"/>
                </a:lnTo>
                <a:lnTo>
                  <a:pt x="377977" y="35483"/>
                </a:lnTo>
                <a:lnTo>
                  <a:pt x="403847" y="26593"/>
                </a:lnTo>
                <a:lnTo>
                  <a:pt x="431482" y="17703"/>
                </a:lnTo>
                <a:lnTo>
                  <a:pt x="459117" y="12382"/>
                </a:lnTo>
                <a:lnTo>
                  <a:pt x="486689" y="7061"/>
                </a:lnTo>
                <a:lnTo>
                  <a:pt x="516026" y="3568"/>
                </a:lnTo>
                <a:lnTo>
                  <a:pt x="545363" y="0"/>
                </a:lnTo>
                <a:lnTo>
                  <a:pt x="574763" y="0"/>
                </a:lnTo>
                <a:lnTo>
                  <a:pt x="604100" y="0"/>
                </a:lnTo>
                <a:lnTo>
                  <a:pt x="633437" y="3568"/>
                </a:lnTo>
                <a:lnTo>
                  <a:pt x="662774" y="7061"/>
                </a:lnTo>
                <a:lnTo>
                  <a:pt x="690346" y="12382"/>
                </a:lnTo>
                <a:lnTo>
                  <a:pt x="717981" y="17703"/>
                </a:lnTo>
                <a:lnTo>
                  <a:pt x="745616" y="26593"/>
                </a:lnTo>
                <a:lnTo>
                  <a:pt x="773188" y="35483"/>
                </a:lnTo>
                <a:lnTo>
                  <a:pt x="799122" y="46126"/>
                </a:lnTo>
                <a:lnTo>
                  <a:pt x="823290" y="58585"/>
                </a:lnTo>
                <a:lnTo>
                  <a:pt x="849147" y="70967"/>
                </a:lnTo>
                <a:lnTo>
                  <a:pt x="895781" y="101130"/>
                </a:lnTo>
                <a:lnTo>
                  <a:pt x="940638" y="134874"/>
                </a:lnTo>
                <a:lnTo>
                  <a:pt x="980313" y="173926"/>
                </a:lnTo>
                <a:lnTo>
                  <a:pt x="1001013" y="193459"/>
                </a:lnTo>
                <a:lnTo>
                  <a:pt x="1018298" y="214731"/>
                </a:lnTo>
                <a:lnTo>
                  <a:pt x="1035519" y="237756"/>
                </a:lnTo>
                <a:lnTo>
                  <a:pt x="1051039" y="260858"/>
                </a:lnTo>
                <a:lnTo>
                  <a:pt x="1066622" y="283959"/>
                </a:lnTo>
                <a:lnTo>
                  <a:pt x="1080452" y="308800"/>
                </a:lnTo>
                <a:lnTo>
                  <a:pt x="1092492" y="335394"/>
                </a:lnTo>
                <a:lnTo>
                  <a:pt x="1104544" y="360248"/>
                </a:lnTo>
                <a:lnTo>
                  <a:pt x="1123530" y="415264"/>
                </a:lnTo>
                <a:lnTo>
                  <a:pt x="1137348" y="472020"/>
                </a:lnTo>
                <a:lnTo>
                  <a:pt x="1145997" y="530606"/>
                </a:lnTo>
                <a:lnTo>
                  <a:pt x="1149464" y="560768"/>
                </a:lnTo>
                <a:lnTo>
                  <a:pt x="1149464" y="590943"/>
                </a:lnTo>
                <a:lnTo>
                  <a:pt x="1149464" y="621106"/>
                </a:lnTo>
                <a:lnTo>
                  <a:pt x="1145997" y="651268"/>
                </a:lnTo>
                <a:lnTo>
                  <a:pt x="1142517" y="681443"/>
                </a:lnTo>
                <a:lnTo>
                  <a:pt x="1137348" y="709853"/>
                </a:lnTo>
                <a:lnTo>
                  <a:pt x="1132179" y="738276"/>
                </a:lnTo>
                <a:lnTo>
                  <a:pt x="1123530" y="766622"/>
                </a:lnTo>
                <a:lnTo>
                  <a:pt x="1114958" y="793292"/>
                </a:lnTo>
                <a:lnTo>
                  <a:pt x="1104544" y="821639"/>
                </a:lnTo>
                <a:lnTo>
                  <a:pt x="1092492" y="846480"/>
                </a:lnTo>
                <a:lnTo>
                  <a:pt x="1080452" y="873150"/>
                </a:lnTo>
                <a:lnTo>
                  <a:pt x="1066622" y="897928"/>
                </a:lnTo>
                <a:lnTo>
                  <a:pt x="1051039" y="921016"/>
                </a:lnTo>
                <a:lnTo>
                  <a:pt x="1035519" y="944118"/>
                </a:lnTo>
                <a:lnTo>
                  <a:pt x="1018298" y="967143"/>
                </a:lnTo>
                <a:lnTo>
                  <a:pt x="1001013" y="988491"/>
                </a:lnTo>
                <a:lnTo>
                  <a:pt x="980313" y="1008024"/>
                </a:lnTo>
                <a:lnTo>
                  <a:pt x="961326" y="1027480"/>
                </a:lnTo>
                <a:lnTo>
                  <a:pt x="918171" y="1064780"/>
                </a:lnTo>
                <a:lnTo>
                  <a:pt x="873315" y="1096695"/>
                </a:lnTo>
                <a:lnTo>
                  <a:pt x="823290" y="1123365"/>
                </a:lnTo>
                <a:lnTo>
                  <a:pt x="799122" y="1135761"/>
                </a:lnTo>
                <a:lnTo>
                  <a:pt x="773188" y="1146390"/>
                </a:lnTo>
                <a:lnTo>
                  <a:pt x="745616" y="1155280"/>
                </a:lnTo>
                <a:lnTo>
                  <a:pt x="717981" y="1164170"/>
                </a:lnTo>
                <a:lnTo>
                  <a:pt x="690346" y="1169492"/>
                </a:lnTo>
                <a:lnTo>
                  <a:pt x="662774" y="1174813"/>
                </a:lnTo>
                <a:lnTo>
                  <a:pt x="633437" y="1178382"/>
                </a:lnTo>
                <a:lnTo>
                  <a:pt x="604100" y="1181887"/>
                </a:lnTo>
                <a:lnTo>
                  <a:pt x="574763" y="1181887"/>
                </a:lnTo>
                <a:lnTo>
                  <a:pt x="545363" y="1181887"/>
                </a:lnTo>
                <a:lnTo>
                  <a:pt x="516026" y="1178382"/>
                </a:lnTo>
                <a:lnTo>
                  <a:pt x="486689" y="1174813"/>
                </a:lnTo>
                <a:lnTo>
                  <a:pt x="459117" y="1169492"/>
                </a:lnTo>
                <a:lnTo>
                  <a:pt x="431482" y="1164170"/>
                </a:lnTo>
                <a:lnTo>
                  <a:pt x="403847" y="1155280"/>
                </a:lnTo>
                <a:lnTo>
                  <a:pt x="377977" y="1146390"/>
                </a:lnTo>
                <a:lnTo>
                  <a:pt x="350342" y="1135761"/>
                </a:lnTo>
                <a:lnTo>
                  <a:pt x="326186" y="1123365"/>
                </a:lnTo>
                <a:lnTo>
                  <a:pt x="300316" y="1110907"/>
                </a:lnTo>
                <a:lnTo>
                  <a:pt x="276148" y="1096695"/>
                </a:lnTo>
                <a:lnTo>
                  <a:pt x="253758" y="1080744"/>
                </a:lnTo>
                <a:lnTo>
                  <a:pt x="231292" y="1064780"/>
                </a:lnTo>
                <a:lnTo>
                  <a:pt x="188137" y="1027480"/>
                </a:lnTo>
                <a:lnTo>
                  <a:pt x="150164" y="988491"/>
                </a:lnTo>
                <a:lnTo>
                  <a:pt x="113944" y="944118"/>
                </a:lnTo>
                <a:lnTo>
                  <a:pt x="98425" y="921016"/>
                </a:lnTo>
                <a:lnTo>
                  <a:pt x="82842" y="897928"/>
                </a:lnTo>
                <a:lnTo>
                  <a:pt x="69087" y="873150"/>
                </a:lnTo>
                <a:lnTo>
                  <a:pt x="56972" y="846480"/>
                </a:lnTo>
                <a:lnTo>
                  <a:pt x="44932" y="821639"/>
                </a:lnTo>
                <a:lnTo>
                  <a:pt x="25933" y="766622"/>
                </a:lnTo>
                <a:lnTo>
                  <a:pt x="12115" y="709853"/>
                </a:lnTo>
                <a:lnTo>
                  <a:pt x="3479" y="651268"/>
                </a:lnTo>
                <a:lnTo>
                  <a:pt x="0" y="621106"/>
                </a:lnTo>
                <a:lnTo>
                  <a:pt x="0" y="590943"/>
                </a:lnTo>
                <a:close/>
              </a:path>
            </a:pathLst>
          </a:custGeom>
          <a:ln w="38112">
            <a:solidFill>
              <a:srgbClr val="FFFFFF"/>
            </a:solidFill>
          </a:ln>
        </p:spPr>
        <p:txBody>
          <a:bodyPr wrap="square" lIns="0" tIns="0" rIns="0" bIns="0" rtlCol="0"/>
          <a:lstStyle/>
          <a:p>
            <a:endParaRPr/>
          </a:p>
        </p:txBody>
      </p:sp>
      <p:sp>
        <p:nvSpPr>
          <p:cNvPr id="10" name="object 10"/>
          <p:cNvSpPr txBox="1"/>
          <p:nvPr/>
        </p:nvSpPr>
        <p:spPr>
          <a:xfrm>
            <a:off x="5842000" y="2019300"/>
            <a:ext cx="3492500" cy="3670300"/>
          </a:xfrm>
          <a:prstGeom prst="rect">
            <a:avLst/>
          </a:prstGeom>
          <a:solidFill>
            <a:srgbClr val="FFFFFF">
              <a:alpha val="19999"/>
            </a:srgbClr>
          </a:solidFill>
        </p:spPr>
        <p:txBody>
          <a:bodyPr vert="horz" wrap="square" lIns="0" tIns="231140" rIns="0" bIns="0" rtlCol="0">
            <a:spAutoFit/>
          </a:bodyPr>
          <a:lstStyle/>
          <a:p>
            <a:pPr marL="243840" marR="151765" indent="173355" algn="r">
              <a:lnSpc>
                <a:spcPct val="100000"/>
              </a:lnSpc>
              <a:spcBef>
                <a:spcPts val="1820"/>
              </a:spcBef>
            </a:pPr>
            <a:r>
              <a:rPr sz="1800" spc="-25" dirty="0">
                <a:solidFill>
                  <a:srgbClr val="1D1D1B"/>
                </a:solidFill>
                <a:latin typeface="Trebuchet MS"/>
                <a:cs typeface="Trebuchet MS"/>
              </a:rPr>
              <a:t>Collaborating</a:t>
            </a:r>
            <a:r>
              <a:rPr sz="1800" spc="-70" dirty="0">
                <a:solidFill>
                  <a:srgbClr val="1D1D1B"/>
                </a:solidFill>
                <a:latin typeface="Trebuchet MS"/>
                <a:cs typeface="Trebuchet MS"/>
              </a:rPr>
              <a:t> </a:t>
            </a:r>
            <a:r>
              <a:rPr sz="1800" spc="-25" dirty="0">
                <a:solidFill>
                  <a:srgbClr val="1D1D1B"/>
                </a:solidFill>
                <a:latin typeface="Trebuchet MS"/>
                <a:cs typeface="Trebuchet MS"/>
              </a:rPr>
              <a:t>with</a:t>
            </a:r>
            <a:r>
              <a:rPr sz="1800" spc="-65" dirty="0">
                <a:solidFill>
                  <a:srgbClr val="1D1D1B"/>
                </a:solidFill>
                <a:latin typeface="Trebuchet MS"/>
                <a:cs typeface="Trebuchet MS"/>
              </a:rPr>
              <a:t> </a:t>
            </a:r>
            <a:r>
              <a:rPr sz="1800" spc="-40" dirty="0">
                <a:solidFill>
                  <a:srgbClr val="1D1D1B"/>
                </a:solidFill>
                <a:latin typeface="Trebuchet MS"/>
                <a:cs typeface="Trebuchet MS"/>
              </a:rPr>
              <a:t>others</a:t>
            </a:r>
            <a:r>
              <a:rPr sz="1800" spc="-70" dirty="0">
                <a:solidFill>
                  <a:srgbClr val="1D1D1B"/>
                </a:solidFill>
                <a:latin typeface="Trebuchet MS"/>
                <a:cs typeface="Trebuchet MS"/>
              </a:rPr>
              <a:t> </a:t>
            </a:r>
            <a:r>
              <a:rPr sz="1800" spc="-45" dirty="0">
                <a:solidFill>
                  <a:srgbClr val="1D1D1B"/>
                </a:solidFill>
                <a:latin typeface="Trebuchet MS"/>
                <a:cs typeface="Trebuchet MS"/>
              </a:rPr>
              <a:t>can </a:t>
            </a:r>
            <a:r>
              <a:rPr sz="1800" spc="-525" dirty="0">
                <a:solidFill>
                  <a:srgbClr val="1D1D1B"/>
                </a:solidFill>
                <a:latin typeface="Trebuchet MS"/>
                <a:cs typeface="Trebuchet MS"/>
              </a:rPr>
              <a:t> </a:t>
            </a:r>
            <a:r>
              <a:rPr sz="1800" spc="-55" dirty="0">
                <a:solidFill>
                  <a:srgbClr val="1D1D1B"/>
                </a:solidFill>
                <a:latin typeface="Trebuchet MS"/>
                <a:cs typeface="Trebuchet MS"/>
              </a:rPr>
              <a:t>provide </a:t>
            </a:r>
            <a:r>
              <a:rPr sz="1800" spc="-15" dirty="0">
                <a:solidFill>
                  <a:srgbClr val="1D1D1B"/>
                </a:solidFill>
                <a:latin typeface="Trebuchet MS"/>
                <a:cs typeface="Trebuchet MS"/>
              </a:rPr>
              <a:t>you </a:t>
            </a:r>
            <a:r>
              <a:rPr sz="1800" spc="-25" dirty="0">
                <a:solidFill>
                  <a:srgbClr val="1D1D1B"/>
                </a:solidFill>
                <a:latin typeface="Trebuchet MS"/>
                <a:cs typeface="Trebuchet MS"/>
              </a:rPr>
              <a:t>with </a:t>
            </a:r>
            <a:r>
              <a:rPr sz="1800" spc="-45" dirty="0">
                <a:solidFill>
                  <a:srgbClr val="1D1D1B"/>
                </a:solidFill>
                <a:latin typeface="Trebuchet MS"/>
                <a:cs typeface="Trebuchet MS"/>
              </a:rPr>
              <a:t>the </a:t>
            </a:r>
            <a:r>
              <a:rPr sz="1800" spc="-50" dirty="0">
                <a:solidFill>
                  <a:srgbClr val="1D1D1B"/>
                </a:solidFill>
                <a:latin typeface="Trebuchet MS"/>
                <a:cs typeface="Trebuchet MS"/>
              </a:rPr>
              <a:t>additional </a:t>
            </a:r>
            <a:r>
              <a:rPr sz="1800" spc="-530" dirty="0">
                <a:solidFill>
                  <a:srgbClr val="1D1D1B"/>
                </a:solidFill>
                <a:latin typeface="Trebuchet MS"/>
                <a:cs typeface="Trebuchet MS"/>
              </a:rPr>
              <a:t> </a:t>
            </a:r>
            <a:r>
              <a:rPr sz="1800" spc="100" dirty="0">
                <a:solidFill>
                  <a:srgbClr val="D21924"/>
                </a:solidFill>
                <a:latin typeface="Trebuchet MS"/>
                <a:cs typeface="Trebuchet MS"/>
              </a:rPr>
              <a:t>skills </a:t>
            </a:r>
            <a:r>
              <a:rPr sz="1800" spc="-15" dirty="0">
                <a:solidFill>
                  <a:srgbClr val="1D1D1B"/>
                </a:solidFill>
                <a:latin typeface="Trebuchet MS"/>
                <a:cs typeface="Trebuchet MS"/>
              </a:rPr>
              <a:t>and </a:t>
            </a:r>
            <a:r>
              <a:rPr sz="1800" spc="105" dirty="0">
                <a:solidFill>
                  <a:srgbClr val="D21924"/>
                </a:solidFill>
                <a:latin typeface="Trebuchet MS"/>
                <a:cs typeface="Trebuchet MS"/>
              </a:rPr>
              <a:t>resources </a:t>
            </a:r>
            <a:r>
              <a:rPr sz="1800" spc="-15" dirty="0">
                <a:solidFill>
                  <a:srgbClr val="1D1D1B"/>
                </a:solidFill>
                <a:latin typeface="Trebuchet MS"/>
                <a:cs typeface="Trebuchet MS"/>
              </a:rPr>
              <a:t>to </a:t>
            </a:r>
            <a:r>
              <a:rPr sz="1800" spc="15" dirty="0">
                <a:solidFill>
                  <a:srgbClr val="1D1D1B"/>
                </a:solidFill>
                <a:latin typeface="Trebuchet MS"/>
                <a:cs typeface="Trebuchet MS"/>
              </a:rPr>
              <a:t>do </a:t>
            </a:r>
            <a:r>
              <a:rPr sz="1800" spc="20" dirty="0">
                <a:solidFill>
                  <a:srgbClr val="1D1D1B"/>
                </a:solidFill>
                <a:latin typeface="Trebuchet MS"/>
                <a:cs typeface="Trebuchet MS"/>
              </a:rPr>
              <a:t> </a:t>
            </a:r>
            <a:r>
              <a:rPr sz="1800" spc="-35" dirty="0">
                <a:solidFill>
                  <a:srgbClr val="1D1D1B"/>
                </a:solidFill>
                <a:latin typeface="Trebuchet MS"/>
                <a:cs typeface="Trebuchet MS"/>
              </a:rPr>
              <a:t>things. </a:t>
            </a:r>
            <a:r>
              <a:rPr sz="1800" spc="-70" dirty="0">
                <a:solidFill>
                  <a:srgbClr val="1D1D1B"/>
                </a:solidFill>
                <a:latin typeface="Trebuchet MS"/>
                <a:cs typeface="Trebuchet MS"/>
              </a:rPr>
              <a:t>This </a:t>
            </a:r>
            <a:r>
              <a:rPr sz="1800" spc="-35" dirty="0">
                <a:solidFill>
                  <a:srgbClr val="1D1D1B"/>
                </a:solidFill>
                <a:latin typeface="Trebuchet MS"/>
                <a:cs typeface="Trebuchet MS"/>
              </a:rPr>
              <a:t>could </a:t>
            </a:r>
            <a:r>
              <a:rPr sz="1800" spc="-45" dirty="0">
                <a:solidFill>
                  <a:srgbClr val="1D1D1B"/>
                </a:solidFill>
                <a:latin typeface="Trebuchet MS"/>
                <a:cs typeface="Trebuchet MS"/>
              </a:rPr>
              <a:t>be </a:t>
            </a:r>
            <a:r>
              <a:rPr sz="1800" spc="-25" dirty="0">
                <a:solidFill>
                  <a:srgbClr val="1D1D1B"/>
                </a:solidFill>
                <a:latin typeface="Trebuchet MS"/>
                <a:cs typeface="Trebuchet MS"/>
              </a:rPr>
              <a:t>anything </a:t>
            </a:r>
            <a:r>
              <a:rPr sz="1800" spc="-20" dirty="0">
                <a:solidFill>
                  <a:srgbClr val="1D1D1B"/>
                </a:solidFill>
                <a:latin typeface="Trebuchet MS"/>
                <a:cs typeface="Trebuchet MS"/>
              </a:rPr>
              <a:t> </a:t>
            </a:r>
            <a:r>
              <a:rPr sz="1800" spc="-40" dirty="0">
                <a:solidFill>
                  <a:srgbClr val="1D1D1B"/>
                </a:solidFill>
                <a:latin typeface="Trebuchet MS"/>
                <a:cs typeface="Trebuchet MS"/>
              </a:rPr>
              <a:t>from</a:t>
            </a:r>
            <a:r>
              <a:rPr sz="1800" spc="-60" dirty="0">
                <a:solidFill>
                  <a:srgbClr val="1D1D1B"/>
                </a:solidFill>
                <a:latin typeface="Trebuchet MS"/>
                <a:cs typeface="Trebuchet MS"/>
              </a:rPr>
              <a:t> </a:t>
            </a:r>
            <a:r>
              <a:rPr sz="1800" spc="-35" dirty="0">
                <a:solidFill>
                  <a:srgbClr val="1D1D1B"/>
                </a:solidFill>
                <a:latin typeface="Trebuchet MS"/>
                <a:cs typeface="Trebuchet MS"/>
              </a:rPr>
              <a:t>developing</a:t>
            </a:r>
            <a:r>
              <a:rPr sz="1800" spc="-55" dirty="0">
                <a:solidFill>
                  <a:srgbClr val="1D1D1B"/>
                </a:solidFill>
                <a:latin typeface="Trebuchet MS"/>
                <a:cs typeface="Trebuchet MS"/>
              </a:rPr>
              <a:t> </a:t>
            </a:r>
            <a:r>
              <a:rPr sz="1800" spc="-50" dirty="0">
                <a:solidFill>
                  <a:srgbClr val="1D1D1B"/>
                </a:solidFill>
                <a:latin typeface="Trebuchet MS"/>
                <a:cs typeface="Trebuchet MS"/>
              </a:rPr>
              <a:t>a</a:t>
            </a:r>
            <a:r>
              <a:rPr sz="1800" spc="-60" dirty="0">
                <a:solidFill>
                  <a:srgbClr val="1D1D1B"/>
                </a:solidFill>
                <a:latin typeface="Trebuchet MS"/>
                <a:cs typeface="Trebuchet MS"/>
              </a:rPr>
              <a:t> </a:t>
            </a:r>
            <a:r>
              <a:rPr sz="1800" spc="-5" dirty="0">
                <a:solidFill>
                  <a:srgbClr val="1D1D1B"/>
                </a:solidFill>
                <a:latin typeface="Trebuchet MS"/>
                <a:cs typeface="Trebuchet MS"/>
              </a:rPr>
              <a:t>new</a:t>
            </a:r>
            <a:r>
              <a:rPr sz="1800" spc="-55" dirty="0">
                <a:solidFill>
                  <a:srgbClr val="1D1D1B"/>
                </a:solidFill>
                <a:latin typeface="Trebuchet MS"/>
                <a:cs typeface="Trebuchet MS"/>
              </a:rPr>
              <a:t> </a:t>
            </a:r>
            <a:r>
              <a:rPr sz="1800" spc="-35" dirty="0">
                <a:solidFill>
                  <a:srgbClr val="1D1D1B"/>
                </a:solidFill>
                <a:latin typeface="Trebuchet MS"/>
                <a:cs typeface="Trebuchet MS"/>
              </a:rPr>
              <a:t>product </a:t>
            </a:r>
            <a:r>
              <a:rPr sz="1800" spc="-530" dirty="0">
                <a:solidFill>
                  <a:srgbClr val="1D1D1B"/>
                </a:solidFill>
                <a:latin typeface="Trebuchet MS"/>
                <a:cs typeface="Trebuchet MS"/>
              </a:rPr>
              <a:t> </a:t>
            </a:r>
            <a:r>
              <a:rPr sz="1800" spc="-35" dirty="0">
                <a:solidFill>
                  <a:srgbClr val="1D1D1B"/>
                </a:solidFill>
                <a:latin typeface="Trebuchet MS"/>
                <a:cs typeface="Trebuchet MS"/>
              </a:rPr>
              <a:t>or </a:t>
            </a:r>
            <a:r>
              <a:rPr sz="1800" spc="-5" dirty="0">
                <a:solidFill>
                  <a:srgbClr val="1D1D1B"/>
                </a:solidFill>
                <a:latin typeface="Trebuchet MS"/>
                <a:cs typeface="Trebuchet MS"/>
              </a:rPr>
              <a:t>using new </a:t>
            </a:r>
            <a:r>
              <a:rPr sz="1800" spc="-75" dirty="0">
                <a:solidFill>
                  <a:srgbClr val="1D1D1B"/>
                </a:solidFill>
                <a:latin typeface="Trebuchet MS"/>
                <a:cs typeface="Trebuchet MS"/>
              </a:rPr>
              <a:t>material </a:t>
            </a:r>
            <a:r>
              <a:rPr sz="1800" spc="-50" dirty="0">
                <a:solidFill>
                  <a:srgbClr val="1D1D1B"/>
                </a:solidFill>
                <a:latin typeface="Trebuchet MS"/>
                <a:cs typeface="Trebuchet MS"/>
              </a:rPr>
              <a:t>in </a:t>
            </a:r>
            <a:r>
              <a:rPr sz="1800" spc="-35" dirty="0">
                <a:solidFill>
                  <a:srgbClr val="1D1D1B"/>
                </a:solidFill>
                <a:latin typeface="Trebuchet MS"/>
                <a:cs typeface="Trebuchet MS"/>
              </a:rPr>
              <a:t>your </a:t>
            </a:r>
            <a:r>
              <a:rPr sz="1800" spc="-30" dirty="0">
                <a:solidFill>
                  <a:srgbClr val="1D1D1B"/>
                </a:solidFill>
                <a:latin typeface="Trebuchet MS"/>
                <a:cs typeface="Trebuchet MS"/>
              </a:rPr>
              <a:t> </a:t>
            </a:r>
            <a:r>
              <a:rPr sz="1800" spc="-20" dirty="0">
                <a:solidFill>
                  <a:srgbClr val="1D1D1B"/>
                </a:solidFill>
                <a:latin typeface="Trebuchet MS"/>
                <a:cs typeface="Trebuchet MS"/>
              </a:rPr>
              <a:t>design </a:t>
            </a:r>
            <a:r>
              <a:rPr sz="1800" spc="-60" dirty="0">
                <a:solidFill>
                  <a:srgbClr val="1D1D1B"/>
                </a:solidFill>
                <a:latin typeface="Trebuchet MS"/>
                <a:cs typeface="Trebuchet MS"/>
              </a:rPr>
              <a:t>process, </a:t>
            </a:r>
            <a:r>
              <a:rPr sz="1800" spc="-15" dirty="0">
                <a:solidFill>
                  <a:srgbClr val="1D1D1B"/>
                </a:solidFill>
                <a:latin typeface="Trebuchet MS"/>
                <a:cs typeface="Trebuchet MS"/>
              </a:rPr>
              <a:t>to </a:t>
            </a:r>
            <a:r>
              <a:rPr sz="1800" spc="-40" dirty="0">
                <a:solidFill>
                  <a:srgbClr val="1D1D1B"/>
                </a:solidFill>
                <a:latin typeface="Trebuchet MS"/>
                <a:cs typeface="Trebuchet MS"/>
              </a:rPr>
              <a:t>securing </a:t>
            </a:r>
            <a:r>
              <a:rPr sz="1800" spc="-50" dirty="0">
                <a:solidFill>
                  <a:srgbClr val="1D1D1B"/>
                </a:solidFill>
                <a:latin typeface="Trebuchet MS"/>
                <a:cs typeface="Trebuchet MS"/>
              </a:rPr>
              <a:t>a </a:t>
            </a:r>
            <a:r>
              <a:rPr sz="1800" spc="-45" dirty="0">
                <a:solidFill>
                  <a:srgbClr val="1D1D1B"/>
                </a:solidFill>
                <a:latin typeface="Trebuchet MS"/>
                <a:cs typeface="Trebuchet MS"/>
              </a:rPr>
              <a:t> </a:t>
            </a:r>
            <a:r>
              <a:rPr sz="1800" spc="-5" dirty="0">
                <a:solidFill>
                  <a:srgbClr val="1D1D1B"/>
                </a:solidFill>
                <a:latin typeface="Trebuchet MS"/>
                <a:cs typeface="Trebuchet MS"/>
              </a:rPr>
              <a:t>new</a:t>
            </a:r>
            <a:r>
              <a:rPr sz="1800" spc="-50" dirty="0">
                <a:solidFill>
                  <a:srgbClr val="1D1D1B"/>
                </a:solidFill>
                <a:latin typeface="Trebuchet MS"/>
                <a:cs typeface="Trebuchet MS"/>
              </a:rPr>
              <a:t> </a:t>
            </a:r>
            <a:r>
              <a:rPr sz="1800" spc="-80" dirty="0">
                <a:solidFill>
                  <a:srgbClr val="1D1D1B"/>
                </a:solidFill>
                <a:latin typeface="Trebuchet MS"/>
                <a:cs typeface="Trebuchet MS"/>
              </a:rPr>
              <a:t>client</a:t>
            </a:r>
            <a:r>
              <a:rPr sz="1800" spc="-50" dirty="0">
                <a:solidFill>
                  <a:srgbClr val="1D1D1B"/>
                </a:solidFill>
                <a:latin typeface="Trebuchet MS"/>
                <a:cs typeface="Trebuchet MS"/>
              </a:rPr>
              <a:t> </a:t>
            </a:r>
            <a:r>
              <a:rPr sz="1800" spc="-35" dirty="0">
                <a:solidFill>
                  <a:srgbClr val="1D1D1B"/>
                </a:solidFill>
                <a:latin typeface="Trebuchet MS"/>
                <a:cs typeface="Trebuchet MS"/>
              </a:rPr>
              <a:t>or</a:t>
            </a:r>
            <a:r>
              <a:rPr sz="1800" spc="-45" dirty="0">
                <a:solidFill>
                  <a:srgbClr val="1D1D1B"/>
                </a:solidFill>
                <a:latin typeface="Trebuchet MS"/>
                <a:cs typeface="Trebuchet MS"/>
              </a:rPr>
              <a:t> </a:t>
            </a:r>
            <a:r>
              <a:rPr sz="1800" spc="-10" dirty="0">
                <a:solidFill>
                  <a:srgbClr val="1D1D1B"/>
                </a:solidFill>
                <a:latin typeface="Trebuchet MS"/>
                <a:cs typeface="Trebuchet MS"/>
              </a:rPr>
              <a:t>gaining</a:t>
            </a:r>
            <a:r>
              <a:rPr sz="1800" spc="-50" dirty="0">
                <a:solidFill>
                  <a:srgbClr val="1D1D1B"/>
                </a:solidFill>
                <a:latin typeface="Trebuchet MS"/>
                <a:cs typeface="Trebuchet MS"/>
              </a:rPr>
              <a:t> </a:t>
            </a:r>
            <a:r>
              <a:rPr sz="1800" spc="-65" dirty="0">
                <a:solidFill>
                  <a:srgbClr val="1D1D1B"/>
                </a:solidFill>
                <a:latin typeface="Trebuchet MS"/>
                <a:cs typeface="Trebuchet MS"/>
              </a:rPr>
              <a:t>access</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endParaRPr sz="1800">
              <a:latin typeface="Trebuchet MS"/>
              <a:cs typeface="Trebuchet MS"/>
            </a:endParaRPr>
          </a:p>
          <a:p>
            <a:pPr marR="151765" algn="r">
              <a:lnSpc>
                <a:spcPct val="100000"/>
              </a:lnSpc>
            </a:pPr>
            <a:r>
              <a:rPr sz="1800" spc="-50" dirty="0">
                <a:solidFill>
                  <a:srgbClr val="1D1D1B"/>
                </a:solidFill>
                <a:latin typeface="Trebuchet MS"/>
                <a:cs typeface="Trebuchet MS"/>
              </a:rPr>
              <a:t>significant</a:t>
            </a:r>
            <a:r>
              <a:rPr sz="1800" spc="-45" dirty="0">
                <a:solidFill>
                  <a:srgbClr val="1D1D1B"/>
                </a:solidFill>
                <a:latin typeface="Trebuchet MS"/>
                <a:cs typeface="Trebuchet MS"/>
              </a:rPr>
              <a:t> </a:t>
            </a:r>
            <a:r>
              <a:rPr sz="1800" spc="-25" dirty="0">
                <a:solidFill>
                  <a:srgbClr val="1D1D1B"/>
                </a:solidFill>
                <a:latin typeface="Trebuchet MS"/>
                <a:cs typeface="Trebuchet MS"/>
              </a:rPr>
              <a:t>funding.</a:t>
            </a:r>
            <a:endParaRPr sz="1800">
              <a:latin typeface="Trebuchet MS"/>
              <a:cs typeface="Trebuchet MS"/>
            </a:endParaRPr>
          </a:p>
          <a:p>
            <a:pPr>
              <a:lnSpc>
                <a:spcPct val="100000"/>
              </a:lnSpc>
              <a:spcBef>
                <a:spcPts val="5"/>
              </a:spcBef>
            </a:pPr>
            <a:endParaRPr sz="1750">
              <a:latin typeface="Trebuchet MS"/>
              <a:cs typeface="Trebuchet MS"/>
            </a:endParaRPr>
          </a:p>
          <a:p>
            <a:pPr marR="151765" algn="r">
              <a:lnSpc>
                <a:spcPct val="100000"/>
              </a:lnSpc>
            </a:pPr>
            <a:r>
              <a:rPr sz="1200" spc="65" dirty="0">
                <a:solidFill>
                  <a:srgbClr val="1D1D1B"/>
                </a:solidFill>
                <a:latin typeface="Trebuchet MS"/>
                <a:cs typeface="Trebuchet MS"/>
              </a:rPr>
              <a:t>The</a:t>
            </a:r>
            <a:r>
              <a:rPr sz="1200" spc="15" dirty="0">
                <a:solidFill>
                  <a:srgbClr val="1D1D1B"/>
                </a:solidFill>
                <a:latin typeface="Trebuchet MS"/>
                <a:cs typeface="Trebuchet MS"/>
              </a:rPr>
              <a:t> </a:t>
            </a:r>
            <a:r>
              <a:rPr sz="1200" spc="100" dirty="0">
                <a:solidFill>
                  <a:srgbClr val="1D1D1B"/>
                </a:solidFill>
                <a:latin typeface="Trebuchet MS"/>
                <a:cs typeface="Trebuchet MS"/>
              </a:rPr>
              <a:t>Power</a:t>
            </a:r>
            <a:r>
              <a:rPr sz="1200" spc="15" dirty="0">
                <a:solidFill>
                  <a:srgbClr val="1D1D1B"/>
                </a:solidFill>
                <a:latin typeface="Trebuchet MS"/>
                <a:cs typeface="Trebuchet MS"/>
              </a:rPr>
              <a:t> </a:t>
            </a:r>
            <a:r>
              <a:rPr sz="1200" spc="100" dirty="0">
                <a:solidFill>
                  <a:srgbClr val="1D1D1B"/>
                </a:solidFill>
                <a:latin typeface="Trebuchet MS"/>
                <a:cs typeface="Trebuchet MS"/>
              </a:rPr>
              <a:t>of</a:t>
            </a:r>
            <a:r>
              <a:rPr sz="1200" spc="20" dirty="0">
                <a:solidFill>
                  <a:srgbClr val="1D1D1B"/>
                </a:solidFill>
                <a:latin typeface="Trebuchet MS"/>
                <a:cs typeface="Trebuchet MS"/>
              </a:rPr>
              <a:t> </a:t>
            </a:r>
            <a:r>
              <a:rPr sz="1200" spc="80" dirty="0">
                <a:solidFill>
                  <a:srgbClr val="1D1D1B"/>
                </a:solidFill>
                <a:latin typeface="Trebuchet MS"/>
                <a:cs typeface="Trebuchet MS"/>
              </a:rPr>
              <a:t>Collaboration</a:t>
            </a:r>
            <a:endParaRPr sz="1200">
              <a:latin typeface="Trebuchet MS"/>
              <a:cs typeface="Trebuchet MS"/>
            </a:endParaRPr>
          </a:p>
          <a:p>
            <a:pPr marL="1552575" marR="151765" indent="589915" algn="r">
              <a:lnSpc>
                <a:spcPct val="100000"/>
              </a:lnSpc>
            </a:pPr>
            <a:r>
              <a:rPr sz="1200" spc="105" dirty="0">
                <a:solidFill>
                  <a:srgbClr val="1D1D1B"/>
                </a:solidFill>
                <a:latin typeface="Trebuchet MS"/>
                <a:cs typeface="Trebuchet MS"/>
              </a:rPr>
              <a:t>and</a:t>
            </a:r>
            <a:r>
              <a:rPr sz="1200" spc="-20" dirty="0">
                <a:solidFill>
                  <a:srgbClr val="1D1D1B"/>
                </a:solidFill>
                <a:latin typeface="Trebuchet MS"/>
                <a:cs typeface="Trebuchet MS"/>
              </a:rPr>
              <a:t> </a:t>
            </a:r>
            <a:r>
              <a:rPr sz="1200" spc="110" dirty="0">
                <a:solidFill>
                  <a:srgbClr val="1D1D1B"/>
                </a:solidFill>
                <a:latin typeface="Trebuchet MS"/>
                <a:cs typeface="Trebuchet MS"/>
              </a:rPr>
              <a:t>Networks</a:t>
            </a:r>
            <a:r>
              <a:rPr sz="1200" spc="-20" dirty="0">
                <a:solidFill>
                  <a:srgbClr val="1D1D1B"/>
                </a:solidFill>
                <a:latin typeface="Trebuchet MS"/>
                <a:cs typeface="Trebuchet MS"/>
              </a:rPr>
              <a:t> </a:t>
            </a:r>
            <a:r>
              <a:rPr sz="1200" spc="5" dirty="0">
                <a:solidFill>
                  <a:srgbClr val="1D1D1B"/>
                </a:solidFill>
                <a:latin typeface="Trebuchet MS"/>
                <a:cs typeface="Trebuchet MS"/>
              </a:rPr>
              <a:t>- </a:t>
            </a:r>
            <a:r>
              <a:rPr sz="1200" spc="-350" dirty="0">
                <a:solidFill>
                  <a:srgbClr val="1D1D1B"/>
                </a:solidFill>
                <a:latin typeface="Trebuchet MS"/>
                <a:cs typeface="Trebuchet MS"/>
              </a:rPr>
              <a:t> </a:t>
            </a:r>
            <a:r>
              <a:rPr sz="1200" spc="114" dirty="0">
                <a:solidFill>
                  <a:srgbClr val="1D1D1B"/>
                </a:solidFill>
                <a:latin typeface="Trebuchet MS"/>
                <a:cs typeface="Trebuchet MS"/>
              </a:rPr>
              <a:t>EMINENT</a:t>
            </a:r>
            <a:r>
              <a:rPr sz="1200" dirty="0">
                <a:solidFill>
                  <a:srgbClr val="1D1D1B"/>
                </a:solidFill>
                <a:latin typeface="Trebuchet MS"/>
                <a:cs typeface="Trebuchet MS"/>
              </a:rPr>
              <a:t> </a:t>
            </a:r>
            <a:r>
              <a:rPr sz="1200" spc="25" dirty="0">
                <a:solidFill>
                  <a:srgbClr val="1D1D1B"/>
                </a:solidFill>
                <a:latin typeface="Trebuchet MS"/>
                <a:cs typeface="Trebuchet MS"/>
              </a:rPr>
              <a:t>PROJECT,</a:t>
            </a:r>
            <a:r>
              <a:rPr sz="1200" spc="5" dirty="0">
                <a:solidFill>
                  <a:srgbClr val="1D1D1B"/>
                </a:solidFill>
                <a:latin typeface="Trebuchet MS"/>
                <a:cs typeface="Trebuchet MS"/>
              </a:rPr>
              <a:t> </a:t>
            </a:r>
            <a:r>
              <a:rPr sz="1200" spc="20" dirty="0">
                <a:solidFill>
                  <a:srgbClr val="1D1D1B"/>
                </a:solidFill>
                <a:latin typeface="Trebuchet MS"/>
                <a:cs typeface="Trebuchet MS"/>
              </a:rPr>
              <a:t>p.</a:t>
            </a:r>
            <a:r>
              <a:rPr sz="1200" spc="5" dirty="0">
                <a:solidFill>
                  <a:srgbClr val="1D1D1B"/>
                </a:solidFill>
                <a:latin typeface="Trebuchet MS"/>
                <a:cs typeface="Trebuchet MS"/>
              </a:rPr>
              <a:t> </a:t>
            </a:r>
            <a:r>
              <a:rPr sz="1200" spc="85" dirty="0">
                <a:solidFill>
                  <a:srgbClr val="1D1D1B"/>
                </a:solidFill>
                <a:latin typeface="Trebuchet MS"/>
                <a:cs typeface="Trebuchet MS"/>
              </a:rPr>
              <a:t>6</a:t>
            </a:r>
            <a:endParaRPr sz="12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7081395" y="6866466"/>
              <a:ext cx="2977515" cy="906144"/>
            </a:xfrm>
            <a:custGeom>
              <a:avLst/>
              <a:gdLst/>
              <a:ahLst/>
              <a:cxnLst/>
              <a:rect l="l" t="t" r="r" b="b"/>
              <a:pathLst>
                <a:path w="2977515" h="906145">
                  <a:moveTo>
                    <a:pt x="349924" y="624377"/>
                  </a:moveTo>
                  <a:lnTo>
                    <a:pt x="0" y="905932"/>
                  </a:lnTo>
                  <a:lnTo>
                    <a:pt x="704975" y="905932"/>
                  </a:lnTo>
                  <a:lnTo>
                    <a:pt x="349924" y="624377"/>
                  </a:lnTo>
                  <a:close/>
                </a:path>
                <a:path w="2977515" h="906145">
                  <a:moveTo>
                    <a:pt x="2482722" y="0"/>
                  </a:moveTo>
                  <a:lnTo>
                    <a:pt x="2171882" y="905932"/>
                  </a:lnTo>
                  <a:lnTo>
                    <a:pt x="2977004" y="905932"/>
                  </a:lnTo>
                  <a:lnTo>
                    <a:pt x="2977004" y="53516"/>
                  </a:lnTo>
                  <a:lnTo>
                    <a:pt x="2482722" y="0"/>
                  </a:lnTo>
                  <a:close/>
                </a:path>
              </a:pathLst>
            </a:custGeom>
            <a:solidFill>
              <a:srgbClr val="F3F3F5">
                <a:alpha val="79998"/>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0058400" cy="7772400"/>
            </a:xfrm>
            <a:prstGeom prst="rect">
              <a:avLst/>
            </a:prstGeom>
          </p:spPr>
        </p:pic>
        <p:sp>
          <p:nvSpPr>
            <p:cNvPr id="5" name="object 5"/>
            <p:cNvSpPr/>
            <p:nvPr/>
          </p:nvSpPr>
          <p:spPr>
            <a:xfrm>
              <a:off x="984224" y="1551571"/>
              <a:ext cx="7087234" cy="3524250"/>
            </a:xfrm>
            <a:custGeom>
              <a:avLst/>
              <a:gdLst/>
              <a:ahLst/>
              <a:cxnLst/>
              <a:rect l="l" t="t" r="r" b="b"/>
              <a:pathLst>
                <a:path w="7087234" h="3524250">
                  <a:moveTo>
                    <a:pt x="6695427" y="0"/>
                  </a:moveTo>
                  <a:lnTo>
                    <a:pt x="391210" y="0"/>
                  </a:lnTo>
                  <a:lnTo>
                    <a:pt x="342314" y="3062"/>
                  </a:lnTo>
                  <a:lnTo>
                    <a:pt x="295180" y="12001"/>
                  </a:lnTo>
                  <a:lnTo>
                    <a:pt x="250183" y="26443"/>
                  </a:lnTo>
                  <a:lnTo>
                    <a:pt x="207697" y="46012"/>
                  </a:lnTo>
                  <a:lnTo>
                    <a:pt x="168095" y="70336"/>
                  </a:lnTo>
                  <a:lnTo>
                    <a:pt x="131751" y="99041"/>
                  </a:lnTo>
                  <a:lnTo>
                    <a:pt x="99041" y="131751"/>
                  </a:lnTo>
                  <a:lnTo>
                    <a:pt x="70336" y="168095"/>
                  </a:lnTo>
                  <a:lnTo>
                    <a:pt x="46012" y="207697"/>
                  </a:lnTo>
                  <a:lnTo>
                    <a:pt x="26443" y="250183"/>
                  </a:lnTo>
                  <a:lnTo>
                    <a:pt x="12001" y="295180"/>
                  </a:lnTo>
                  <a:lnTo>
                    <a:pt x="3062" y="342314"/>
                  </a:lnTo>
                  <a:lnTo>
                    <a:pt x="0" y="391210"/>
                  </a:lnTo>
                  <a:lnTo>
                    <a:pt x="0" y="3132861"/>
                  </a:lnTo>
                  <a:lnTo>
                    <a:pt x="3062" y="3181757"/>
                  </a:lnTo>
                  <a:lnTo>
                    <a:pt x="12001" y="3228891"/>
                  </a:lnTo>
                  <a:lnTo>
                    <a:pt x="26443" y="3273888"/>
                  </a:lnTo>
                  <a:lnTo>
                    <a:pt x="46012" y="3316375"/>
                  </a:lnTo>
                  <a:lnTo>
                    <a:pt x="70336" y="3355976"/>
                  </a:lnTo>
                  <a:lnTo>
                    <a:pt x="99041" y="3392320"/>
                  </a:lnTo>
                  <a:lnTo>
                    <a:pt x="131751" y="3425031"/>
                  </a:lnTo>
                  <a:lnTo>
                    <a:pt x="168095" y="3453735"/>
                  </a:lnTo>
                  <a:lnTo>
                    <a:pt x="207697" y="3478059"/>
                  </a:lnTo>
                  <a:lnTo>
                    <a:pt x="250183" y="3497629"/>
                  </a:lnTo>
                  <a:lnTo>
                    <a:pt x="295180" y="3512070"/>
                  </a:lnTo>
                  <a:lnTo>
                    <a:pt x="342314" y="3521009"/>
                  </a:lnTo>
                  <a:lnTo>
                    <a:pt x="391210" y="3524072"/>
                  </a:lnTo>
                  <a:lnTo>
                    <a:pt x="6695427" y="3524072"/>
                  </a:lnTo>
                  <a:lnTo>
                    <a:pt x="6744323" y="3521009"/>
                  </a:lnTo>
                  <a:lnTo>
                    <a:pt x="6791457" y="3512070"/>
                  </a:lnTo>
                  <a:lnTo>
                    <a:pt x="6836454" y="3497629"/>
                  </a:lnTo>
                  <a:lnTo>
                    <a:pt x="6878940" y="3478059"/>
                  </a:lnTo>
                  <a:lnTo>
                    <a:pt x="6918542" y="3453735"/>
                  </a:lnTo>
                  <a:lnTo>
                    <a:pt x="6954886" y="3425031"/>
                  </a:lnTo>
                  <a:lnTo>
                    <a:pt x="6987596" y="3392320"/>
                  </a:lnTo>
                  <a:lnTo>
                    <a:pt x="7016301" y="3355976"/>
                  </a:lnTo>
                  <a:lnTo>
                    <a:pt x="7040625" y="3316375"/>
                  </a:lnTo>
                  <a:lnTo>
                    <a:pt x="7060195" y="3273888"/>
                  </a:lnTo>
                  <a:lnTo>
                    <a:pt x="7074636" y="3228891"/>
                  </a:lnTo>
                  <a:lnTo>
                    <a:pt x="7083575" y="3181757"/>
                  </a:lnTo>
                  <a:lnTo>
                    <a:pt x="7086638" y="3132861"/>
                  </a:lnTo>
                  <a:lnTo>
                    <a:pt x="7086638" y="391210"/>
                  </a:lnTo>
                  <a:lnTo>
                    <a:pt x="7083575" y="342314"/>
                  </a:lnTo>
                  <a:lnTo>
                    <a:pt x="7074636" y="295180"/>
                  </a:lnTo>
                  <a:lnTo>
                    <a:pt x="7060195" y="250183"/>
                  </a:lnTo>
                  <a:lnTo>
                    <a:pt x="7040625" y="207697"/>
                  </a:lnTo>
                  <a:lnTo>
                    <a:pt x="7016301" y="168095"/>
                  </a:lnTo>
                  <a:lnTo>
                    <a:pt x="6987596" y="131751"/>
                  </a:lnTo>
                  <a:lnTo>
                    <a:pt x="6954886" y="99041"/>
                  </a:lnTo>
                  <a:lnTo>
                    <a:pt x="6918542" y="70336"/>
                  </a:lnTo>
                  <a:lnTo>
                    <a:pt x="6878940" y="46012"/>
                  </a:lnTo>
                  <a:lnTo>
                    <a:pt x="6836454" y="26443"/>
                  </a:lnTo>
                  <a:lnTo>
                    <a:pt x="6791457" y="12001"/>
                  </a:lnTo>
                  <a:lnTo>
                    <a:pt x="6744323" y="3062"/>
                  </a:lnTo>
                  <a:lnTo>
                    <a:pt x="6695427" y="0"/>
                  </a:lnTo>
                  <a:close/>
                </a:path>
              </a:pathLst>
            </a:custGeom>
            <a:solidFill>
              <a:srgbClr val="FFFFFF">
                <a:alpha val="92999"/>
              </a:srgbClr>
            </a:solidFill>
          </p:spPr>
          <p:txBody>
            <a:bodyPr wrap="square" lIns="0" tIns="0" rIns="0" bIns="0" rtlCol="0"/>
            <a:lstStyle/>
            <a:p>
              <a:endParaRPr/>
            </a:p>
          </p:txBody>
        </p:sp>
      </p:grpSp>
      <p:sp>
        <p:nvSpPr>
          <p:cNvPr id="6" name="object 6"/>
          <p:cNvSpPr txBox="1"/>
          <p:nvPr/>
        </p:nvSpPr>
        <p:spPr>
          <a:xfrm>
            <a:off x="406085" y="1397909"/>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7" name="object 7"/>
          <p:cNvSpPr/>
          <p:nvPr/>
        </p:nvSpPr>
        <p:spPr>
          <a:xfrm>
            <a:off x="0" y="672144"/>
            <a:ext cx="5767070" cy="532765"/>
          </a:xfrm>
          <a:custGeom>
            <a:avLst/>
            <a:gdLst/>
            <a:ahLst/>
            <a:cxnLst/>
            <a:rect l="l" t="t" r="r" b="b"/>
            <a:pathLst>
              <a:path w="5767070" h="532765">
                <a:moveTo>
                  <a:pt x="5525079" y="0"/>
                </a:moveTo>
                <a:lnTo>
                  <a:pt x="0" y="0"/>
                </a:lnTo>
                <a:lnTo>
                  <a:pt x="0" y="532688"/>
                </a:lnTo>
                <a:lnTo>
                  <a:pt x="5525079" y="532688"/>
                </a:lnTo>
                <a:lnTo>
                  <a:pt x="5573602" y="527758"/>
                </a:lnTo>
                <a:lnTo>
                  <a:pt x="5618869" y="513628"/>
                </a:lnTo>
                <a:lnTo>
                  <a:pt x="5659891" y="491289"/>
                </a:lnTo>
                <a:lnTo>
                  <a:pt x="5695676" y="461732"/>
                </a:lnTo>
                <a:lnTo>
                  <a:pt x="5725233" y="425947"/>
                </a:lnTo>
                <a:lnTo>
                  <a:pt x="5747572" y="384925"/>
                </a:lnTo>
                <a:lnTo>
                  <a:pt x="5761702" y="339657"/>
                </a:lnTo>
                <a:lnTo>
                  <a:pt x="5766633" y="291134"/>
                </a:lnTo>
                <a:lnTo>
                  <a:pt x="5766633" y="241553"/>
                </a:lnTo>
                <a:lnTo>
                  <a:pt x="5761702" y="193030"/>
                </a:lnTo>
                <a:lnTo>
                  <a:pt x="5747572" y="147763"/>
                </a:lnTo>
                <a:lnTo>
                  <a:pt x="5725233" y="106741"/>
                </a:lnTo>
                <a:lnTo>
                  <a:pt x="5695676" y="70956"/>
                </a:lnTo>
                <a:lnTo>
                  <a:pt x="5659891" y="41399"/>
                </a:lnTo>
                <a:lnTo>
                  <a:pt x="5618869" y="19060"/>
                </a:lnTo>
                <a:lnTo>
                  <a:pt x="5573602" y="4930"/>
                </a:lnTo>
                <a:lnTo>
                  <a:pt x="5525079" y="0"/>
                </a:lnTo>
                <a:close/>
              </a:path>
            </a:pathLst>
          </a:custGeom>
          <a:solidFill>
            <a:srgbClr val="D21924"/>
          </a:solidFill>
        </p:spPr>
        <p:txBody>
          <a:bodyPr wrap="square" lIns="0" tIns="0" rIns="0" bIns="0" rtlCol="0"/>
          <a:lstStyle/>
          <a:p>
            <a:endParaRPr/>
          </a:p>
        </p:txBody>
      </p:sp>
      <p:sp>
        <p:nvSpPr>
          <p:cNvPr id="8" name="object 8"/>
          <p:cNvSpPr txBox="1">
            <a:spLocks noGrp="1"/>
          </p:cNvSpPr>
          <p:nvPr>
            <p:ph type="title"/>
          </p:nvPr>
        </p:nvSpPr>
        <p:spPr>
          <a:xfrm>
            <a:off x="1098530" y="739781"/>
            <a:ext cx="4469765" cy="345440"/>
          </a:xfrm>
          <a:prstGeom prst="rect">
            <a:avLst/>
          </a:prstGeom>
        </p:spPr>
        <p:txBody>
          <a:bodyPr vert="horz" wrap="square" lIns="0" tIns="12700" rIns="0" bIns="0" rtlCol="0">
            <a:spAutoFit/>
          </a:bodyPr>
          <a:lstStyle/>
          <a:p>
            <a:pPr marL="12700">
              <a:lnSpc>
                <a:spcPct val="100000"/>
              </a:lnSpc>
              <a:spcBef>
                <a:spcPts val="100"/>
              </a:spcBef>
            </a:pPr>
            <a:r>
              <a:rPr sz="2100" spc="35" dirty="0">
                <a:solidFill>
                  <a:srgbClr val="FFFFFF"/>
                </a:solidFill>
                <a:latin typeface="Trebuchet MS"/>
                <a:cs typeface="Trebuchet MS"/>
              </a:rPr>
              <a:t>Steps</a:t>
            </a:r>
            <a:r>
              <a:rPr sz="2100" spc="-70" dirty="0">
                <a:solidFill>
                  <a:srgbClr val="FFFFFF"/>
                </a:solidFill>
                <a:latin typeface="Trebuchet MS"/>
                <a:cs typeface="Trebuchet MS"/>
              </a:rPr>
              <a:t> </a:t>
            </a:r>
            <a:r>
              <a:rPr sz="2100" spc="15" dirty="0">
                <a:solidFill>
                  <a:srgbClr val="FFFFFF"/>
                </a:solidFill>
                <a:latin typeface="Trebuchet MS"/>
                <a:cs typeface="Trebuchet MS"/>
              </a:rPr>
              <a:t>for</a:t>
            </a:r>
            <a:r>
              <a:rPr sz="2100" spc="-70" dirty="0">
                <a:solidFill>
                  <a:srgbClr val="FFFFFF"/>
                </a:solidFill>
                <a:latin typeface="Trebuchet MS"/>
                <a:cs typeface="Trebuchet MS"/>
              </a:rPr>
              <a:t> </a:t>
            </a:r>
            <a:r>
              <a:rPr sz="2100" spc="45" dirty="0">
                <a:solidFill>
                  <a:srgbClr val="FFFFFF"/>
                </a:solidFill>
                <a:latin typeface="Trebuchet MS"/>
                <a:cs typeface="Trebuchet MS"/>
              </a:rPr>
              <a:t>a</a:t>
            </a:r>
            <a:r>
              <a:rPr sz="2100" spc="-70" dirty="0">
                <a:solidFill>
                  <a:srgbClr val="FFFFFF"/>
                </a:solidFill>
                <a:latin typeface="Trebuchet MS"/>
                <a:cs typeface="Trebuchet MS"/>
              </a:rPr>
              <a:t> </a:t>
            </a:r>
            <a:r>
              <a:rPr sz="2100" spc="-15" dirty="0">
                <a:solidFill>
                  <a:srgbClr val="FFFFFF"/>
                </a:solidFill>
                <a:latin typeface="Trebuchet MS"/>
                <a:cs typeface="Trebuchet MS"/>
              </a:rPr>
              <a:t>Succesfull</a:t>
            </a:r>
            <a:r>
              <a:rPr sz="2100" spc="-70" dirty="0">
                <a:solidFill>
                  <a:srgbClr val="FFFFFF"/>
                </a:solidFill>
                <a:latin typeface="Trebuchet MS"/>
                <a:cs typeface="Trebuchet MS"/>
              </a:rPr>
              <a:t> </a:t>
            </a:r>
            <a:r>
              <a:rPr sz="2100" spc="25" dirty="0">
                <a:solidFill>
                  <a:srgbClr val="FFFFFF"/>
                </a:solidFill>
                <a:latin typeface="Trebuchet MS"/>
                <a:cs typeface="Trebuchet MS"/>
              </a:rPr>
              <a:t>Collaboration</a:t>
            </a:r>
            <a:endParaRPr sz="2100">
              <a:latin typeface="Trebuchet MS"/>
              <a:cs typeface="Trebuchet MS"/>
            </a:endParaRPr>
          </a:p>
        </p:txBody>
      </p:sp>
      <p:sp>
        <p:nvSpPr>
          <p:cNvPr id="9" name="object 9"/>
          <p:cNvSpPr txBox="1"/>
          <p:nvPr/>
        </p:nvSpPr>
        <p:spPr>
          <a:xfrm>
            <a:off x="1562322" y="2035676"/>
            <a:ext cx="6029960" cy="2585720"/>
          </a:xfrm>
          <a:prstGeom prst="rect">
            <a:avLst/>
          </a:prstGeom>
        </p:spPr>
        <p:txBody>
          <a:bodyPr vert="horz" wrap="square" lIns="0" tIns="12700" rIns="0" bIns="0" rtlCol="0">
            <a:spAutoFit/>
          </a:bodyPr>
          <a:lstStyle/>
          <a:p>
            <a:pPr marL="12700" marR="270510">
              <a:lnSpc>
                <a:spcPct val="100000"/>
              </a:lnSpc>
              <a:spcBef>
                <a:spcPts val="100"/>
              </a:spcBef>
              <a:buClr>
                <a:srgbClr val="1D1D1B"/>
              </a:buClr>
              <a:buAutoNum type="arabicPeriod"/>
              <a:tabLst>
                <a:tab pos="307975" algn="l"/>
              </a:tabLst>
            </a:pPr>
            <a:r>
              <a:rPr sz="2100" b="1" spc="-25" dirty="0">
                <a:solidFill>
                  <a:srgbClr val="D21924"/>
                </a:solidFill>
                <a:latin typeface="Trebuchet MS"/>
                <a:cs typeface="Trebuchet MS"/>
              </a:rPr>
              <a:t>Select</a:t>
            </a:r>
            <a:r>
              <a:rPr sz="2100" b="1" spc="-60" dirty="0">
                <a:solidFill>
                  <a:srgbClr val="D21924"/>
                </a:solidFill>
                <a:latin typeface="Trebuchet MS"/>
                <a:cs typeface="Trebuchet MS"/>
              </a:rPr>
              <a:t> </a:t>
            </a:r>
            <a:r>
              <a:rPr sz="2100" b="1" spc="10" dirty="0">
                <a:solidFill>
                  <a:srgbClr val="1D1D1B"/>
                </a:solidFill>
                <a:latin typeface="Trebuchet MS"/>
                <a:cs typeface="Trebuchet MS"/>
              </a:rPr>
              <a:t>collaborators</a:t>
            </a:r>
            <a:r>
              <a:rPr sz="2100" b="1" spc="-55" dirty="0">
                <a:solidFill>
                  <a:srgbClr val="1D1D1B"/>
                </a:solidFill>
                <a:latin typeface="Trebuchet MS"/>
                <a:cs typeface="Trebuchet MS"/>
              </a:rPr>
              <a:t> </a:t>
            </a:r>
            <a:r>
              <a:rPr sz="2100" b="1" spc="-75" dirty="0">
                <a:solidFill>
                  <a:srgbClr val="1D1D1B"/>
                </a:solidFill>
                <a:latin typeface="Trebuchet MS"/>
                <a:cs typeface="Trebuchet MS"/>
              </a:rPr>
              <a:t>-</a:t>
            </a:r>
            <a:r>
              <a:rPr sz="2100" b="1" spc="-55" dirty="0">
                <a:solidFill>
                  <a:srgbClr val="1D1D1B"/>
                </a:solidFill>
                <a:latin typeface="Trebuchet MS"/>
                <a:cs typeface="Trebuchet MS"/>
              </a:rPr>
              <a:t> </a:t>
            </a:r>
            <a:r>
              <a:rPr sz="2100" spc="-75" dirty="0">
                <a:solidFill>
                  <a:srgbClr val="1D1D1B"/>
                </a:solidFill>
                <a:latin typeface="Trebuchet MS"/>
                <a:cs typeface="Trebuchet MS"/>
              </a:rPr>
              <a:t>Enlist</a:t>
            </a:r>
            <a:r>
              <a:rPr sz="2100" spc="-55" dirty="0">
                <a:solidFill>
                  <a:srgbClr val="1D1D1B"/>
                </a:solidFill>
                <a:latin typeface="Trebuchet MS"/>
                <a:cs typeface="Trebuchet MS"/>
              </a:rPr>
              <a:t> </a:t>
            </a:r>
            <a:r>
              <a:rPr sz="2100" spc="-60" dirty="0">
                <a:solidFill>
                  <a:srgbClr val="1D1D1B"/>
                </a:solidFill>
                <a:latin typeface="Trebuchet MS"/>
                <a:cs typeface="Trebuchet MS"/>
              </a:rPr>
              <a:t>collaborators</a:t>
            </a:r>
            <a:r>
              <a:rPr sz="2100" spc="-55" dirty="0">
                <a:solidFill>
                  <a:srgbClr val="1D1D1B"/>
                </a:solidFill>
                <a:latin typeface="Trebuchet MS"/>
                <a:cs typeface="Trebuchet MS"/>
              </a:rPr>
              <a:t> </a:t>
            </a:r>
            <a:r>
              <a:rPr sz="2100" spc="-30" dirty="0">
                <a:solidFill>
                  <a:srgbClr val="1D1D1B"/>
                </a:solidFill>
                <a:latin typeface="Trebuchet MS"/>
                <a:cs typeface="Trebuchet MS"/>
              </a:rPr>
              <a:t>with </a:t>
            </a:r>
            <a:r>
              <a:rPr sz="2100" spc="-620" dirty="0">
                <a:solidFill>
                  <a:srgbClr val="1D1D1B"/>
                </a:solidFill>
                <a:latin typeface="Trebuchet MS"/>
                <a:cs typeface="Trebuchet MS"/>
              </a:rPr>
              <a:t> </a:t>
            </a:r>
            <a:r>
              <a:rPr sz="2100" spc="-114" dirty="0">
                <a:solidFill>
                  <a:srgbClr val="1D1D1B"/>
                </a:solidFill>
                <a:latin typeface="Trebuchet MS"/>
                <a:cs typeface="Trebuchet MS"/>
              </a:rPr>
              <a:t>little</a:t>
            </a:r>
            <a:r>
              <a:rPr sz="2100" spc="-50" dirty="0">
                <a:solidFill>
                  <a:srgbClr val="1D1D1B"/>
                </a:solidFill>
                <a:latin typeface="Trebuchet MS"/>
                <a:cs typeface="Trebuchet MS"/>
              </a:rPr>
              <a:t> </a:t>
            </a:r>
            <a:r>
              <a:rPr sz="2100" spc="-70" dirty="0">
                <a:solidFill>
                  <a:srgbClr val="1D1D1B"/>
                </a:solidFill>
                <a:latin typeface="Trebuchet MS"/>
                <a:cs typeface="Trebuchet MS"/>
              </a:rPr>
              <a:t>overlap</a:t>
            </a:r>
            <a:r>
              <a:rPr sz="2100" spc="-50" dirty="0">
                <a:solidFill>
                  <a:srgbClr val="1D1D1B"/>
                </a:solidFill>
                <a:latin typeface="Trebuchet MS"/>
                <a:cs typeface="Trebuchet MS"/>
              </a:rPr>
              <a:t> </a:t>
            </a:r>
            <a:r>
              <a:rPr sz="2100" spc="-30" dirty="0">
                <a:solidFill>
                  <a:srgbClr val="1D1D1B"/>
                </a:solidFill>
                <a:latin typeface="Trebuchet MS"/>
                <a:cs typeface="Trebuchet MS"/>
              </a:rPr>
              <a:t>with</a:t>
            </a:r>
            <a:r>
              <a:rPr sz="2100" spc="-50" dirty="0">
                <a:solidFill>
                  <a:srgbClr val="1D1D1B"/>
                </a:solidFill>
                <a:latin typeface="Trebuchet MS"/>
                <a:cs typeface="Trebuchet MS"/>
              </a:rPr>
              <a:t> </a:t>
            </a:r>
            <a:r>
              <a:rPr sz="2100" spc="-40" dirty="0">
                <a:solidFill>
                  <a:srgbClr val="1D1D1B"/>
                </a:solidFill>
                <a:latin typeface="Trebuchet MS"/>
                <a:cs typeface="Trebuchet MS"/>
              </a:rPr>
              <a:t>your</a:t>
            </a:r>
            <a:r>
              <a:rPr sz="2100" spc="-50" dirty="0">
                <a:solidFill>
                  <a:srgbClr val="1D1D1B"/>
                </a:solidFill>
                <a:latin typeface="Trebuchet MS"/>
                <a:cs typeface="Trebuchet MS"/>
              </a:rPr>
              <a:t> </a:t>
            </a:r>
            <a:r>
              <a:rPr sz="2100" spc="-85" dirty="0">
                <a:solidFill>
                  <a:srgbClr val="1D1D1B"/>
                </a:solidFill>
                <a:latin typeface="Trebuchet MS"/>
                <a:cs typeface="Trebuchet MS"/>
              </a:rPr>
              <a:t>fields</a:t>
            </a:r>
            <a:r>
              <a:rPr sz="2100" spc="-50" dirty="0">
                <a:solidFill>
                  <a:srgbClr val="1D1D1B"/>
                </a:solidFill>
                <a:latin typeface="Trebuchet MS"/>
                <a:cs typeface="Trebuchet MS"/>
              </a:rPr>
              <a:t> </a:t>
            </a:r>
            <a:r>
              <a:rPr sz="2100" spc="-20" dirty="0">
                <a:solidFill>
                  <a:srgbClr val="1D1D1B"/>
                </a:solidFill>
                <a:latin typeface="Trebuchet MS"/>
                <a:cs typeface="Trebuchet MS"/>
              </a:rPr>
              <a:t>of</a:t>
            </a:r>
            <a:r>
              <a:rPr sz="2100" spc="-50" dirty="0">
                <a:solidFill>
                  <a:srgbClr val="1D1D1B"/>
                </a:solidFill>
                <a:latin typeface="Trebuchet MS"/>
                <a:cs typeface="Trebuchet MS"/>
              </a:rPr>
              <a:t> </a:t>
            </a:r>
            <a:r>
              <a:rPr sz="2100" spc="-100" dirty="0">
                <a:solidFill>
                  <a:srgbClr val="1D1D1B"/>
                </a:solidFill>
                <a:latin typeface="Trebuchet MS"/>
                <a:cs typeface="Trebuchet MS"/>
              </a:rPr>
              <a:t>expertise.</a:t>
            </a:r>
            <a:endParaRPr sz="2100">
              <a:latin typeface="Trebuchet MS"/>
              <a:cs typeface="Trebuchet MS"/>
            </a:endParaRPr>
          </a:p>
          <a:p>
            <a:pPr>
              <a:lnSpc>
                <a:spcPct val="100000"/>
              </a:lnSpc>
              <a:spcBef>
                <a:spcPts val="20"/>
              </a:spcBef>
              <a:buClr>
                <a:srgbClr val="1D1D1B"/>
              </a:buClr>
              <a:buFont typeface="Trebuchet MS"/>
              <a:buAutoNum type="arabicPeriod"/>
            </a:pPr>
            <a:endParaRPr sz="2150">
              <a:latin typeface="Trebuchet MS"/>
              <a:cs typeface="Trebuchet MS"/>
            </a:endParaRPr>
          </a:p>
          <a:p>
            <a:pPr marL="12700" marR="192405">
              <a:lnSpc>
                <a:spcPct val="100000"/>
              </a:lnSpc>
              <a:buClr>
                <a:srgbClr val="1D1D1B"/>
              </a:buClr>
              <a:buAutoNum type="arabicPeriod"/>
              <a:tabLst>
                <a:tab pos="307975" algn="l"/>
              </a:tabLst>
            </a:pPr>
            <a:r>
              <a:rPr sz="2100" b="1" spc="-5" dirty="0">
                <a:solidFill>
                  <a:srgbClr val="D21924"/>
                </a:solidFill>
                <a:latin typeface="Trebuchet MS"/>
                <a:cs typeface="Trebuchet MS"/>
              </a:rPr>
              <a:t>Clarify</a:t>
            </a:r>
            <a:r>
              <a:rPr sz="2100" b="1" spc="-50" dirty="0">
                <a:solidFill>
                  <a:srgbClr val="D21924"/>
                </a:solidFill>
                <a:latin typeface="Trebuchet MS"/>
                <a:cs typeface="Trebuchet MS"/>
              </a:rPr>
              <a:t> </a:t>
            </a:r>
            <a:r>
              <a:rPr sz="2100" b="1" spc="-15" dirty="0">
                <a:solidFill>
                  <a:srgbClr val="D21924"/>
                </a:solidFill>
                <a:latin typeface="Trebuchet MS"/>
                <a:cs typeface="Trebuchet MS"/>
              </a:rPr>
              <a:t>roles</a:t>
            </a:r>
            <a:r>
              <a:rPr sz="2100" b="1" spc="-45" dirty="0">
                <a:solidFill>
                  <a:srgbClr val="D21924"/>
                </a:solidFill>
                <a:latin typeface="Trebuchet MS"/>
                <a:cs typeface="Trebuchet MS"/>
              </a:rPr>
              <a:t> </a:t>
            </a:r>
            <a:r>
              <a:rPr sz="2100" b="1" spc="30" dirty="0">
                <a:solidFill>
                  <a:srgbClr val="1D1D1B"/>
                </a:solidFill>
                <a:latin typeface="Trebuchet MS"/>
                <a:cs typeface="Trebuchet MS"/>
              </a:rPr>
              <a:t>&amp;</a:t>
            </a:r>
            <a:r>
              <a:rPr sz="2100" b="1" spc="-50" dirty="0">
                <a:solidFill>
                  <a:srgbClr val="1D1D1B"/>
                </a:solidFill>
                <a:latin typeface="Trebuchet MS"/>
                <a:cs typeface="Trebuchet MS"/>
              </a:rPr>
              <a:t> </a:t>
            </a:r>
            <a:r>
              <a:rPr sz="2100" b="1" spc="5" dirty="0">
                <a:solidFill>
                  <a:srgbClr val="1D1D1B"/>
                </a:solidFill>
                <a:latin typeface="Trebuchet MS"/>
                <a:cs typeface="Trebuchet MS"/>
              </a:rPr>
              <a:t>relationships</a:t>
            </a:r>
            <a:r>
              <a:rPr sz="2100" b="1" spc="-45" dirty="0">
                <a:solidFill>
                  <a:srgbClr val="1D1D1B"/>
                </a:solidFill>
                <a:latin typeface="Trebuchet MS"/>
                <a:cs typeface="Trebuchet MS"/>
              </a:rPr>
              <a:t> </a:t>
            </a:r>
            <a:r>
              <a:rPr sz="2100" b="1" spc="-75" dirty="0">
                <a:solidFill>
                  <a:srgbClr val="1D1D1B"/>
                </a:solidFill>
                <a:latin typeface="Trebuchet MS"/>
                <a:cs typeface="Trebuchet MS"/>
              </a:rPr>
              <a:t>-</a:t>
            </a:r>
            <a:r>
              <a:rPr sz="2100" b="1" spc="-45" dirty="0">
                <a:solidFill>
                  <a:srgbClr val="1D1D1B"/>
                </a:solidFill>
                <a:latin typeface="Trebuchet MS"/>
                <a:cs typeface="Trebuchet MS"/>
              </a:rPr>
              <a:t> </a:t>
            </a:r>
            <a:r>
              <a:rPr sz="2100" spc="-20" dirty="0">
                <a:solidFill>
                  <a:srgbClr val="1D1D1B"/>
                </a:solidFill>
                <a:latin typeface="Trebuchet MS"/>
                <a:cs typeface="Trebuchet MS"/>
              </a:rPr>
              <a:t>Avoid</a:t>
            </a:r>
            <a:r>
              <a:rPr sz="2100" spc="-50" dirty="0">
                <a:solidFill>
                  <a:srgbClr val="1D1D1B"/>
                </a:solidFill>
                <a:latin typeface="Trebuchet MS"/>
                <a:cs typeface="Trebuchet MS"/>
              </a:rPr>
              <a:t> </a:t>
            </a:r>
            <a:r>
              <a:rPr sz="2100" spc="-25" dirty="0">
                <a:solidFill>
                  <a:srgbClr val="1D1D1B"/>
                </a:solidFill>
                <a:latin typeface="Trebuchet MS"/>
                <a:cs typeface="Trebuchet MS"/>
              </a:rPr>
              <a:t>confusion </a:t>
            </a:r>
            <a:r>
              <a:rPr sz="2100" spc="-615" dirty="0">
                <a:solidFill>
                  <a:srgbClr val="1D1D1B"/>
                </a:solidFill>
                <a:latin typeface="Trebuchet MS"/>
                <a:cs typeface="Trebuchet MS"/>
              </a:rPr>
              <a:t> </a:t>
            </a:r>
            <a:r>
              <a:rPr sz="2100" spc="-40" dirty="0">
                <a:solidFill>
                  <a:srgbClr val="1D1D1B"/>
                </a:solidFill>
                <a:latin typeface="Trebuchet MS"/>
                <a:cs typeface="Trebuchet MS"/>
              </a:rPr>
              <a:t>or</a:t>
            </a:r>
            <a:r>
              <a:rPr sz="2100" spc="-55" dirty="0">
                <a:solidFill>
                  <a:srgbClr val="1D1D1B"/>
                </a:solidFill>
                <a:latin typeface="Trebuchet MS"/>
                <a:cs typeface="Trebuchet MS"/>
              </a:rPr>
              <a:t> </a:t>
            </a:r>
            <a:r>
              <a:rPr sz="2100" spc="-5" dirty="0">
                <a:solidFill>
                  <a:srgbClr val="1D1D1B"/>
                </a:solidFill>
                <a:latin typeface="Trebuchet MS"/>
                <a:cs typeface="Trebuchet MS"/>
              </a:rPr>
              <a:t>doubt</a:t>
            </a:r>
            <a:r>
              <a:rPr sz="2100" spc="-50" dirty="0">
                <a:solidFill>
                  <a:srgbClr val="1D1D1B"/>
                </a:solidFill>
                <a:latin typeface="Trebuchet MS"/>
                <a:cs typeface="Trebuchet MS"/>
              </a:rPr>
              <a:t> </a:t>
            </a:r>
            <a:r>
              <a:rPr sz="2100" spc="-15" dirty="0">
                <a:solidFill>
                  <a:srgbClr val="1D1D1B"/>
                </a:solidFill>
                <a:latin typeface="Trebuchet MS"/>
                <a:cs typeface="Trebuchet MS"/>
              </a:rPr>
              <a:t>about</a:t>
            </a:r>
            <a:r>
              <a:rPr sz="2100" spc="-50" dirty="0">
                <a:solidFill>
                  <a:srgbClr val="1D1D1B"/>
                </a:solidFill>
                <a:latin typeface="Trebuchet MS"/>
                <a:cs typeface="Trebuchet MS"/>
              </a:rPr>
              <a:t> </a:t>
            </a:r>
            <a:r>
              <a:rPr sz="2100" spc="40" dirty="0">
                <a:solidFill>
                  <a:srgbClr val="1D1D1B"/>
                </a:solidFill>
                <a:latin typeface="Trebuchet MS"/>
                <a:cs typeface="Trebuchet MS"/>
              </a:rPr>
              <a:t>who</a:t>
            </a:r>
            <a:r>
              <a:rPr sz="2100" spc="-55" dirty="0">
                <a:solidFill>
                  <a:srgbClr val="1D1D1B"/>
                </a:solidFill>
                <a:latin typeface="Trebuchet MS"/>
                <a:cs typeface="Trebuchet MS"/>
              </a:rPr>
              <a:t> </a:t>
            </a:r>
            <a:r>
              <a:rPr sz="2100" spc="-25" dirty="0">
                <a:solidFill>
                  <a:srgbClr val="1D1D1B"/>
                </a:solidFill>
                <a:latin typeface="Trebuchet MS"/>
                <a:cs typeface="Trebuchet MS"/>
              </a:rPr>
              <a:t>has</a:t>
            </a:r>
            <a:r>
              <a:rPr sz="2100" spc="-50" dirty="0">
                <a:solidFill>
                  <a:srgbClr val="1D1D1B"/>
                </a:solidFill>
                <a:latin typeface="Trebuchet MS"/>
                <a:cs typeface="Trebuchet MS"/>
              </a:rPr>
              <a:t> </a:t>
            </a:r>
            <a:r>
              <a:rPr sz="2100" spc="-10" dirty="0">
                <a:solidFill>
                  <a:srgbClr val="1D1D1B"/>
                </a:solidFill>
                <a:latin typeface="Trebuchet MS"/>
                <a:cs typeface="Trebuchet MS"/>
              </a:rPr>
              <a:t>what</a:t>
            </a:r>
            <a:r>
              <a:rPr sz="2100" spc="-50" dirty="0">
                <a:solidFill>
                  <a:srgbClr val="1D1D1B"/>
                </a:solidFill>
                <a:latin typeface="Trebuchet MS"/>
                <a:cs typeface="Trebuchet MS"/>
              </a:rPr>
              <a:t> </a:t>
            </a:r>
            <a:r>
              <a:rPr sz="2100" spc="-110" dirty="0">
                <a:solidFill>
                  <a:srgbClr val="1D1D1B"/>
                </a:solidFill>
                <a:latin typeface="Trebuchet MS"/>
                <a:cs typeface="Trebuchet MS"/>
              </a:rPr>
              <a:t>role.</a:t>
            </a:r>
            <a:endParaRPr sz="2100">
              <a:latin typeface="Trebuchet MS"/>
              <a:cs typeface="Trebuchet MS"/>
            </a:endParaRPr>
          </a:p>
          <a:p>
            <a:pPr>
              <a:lnSpc>
                <a:spcPct val="100000"/>
              </a:lnSpc>
              <a:spcBef>
                <a:spcPts val="25"/>
              </a:spcBef>
              <a:buClr>
                <a:srgbClr val="1D1D1B"/>
              </a:buClr>
              <a:buFont typeface="Trebuchet MS"/>
              <a:buAutoNum type="arabicPeriod"/>
            </a:pPr>
            <a:endParaRPr sz="2150">
              <a:latin typeface="Trebuchet MS"/>
              <a:cs typeface="Trebuchet MS"/>
            </a:endParaRPr>
          </a:p>
          <a:p>
            <a:pPr marL="12700" marR="5080">
              <a:lnSpc>
                <a:spcPct val="100000"/>
              </a:lnSpc>
              <a:buAutoNum type="arabicPeriod"/>
              <a:tabLst>
                <a:tab pos="307975" algn="l"/>
              </a:tabLst>
            </a:pPr>
            <a:r>
              <a:rPr sz="2100" b="1" spc="25" dirty="0">
                <a:solidFill>
                  <a:srgbClr val="1D1D1B"/>
                </a:solidFill>
                <a:latin typeface="Trebuchet MS"/>
                <a:cs typeface="Trebuchet MS"/>
              </a:rPr>
              <a:t>Set</a:t>
            </a:r>
            <a:r>
              <a:rPr sz="2100" b="1" spc="-55" dirty="0">
                <a:solidFill>
                  <a:srgbClr val="1D1D1B"/>
                </a:solidFill>
                <a:latin typeface="Trebuchet MS"/>
                <a:cs typeface="Trebuchet MS"/>
              </a:rPr>
              <a:t> </a:t>
            </a:r>
            <a:r>
              <a:rPr sz="2100" b="1" spc="50" dirty="0">
                <a:solidFill>
                  <a:srgbClr val="1D1D1B"/>
                </a:solidFill>
                <a:latin typeface="Trebuchet MS"/>
                <a:cs typeface="Trebuchet MS"/>
              </a:rPr>
              <a:t>up</a:t>
            </a:r>
            <a:r>
              <a:rPr sz="2100" b="1" spc="-50" dirty="0">
                <a:solidFill>
                  <a:srgbClr val="1D1D1B"/>
                </a:solidFill>
                <a:latin typeface="Trebuchet MS"/>
                <a:cs typeface="Trebuchet MS"/>
              </a:rPr>
              <a:t> </a:t>
            </a:r>
            <a:r>
              <a:rPr sz="2100" b="1" spc="-50" dirty="0">
                <a:solidFill>
                  <a:srgbClr val="D21924"/>
                </a:solidFill>
                <a:latin typeface="Trebuchet MS"/>
                <a:cs typeface="Trebuchet MS"/>
              </a:rPr>
              <a:t>clear </a:t>
            </a:r>
            <a:r>
              <a:rPr sz="2100" b="1" spc="10" dirty="0">
                <a:solidFill>
                  <a:srgbClr val="D21924"/>
                </a:solidFill>
                <a:latin typeface="Trebuchet MS"/>
                <a:cs typeface="Trebuchet MS"/>
              </a:rPr>
              <a:t>communication</a:t>
            </a:r>
            <a:r>
              <a:rPr sz="2100" b="1" spc="-55" dirty="0">
                <a:solidFill>
                  <a:srgbClr val="D21924"/>
                </a:solidFill>
                <a:latin typeface="Trebuchet MS"/>
                <a:cs typeface="Trebuchet MS"/>
              </a:rPr>
              <a:t> </a:t>
            </a:r>
            <a:r>
              <a:rPr sz="2100" b="1" spc="40" dirty="0">
                <a:solidFill>
                  <a:srgbClr val="D21924"/>
                </a:solidFill>
                <a:latin typeface="Trebuchet MS"/>
                <a:cs typeface="Trebuchet MS"/>
              </a:rPr>
              <a:t>paths</a:t>
            </a:r>
            <a:r>
              <a:rPr sz="2100" b="1" spc="-50" dirty="0">
                <a:solidFill>
                  <a:srgbClr val="D21924"/>
                </a:solidFill>
                <a:latin typeface="Trebuchet MS"/>
                <a:cs typeface="Trebuchet MS"/>
              </a:rPr>
              <a:t> </a:t>
            </a:r>
            <a:r>
              <a:rPr sz="2100" b="1" spc="-75" dirty="0">
                <a:solidFill>
                  <a:srgbClr val="1D1D1B"/>
                </a:solidFill>
                <a:latin typeface="Trebuchet MS"/>
                <a:cs typeface="Trebuchet MS"/>
              </a:rPr>
              <a:t>-</a:t>
            </a:r>
            <a:r>
              <a:rPr sz="2100" b="1" spc="-50" dirty="0">
                <a:solidFill>
                  <a:srgbClr val="1D1D1B"/>
                </a:solidFill>
                <a:latin typeface="Trebuchet MS"/>
                <a:cs typeface="Trebuchet MS"/>
              </a:rPr>
              <a:t> </a:t>
            </a:r>
            <a:r>
              <a:rPr sz="2100" dirty="0">
                <a:solidFill>
                  <a:srgbClr val="1D1D1B"/>
                </a:solidFill>
                <a:latin typeface="Trebuchet MS"/>
                <a:cs typeface="Trebuchet MS"/>
              </a:rPr>
              <a:t>Communi- </a:t>
            </a:r>
            <a:r>
              <a:rPr sz="2100" spc="-620" dirty="0">
                <a:solidFill>
                  <a:srgbClr val="1D1D1B"/>
                </a:solidFill>
                <a:latin typeface="Trebuchet MS"/>
                <a:cs typeface="Trebuchet MS"/>
              </a:rPr>
              <a:t> </a:t>
            </a:r>
            <a:r>
              <a:rPr sz="2100" spc="-55" dirty="0">
                <a:solidFill>
                  <a:srgbClr val="1D1D1B"/>
                </a:solidFill>
                <a:latin typeface="Trebuchet MS"/>
                <a:cs typeface="Trebuchet MS"/>
              </a:rPr>
              <a:t>cation </a:t>
            </a:r>
            <a:r>
              <a:rPr sz="2100" spc="-85" dirty="0">
                <a:solidFill>
                  <a:srgbClr val="1D1D1B"/>
                </a:solidFill>
                <a:latin typeface="Trebuchet MS"/>
                <a:cs typeface="Trebuchet MS"/>
              </a:rPr>
              <a:t>is</a:t>
            </a:r>
            <a:r>
              <a:rPr sz="2100" spc="-50" dirty="0">
                <a:solidFill>
                  <a:srgbClr val="1D1D1B"/>
                </a:solidFill>
                <a:latin typeface="Trebuchet MS"/>
                <a:cs typeface="Trebuchet MS"/>
              </a:rPr>
              <a:t> </a:t>
            </a:r>
            <a:r>
              <a:rPr sz="2100" spc="-85" dirty="0">
                <a:solidFill>
                  <a:srgbClr val="1D1D1B"/>
                </a:solidFill>
                <a:latin typeface="Trebuchet MS"/>
                <a:cs typeface="Trebuchet MS"/>
              </a:rPr>
              <a:t>central</a:t>
            </a:r>
            <a:r>
              <a:rPr sz="2100" spc="-50" dirty="0">
                <a:solidFill>
                  <a:srgbClr val="1D1D1B"/>
                </a:solidFill>
                <a:latin typeface="Trebuchet MS"/>
                <a:cs typeface="Trebuchet MS"/>
              </a:rPr>
              <a:t> </a:t>
            </a:r>
            <a:r>
              <a:rPr sz="2100" spc="-20" dirty="0">
                <a:solidFill>
                  <a:srgbClr val="1D1D1B"/>
                </a:solidFill>
                <a:latin typeface="Trebuchet MS"/>
                <a:cs typeface="Trebuchet MS"/>
              </a:rPr>
              <a:t>to</a:t>
            </a:r>
            <a:r>
              <a:rPr sz="2100" spc="-50" dirty="0">
                <a:solidFill>
                  <a:srgbClr val="1D1D1B"/>
                </a:solidFill>
                <a:latin typeface="Trebuchet MS"/>
                <a:cs typeface="Trebuchet MS"/>
              </a:rPr>
              <a:t> </a:t>
            </a:r>
            <a:r>
              <a:rPr sz="2100" spc="-65" dirty="0">
                <a:solidFill>
                  <a:srgbClr val="1D1D1B"/>
                </a:solidFill>
                <a:latin typeface="Trebuchet MS"/>
                <a:cs typeface="Trebuchet MS"/>
              </a:rPr>
              <a:t>collaboration.</a:t>
            </a:r>
            <a:endParaRPr sz="2100">
              <a:latin typeface="Trebuchet MS"/>
              <a:cs typeface="Trebuchet MS"/>
            </a:endParaRPr>
          </a:p>
        </p:txBody>
      </p:sp>
      <p:sp>
        <p:nvSpPr>
          <p:cNvPr id="10" name="object 10"/>
          <p:cNvSpPr/>
          <p:nvPr/>
        </p:nvSpPr>
        <p:spPr>
          <a:xfrm>
            <a:off x="0" y="5441825"/>
            <a:ext cx="8071484" cy="1348740"/>
          </a:xfrm>
          <a:custGeom>
            <a:avLst/>
            <a:gdLst/>
            <a:ahLst/>
            <a:cxnLst/>
            <a:rect l="l" t="t" r="r" b="b"/>
            <a:pathLst>
              <a:path w="8071484" h="1348740">
                <a:moveTo>
                  <a:pt x="7594545" y="0"/>
                </a:moveTo>
                <a:lnTo>
                  <a:pt x="192020" y="0"/>
                </a:lnTo>
                <a:lnTo>
                  <a:pt x="143501" y="2471"/>
                </a:lnTo>
                <a:lnTo>
                  <a:pt x="96341" y="9722"/>
                </a:lnTo>
                <a:lnTo>
                  <a:pt x="50787" y="21508"/>
                </a:lnTo>
                <a:lnTo>
                  <a:pt x="7080" y="37585"/>
                </a:lnTo>
                <a:lnTo>
                  <a:pt x="0" y="41010"/>
                </a:lnTo>
                <a:lnTo>
                  <a:pt x="0" y="1307224"/>
                </a:lnTo>
                <a:lnTo>
                  <a:pt x="50787" y="1326724"/>
                </a:lnTo>
                <a:lnTo>
                  <a:pt x="96341" y="1338510"/>
                </a:lnTo>
                <a:lnTo>
                  <a:pt x="143501" y="1345760"/>
                </a:lnTo>
                <a:lnTo>
                  <a:pt x="192020" y="1348231"/>
                </a:lnTo>
                <a:lnTo>
                  <a:pt x="7594545" y="1348231"/>
                </a:lnTo>
                <a:lnTo>
                  <a:pt x="7643067" y="1345760"/>
                </a:lnTo>
                <a:lnTo>
                  <a:pt x="7690227" y="1338510"/>
                </a:lnTo>
                <a:lnTo>
                  <a:pt x="7735783" y="1326724"/>
                </a:lnTo>
                <a:lnTo>
                  <a:pt x="7779490" y="1310648"/>
                </a:lnTo>
                <a:lnTo>
                  <a:pt x="7821104" y="1290524"/>
                </a:lnTo>
                <a:lnTo>
                  <a:pt x="7860380" y="1266599"/>
                </a:lnTo>
                <a:lnTo>
                  <a:pt x="7897074" y="1239114"/>
                </a:lnTo>
                <a:lnTo>
                  <a:pt x="7930943" y="1208316"/>
                </a:lnTo>
                <a:lnTo>
                  <a:pt x="7961741" y="1174447"/>
                </a:lnTo>
                <a:lnTo>
                  <a:pt x="7989226" y="1137753"/>
                </a:lnTo>
                <a:lnTo>
                  <a:pt x="8013152" y="1098476"/>
                </a:lnTo>
                <a:lnTo>
                  <a:pt x="8033275" y="1056863"/>
                </a:lnTo>
                <a:lnTo>
                  <a:pt x="8049352" y="1013156"/>
                </a:lnTo>
                <a:lnTo>
                  <a:pt x="8061137" y="967600"/>
                </a:lnTo>
                <a:lnTo>
                  <a:pt x="8068388" y="920439"/>
                </a:lnTo>
                <a:lnTo>
                  <a:pt x="8070859" y="871918"/>
                </a:lnTo>
                <a:lnTo>
                  <a:pt x="8070859" y="476326"/>
                </a:lnTo>
                <a:lnTo>
                  <a:pt x="8068388" y="427804"/>
                </a:lnTo>
                <a:lnTo>
                  <a:pt x="8061137" y="380643"/>
                </a:lnTo>
                <a:lnTo>
                  <a:pt x="8049352" y="335086"/>
                </a:lnTo>
                <a:lnTo>
                  <a:pt x="8033275" y="291379"/>
                </a:lnTo>
                <a:lnTo>
                  <a:pt x="8013152" y="249764"/>
                </a:lnTo>
                <a:lnTo>
                  <a:pt x="7989226" y="210487"/>
                </a:lnTo>
                <a:lnTo>
                  <a:pt x="7961741" y="173792"/>
                </a:lnTo>
                <a:lnTo>
                  <a:pt x="7930943" y="139922"/>
                </a:lnTo>
                <a:lnTo>
                  <a:pt x="7897074" y="109122"/>
                </a:lnTo>
                <a:lnTo>
                  <a:pt x="7860380" y="81636"/>
                </a:lnTo>
                <a:lnTo>
                  <a:pt x="7821104" y="57709"/>
                </a:lnTo>
                <a:lnTo>
                  <a:pt x="7779490" y="37585"/>
                </a:lnTo>
                <a:lnTo>
                  <a:pt x="7735783" y="21508"/>
                </a:lnTo>
                <a:lnTo>
                  <a:pt x="7690227" y="9722"/>
                </a:lnTo>
                <a:lnTo>
                  <a:pt x="7643067" y="2471"/>
                </a:lnTo>
                <a:lnTo>
                  <a:pt x="7594545" y="0"/>
                </a:lnTo>
                <a:close/>
              </a:path>
            </a:pathLst>
          </a:custGeom>
          <a:solidFill>
            <a:srgbClr val="D21924"/>
          </a:solidFill>
        </p:spPr>
        <p:txBody>
          <a:bodyPr wrap="square" lIns="0" tIns="0" rIns="0" bIns="0" rtlCol="0"/>
          <a:lstStyle/>
          <a:p>
            <a:endParaRPr/>
          </a:p>
        </p:txBody>
      </p:sp>
      <p:sp>
        <p:nvSpPr>
          <p:cNvPr id="11" name="object 11"/>
          <p:cNvSpPr txBox="1"/>
          <p:nvPr/>
        </p:nvSpPr>
        <p:spPr>
          <a:xfrm>
            <a:off x="1857393" y="5661949"/>
            <a:ext cx="5864225" cy="878840"/>
          </a:xfrm>
          <a:prstGeom prst="rect">
            <a:avLst/>
          </a:prstGeom>
        </p:spPr>
        <p:txBody>
          <a:bodyPr vert="horz" wrap="square" lIns="0" tIns="66040" rIns="0" bIns="0" rtlCol="0">
            <a:spAutoFit/>
          </a:bodyPr>
          <a:lstStyle/>
          <a:p>
            <a:pPr marL="12700" marR="676910">
              <a:lnSpc>
                <a:spcPts val="2100"/>
              </a:lnSpc>
              <a:spcBef>
                <a:spcPts val="520"/>
              </a:spcBef>
            </a:pPr>
            <a:r>
              <a:rPr sz="2100" spc="160" dirty="0">
                <a:solidFill>
                  <a:srgbClr val="FFFFFF"/>
                </a:solidFill>
                <a:latin typeface="Trebuchet MS"/>
                <a:cs typeface="Trebuchet MS"/>
              </a:rPr>
              <a:t>Finding </a:t>
            </a:r>
            <a:r>
              <a:rPr sz="2100" spc="145" dirty="0">
                <a:solidFill>
                  <a:srgbClr val="FFFFFF"/>
                </a:solidFill>
                <a:latin typeface="Trebuchet MS"/>
                <a:cs typeface="Trebuchet MS"/>
              </a:rPr>
              <a:t>the </a:t>
            </a:r>
            <a:r>
              <a:rPr sz="2100" spc="160" dirty="0">
                <a:solidFill>
                  <a:srgbClr val="FFFFFF"/>
                </a:solidFill>
                <a:latin typeface="Trebuchet MS"/>
                <a:cs typeface="Trebuchet MS"/>
              </a:rPr>
              <a:t>mutual </a:t>
            </a:r>
            <a:r>
              <a:rPr sz="2100" spc="135" dirty="0">
                <a:solidFill>
                  <a:srgbClr val="FFFFFF"/>
                </a:solidFill>
                <a:latin typeface="Trebuchet MS"/>
                <a:cs typeface="Trebuchet MS"/>
              </a:rPr>
              <a:t>benefits </a:t>
            </a:r>
            <a:r>
              <a:rPr sz="2100" spc="150" dirty="0">
                <a:solidFill>
                  <a:srgbClr val="FFFFFF"/>
                </a:solidFill>
                <a:latin typeface="Trebuchet MS"/>
                <a:cs typeface="Trebuchet MS"/>
              </a:rPr>
              <a:t>that </a:t>
            </a:r>
            <a:r>
              <a:rPr sz="2100" spc="225" dirty="0">
                <a:solidFill>
                  <a:srgbClr val="FFFFFF"/>
                </a:solidFill>
                <a:latin typeface="Trebuchet MS"/>
                <a:cs typeface="Trebuchet MS"/>
              </a:rPr>
              <a:t>you </a:t>
            </a:r>
            <a:r>
              <a:rPr sz="2100" spc="-620" dirty="0">
                <a:solidFill>
                  <a:srgbClr val="FFFFFF"/>
                </a:solidFill>
                <a:latin typeface="Trebuchet MS"/>
                <a:cs typeface="Trebuchet MS"/>
              </a:rPr>
              <a:t> </a:t>
            </a:r>
            <a:r>
              <a:rPr sz="2100" spc="185" dirty="0">
                <a:solidFill>
                  <a:srgbClr val="FFFFFF"/>
                </a:solidFill>
                <a:latin typeface="Trebuchet MS"/>
                <a:cs typeface="Trebuchet MS"/>
              </a:rPr>
              <a:t>may</a:t>
            </a:r>
            <a:r>
              <a:rPr sz="2100" spc="30" dirty="0">
                <a:solidFill>
                  <a:srgbClr val="FFFFFF"/>
                </a:solidFill>
                <a:latin typeface="Trebuchet MS"/>
                <a:cs typeface="Trebuchet MS"/>
              </a:rPr>
              <a:t> </a:t>
            </a:r>
            <a:r>
              <a:rPr sz="2100" spc="170" dirty="0">
                <a:solidFill>
                  <a:srgbClr val="FFFFFF"/>
                </a:solidFill>
                <a:latin typeface="Trebuchet MS"/>
                <a:cs typeface="Trebuchet MS"/>
              </a:rPr>
              <a:t>have</a:t>
            </a:r>
            <a:r>
              <a:rPr sz="2100" spc="30" dirty="0">
                <a:solidFill>
                  <a:srgbClr val="FFFFFF"/>
                </a:solidFill>
                <a:latin typeface="Trebuchet MS"/>
                <a:cs typeface="Trebuchet MS"/>
              </a:rPr>
              <a:t> </a:t>
            </a:r>
            <a:r>
              <a:rPr sz="2100" spc="200" dirty="0">
                <a:solidFill>
                  <a:srgbClr val="FFFFFF"/>
                </a:solidFill>
                <a:latin typeface="Trebuchet MS"/>
                <a:cs typeface="Trebuchet MS"/>
              </a:rPr>
              <a:t>through</a:t>
            </a:r>
            <a:r>
              <a:rPr sz="2100" spc="35" dirty="0">
                <a:solidFill>
                  <a:srgbClr val="FFFFFF"/>
                </a:solidFill>
                <a:latin typeface="Trebuchet MS"/>
                <a:cs typeface="Trebuchet MS"/>
              </a:rPr>
              <a:t> </a:t>
            </a:r>
            <a:r>
              <a:rPr sz="2100" spc="145" dirty="0">
                <a:solidFill>
                  <a:srgbClr val="FFFFFF"/>
                </a:solidFill>
                <a:latin typeface="Trebuchet MS"/>
                <a:cs typeface="Trebuchet MS"/>
              </a:rPr>
              <a:t>a</a:t>
            </a:r>
            <a:r>
              <a:rPr sz="2100" spc="30" dirty="0">
                <a:solidFill>
                  <a:srgbClr val="FFFFFF"/>
                </a:solidFill>
                <a:latin typeface="Trebuchet MS"/>
                <a:cs typeface="Trebuchet MS"/>
              </a:rPr>
              <a:t> </a:t>
            </a:r>
            <a:r>
              <a:rPr sz="2100" spc="135" dirty="0">
                <a:solidFill>
                  <a:srgbClr val="FFFFFF"/>
                </a:solidFill>
                <a:latin typeface="Trebuchet MS"/>
                <a:cs typeface="Trebuchet MS"/>
              </a:rPr>
              <a:t>collaboration</a:t>
            </a:r>
            <a:r>
              <a:rPr sz="2100" spc="35" dirty="0">
                <a:solidFill>
                  <a:srgbClr val="FFFFFF"/>
                </a:solidFill>
                <a:latin typeface="Trebuchet MS"/>
                <a:cs typeface="Trebuchet MS"/>
              </a:rPr>
              <a:t> </a:t>
            </a:r>
            <a:r>
              <a:rPr sz="2100" spc="114" dirty="0">
                <a:solidFill>
                  <a:srgbClr val="FFFFFF"/>
                </a:solidFill>
                <a:latin typeface="Trebuchet MS"/>
                <a:cs typeface="Trebuchet MS"/>
              </a:rPr>
              <a:t>is</a:t>
            </a:r>
            <a:r>
              <a:rPr sz="2100" spc="30" dirty="0">
                <a:solidFill>
                  <a:srgbClr val="FFFFFF"/>
                </a:solidFill>
                <a:latin typeface="Trebuchet MS"/>
                <a:cs typeface="Trebuchet MS"/>
              </a:rPr>
              <a:t> </a:t>
            </a:r>
            <a:r>
              <a:rPr sz="2100" spc="145" dirty="0">
                <a:solidFill>
                  <a:srgbClr val="FFFFFF"/>
                </a:solidFill>
                <a:latin typeface="Trebuchet MS"/>
                <a:cs typeface="Trebuchet MS"/>
              </a:rPr>
              <a:t>a</a:t>
            </a:r>
            <a:endParaRPr sz="2100">
              <a:latin typeface="Trebuchet MS"/>
              <a:cs typeface="Trebuchet MS"/>
            </a:endParaRPr>
          </a:p>
          <a:p>
            <a:pPr marL="12700">
              <a:lnSpc>
                <a:spcPts val="2100"/>
              </a:lnSpc>
            </a:pPr>
            <a:r>
              <a:rPr sz="2100" spc="155" dirty="0">
                <a:solidFill>
                  <a:srgbClr val="FFFFFF"/>
                </a:solidFill>
                <a:latin typeface="Trebuchet MS"/>
                <a:cs typeface="Trebuchet MS"/>
              </a:rPr>
              <a:t>very</a:t>
            </a:r>
            <a:r>
              <a:rPr sz="2100" spc="35" dirty="0">
                <a:solidFill>
                  <a:srgbClr val="FFFFFF"/>
                </a:solidFill>
                <a:latin typeface="Trebuchet MS"/>
                <a:cs typeface="Trebuchet MS"/>
              </a:rPr>
              <a:t> </a:t>
            </a:r>
            <a:r>
              <a:rPr sz="2100" spc="150" dirty="0">
                <a:solidFill>
                  <a:srgbClr val="FFFFFF"/>
                </a:solidFill>
                <a:latin typeface="Trebuchet MS"/>
                <a:cs typeface="Trebuchet MS"/>
              </a:rPr>
              <a:t>imaginative</a:t>
            </a:r>
            <a:r>
              <a:rPr sz="2100" spc="35" dirty="0">
                <a:solidFill>
                  <a:srgbClr val="FFFFFF"/>
                </a:solidFill>
                <a:latin typeface="Trebuchet MS"/>
                <a:cs typeface="Trebuchet MS"/>
              </a:rPr>
              <a:t> </a:t>
            </a:r>
            <a:r>
              <a:rPr sz="2100" spc="185" dirty="0">
                <a:solidFill>
                  <a:srgbClr val="FFFFFF"/>
                </a:solidFill>
                <a:latin typeface="Trebuchet MS"/>
                <a:cs typeface="Trebuchet MS"/>
              </a:rPr>
              <a:t>and</a:t>
            </a:r>
            <a:r>
              <a:rPr sz="2100" spc="35" dirty="0">
                <a:solidFill>
                  <a:srgbClr val="FFFFFF"/>
                </a:solidFill>
                <a:latin typeface="Trebuchet MS"/>
                <a:cs typeface="Trebuchet MS"/>
              </a:rPr>
              <a:t> </a:t>
            </a:r>
            <a:r>
              <a:rPr sz="2100" spc="100" dirty="0">
                <a:solidFill>
                  <a:srgbClr val="FFFFFF"/>
                </a:solidFill>
                <a:latin typeface="Trebuchet MS"/>
                <a:cs typeface="Trebuchet MS"/>
              </a:rPr>
              <a:t>creative</a:t>
            </a:r>
            <a:r>
              <a:rPr sz="2100" spc="35" dirty="0">
                <a:solidFill>
                  <a:srgbClr val="FFFFFF"/>
                </a:solidFill>
                <a:latin typeface="Trebuchet MS"/>
                <a:cs typeface="Trebuchet MS"/>
              </a:rPr>
              <a:t> </a:t>
            </a:r>
            <a:r>
              <a:rPr sz="2100" spc="130" dirty="0">
                <a:solidFill>
                  <a:srgbClr val="FFFFFF"/>
                </a:solidFill>
                <a:latin typeface="Trebuchet MS"/>
                <a:cs typeface="Trebuchet MS"/>
              </a:rPr>
              <a:t>procedure!!!</a:t>
            </a:r>
            <a:endParaRPr sz="2100">
              <a:latin typeface="Trebuchet MS"/>
              <a:cs typeface="Trebuchet MS"/>
            </a:endParaRPr>
          </a:p>
        </p:txBody>
      </p:sp>
      <p:grpSp>
        <p:nvGrpSpPr>
          <p:cNvPr id="12" name="object 12"/>
          <p:cNvGrpSpPr/>
          <p:nvPr/>
        </p:nvGrpSpPr>
        <p:grpSpPr>
          <a:xfrm>
            <a:off x="994514" y="5761586"/>
            <a:ext cx="542925" cy="760095"/>
            <a:chOff x="994514" y="5761586"/>
            <a:chExt cx="542925" cy="760095"/>
          </a:xfrm>
        </p:grpSpPr>
        <p:pic>
          <p:nvPicPr>
            <p:cNvPr id="13" name="object 13"/>
            <p:cNvPicPr/>
            <p:nvPr/>
          </p:nvPicPr>
          <p:blipFill>
            <a:blip r:embed="rId3" cstate="print"/>
            <a:stretch>
              <a:fillRect/>
            </a:stretch>
          </p:blipFill>
          <p:spPr>
            <a:xfrm>
              <a:off x="1147743" y="6348952"/>
              <a:ext cx="236047" cy="172143"/>
            </a:xfrm>
            <a:prstGeom prst="rect">
              <a:avLst/>
            </a:prstGeom>
          </p:spPr>
        </p:pic>
        <p:sp>
          <p:nvSpPr>
            <p:cNvPr id="14" name="object 14"/>
            <p:cNvSpPr/>
            <p:nvPr/>
          </p:nvSpPr>
          <p:spPr>
            <a:xfrm>
              <a:off x="1147698" y="6029650"/>
              <a:ext cx="64135" cy="300355"/>
            </a:xfrm>
            <a:custGeom>
              <a:avLst/>
              <a:gdLst/>
              <a:ahLst/>
              <a:cxnLst/>
              <a:rect l="l" t="t" r="r" b="b"/>
              <a:pathLst>
                <a:path w="64134" h="300354">
                  <a:moveTo>
                    <a:pt x="63753" y="299999"/>
                  </a:moveTo>
                  <a:lnTo>
                    <a:pt x="26365" y="128079"/>
                  </a:lnTo>
                  <a:lnTo>
                    <a:pt x="0" y="0"/>
                  </a:lnTo>
                </a:path>
              </a:pathLst>
            </a:custGeom>
            <a:ln w="38112">
              <a:solidFill>
                <a:srgbClr val="FFFFFF"/>
              </a:solidFill>
            </a:ln>
          </p:spPr>
          <p:txBody>
            <a:bodyPr wrap="square" lIns="0" tIns="0" rIns="0" bIns="0" rtlCol="0"/>
            <a:lstStyle/>
            <a:p>
              <a:endParaRPr/>
            </a:p>
          </p:txBody>
        </p:sp>
        <p:sp>
          <p:nvSpPr>
            <p:cNvPr id="15" name="object 15"/>
            <p:cNvSpPr/>
            <p:nvPr/>
          </p:nvSpPr>
          <p:spPr>
            <a:xfrm>
              <a:off x="1013570" y="5780642"/>
              <a:ext cx="504825" cy="549275"/>
            </a:xfrm>
            <a:custGeom>
              <a:avLst/>
              <a:gdLst/>
              <a:ahLst/>
              <a:cxnLst/>
              <a:rect l="l" t="t" r="r" b="b"/>
              <a:pathLst>
                <a:path w="504825" h="549275">
                  <a:moveTo>
                    <a:pt x="352602" y="549008"/>
                  </a:moveTo>
                  <a:lnTo>
                    <a:pt x="358584" y="525081"/>
                  </a:lnTo>
                  <a:lnTo>
                    <a:pt x="366928" y="502272"/>
                  </a:lnTo>
                  <a:lnTo>
                    <a:pt x="376504" y="480529"/>
                  </a:lnTo>
                  <a:lnTo>
                    <a:pt x="387248" y="460933"/>
                  </a:lnTo>
                  <a:lnTo>
                    <a:pt x="399224" y="442455"/>
                  </a:lnTo>
                  <a:lnTo>
                    <a:pt x="411149" y="423976"/>
                  </a:lnTo>
                  <a:lnTo>
                    <a:pt x="437451" y="389204"/>
                  </a:lnTo>
                  <a:lnTo>
                    <a:pt x="462533" y="354431"/>
                  </a:lnTo>
                  <a:lnTo>
                    <a:pt x="484073" y="317474"/>
                  </a:lnTo>
                  <a:lnTo>
                    <a:pt x="498398" y="276136"/>
                  </a:lnTo>
                  <a:lnTo>
                    <a:pt x="503161" y="241363"/>
                  </a:lnTo>
                  <a:lnTo>
                    <a:pt x="504393" y="229400"/>
                  </a:lnTo>
                  <a:lnTo>
                    <a:pt x="498398" y="182664"/>
                  </a:lnTo>
                  <a:lnTo>
                    <a:pt x="484073" y="140258"/>
                  </a:lnTo>
                  <a:lnTo>
                    <a:pt x="461352" y="101104"/>
                  </a:lnTo>
                  <a:lnTo>
                    <a:pt x="430288" y="67411"/>
                  </a:lnTo>
                  <a:lnTo>
                    <a:pt x="393230" y="39154"/>
                  </a:lnTo>
                  <a:lnTo>
                    <a:pt x="350202" y="18491"/>
                  </a:lnTo>
                  <a:lnTo>
                    <a:pt x="302399" y="4330"/>
                  </a:lnTo>
                  <a:lnTo>
                    <a:pt x="252196" y="0"/>
                  </a:lnTo>
                  <a:lnTo>
                    <a:pt x="225894" y="1079"/>
                  </a:lnTo>
                  <a:lnTo>
                    <a:pt x="176910" y="10858"/>
                  </a:lnTo>
                  <a:lnTo>
                    <a:pt x="132651" y="28257"/>
                  </a:lnTo>
                  <a:lnTo>
                    <a:pt x="92024" y="52184"/>
                  </a:lnTo>
                  <a:lnTo>
                    <a:pt x="58546" y="83705"/>
                  </a:lnTo>
                  <a:lnTo>
                    <a:pt x="31064" y="119595"/>
                  </a:lnTo>
                  <a:lnTo>
                    <a:pt x="11976" y="160883"/>
                  </a:lnTo>
                  <a:lnTo>
                    <a:pt x="2412" y="205473"/>
                  </a:lnTo>
                  <a:lnTo>
                    <a:pt x="0" y="229400"/>
                  </a:lnTo>
                  <a:lnTo>
                    <a:pt x="1181" y="241363"/>
                  </a:lnTo>
                  <a:lnTo>
                    <a:pt x="11976" y="297878"/>
                  </a:lnTo>
                  <a:lnTo>
                    <a:pt x="31064" y="337019"/>
                  </a:lnTo>
                  <a:lnTo>
                    <a:pt x="53784" y="371792"/>
                  </a:lnTo>
                  <a:lnTo>
                    <a:pt x="93243" y="423976"/>
                  </a:lnTo>
                  <a:lnTo>
                    <a:pt x="105168" y="442455"/>
                  </a:lnTo>
                  <a:lnTo>
                    <a:pt x="117144" y="460933"/>
                  </a:lnTo>
                  <a:lnTo>
                    <a:pt x="127888" y="480529"/>
                  </a:lnTo>
                  <a:lnTo>
                    <a:pt x="137464" y="502272"/>
                  </a:lnTo>
                  <a:lnTo>
                    <a:pt x="145808" y="525081"/>
                  </a:lnTo>
                  <a:lnTo>
                    <a:pt x="151790" y="549008"/>
                  </a:lnTo>
                </a:path>
              </a:pathLst>
            </a:custGeom>
            <a:ln w="38112">
              <a:solidFill>
                <a:srgbClr val="FFFFFF"/>
              </a:solidFill>
            </a:ln>
          </p:spPr>
          <p:txBody>
            <a:bodyPr wrap="square" lIns="0" tIns="0" rIns="0" bIns="0" rtlCol="0"/>
            <a:lstStyle/>
            <a:p>
              <a:endParaRPr/>
            </a:p>
          </p:txBody>
        </p:sp>
        <p:sp>
          <p:nvSpPr>
            <p:cNvPr id="16" name="object 16"/>
            <p:cNvSpPr/>
            <p:nvPr/>
          </p:nvSpPr>
          <p:spPr>
            <a:xfrm>
              <a:off x="1320087" y="6029655"/>
              <a:ext cx="70485" cy="300355"/>
            </a:xfrm>
            <a:custGeom>
              <a:avLst/>
              <a:gdLst/>
              <a:ahLst/>
              <a:cxnLst/>
              <a:rect l="l" t="t" r="r" b="b"/>
              <a:pathLst>
                <a:path w="70484" h="300354">
                  <a:moveTo>
                    <a:pt x="70129" y="0"/>
                  </a:moveTo>
                  <a:lnTo>
                    <a:pt x="41122" y="128079"/>
                  </a:lnTo>
                  <a:lnTo>
                    <a:pt x="0" y="299999"/>
                  </a:lnTo>
                </a:path>
              </a:pathLst>
            </a:custGeom>
            <a:ln w="38112">
              <a:solidFill>
                <a:srgbClr val="FFFFFF"/>
              </a:solidFill>
            </a:ln>
          </p:spPr>
          <p:txBody>
            <a:bodyPr wrap="square" lIns="0" tIns="0" rIns="0" bIns="0" rtlCol="0"/>
            <a:lstStyle/>
            <a:p>
              <a:endParaRPr/>
            </a:p>
          </p:txBody>
        </p:sp>
        <p:pic>
          <p:nvPicPr>
            <p:cNvPr id="17" name="object 17"/>
            <p:cNvPicPr/>
            <p:nvPr/>
          </p:nvPicPr>
          <p:blipFill>
            <a:blip r:embed="rId4" cstate="print"/>
            <a:stretch>
              <a:fillRect/>
            </a:stretch>
          </p:blipFill>
          <p:spPr>
            <a:xfrm>
              <a:off x="1160565" y="6004171"/>
              <a:ext cx="210400" cy="70027"/>
            </a:xfrm>
            <a:prstGeom prst="rect">
              <a:avLst/>
            </a:prstGeom>
          </p:spPr>
        </p:pic>
        <p:sp>
          <p:nvSpPr>
            <p:cNvPr id="18" name="object 18"/>
            <p:cNvSpPr/>
            <p:nvPr/>
          </p:nvSpPr>
          <p:spPr>
            <a:xfrm>
              <a:off x="1166804" y="6329695"/>
              <a:ext cx="198120" cy="0"/>
            </a:xfrm>
            <a:custGeom>
              <a:avLst/>
              <a:gdLst/>
              <a:ahLst/>
              <a:cxnLst/>
              <a:rect l="l" t="t" r="r" b="b"/>
              <a:pathLst>
                <a:path w="198119">
                  <a:moveTo>
                    <a:pt x="0" y="0"/>
                  </a:moveTo>
                  <a:lnTo>
                    <a:pt x="197929" y="0"/>
                  </a:lnTo>
                </a:path>
              </a:pathLst>
            </a:custGeom>
            <a:ln w="38112">
              <a:solidFill>
                <a:srgbClr val="FFFFFF"/>
              </a:solidFill>
            </a:ln>
          </p:spPr>
          <p:txBody>
            <a:bodyPr wrap="square" lIns="0" tIns="0" rIns="0" bIns="0" rtlCol="0"/>
            <a:lstStyle/>
            <a:p>
              <a:endParaRPr/>
            </a:p>
          </p:txBody>
        </p:sp>
      </p:grpSp>
      <p:sp>
        <p:nvSpPr>
          <p:cNvPr id="19" name="object 19"/>
          <p:cNvSpPr txBox="1"/>
          <p:nvPr/>
        </p:nvSpPr>
        <p:spPr>
          <a:xfrm>
            <a:off x="1044872" y="7020879"/>
            <a:ext cx="1816735" cy="574040"/>
          </a:xfrm>
          <a:prstGeom prst="rect">
            <a:avLst/>
          </a:prstGeom>
        </p:spPr>
        <p:txBody>
          <a:bodyPr vert="horz" wrap="square" lIns="0" tIns="12700" rIns="0" bIns="0" rtlCol="0">
            <a:spAutoFit/>
          </a:bodyPr>
          <a:lstStyle/>
          <a:p>
            <a:pPr marL="54610" marR="5080" indent="-42545">
              <a:lnSpc>
                <a:spcPct val="100000"/>
              </a:lnSpc>
              <a:spcBef>
                <a:spcPts val="100"/>
              </a:spcBef>
            </a:pPr>
            <a:r>
              <a:rPr sz="1200" spc="-50" dirty="0">
                <a:solidFill>
                  <a:srgbClr val="FFFFFF"/>
                </a:solidFill>
                <a:latin typeface="Trebuchet MS"/>
                <a:cs typeface="Trebuchet MS"/>
              </a:rPr>
              <a:t>The</a:t>
            </a:r>
            <a:r>
              <a:rPr sz="1200" spc="-30" dirty="0">
                <a:solidFill>
                  <a:srgbClr val="FFFFFF"/>
                </a:solidFill>
                <a:latin typeface="Trebuchet MS"/>
                <a:cs typeface="Trebuchet MS"/>
              </a:rPr>
              <a:t> Power </a:t>
            </a:r>
            <a:r>
              <a:rPr sz="1200" spc="-15" dirty="0">
                <a:solidFill>
                  <a:srgbClr val="FFFFFF"/>
                </a:solidFill>
                <a:latin typeface="Trebuchet MS"/>
                <a:cs typeface="Trebuchet MS"/>
              </a:rPr>
              <a:t>of</a:t>
            </a:r>
            <a:r>
              <a:rPr sz="1200" spc="-30" dirty="0">
                <a:solidFill>
                  <a:srgbClr val="FFFFFF"/>
                </a:solidFill>
                <a:latin typeface="Trebuchet MS"/>
                <a:cs typeface="Trebuchet MS"/>
              </a:rPr>
              <a:t> </a:t>
            </a:r>
            <a:r>
              <a:rPr sz="1200" spc="-20" dirty="0">
                <a:solidFill>
                  <a:srgbClr val="FFFFFF"/>
                </a:solidFill>
                <a:latin typeface="Trebuchet MS"/>
                <a:cs typeface="Trebuchet MS"/>
              </a:rPr>
              <a:t>Collaboration  </a:t>
            </a:r>
            <a:r>
              <a:rPr sz="1200" spc="-10" dirty="0">
                <a:solidFill>
                  <a:srgbClr val="FFFFFF"/>
                </a:solidFill>
                <a:latin typeface="Trebuchet MS"/>
                <a:cs typeface="Trebuchet MS"/>
              </a:rPr>
              <a:t>and</a:t>
            </a:r>
            <a:r>
              <a:rPr sz="1200" spc="-35" dirty="0">
                <a:solidFill>
                  <a:srgbClr val="FFFFFF"/>
                </a:solidFill>
                <a:latin typeface="Trebuchet MS"/>
                <a:cs typeface="Trebuchet MS"/>
              </a:rPr>
              <a:t> </a:t>
            </a:r>
            <a:r>
              <a:rPr sz="1200" spc="-15" dirty="0">
                <a:solidFill>
                  <a:srgbClr val="FFFFFF"/>
                </a:solidFill>
                <a:latin typeface="Trebuchet MS"/>
                <a:cs typeface="Trebuchet MS"/>
              </a:rPr>
              <a:t>Networks</a:t>
            </a:r>
            <a:r>
              <a:rPr sz="1200" spc="-35" dirty="0">
                <a:solidFill>
                  <a:srgbClr val="FFFFFF"/>
                </a:solidFill>
                <a:latin typeface="Trebuchet MS"/>
                <a:cs typeface="Trebuchet MS"/>
              </a:rPr>
              <a:t> </a:t>
            </a:r>
            <a:r>
              <a:rPr sz="1200" spc="-45" dirty="0">
                <a:solidFill>
                  <a:srgbClr val="FFFFFF"/>
                </a:solidFill>
                <a:latin typeface="Trebuchet MS"/>
                <a:cs typeface="Trebuchet MS"/>
              </a:rPr>
              <a:t>-</a:t>
            </a:r>
            <a:endParaRPr sz="1200">
              <a:latin typeface="Trebuchet MS"/>
              <a:cs typeface="Trebuchet MS"/>
            </a:endParaRPr>
          </a:p>
          <a:p>
            <a:pPr marL="54610">
              <a:lnSpc>
                <a:spcPct val="100000"/>
              </a:lnSpc>
            </a:pPr>
            <a:r>
              <a:rPr sz="1200" spc="5" dirty="0">
                <a:solidFill>
                  <a:srgbClr val="FFFFFF"/>
                </a:solidFill>
                <a:latin typeface="Trebuchet MS"/>
                <a:cs typeface="Trebuchet MS"/>
              </a:rPr>
              <a:t>EMINENT</a:t>
            </a:r>
            <a:r>
              <a:rPr sz="1200" spc="-75" dirty="0">
                <a:solidFill>
                  <a:srgbClr val="FFFFFF"/>
                </a:solidFill>
                <a:latin typeface="Trebuchet MS"/>
                <a:cs typeface="Trebuchet MS"/>
              </a:rPr>
              <a:t> </a:t>
            </a:r>
            <a:r>
              <a:rPr sz="1200" spc="-40" dirty="0">
                <a:solidFill>
                  <a:srgbClr val="FFFFFF"/>
                </a:solidFill>
                <a:latin typeface="Trebuchet MS"/>
                <a:cs typeface="Trebuchet MS"/>
              </a:rPr>
              <a:t>PROJECT</a:t>
            </a:r>
            <a:endParaRPr sz="12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6267450" cy="7772400"/>
            <a:chOff x="0" y="0"/>
            <a:chExt cx="6267450" cy="7772400"/>
          </a:xfrm>
        </p:grpSpPr>
        <p:pic>
          <p:nvPicPr>
            <p:cNvPr id="3" name="object 3"/>
            <p:cNvPicPr/>
            <p:nvPr/>
          </p:nvPicPr>
          <p:blipFill>
            <a:blip r:embed="rId2" cstate="print"/>
            <a:stretch>
              <a:fillRect/>
            </a:stretch>
          </p:blipFill>
          <p:spPr>
            <a:xfrm>
              <a:off x="0" y="0"/>
              <a:ext cx="6165443" cy="7772400"/>
            </a:xfrm>
            <a:prstGeom prst="rect">
              <a:avLst/>
            </a:prstGeom>
          </p:spPr>
        </p:pic>
        <p:pic>
          <p:nvPicPr>
            <p:cNvPr id="4" name="object 4"/>
            <p:cNvPicPr/>
            <p:nvPr/>
          </p:nvPicPr>
          <p:blipFill>
            <a:blip r:embed="rId3" cstate="print"/>
            <a:stretch>
              <a:fillRect/>
            </a:stretch>
          </p:blipFill>
          <p:spPr>
            <a:xfrm>
              <a:off x="3067444" y="0"/>
              <a:ext cx="3199383" cy="7772399"/>
            </a:xfrm>
            <a:prstGeom prst="rect">
              <a:avLst/>
            </a:prstGeom>
          </p:spPr>
        </p:pic>
        <p:sp>
          <p:nvSpPr>
            <p:cNvPr id="5" name="object 5"/>
            <p:cNvSpPr/>
            <p:nvPr/>
          </p:nvSpPr>
          <p:spPr>
            <a:xfrm>
              <a:off x="0" y="663935"/>
              <a:ext cx="5544185" cy="532765"/>
            </a:xfrm>
            <a:custGeom>
              <a:avLst/>
              <a:gdLst/>
              <a:ahLst/>
              <a:cxnLst/>
              <a:rect l="l" t="t" r="r" b="b"/>
              <a:pathLst>
                <a:path w="5544185" h="532765">
                  <a:moveTo>
                    <a:pt x="5309896" y="0"/>
                  </a:moveTo>
                  <a:lnTo>
                    <a:pt x="0" y="0"/>
                  </a:lnTo>
                  <a:lnTo>
                    <a:pt x="0" y="532688"/>
                  </a:lnTo>
                  <a:lnTo>
                    <a:pt x="5309896" y="532688"/>
                  </a:lnTo>
                  <a:lnTo>
                    <a:pt x="5356888" y="527914"/>
                  </a:lnTo>
                  <a:lnTo>
                    <a:pt x="5400727" y="514230"/>
                  </a:lnTo>
                  <a:lnTo>
                    <a:pt x="5440452" y="492596"/>
                  </a:lnTo>
                  <a:lnTo>
                    <a:pt x="5475106" y="463972"/>
                  </a:lnTo>
                  <a:lnTo>
                    <a:pt x="5503728" y="429317"/>
                  </a:lnTo>
                  <a:lnTo>
                    <a:pt x="5525361" y="389592"/>
                  </a:lnTo>
                  <a:lnTo>
                    <a:pt x="5539044" y="345755"/>
                  </a:lnTo>
                  <a:lnTo>
                    <a:pt x="5543818" y="298767"/>
                  </a:lnTo>
                  <a:lnTo>
                    <a:pt x="5543818" y="233921"/>
                  </a:lnTo>
                  <a:lnTo>
                    <a:pt x="5539044" y="186933"/>
                  </a:lnTo>
                  <a:lnTo>
                    <a:pt x="5525361" y="143096"/>
                  </a:lnTo>
                  <a:lnTo>
                    <a:pt x="5503728" y="103371"/>
                  </a:lnTo>
                  <a:lnTo>
                    <a:pt x="5475106" y="68716"/>
                  </a:lnTo>
                  <a:lnTo>
                    <a:pt x="5440452" y="40092"/>
                  </a:lnTo>
                  <a:lnTo>
                    <a:pt x="5400727" y="18458"/>
                  </a:lnTo>
                  <a:lnTo>
                    <a:pt x="5356888" y="4774"/>
                  </a:lnTo>
                  <a:lnTo>
                    <a:pt x="5309896" y="0"/>
                  </a:lnTo>
                  <a:close/>
                </a:path>
              </a:pathLst>
            </a:custGeom>
            <a:solidFill>
              <a:srgbClr val="D21924"/>
            </a:solidFill>
          </p:spPr>
          <p:txBody>
            <a:bodyPr wrap="square" lIns="0" tIns="0" rIns="0" bIns="0" rtlCol="0"/>
            <a:lstStyle/>
            <a:p>
              <a:endParaRPr/>
            </a:p>
          </p:txBody>
        </p:sp>
      </p:grpSp>
      <p:sp>
        <p:nvSpPr>
          <p:cNvPr id="6" name="object 6"/>
          <p:cNvSpPr txBox="1"/>
          <p:nvPr/>
        </p:nvSpPr>
        <p:spPr>
          <a:xfrm>
            <a:off x="9384014" y="5436214"/>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20" dirty="0">
                <a:solidFill>
                  <a:srgbClr val="5E5D5D"/>
                </a:solidFill>
                <a:latin typeface="Trebuchet MS"/>
                <a:cs typeface="Trebuchet MS"/>
              </a:rPr>
              <a:t>Malu</a:t>
            </a:r>
            <a:r>
              <a:rPr sz="1000" spc="-30" dirty="0">
                <a:solidFill>
                  <a:srgbClr val="5E5D5D"/>
                </a:solidFill>
                <a:latin typeface="Trebuchet MS"/>
                <a:cs typeface="Trebuchet MS"/>
              </a:rPr>
              <a:t> </a:t>
            </a:r>
            <a:r>
              <a:rPr sz="1000" spc="-40" dirty="0">
                <a:solidFill>
                  <a:srgbClr val="5E5D5D"/>
                </a:solidFill>
                <a:latin typeface="Trebuchet MS"/>
                <a:cs typeface="Trebuchet MS"/>
              </a:rPr>
              <a:t>Laker</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
        <p:nvSpPr>
          <p:cNvPr id="7" name="object 7"/>
          <p:cNvSpPr txBox="1">
            <a:spLocks noGrp="1"/>
          </p:cNvSpPr>
          <p:nvPr>
            <p:ph type="title"/>
          </p:nvPr>
        </p:nvSpPr>
        <p:spPr>
          <a:xfrm>
            <a:off x="1260300" y="731570"/>
            <a:ext cx="4001135" cy="345440"/>
          </a:xfrm>
          <a:prstGeom prst="rect">
            <a:avLst/>
          </a:prstGeom>
        </p:spPr>
        <p:txBody>
          <a:bodyPr vert="horz" wrap="square" lIns="0" tIns="12700" rIns="0" bIns="0" rtlCol="0">
            <a:spAutoFit/>
          </a:bodyPr>
          <a:lstStyle/>
          <a:p>
            <a:pPr marL="12700">
              <a:lnSpc>
                <a:spcPct val="100000"/>
              </a:lnSpc>
              <a:spcBef>
                <a:spcPts val="100"/>
              </a:spcBef>
            </a:pPr>
            <a:r>
              <a:rPr sz="2100" spc="25" dirty="0">
                <a:solidFill>
                  <a:srgbClr val="FFFFFF"/>
                </a:solidFill>
                <a:latin typeface="Trebuchet MS"/>
                <a:cs typeface="Trebuchet MS"/>
              </a:rPr>
              <a:t>Collaboration</a:t>
            </a:r>
            <a:r>
              <a:rPr sz="2100" spc="-70" dirty="0">
                <a:solidFill>
                  <a:srgbClr val="FFFFFF"/>
                </a:solidFill>
                <a:latin typeface="Trebuchet MS"/>
                <a:cs typeface="Trebuchet MS"/>
              </a:rPr>
              <a:t> </a:t>
            </a:r>
            <a:r>
              <a:rPr sz="2100" spc="40" dirty="0">
                <a:solidFill>
                  <a:srgbClr val="FFFFFF"/>
                </a:solidFill>
                <a:latin typeface="Trebuchet MS"/>
                <a:cs typeface="Trebuchet MS"/>
              </a:rPr>
              <a:t>tools</a:t>
            </a:r>
            <a:r>
              <a:rPr sz="2100" spc="-65" dirty="0">
                <a:solidFill>
                  <a:srgbClr val="FFFFFF"/>
                </a:solidFill>
                <a:latin typeface="Trebuchet MS"/>
                <a:cs typeface="Trebuchet MS"/>
              </a:rPr>
              <a:t> </a:t>
            </a:r>
            <a:r>
              <a:rPr sz="2100" spc="30" dirty="0">
                <a:solidFill>
                  <a:srgbClr val="FFFFFF"/>
                </a:solidFill>
                <a:latin typeface="Trebuchet MS"/>
                <a:cs typeface="Trebuchet MS"/>
              </a:rPr>
              <a:t>&amp;</a:t>
            </a:r>
            <a:r>
              <a:rPr sz="2100" spc="-65" dirty="0">
                <a:solidFill>
                  <a:srgbClr val="FFFFFF"/>
                </a:solidFill>
                <a:latin typeface="Trebuchet MS"/>
                <a:cs typeface="Trebuchet MS"/>
              </a:rPr>
              <a:t> </a:t>
            </a:r>
            <a:r>
              <a:rPr sz="2100" spc="25" dirty="0">
                <a:solidFill>
                  <a:srgbClr val="FFFFFF"/>
                </a:solidFill>
                <a:latin typeface="Trebuchet MS"/>
                <a:cs typeface="Trebuchet MS"/>
              </a:rPr>
              <a:t>platforms</a:t>
            </a:r>
            <a:endParaRPr sz="2100">
              <a:latin typeface="Trebuchet MS"/>
              <a:cs typeface="Trebuchet MS"/>
            </a:endParaRPr>
          </a:p>
        </p:txBody>
      </p:sp>
      <p:sp>
        <p:nvSpPr>
          <p:cNvPr id="8" name="object 8"/>
          <p:cNvSpPr/>
          <p:nvPr/>
        </p:nvSpPr>
        <p:spPr>
          <a:xfrm>
            <a:off x="4788205" y="1680844"/>
            <a:ext cx="45719" cy="4991438"/>
          </a:xfrm>
          <a:custGeom>
            <a:avLst/>
            <a:gdLst/>
            <a:ahLst/>
            <a:cxnLst/>
            <a:rect l="l" t="t" r="r" b="b"/>
            <a:pathLst>
              <a:path w="101600" h="5429250">
                <a:moveTo>
                  <a:pt x="95250" y="47625"/>
                </a:moveTo>
                <a:lnTo>
                  <a:pt x="91490" y="29133"/>
                </a:lnTo>
                <a:lnTo>
                  <a:pt x="81254" y="13995"/>
                </a:lnTo>
                <a:lnTo>
                  <a:pt x="66116" y="3759"/>
                </a:lnTo>
                <a:lnTo>
                  <a:pt x="47625" y="0"/>
                </a:lnTo>
                <a:lnTo>
                  <a:pt x="29133" y="3759"/>
                </a:lnTo>
                <a:lnTo>
                  <a:pt x="13995" y="13995"/>
                </a:lnTo>
                <a:lnTo>
                  <a:pt x="3759" y="29133"/>
                </a:lnTo>
                <a:lnTo>
                  <a:pt x="0" y="47625"/>
                </a:lnTo>
                <a:lnTo>
                  <a:pt x="0" y="439000"/>
                </a:lnTo>
                <a:lnTo>
                  <a:pt x="3759" y="457492"/>
                </a:lnTo>
                <a:lnTo>
                  <a:pt x="13995" y="472643"/>
                </a:lnTo>
                <a:lnTo>
                  <a:pt x="29133" y="482866"/>
                </a:lnTo>
                <a:lnTo>
                  <a:pt x="47625" y="486625"/>
                </a:lnTo>
                <a:lnTo>
                  <a:pt x="66116" y="482866"/>
                </a:lnTo>
                <a:lnTo>
                  <a:pt x="81254" y="472643"/>
                </a:lnTo>
                <a:lnTo>
                  <a:pt x="91490" y="457492"/>
                </a:lnTo>
                <a:lnTo>
                  <a:pt x="95250" y="439000"/>
                </a:lnTo>
                <a:lnTo>
                  <a:pt x="95250" y="47625"/>
                </a:lnTo>
                <a:close/>
              </a:path>
              <a:path w="101600" h="5429250">
                <a:moveTo>
                  <a:pt x="101600" y="4989944"/>
                </a:moveTo>
                <a:lnTo>
                  <a:pt x="97840" y="4971453"/>
                </a:lnTo>
                <a:lnTo>
                  <a:pt x="87604" y="4956302"/>
                </a:lnTo>
                <a:lnTo>
                  <a:pt x="72466" y="4946078"/>
                </a:lnTo>
                <a:lnTo>
                  <a:pt x="53975" y="4942319"/>
                </a:lnTo>
                <a:lnTo>
                  <a:pt x="35483" y="4946078"/>
                </a:lnTo>
                <a:lnTo>
                  <a:pt x="20345" y="4956302"/>
                </a:lnTo>
                <a:lnTo>
                  <a:pt x="10109" y="4971453"/>
                </a:lnTo>
                <a:lnTo>
                  <a:pt x="6350" y="4989944"/>
                </a:lnTo>
                <a:lnTo>
                  <a:pt x="6350" y="5381320"/>
                </a:lnTo>
                <a:lnTo>
                  <a:pt x="10109" y="5399811"/>
                </a:lnTo>
                <a:lnTo>
                  <a:pt x="20345" y="5414950"/>
                </a:lnTo>
                <a:lnTo>
                  <a:pt x="35483" y="5425186"/>
                </a:lnTo>
                <a:lnTo>
                  <a:pt x="53975" y="5428945"/>
                </a:lnTo>
                <a:lnTo>
                  <a:pt x="72466" y="5425186"/>
                </a:lnTo>
                <a:lnTo>
                  <a:pt x="87604" y="5414950"/>
                </a:lnTo>
                <a:lnTo>
                  <a:pt x="97840" y="5399811"/>
                </a:lnTo>
                <a:lnTo>
                  <a:pt x="101600" y="5381320"/>
                </a:lnTo>
                <a:lnTo>
                  <a:pt x="101600" y="4989944"/>
                </a:lnTo>
                <a:close/>
              </a:path>
              <a:path w="101600" h="5429250">
                <a:moveTo>
                  <a:pt x="101600" y="3580765"/>
                </a:moveTo>
                <a:lnTo>
                  <a:pt x="98285" y="3564496"/>
                </a:lnTo>
                <a:lnTo>
                  <a:pt x="89281" y="3551174"/>
                </a:lnTo>
                <a:lnTo>
                  <a:pt x="75958" y="3542169"/>
                </a:lnTo>
                <a:lnTo>
                  <a:pt x="59690" y="3538855"/>
                </a:lnTo>
                <a:lnTo>
                  <a:pt x="48272" y="3538855"/>
                </a:lnTo>
                <a:lnTo>
                  <a:pt x="31991" y="3542169"/>
                </a:lnTo>
                <a:lnTo>
                  <a:pt x="18669" y="3551174"/>
                </a:lnTo>
                <a:lnTo>
                  <a:pt x="9664" y="3564496"/>
                </a:lnTo>
                <a:lnTo>
                  <a:pt x="6362" y="3580765"/>
                </a:lnTo>
                <a:lnTo>
                  <a:pt x="6362" y="4559376"/>
                </a:lnTo>
                <a:lnTo>
                  <a:pt x="9664" y="4575657"/>
                </a:lnTo>
                <a:lnTo>
                  <a:pt x="18669" y="4588980"/>
                </a:lnTo>
                <a:lnTo>
                  <a:pt x="31991" y="4597984"/>
                </a:lnTo>
                <a:lnTo>
                  <a:pt x="48272" y="4601286"/>
                </a:lnTo>
                <a:lnTo>
                  <a:pt x="59690" y="4601286"/>
                </a:lnTo>
                <a:lnTo>
                  <a:pt x="75958" y="4597984"/>
                </a:lnTo>
                <a:lnTo>
                  <a:pt x="89281" y="4588980"/>
                </a:lnTo>
                <a:lnTo>
                  <a:pt x="98285" y="4575657"/>
                </a:lnTo>
                <a:lnTo>
                  <a:pt x="101600" y="4559376"/>
                </a:lnTo>
                <a:lnTo>
                  <a:pt x="101600" y="3580765"/>
                </a:lnTo>
                <a:close/>
              </a:path>
              <a:path w="101600" h="5429250">
                <a:moveTo>
                  <a:pt x="101600" y="2488019"/>
                </a:moveTo>
                <a:lnTo>
                  <a:pt x="98666" y="2473604"/>
                </a:lnTo>
                <a:lnTo>
                  <a:pt x="90690" y="2461793"/>
                </a:lnTo>
                <a:lnTo>
                  <a:pt x="78879" y="2453817"/>
                </a:lnTo>
                <a:lnTo>
                  <a:pt x="64465" y="2450884"/>
                </a:lnTo>
                <a:lnTo>
                  <a:pt x="43484" y="2450884"/>
                </a:lnTo>
                <a:lnTo>
                  <a:pt x="29070" y="2453817"/>
                </a:lnTo>
                <a:lnTo>
                  <a:pt x="17259" y="2461793"/>
                </a:lnTo>
                <a:lnTo>
                  <a:pt x="9283" y="2473604"/>
                </a:lnTo>
                <a:lnTo>
                  <a:pt x="6350" y="2488019"/>
                </a:lnTo>
                <a:lnTo>
                  <a:pt x="6350" y="3247720"/>
                </a:lnTo>
                <a:lnTo>
                  <a:pt x="9283" y="3262147"/>
                </a:lnTo>
                <a:lnTo>
                  <a:pt x="17259" y="3273945"/>
                </a:lnTo>
                <a:lnTo>
                  <a:pt x="29070" y="3281934"/>
                </a:lnTo>
                <a:lnTo>
                  <a:pt x="43484" y="3284855"/>
                </a:lnTo>
                <a:lnTo>
                  <a:pt x="64465" y="3284855"/>
                </a:lnTo>
                <a:lnTo>
                  <a:pt x="78879" y="3281934"/>
                </a:lnTo>
                <a:lnTo>
                  <a:pt x="90690" y="3273945"/>
                </a:lnTo>
                <a:lnTo>
                  <a:pt x="98666" y="3262147"/>
                </a:lnTo>
                <a:lnTo>
                  <a:pt x="101600" y="3247720"/>
                </a:lnTo>
                <a:lnTo>
                  <a:pt x="101600" y="2488019"/>
                </a:lnTo>
                <a:close/>
              </a:path>
              <a:path w="101600" h="5429250">
                <a:moveTo>
                  <a:pt x="101600" y="834821"/>
                </a:moveTo>
                <a:lnTo>
                  <a:pt x="97840" y="816330"/>
                </a:lnTo>
                <a:lnTo>
                  <a:pt x="87604" y="801179"/>
                </a:lnTo>
                <a:lnTo>
                  <a:pt x="72466" y="790956"/>
                </a:lnTo>
                <a:lnTo>
                  <a:pt x="53975" y="787196"/>
                </a:lnTo>
                <a:lnTo>
                  <a:pt x="35483" y="790956"/>
                </a:lnTo>
                <a:lnTo>
                  <a:pt x="20345" y="801179"/>
                </a:lnTo>
                <a:lnTo>
                  <a:pt x="10109" y="816330"/>
                </a:lnTo>
                <a:lnTo>
                  <a:pt x="6350" y="834821"/>
                </a:lnTo>
                <a:lnTo>
                  <a:pt x="6350" y="2111171"/>
                </a:lnTo>
                <a:lnTo>
                  <a:pt x="10109" y="2129663"/>
                </a:lnTo>
                <a:lnTo>
                  <a:pt x="20345" y="2144801"/>
                </a:lnTo>
                <a:lnTo>
                  <a:pt x="35483" y="2155037"/>
                </a:lnTo>
                <a:lnTo>
                  <a:pt x="53975" y="2158796"/>
                </a:lnTo>
                <a:lnTo>
                  <a:pt x="72466" y="2155037"/>
                </a:lnTo>
                <a:lnTo>
                  <a:pt x="87604" y="2144801"/>
                </a:lnTo>
                <a:lnTo>
                  <a:pt x="97840" y="2129663"/>
                </a:lnTo>
                <a:lnTo>
                  <a:pt x="101600" y="2111171"/>
                </a:lnTo>
                <a:lnTo>
                  <a:pt x="101600" y="834821"/>
                </a:lnTo>
                <a:close/>
              </a:path>
            </a:pathLst>
          </a:custGeom>
          <a:solidFill>
            <a:srgbClr val="D21924"/>
          </a:solidFill>
        </p:spPr>
        <p:txBody>
          <a:bodyPr wrap="square" lIns="0" tIns="0" rIns="0" bIns="0" rtlCol="0"/>
          <a:lstStyle/>
          <a:p>
            <a:endParaRPr/>
          </a:p>
        </p:txBody>
      </p:sp>
      <p:sp>
        <p:nvSpPr>
          <p:cNvPr id="9" name="object 9"/>
          <p:cNvSpPr txBox="1"/>
          <p:nvPr/>
        </p:nvSpPr>
        <p:spPr>
          <a:xfrm>
            <a:off x="4314820" y="1457308"/>
            <a:ext cx="298450" cy="1608455"/>
          </a:xfrm>
          <a:prstGeom prst="rect">
            <a:avLst/>
          </a:prstGeom>
        </p:spPr>
        <p:txBody>
          <a:bodyPr vert="horz" wrap="square" lIns="0" tIns="255270" rIns="0" bIns="0" rtlCol="0">
            <a:spAutoFit/>
          </a:bodyPr>
          <a:lstStyle/>
          <a:p>
            <a:pPr marL="12700">
              <a:lnSpc>
                <a:spcPct val="100000"/>
              </a:lnSpc>
              <a:spcBef>
                <a:spcPts val="2010"/>
              </a:spcBef>
            </a:pPr>
            <a:r>
              <a:rPr sz="3600" spc="254" dirty="0">
                <a:solidFill>
                  <a:srgbClr val="D21924"/>
                </a:solidFill>
                <a:latin typeface="Trebuchet MS"/>
                <a:cs typeface="Trebuchet MS"/>
              </a:rPr>
              <a:t>1</a:t>
            </a:r>
            <a:endParaRPr sz="3600">
              <a:latin typeface="Trebuchet MS"/>
              <a:cs typeface="Trebuchet MS"/>
            </a:endParaRPr>
          </a:p>
          <a:p>
            <a:pPr marL="12700">
              <a:lnSpc>
                <a:spcPct val="100000"/>
              </a:lnSpc>
              <a:spcBef>
                <a:spcPts val="1910"/>
              </a:spcBef>
            </a:pPr>
            <a:r>
              <a:rPr sz="3600" spc="254" dirty="0">
                <a:solidFill>
                  <a:srgbClr val="D21924"/>
                </a:solidFill>
                <a:latin typeface="Trebuchet MS"/>
                <a:cs typeface="Trebuchet MS"/>
              </a:rPr>
              <a:t>2</a:t>
            </a:r>
            <a:endParaRPr sz="3600">
              <a:latin typeface="Trebuchet MS"/>
              <a:cs typeface="Trebuchet MS"/>
            </a:endParaRPr>
          </a:p>
        </p:txBody>
      </p:sp>
      <p:sp>
        <p:nvSpPr>
          <p:cNvPr id="10" name="object 10"/>
          <p:cNvSpPr txBox="1"/>
          <p:nvPr/>
        </p:nvSpPr>
        <p:spPr>
          <a:xfrm>
            <a:off x="4308685" y="3995877"/>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3</a:t>
            </a:r>
            <a:endParaRPr sz="3600">
              <a:latin typeface="Trebuchet MS"/>
              <a:cs typeface="Trebuchet MS"/>
            </a:endParaRPr>
          </a:p>
        </p:txBody>
      </p:sp>
      <p:sp>
        <p:nvSpPr>
          <p:cNvPr id="11" name="object 11"/>
          <p:cNvSpPr txBox="1"/>
          <p:nvPr/>
        </p:nvSpPr>
        <p:spPr>
          <a:xfrm>
            <a:off x="4308685" y="5117845"/>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4</a:t>
            </a:r>
            <a:endParaRPr sz="3600">
              <a:latin typeface="Trebuchet MS"/>
              <a:cs typeface="Trebuchet MS"/>
            </a:endParaRPr>
          </a:p>
        </p:txBody>
      </p:sp>
      <p:sp>
        <p:nvSpPr>
          <p:cNvPr id="12" name="object 12"/>
          <p:cNvSpPr txBox="1"/>
          <p:nvPr/>
        </p:nvSpPr>
        <p:spPr>
          <a:xfrm>
            <a:off x="4314820" y="6172216"/>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5</a:t>
            </a:r>
            <a:endParaRPr sz="3600">
              <a:latin typeface="Trebuchet MS"/>
              <a:cs typeface="Trebuchet MS"/>
            </a:endParaRPr>
          </a:p>
        </p:txBody>
      </p:sp>
      <p:sp>
        <p:nvSpPr>
          <p:cNvPr id="13" name="object 13"/>
          <p:cNvSpPr txBox="1"/>
          <p:nvPr/>
        </p:nvSpPr>
        <p:spPr>
          <a:xfrm>
            <a:off x="5003625" y="1623690"/>
            <a:ext cx="4131945" cy="574040"/>
          </a:xfrm>
          <a:prstGeom prst="rect">
            <a:avLst/>
          </a:prstGeom>
        </p:spPr>
        <p:txBody>
          <a:bodyPr vert="horz" wrap="square" lIns="0" tIns="12700" rIns="0" bIns="0" rtlCol="0">
            <a:spAutoFit/>
          </a:bodyPr>
          <a:lstStyle/>
          <a:p>
            <a:pPr marL="12700" marR="5080">
              <a:lnSpc>
                <a:spcPct val="100000"/>
              </a:lnSpc>
              <a:spcBef>
                <a:spcPts val="100"/>
              </a:spcBef>
            </a:pPr>
            <a:r>
              <a:rPr sz="1800" spc="140" dirty="0">
                <a:solidFill>
                  <a:srgbClr val="1D1D1B"/>
                </a:solidFill>
                <a:latin typeface="Trebuchet MS"/>
                <a:cs typeface="Trebuchet MS"/>
              </a:rPr>
              <a:t>TEDx</a:t>
            </a:r>
            <a:r>
              <a:rPr sz="1800" spc="25" dirty="0">
                <a:solidFill>
                  <a:srgbClr val="1D1D1B"/>
                </a:solidFill>
                <a:latin typeface="Trebuchet MS"/>
                <a:cs typeface="Trebuchet MS"/>
              </a:rPr>
              <a:t> </a:t>
            </a:r>
            <a:r>
              <a:rPr sz="1800" spc="135" dirty="0">
                <a:solidFill>
                  <a:srgbClr val="1D1D1B"/>
                </a:solidFill>
                <a:latin typeface="Trebuchet MS"/>
                <a:cs typeface="Trebuchet MS"/>
              </a:rPr>
              <a:t>Events</a:t>
            </a:r>
            <a:r>
              <a:rPr sz="1800" spc="-50" dirty="0">
                <a:solidFill>
                  <a:srgbClr val="1D1D1B"/>
                </a:solidFill>
                <a:latin typeface="Trebuchet MS"/>
                <a:cs typeface="Trebuchet MS"/>
              </a:rPr>
              <a:t> </a:t>
            </a:r>
            <a:r>
              <a:rPr sz="1800" spc="-65" dirty="0">
                <a:solidFill>
                  <a:srgbClr val="1D1D1B"/>
                </a:solidFill>
                <a:latin typeface="Trebuchet MS"/>
                <a:cs typeface="Trebuchet MS"/>
              </a:rPr>
              <a:t>-</a:t>
            </a:r>
            <a:r>
              <a:rPr sz="1800" spc="-50" dirty="0">
                <a:solidFill>
                  <a:srgbClr val="1D1D1B"/>
                </a:solidFill>
                <a:latin typeface="Trebuchet MS"/>
                <a:cs typeface="Trebuchet MS"/>
              </a:rPr>
              <a:t> </a:t>
            </a:r>
            <a:r>
              <a:rPr sz="1800" spc="-45" dirty="0">
                <a:solidFill>
                  <a:srgbClr val="1D1D1B"/>
                </a:solidFill>
                <a:latin typeface="Trebuchet MS"/>
                <a:cs typeface="Trebuchet MS"/>
              </a:rPr>
              <a:t>great</a:t>
            </a:r>
            <a:r>
              <a:rPr sz="1800" spc="-50" dirty="0">
                <a:solidFill>
                  <a:srgbClr val="1D1D1B"/>
                </a:solidFill>
                <a:latin typeface="Trebuchet MS"/>
                <a:cs typeface="Trebuchet MS"/>
              </a:rPr>
              <a:t> </a:t>
            </a:r>
            <a:r>
              <a:rPr sz="1800" spc="-45" dirty="0">
                <a:solidFill>
                  <a:srgbClr val="1D1D1B"/>
                </a:solidFill>
                <a:latin typeface="Trebuchet MS"/>
                <a:cs typeface="Trebuchet MS"/>
              </a:rPr>
              <a:t>for</a:t>
            </a:r>
            <a:r>
              <a:rPr sz="1800" spc="-50" dirty="0">
                <a:solidFill>
                  <a:srgbClr val="1D1D1B"/>
                </a:solidFill>
                <a:latin typeface="Trebuchet MS"/>
                <a:cs typeface="Trebuchet MS"/>
              </a:rPr>
              <a:t> </a:t>
            </a:r>
            <a:r>
              <a:rPr sz="1800" spc="-15" dirty="0">
                <a:solidFill>
                  <a:srgbClr val="1D1D1B"/>
                </a:solidFill>
                <a:latin typeface="Trebuchet MS"/>
                <a:cs typeface="Trebuchet MS"/>
              </a:rPr>
              <a:t>networking</a:t>
            </a:r>
            <a:r>
              <a:rPr sz="1800" spc="-50" dirty="0">
                <a:solidFill>
                  <a:srgbClr val="1D1D1B"/>
                </a:solidFill>
                <a:latin typeface="Trebuchet MS"/>
                <a:cs typeface="Trebuchet MS"/>
              </a:rPr>
              <a:t> </a:t>
            </a:r>
            <a:r>
              <a:rPr sz="1800" spc="-15" dirty="0">
                <a:solidFill>
                  <a:srgbClr val="1D1D1B"/>
                </a:solidFill>
                <a:latin typeface="Trebuchet MS"/>
                <a:cs typeface="Trebuchet MS"/>
              </a:rPr>
              <a:t>and </a:t>
            </a:r>
            <a:r>
              <a:rPr sz="1800" spc="-525" dirty="0">
                <a:solidFill>
                  <a:srgbClr val="1D1D1B"/>
                </a:solidFill>
                <a:latin typeface="Trebuchet MS"/>
                <a:cs typeface="Trebuchet MS"/>
              </a:rPr>
              <a:t> </a:t>
            </a:r>
            <a:r>
              <a:rPr sz="1800" spc="-35" dirty="0">
                <a:solidFill>
                  <a:srgbClr val="1D1D1B"/>
                </a:solidFill>
                <a:latin typeface="Trebuchet MS"/>
                <a:cs typeface="Trebuchet MS"/>
              </a:rPr>
              <a:t>meeting</a:t>
            </a:r>
            <a:r>
              <a:rPr sz="1800" spc="-50" dirty="0">
                <a:solidFill>
                  <a:srgbClr val="1D1D1B"/>
                </a:solidFill>
                <a:latin typeface="Trebuchet MS"/>
                <a:cs typeface="Trebuchet MS"/>
              </a:rPr>
              <a:t> </a:t>
            </a:r>
            <a:r>
              <a:rPr sz="1800" spc="-45" dirty="0">
                <a:solidFill>
                  <a:srgbClr val="1D1D1B"/>
                </a:solidFill>
                <a:latin typeface="Trebuchet MS"/>
                <a:cs typeface="Trebuchet MS"/>
              </a:rPr>
              <a:t>possible</a:t>
            </a:r>
            <a:r>
              <a:rPr sz="1800" spc="-50" dirty="0">
                <a:solidFill>
                  <a:srgbClr val="1D1D1B"/>
                </a:solidFill>
                <a:latin typeface="Trebuchet MS"/>
                <a:cs typeface="Trebuchet MS"/>
              </a:rPr>
              <a:t> collaborators</a:t>
            </a:r>
            <a:endParaRPr sz="1800">
              <a:latin typeface="Trebuchet MS"/>
              <a:cs typeface="Trebuchet MS"/>
            </a:endParaRPr>
          </a:p>
        </p:txBody>
      </p:sp>
      <p:sp>
        <p:nvSpPr>
          <p:cNvPr id="14" name="object 14"/>
          <p:cNvSpPr txBox="1"/>
          <p:nvPr/>
        </p:nvSpPr>
        <p:spPr>
          <a:xfrm>
            <a:off x="5003625" y="2446649"/>
            <a:ext cx="4110354" cy="1122680"/>
          </a:xfrm>
          <a:prstGeom prst="rect">
            <a:avLst/>
          </a:prstGeom>
        </p:spPr>
        <p:txBody>
          <a:bodyPr vert="horz" wrap="square" lIns="0" tIns="12700" rIns="0" bIns="0" rtlCol="0">
            <a:spAutoFit/>
          </a:bodyPr>
          <a:lstStyle/>
          <a:p>
            <a:pPr marL="12700" marR="5080">
              <a:lnSpc>
                <a:spcPct val="100000"/>
              </a:lnSpc>
              <a:spcBef>
                <a:spcPts val="100"/>
              </a:spcBef>
            </a:pPr>
            <a:r>
              <a:rPr sz="1800" spc="100" dirty="0">
                <a:solidFill>
                  <a:srgbClr val="1D1D1B"/>
                </a:solidFill>
                <a:latin typeface="Trebuchet MS"/>
                <a:cs typeface="Trebuchet MS"/>
              </a:rPr>
              <a:t>Social </a:t>
            </a:r>
            <a:r>
              <a:rPr sz="1800" spc="185" dirty="0">
                <a:solidFill>
                  <a:srgbClr val="1D1D1B"/>
                </a:solidFill>
                <a:latin typeface="Trebuchet MS"/>
                <a:cs typeface="Trebuchet MS"/>
              </a:rPr>
              <a:t>Media </a:t>
            </a:r>
            <a:r>
              <a:rPr sz="1800" spc="-80" dirty="0">
                <a:solidFill>
                  <a:srgbClr val="1D1D1B"/>
                </a:solidFill>
                <a:latin typeface="Trebuchet MS"/>
                <a:cs typeface="Trebuchet MS"/>
              </a:rPr>
              <a:t>e.g. </a:t>
            </a:r>
            <a:r>
              <a:rPr sz="1800" spc="-40" dirty="0">
                <a:solidFill>
                  <a:srgbClr val="1D1D1B"/>
                </a:solidFill>
                <a:latin typeface="Trebuchet MS"/>
                <a:cs typeface="Trebuchet MS"/>
              </a:rPr>
              <a:t>Facebook </a:t>
            </a:r>
            <a:r>
              <a:rPr sz="1800" spc="-5" dirty="0">
                <a:solidFill>
                  <a:srgbClr val="1D1D1B"/>
                </a:solidFill>
                <a:latin typeface="Trebuchet MS"/>
                <a:cs typeface="Trebuchet MS"/>
              </a:rPr>
              <a:t>Groups </a:t>
            </a:r>
            <a:r>
              <a:rPr sz="1800" spc="-65" dirty="0">
                <a:solidFill>
                  <a:srgbClr val="1D1D1B"/>
                </a:solidFill>
                <a:latin typeface="Trebuchet MS"/>
                <a:cs typeface="Trebuchet MS"/>
              </a:rPr>
              <a:t>- </a:t>
            </a:r>
            <a:r>
              <a:rPr sz="1800" spc="-60" dirty="0">
                <a:solidFill>
                  <a:srgbClr val="1D1D1B"/>
                </a:solidFill>
                <a:latin typeface="Trebuchet MS"/>
                <a:cs typeface="Trebuchet MS"/>
              </a:rPr>
              <a:t> </a:t>
            </a:r>
            <a:r>
              <a:rPr sz="1800" spc="-35" dirty="0">
                <a:solidFill>
                  <a:srgbClr val="1D1D1B"/>
                </a:solidFill>
                <a:latin typeface="Trebuchet MS"/>
                <a:cs typeface="Trebuchet MS"/>
              </a:rPr>
              <a:t>use</a:t>
            </a:r>
            <a:r>
              <a:rPr sz="1800" spc="-45" dirty="0">
                <a:solidFill>
                  <a:srgbClr val="1D1D1B"/>
                </a:solidFill>
                <a:latin typeface="Trebuchet MS"/>
                <a:cs typeface="Trebuchet MS"/>
              </a:rPr>
              <a:t> </a:t>
            </a:r>
            <a:r>
              <a:rPr sz="1800" spc="-10" dirty="0">
                <a:solidFill>
                  <a:srgbClr val="1D1D1B"/>
                </a:solidFill>
                <a:latin typeface="Trebuchet MS"/>
                <a:cs typeface="Trebuchet MS"/>
              </a:rPr>
              <a:t>open</a:t>
            </a:r>
            <a:r>
              <a:rPr sz="1800" spc="-45" dirty="0">
                <a:solidFill>
                  <a:srgbClr val="1D1D1B"/>
                </a:solidFill>
                <a:latin typeface="Trebuchet MS"/>
                <a:cs typeface="Trebuchet MS"/>
              </a:rPr>
              <a:t> </a:t>
            </a:r>
            <a:r>
              <a:rPr sz="1800" spc="-5" dirty="0">
                <a:solidFill>
                  <a:srgbClr val="1D1D1B"/>
                </a:solidFill>
                <a:latin typeface="Trebuchet MS"/>
                <a:cs typeface="Trebuchet MS"/>
              </a:rPr>
              <a:t>groups</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0" dirty="0">
                <a:solidFill>
                  <a:srgbClr val="1D1D1B"/>
                </a:solidFill>
                <a:latin typeface="Trebuchet MS"/>
                <a:cs typeface="Trebuchet MS"/>
              </a:rPr>
              <a:t> </a:t>
            </a:r>
            <a:r>
              <a:rPr sz="1800" spc="-85" dirty="0">
                <a:solidFill>
                  <a:srgbClr val="1D1D1B"/>
                </a:solidFill>
                <a:latin typeface="Trebuchet MS"/>
                <a:cs typeface="Trebuchet MS"/>
              </a:rPr>
              <a:t>create</a:t>
            </a:r>
            <a:r>
              <a:rPr sz="1800" spc="-45" dirty="0">
                <a:solidFill>
                  <a:srgbClr val="1D1D1B"/>
                </a:solidFill>
                <a:latin typeface="Trebuchet MS"/>
                <a:cs typeface="Trebuchet MS"/>
              </a:rPr>
              <a:t> </a:t>
            </a:r>
            <a:r>
              <a:rPr sz="1800" spc="-15" dirty="0">
                <a:solidFill>
                  <a:srgbClr val="1D1D1B"/>
                </a:solidFill>
                <a:latin typeface="Trebuchet MS"/>
                <a:cs typeface="Trebuchet MS"/>
              </a:rPr>
              <a:t>an</a:t>
            </a:r>
            <a:r>
              <a:rPr sz="1800" spc="-45" dirty="0">
                <a:solidFill>
                  <a:srgbClr val="1D1D1B"/>
                </a:solidFill>
                <a:latin typeface="Trebuchet MS"/>
                <a:cs typeface="Trebuchet MS"/>
              </a:rPr>
              <a:t> instant</a:t>
            </a:r>
            <a:r>
              <a:rPr sz="1800" spc="-40" dirty="0">
                <a:solidFill>
                  <a:srgbClr val="1D1D1B"/>
                </a:solidFill>
                <a:latin typeface="Trebuchet MS"/>
                <a:cs typeface="Trebuchet MS"/>
              </a:rPr>
              <a:t> </a:t>
            </a:r>
            <a:r>
              <a:rPr sz="1800" spc="-35" dirty="0">
                <a:solidFill>
                  <a:srgbClr val="1D1D1B"/>
                </a:solidFill>
                <a:latin typeface="Trebuchet MS"/>
                <a:cs typeface="Trebuchet MS"/>
              </a:rPr>
              <a:t>Cre- </a:t>
            </a:r>
            <a:r>
              <a:rPr sz="1800" spc="-530" dirty="0">
                <a:solidFill>
                  <a:srgbClr val="1D1D1B"/>
                </a:solidFill>
                <a:latin typeface="Trebuchet MS"/>
                <a:cs typeface="Trebuchet MS"/>
              </a:rPr>
              <a:t> </a:t>
            </a:r>
            <a:r>
              <a:rPr sz="1800" spc="-80" dirty="0">
                <a:solidFill>
                  <a:srgbClr val="1D1D1B"/>
                </a:solidFill>
                <a:latin typeface="Trebuchet MS"/>
                <a:cs typeface="Trebuchet MS"/>
              </a:rPr>
              <a:t>ative </a:t>
            </a:r>
            <a:r>
              <a:rPr sz="1800" spc="-10" dirty="0">
                <a:solidFill>
                  <a:srgbClr val="1D1D1B"/>
                </a:solidFill>
                <a:latin typeface="Trebuchet MS"/>
                <a:cs typeface="Trebuchet MS"/>
              </a:rPr>
              <a:t>Community </a:t>
            </a:r>
            <a:r>
              <a:rPr sz="1800" spc="-35" dirty="0">
                <a:solidFill>
                  <a:srgbClr val="1D1D1B"/>
                </a:solidFill>
                <a:latin typeface="Trebuchet MS"/>
                <a:cs typeface="Trebuchet MS"/>
              </a:rPr>
              <a:t>or </a:t>
            </a:r>
            <a:r>
              <a:rPr sz="1800" spc="-5" dirty="0">
                <a:solidFill>
                  <a:srgbClr val="1D1D1B"/>
                </a:solidFill>
                <a:latin typeface="Trebuchet MS"/>
                <a:cs typeface="Trebuchet MS"/>
              </a:rPr>
              <a:t>why not </a:t>
            </a:r>
            <a:r>
              <a:rPr sz="1800" spc="-50" dirty="0">
                <a:solidFill>
                  <a:srgbClr val="1D1D1B"/>
                </a:solidFill>
                <a:latin typeface="Trebuchet MS"/>
                <a:cs typeface="Trebuchet MS"/>
              </a:rPr>
              <a:t>have a </a:t>
            </a:r>
            <a:r>
              <a:rPr sz="1800" spc="-70" dirty="0">
                <a:solidFill>
                  <a:srgbClr val="1D1D1B"/>
                </a:solidFill>
                <a:latin typeface="Trebuchet MS"/>
                <a:cs typeface="Trebuchet MS"/>
              </a:rPr>
              <a:t>pri- </a:t>
            </a:r>
            <a:r>
              <a:rPr sz="1800" spc="-65" dirty="0">
                <a:solidFill>
                  <a:srgbClr val="1D1D1B"/>
                </a:solidFill>
                <a:latin typeface="Trebuchet MS"/>
                <a:cs typeface="Trebuchet MS"/>
              </a:rPr>
              <a:t> </a:t>
            </a:r>
            <a:r>
              <a:rPr sz="1800" spc="-70" dirty="0">
                <a:solidFill>
                  <a:srgbClr val="1D1D1B"/>
                </a:solidFill>
                <a:latin typeface="Trebuchet MS"/>
                <a:cs typeface="Trebuchet MS"/>
              </a:rPr>
              <a:t>vate</a:t>
            </a:r>
            <a:r>
              <a:rPr sz="1800" spc="-50" dirty="0">
                <a:solidFill>
                  <a:srgbClr val="1D1D1B"/>
                </a:solidFill>
                <a:latin typeface="Trebuchet MS"/>
                <a:cs typeface="Trebuchet MS"/>
              </a:rPr>
              <a:t> </a:t>
            </a:r>
            <a:r>
              <a:rPr sz="1800" spc="5" dirty="0">
                <a:solidFill>
                  <a:srgbClr val="1D1D1B"/>
                </a:solidFill>
                <a:latin typeface="Trebuchet MS"/>
                <a:cs typeface="Trebuchet MS"/>
              </a:rPr>
              <a:t>group</a:t>
            </a:r>
            <a:r>
              <a:rPr sz="1800" spc="-50" dirty="0">
                <a:solidFill>
                  <a:srgbClr val="1D1D1B"/>
                </a:solidFill>
                <a:latin typeface="Trebuchet MS"/>
                <a:cs typeface="Trebuchet MS"/>
              </a:rPr>
              <a:t> </a:t>
            </a:r>
            <a:r>
              <a:rPr sz="1800" spc="-45" dirty="0">
                <a:solidFill>
                  <a:srgbClr val="1D1D1B"/>
                </a:solidFill>
                <a:latin typeface="Trebuchet MS"/>
                <a:cs typeface="Trebuchet MS"/>
              </a:rPr>
              <a:t>for</a:t>
            </a:r>
            <a:r>
              <a:rPr sz="1800" spc="-50" dirty="0">
                <a:solidFill>
                  <a:srgbClr val="1D1D1B"/>
                </a:solidFill>
                <a:latin typeface="Trebuchet MS"/>
                <a:cs typeface="Trebuchet MS"/>
              </a:rPr>
              <a:t> </a:t>
            </a:r>
            <a:r>
              <a:rPr sz="1800" spc="-35" dirty="0">
                <a:solidFill>
                  <a:srgbClr val="1D1D1B"/>
                </a:solidFill>
                <a:latin typeface="Trebuchet MS"/>
                <a:cs typeface="Trebuchet MS"/>
              </a:rPr>
              <a:t>your</a:t>
            </a:r>
            <a:r>
              <a:rPr sz="1800" spc="-50" dirty="0">
                <a:solidFill>
                  <a:srgbClr val="1D1D1B"/>
                </a:solidFill>
                <a:latin typeface="Trebuchet MS"/>
                <a:cs typeface="Trebuchet MS"/>
              </a:rPr>
              <a:t> </a:t>
            </a:r>
            <a:r>
              <a:rPr sz="1800" spc="-60" dirty="0">
                <a:solidFill>
                  <a:srgbClr val="1D1D1B"/>
                </a:solidFill>
                <a:latin typeface="Trebuchet MS"/>
                <a:cs typeface="Trebuchet MS"/>
              </a:rPr>
              <a:t>Creative</a:t>
            </a:r>
            <a:r>
              <a:rPr sz="1800" spc="-45" dirty="0">
                <a:solidFill>
                  <a:srgbClr val="1D1D1B"/>
                </a:solidFill>
                <a:latin typeface="Trebuchet MS"/>
                <a:cs typeface="Trebuchet MS"/>
              </a:rPr>
              <a:t> </a:t>
            </a:r>
            <a:r>
              <a:rPr sz="1800" spc="-65" dirty="0">
                <a:solidFill>
                  <a:srgbClr val="1D1D1B"/>
                </a:solidFill>
                <a:latin typeface="Trebuchet MS"/>
                <a:cs typeface="Trebuchet MS"/>
              </a:rPr>
              <a:t>Collective</a:t>
            </a:r>
            <a:endParaRPr sz="1800">
              <a:latin typeface="Trebuchet MS"/>
              <a:cs typeface="Trebuchet MS"/>
            </a:endParaRPr>
          </a:p>
        </p:txBody>
      </p:sp>
      <p:sp>
        <p:nvSpPr>
          <p:cNvPr id="15" name="object 15"/>
          <p:cNvSpPr txBox="1"/>
          <p:nvPr/>
        </p:nvSpPr>
        <p:spPr>
          <a:xfrm>
            <a:off x="5003625" y="3818249"/>
            <a:ext cx="4100829" cy="57404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1D1D1B"/>
                </a:solidFill>
                <a:latin typeface="Trebuchet MS"/>
                <a:cs typeface="Trebuchet MS"/>
              </a:rPr>
              <a:t>Entrepreneurship</a:t>
            </a:r>
            <a:r>
              <a:rPr sz="1800" spc="-70" dirty="0">
                <a:solidFill>
                  <a:srgbClr val="1D1D1B"/>
                </a:solidFill>
                <a:latin typeface="Trebuchet MS"/>
                <a:cs typeface="Trebuchet MS"/>
              </a:rPr>
              <a:t> </a:t>
            </a:r>
            <a:r>
              <a:rPr sz="1800" spc="114" dirty="0">
                <a:solidFill>
                  <a:srgbClr val="1D1D1B"/>
                </a:solidFill>
                <a:latin typeface="Trebuchet MS"/>
                <a:cs typeface="Trebuchet MS"/>
              </a:rPr>
              <a:t>forums,</a:t>
            </a:r>
            <a:r>
              <a:rPr sz="1800" dirty="0">
                <a:solidFill>
                  <a:srgbClr val="1D1D1B"/>
                </a:solidFill>
                <a:latin typeface="Trebuchet MS"/>
                <a:cs typeface="Trebuchet MS"/>
              </a:rPr>
              <a:t> </a:t>
            </a:r>
            <a:r>
              <a:rPr sz="1800" spc="100" dirty="0">
                <a:solidFill>
                  <a:srgbClr val="1D1D1B"/>
                </a:solidFill>
                <a:latin typeface="Trebuchet MS"/>
                <a:cs typeface="Trebuchet MS"/>
              </a:rPr>
              <a:t>conferences</a:t>
            </a:r>
            <a:endParaRPr sz="1800">
              <a:latin typeface="Trebuchet MS"/>
              <a:cs typeface="Trebuchet MS"/>
            </a:endParaRPr>
          </a:p>
          <a:p>
            <a:pPr marL="12700">
              <a:lnSpc>
                <a:spcPct val="100000"/>
              </a:lnSpc>
            </a:pPr>
            <a:r>
              <a:rPr sz="1800" spc="-65" dirty="0">
                <a:solidFill>
                  <a:srgbClr val="1D1D1B"/>
                </a:solidFill>
                <a:latin typeface="Trebuchet MS"/>
                <a:cs typeface="Trebuchet MS"/>
              </a:rPr>
              <a:t>-</a:t>
            </a:r>
            <a:r>
              <a:rPr sz="1800" spc="-45" dirty="0">
                <a:solidFill>
                  <a:srgbClr val="1D1D1B"/>
                </a:solidFill>
                <a:latin typeface="Trebuchet MS"/>
                <a:cs typeface="Trebuchet MS"/>
              </a:rPr>
              <a:t> great </a:t>
            </a:r>
            <a:r>
              <a:rPr sz="1800" spc="-25" dirty="0">
                <a:solidFill>
                  <a:srgbClr val="1D1D1B"/>
                </a:solidFill>
                <a:latin typeface="Trebuchet MS"/>
                <a:cs typeface="Trebuchet MS"/>
              </a:rPr>
              <a:t>way</a:t>
            </a:r>
            <a:r>
              <a:rPr sz="1800" spc="-45" dirty="0">
                <a:solidFill>
                  <a:srgbClr val="1D1D1B"/>
                </a:solidFill>
                <a:latin typeface="Trebuchet MS"/>
                <a:cs typeface="Trebuchet MS"/>
              </a:rPr>
              <a:t> for </a:t>
            </a:r>
            <a:r>
              <a:rPr sz="1800" spc="-10" dirty="0">
                <a:solidFill>
                  <a:srgbClr val="1D1D1B"/>
                </a:solidFill>
                <a:latin typeface="Trebuchet MS"/>
                <a:cs typeface="Trebuchet MS"/>
              </a:rPr>
              <a:t>making</a:t>
            </a:r>
            <a:r>
              <a:rPr sz="1800" spc="-40" dirty="0">
                <a:solidFill>
                  <a:srgbClr val="1D1D1B"/>
                </a:solidFill>
                <a:latin typeface="Trebuchet MS"/>
                <a:cs typeface="Trebuchet MS"/>
              </a:rPr>
              <a:t> </a:t>
            </a:r>
            <a:r>
              <a:rPr sz="1800" spc="-55" dirty="0">
                <a:solidFill>
                  <a:srgbClr val="1D1D1B"/>
                </a:solidFill>
                <a:latin typeface="Trebuchet MS"/>
                <a:cs typeface="Trebuchet MS"/>
              </a:rPr>
              <a:t>international</a:t>
            </a:r>
            <a:r>
              <a:rPr sz="1800" spc="-45" dirty="0">
                <a:solidFill>
                  <a:srgbClr val="1D1D1B"/>
                </a:solidFill>
                <a:latin typeface="Trebuchet MS"/>
                <a:cs typeface="Trebuchet MS"/>
              </a:rPr>
              <a:t> </a:t>
            </a:r>
            <a:r>
              <a:rPr sz="1800" spc="-30" dirty="0">
                <a:solidFill>
                  <a:srgbClr val="1D1D1B"/>
                </a:solidFill>
                <a:latin typeface="Trebuchet MS"/>
                <a:cs typeface="Trebuchet MS"/>
              </a:rPr>
              <a:t>con-</a:t>
            </a:r>
            <a:endParaRPr sz="1800">
              <a:latin typeface="Trebuchet MS"/>
              <a:cs typeface="Trebuchet MS"/>
            </a:endParaRPr>
          </a:p>
        </p:txBody>
      </p:sp>
      <p:sp>
        <p:nvSpPr>
          <p:cNvPr id="16" name="object 16"/>
          <p:cNvSpPr txBox="1"/>
          <p:nvPr/>
        </p:nvSpPr>
        <p:spPr>
          <a:xfrm>
            <a:off x="5003625" y="4366890"/>
            <a:ext cx="845185" cy="299720"/>
          </a:xfrm>
          <a:prstGeom prst="rect">
            <a:avLst/>
          </a:prstGeom>
        </p:spPr>
        <p:txBody>
          <a:bodyPr vert="horz" wrap="square" lIns="0" tIns="12700" rIns="0" bIns="0" rtlCol="0">
            <a:spAutoFit/>
          </a:bodyPr>
          <a:lstStyle/>
          <a:p>
            <a:pPr marL="12700">
              <a:lnSpc>
                <a:spcPct val="100000"/>
              </a:lnSpc>
              <a:spcBef>
                <a:spcPts val="100"/>
              </a:spcBef>
            </a:pPr>
            <a:r>
              <a:rPr sz="1800" spc="-40" dirty="0">
                <a:solidFill>
                  <a:srgbClr val="1D1D1B"/>
                </a:solidFill>
                <a:latin typeface="Trebuchet MS"/>
                <a:cs typeface="Trebuchet MS"/>
              </a:rPr>
              <a:t>nections</a:t>
            </a:r>
            <a:endParaRPr sz="1800">
              <a:latin typeface="Trebuchet MS"/>
              <a:cs typeface="Trebuchet MS"/>
            </a:endParaRPr>
          </a:p>
        </p:txBody>
      </p:sp>
      <p:sp>
        <p:nvSpPr>
          <p:cNvPr id="17" name="object 17"/>
          <p:cNvSpPr txBox="1"/>
          <p:nvPr/>
        </p:nvSpPr>
        <p:spPr>
          <a:xfrm>
            <a:off x="5003625" y="4915530"/>
            <a:ext cx="4133215" cy="848360"/>
          </a:xfrm>
          <a:prstGeom prst="rect">
            <a:avLst/>
          </a:prstGeom>
        </p:spPr>
        <p:txBody>
          <a:bodyPr vert="horz" wrap="square" lIns="0" tIns="12700" rIns="0" bIns="0" rtlCol="0">
            <a:spAutoFit/>
          </a:bodyPr>
          <a:lstStyle/>
          <a:p>
            <a:pPr marL="12700" marR="5080">
              <a:lnSpc>
                <a:spcPct val="100000"/>
              </a:lnSpc>
              <a:spcBef>
                <a:spcPts val="100"/>
              </a:spcBef>
            </a:pPr>
            <a:r>
              <a:rPr sz="1800" spc="190" dirty="0">
                <a:solidFill>
                  <a:srgbClr val="1D1D1B"/>
                </a:solidFill>
                <a:latin typeface="Trebuchet MS"/>
                <a:cs typeface="Trebuchet MS"/>
              </a:rPr>
              <a:t>Meet</a:t>
            </a:r>
            <a:r>
              <a:rPr sz="1800" spc="20" dirty="0">
                <a:solidFill>
                  <a:srgbClr val="1D1D1B"/>
                </a:solidFill>
                <a:latin typeface="Trebuchet MS"/>
                <a:cs typeface="Trebuchet MS"/>
              </a:rPr>
              <a:t> </a:t>
            </a:r>
            <a:r>
              <a:rPr sz="1800" spc="175" dirty="0">
                <a:solidFill>
                  <a:srgbClr val="1D1D1B"/>
                </a:solidFill>
                <a:latin typeface="Trebuchet MS"/>
                <a:cs typeface="Trebuchet MS"/>
              </a:rPr>
              <a:t>up</a:t>
            </a:r>
            <a:r>
              <a:rPr sz="1800" spc="20" dirty="0">
                <a:solidFill>
                  <a:srgbClr val="1D1D1B"/>
                </a:solidFill>
                <a:latin typeface="Trebuchet MS"/>
                <a:cs typeface="Trebuchet MS"/>
              </a:rPr>
              <a:t> </a:t>
            </a:r>
            <a:r>
              <a:rPr sz="1800" spc="100" dirty="0">
                <a:solidFill>
                  <a:srgbClr val="1D1D1B"/>
                </a:solidFill>
                <a:latin typeface="Trebuchet MS"/>
                <a:cs typeface="Trebuchet MS"/>
              </a:rPr>
              <a:t>(website/app)</a:t>
            </a:r>
            <a:r>
              <a:rPr sz="1800" spc="-50" dirty="0">
                <a:solidFill>
                  <a:srgbClr val="1D1D1B"/>
                </a:solidFill>
                <a:latin typeface="Trebuchet MS"/>
                <a:cs typeface="Trebuchet MS"/>
              </a:rPr>
              <a:t> </a:t>
            </a:r>
            <a:r>
              <a:rPr sz="1800" spc="-65" dirty="0">
                <a:solidFill>
                  <a:srgbClr val="1D1D1B"/>
                </a:solidFill>
                <a:latin typeface="Trebuchet MS"/>
                <a:cs typeface="Trebuchet MS"/>
              </a:rPr>
              <a:t>-</a:t>
            </a:r>
            <a:r>
              <a:rPr sz="1800" spc="-50" dirty="0">
                <a:solidFill>
                  <a:srgbClr val="1D1D1B"/>
                </a:solidFill>
                <a:latin typeface="Trebuchet MS"/>
                <a:cs typeface="Trebuchet MS"/>
              </a:rPr>
              <a:t> </a:t>
            </a:r>
            <a:r>
              <a:rPr sz="1800" spc="-45" dirty="0">
                <a:solidFill>
                  <a:srgbClr val="1D1D1B"/>
                </a:solidFill>
                <a:latin typeface="Trebuchet MS"/>
                <a:cs typeface="Trebuchet MS"/>
              </a:rPr>
              <a:t>great</a:t>
            </a:r>
            <a:r>
              <a:rPr sz="1800" spc="-55" dirty="0">
                <a:solidFill>
                  <a:srgbClr val="1D1D1B"/>
                </a:solidFill>
                <a:latin typeface="Trebuchet MS"/>
                <a:cs typeface="Trebuchet MS"/>
              </a:rPr>
              <a:t> </a:t>
            </a:r>
            <a:r>
              <a:rPr sz="1800" spc="-25" dirty="0">
                <a:solidFill>
                  <a:srgbClr val="1D1D1B"/>
                </a:solidFill>
                <a:latin typeface="Trebuchet MS"/>
                <a:cs typeface="Trebuchet MS"/>
              </a:rPr>
              <a:t>way</a:t>
            </a:r>
            <a:r>
              <a:rPr sz="1800" spc="-50" dirty="0">
                <a:solidFill>
                  <a:srgbClr val="1D1D1B"/>
                </a:solidFill>
                <a:latin typeface="Trebuchet MS"/>
                <a:cs typeface="Trebuchet MS"/>
              </a:rPr>
              <a:t> </a:t>
            </a:r>
            <a:r>
              <a:rPr sz="1800" spc="-20" dirty="0">
                <a:solidFill>
                  <a:srgbClr val="1D1D1B"/>
                </a:solidFill>
                <a:latin typeface="Trebuchet MS"/>
                <a:cs typeface="Trebuchet MS"/>
              </a:rPr>
              <a:t>of </a:t>
            </a:r>
            <a:r>
              <a:rPr sz="1800" spc="-525" dirty="0">
                <a:solidFill>
                  <a:srgbClr val="1D1D1B"/>
                </a:solidFill>
                <a:latin typeface="Trebuchet MS"/>
                <a:cs typeface="Trebuchet MS"/>
              </a:rPr>
              <a:t> </a:t>
            </a:r>
            <a:r>
              <a:rPr sz="1800" spc="-10" dirty="0">
                <a:solidFill>
                  <a:srgbClr val="1D1D1B"/>
                </a:solidFill>
                <a:latin typeface="Trebuchet MS"/>
                <a:cs typeface="Trebuchet MS"/>
              </a:rPr>
              <a:t>making </a:t>
            </a:r>
            <a:r>
              <a:rPr sz="1800" spc="-35" dirty="0">
                <a:solidFill>
                  <a:srgbClr val="1D1D1B"/>
                </a:solidFill>
                <a:latin typeface="Trebuchet MS"/>
                <a:cs typeface="Trebuchet MS"/>
              </a:rPr>
              <a:t>connections </a:t>
            </a:r>
            <a:r>
              <a:rPr sz="1800" spc="-15" dirty="0">
                <a:solidFill>
                  <a:srgbClr val="1D1D1B"/>
                </a:solidFill>
                <a:latin typeface="Trebuchet MS"/>
                <a:cs typeface="Trebuchet MS"/>
              </a:rPr>
              <a:t>and </a:t>
            </a:r>
            <a:r>
              <a:rPr sz="1800" spc="-25" dirty="0">
                <a:solidFill>
                  <a:srgbClr val="1D1D1B"/>
                </a:solidFill>
                <a:latin typeface="Trebuchet MS"/>
                <a:cs typeface="Trebuchet MS"/>
              </a:rPr>
              <a:t>finding </a:t>
            </a:r>
            <a:r>
              <a:rPr sz="1800" spc="-90" dirty="0">
                <a:solidFill>
                  <a:srgbClr val="1D1D1B"/>
                </a:solidFill>
                <a:latin typeface="Trebuchet MS"/>
                <a:cs typeface="Trebuchet MS"/>
              </a:rPr>
              <a:t>creative </a:t>
            </a:r>
            <a:r>
              <a:rPr sz="1800" spc="-85" dirty="0">
                <a:solidFill>
                  <a:srgbClr val="1D1D1B"/>
                </a:solidFill>
                <a:latin typeface="Trebuchet MS"/>
                <a:cs typeface="Trebuchet MS"/>
              </a:rPr>
              <a:t> </a:t>
            </a:r>
            <a:r>
              <a:rPr sz="1800" spc="-15" dirty="0">
                <a:solidFill>
                  <a:srgbClr val="1D1D1B"/>
                </a:solidFill>
                <a:latin typeface="Trebuchet MS"/>
                <a:cs typeface="Trebuchet MS"/>
              </a:rPr>
              <a:t>networking</a:t>
            </a:r>
            <a:r>
              <a:rPr sz="1800" spc="-50" dirty="0">
                <a:solidFill>
                  <a:srgbClr val="1D1D1B"/>
                </a:solidFill>
                <a:latin typeface="Trebuchet MS"/>
                <a:cs typeface="Trebuchet MS"/>
              </a:rPr>
              <a:t> </a:t>
            </a:r>
            <a:r>
              <a:rPr sz="1800" spc="-60" dirty="0">
                <a:solidFill>
                  <a:srgbClr val="1D1D1B"/>
                </a:solidFill>
                <a:latin typeface="Trebuchet MS"/>
                <a:cs typeface="Trebuchet MS"/>
              </a:rPr>
              <a:t>events/groups</a:t>
            </a:r>
            <a:r>
              <a:rPr sz="1800" spc="-50" dirty="0">
                <a:solidFill>
                  <a:srgbClr val="1D1D1B"/>
                </a:solidFill>
                <a:latin typeface="Trebuchet MS"/>
                <a:cs typeface="Trebuchet MS"/>
              </a:rPr>
              <a:t> </a:t>
            </a:r>
            <a:r>
              <a:rPr sz="1800" spc="-55" dirty="0">
                <a:solidFill>
                  <a:srgbClr val="1D1D1B"/>
                </a:solidFill>
                <a:latin typeface="Trebuchet MS"/>
                <a:cs typeface="Trebuchet MS"/>
              </a:rPr>
              <a:t>near</a:t>
            </a:r>
            <a:r>
              <a:rPr sz="1800" spc="-50" dirty="0">
                <a:solidFill>
                  <a:srgbClr val="1D1D1B"/>
                </a:solidFill>
                <a:latin typeface="Trebuchet MS"/>
                <a:cs typeface="Trebuchet MS"/>
              </a:rPr>
              <a:t> </a:t>
            </a:r>
            <a:r>
              <a:rPr sz="1800" spc="-15" dirty="0">
                <a:solidFill>
                  <a:srgbClr val="1D1D1B"/>
                </a:solidFill>
                <a:latin typeface="Trebuchet MS"/>
                <a:cs typeface="Trebuchet MS"/>
              </a:rPr>
              <a:t>you</a:t>
            </a:r>
            <a:endParaRPr sz="1800">
              <a:latin typeface="Trebuchet MS"/>
              <a:cs typeface="Trebuchet MS"/>
            </a:endParaRPr>
          </a:p>
        </p:txBody>
      </p:sp>
      <p:sp>
        <p:nvSpPr>
          <p:cNvPr id="18" name="object 18"/>
          <p:cNvSpPr txBox="1"/>
          <p:nvPr/>
        </p:nvSpPr>
        <p:spPr>
          <a:xfrm>
            <a:off x="5003625" y="6012809"/>
            <a:ext cx="3665854" cy="574040"/>
          </a:xfrm>
          <a:prstGeom prst="rect">
            <a:avLst/>
          </a:prstGeom>
        </p:spPr>
        <p:txBody>
          <a:bodyPr vert="horz" wrap="square" lIns="0" tIns="12700" rIns="0" bIns="0" rtlCol="0">
            <a:spAutoFit/>
          </a:bodyPr>
          <a:lstStyle/>
          <a:p>
            <a:pPr marL="12700" marR="5080">
              <a:lnSpc>
                <a:spcPct val="100000"/>
              </a:lnSpc>
              <a:spcBef>
                <a:spcPts val="100"/>
              </a:spcBef>
            </a:pPr>
            <a:r>
              <a:rPr sz="1800" spc="65" dirty="0">
                <a:solidFill>
                  <a:srgbClr val="1D1D1B"/>
                </a:solidFill>
                <a:latin typeface="Trebuchet MS"/>
                <a:cs typeface="Trebuchet MS"/>
              </a:rPr>
              <a:t>Free</a:t>
            </a:r>
            <a:r>
              <a:rPr sz="1800" spc="25" dirty="0">
                <a:solidFill>
                  <a:srgbClr val="1D1D1B"/>
                </a:solidFill>
                <a:latin typeface="Trebuchet MS"/>
                <a:cs typeface="Trebuchet MS"/>
              </a:rPr>
              <a:t> </a:t>
            </a:r>
            <a:r>
              <a:rPr sz="1800" spc="125" dirty="0">
                <a:solidFill>
                  <a:srgbClr val="1D1D1B"/>
                </a:solidFill>
                <a:latin typeface="Trebuchet MS"/>
                <a:cs typeface="Trebuchet MS"/>
              </a:rPr>
              <a:t>online</a:t>
            </a:r>
            <a:r>
              <a:rPr sz="1800" spc="30" dirty="0">
                <a:solidFill>
                  <a:srgbClr val="1D1D1B"/>
                </a:solidFill>
                <a:latin typeface="Trebuchet MS"/>
                <a:cs typeface="Trebuchet MS"/>
              </a:rPr>
              <a:t> </a:t>
            </a:r>
            <a:r>
              <a:rPr sz="1800" spc="90" dirty="0">
                <a:solidFill>
                  <a:srgbClr val="1D1D1B"/>
                </a:solidFill>
                <a:latin typeface="Trebuchet MS"/>
                <a:cs typeface="Trebuchet MS"/>
              </a:rPr>
              <a:t>social</a:t>
            </a:r>
            <a:r>
              <a:rPr sz="1800" spc="30" dirty="0">
                <a:solidFill>
                  <a:srgbClr val="1D1D1B"/>
                </a:solidFill>
                <a:latin typeface="Trebuchet MS"/>
                <a:cs typeface="Trebuchet MS"/>
              </a:rPr>
              <a:t> </a:t>
            </a:r>
            <a:r>
              <a:rPr sz="1800" spc="114" dirty="0">
                <a:solidFill>
                  <a:srgbClr val="1D1D1B"/>
                </a:solidFill>
                <a:latin typeface="Trebuchet MS"/>
                <a:cs typeface="Trebuchet MS"/>
              </a:rPr>
              <a:t>collaboration </a:t>
            </a:r>
            <a:r>
              <a:rPr sz="1800" spc="-530" dirty="0">
                <a:solidFill>
                  <a:srgbClr val="1D1D1B"/>
                </a:solidFill>
                <a:latin typeface="Trebuchet MS"/>
                <a:cs typeface="Trebuchet MS"/>
              </a:rPr>
              <a:t> </a:t>
            </a:r>
            <a:r>
              <a:rPr sz="1800" spc="125" dirty="0">
                <a:solidFill>
                  <a:srgbClr val="1D1D1B"/>
                </a:solidFill>
                <a:latin typeface="Trebuchet MS"/>
                <a:cs typeface="Trebuchet MS"/>
              </a:rPr>
              <a:t>platforms</a:t>
            </a:r>
            <a:r>
              <a:rPr sz="1800" spc="-50" dirty="0">
                <a:solidFill>
                  <a:srgbClr val="1D1D1B"/>
                </a:solidFill>
                <a:latin typeface="Trebuchet MS"/>
                <a:cs typeface="Trebuchet MS"/>
              </a:rPr>
              <a:t> </a:t>
            </a:r>
            <a:r>
              <a:rPr sz="1800" spc="-65" dirty="0">
                <a:solidFill>
                  <a:srgbClr val="1D1D1B"/>
                </a:solidFill>
                <a:latin typeface="Trebuchet MS"/>
                <a:cs typeface="Trebuchet MS"/>
              </a:rPr>
              <a:t>-</a:t>
            </a:r>
            <a:r>
              <a:rPr sz="1800" spc="-45" dirty="0">
                <a:solidFill>
                  <a:srgbClr val="1D1D1B"/>
                </a:solidFill>
                <a:latin typeface="Trebuchet MS"/>
                <a:cs typeface="Trebuchet MS"/>
              </a:rPr>
              <a:t> </a:t>
            </a:r>
            <a:r>
              <a:rPr sz="1800" spc="-80" dirty="0">
                <a:solidFill>
                  <a:srgbClr val="1D1D1B"/>
                </a:solidFill>
                <a:latin typeface="Trebuchet MS"/>
                <a:cs typeface="Trebuchet MS"/>
              </a:rPr>
              <a:t>e.g.</a:t>
            </a:r>
            <a:r>
              <a:rPr sz="1800" spc="-45" dirty="0">
                <a:solidFill>
                  <a:srgbClr val="1D1D1B"/>
                </a:solidFill>
                <a:latin typeface="Trebuchet MS"/>
                <a:cs typeface="Trebuchet MS"/>
              </a:rPr>
              <a:t> </a:t>
            </a:r>
            <a:r>
              <a:rPr sz="1800" dirty="0">
                <a:solidFill>
                  <a:srgbClr val="1D1D1B"/>
                </a:solidFill>
                <a:latin typeface="Trebuchet MS"/>
                <a:cs typeface="Trebuchet MS"/>
              </a:rPr>
              <a:t>Diigo</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75" dirty="0">
                <a:solidFill>
                  <a:srgbClr val="1D1D1B"/>
                </a:solidFill>
                <a:latin typeface="Trebuchet MS"/>
                <a:cs typeface="Trebuchet MS"/>
              </a:rPr>
              <a:t>Pinterest</a:t>
            </a:r>
            <a:endParaRPr sz="180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1866900" y="3886200"/>
              <a:ext cx="6972300" cy="3073400"/>
            </a:xfrm>
            <a:custGeom>
              <a:avLst/>
              <a:gdLst/>
              <a:ahLst/>
              <a:cxnLst/>
              <a:rect l="l" t="t" r="r" b="b"/>
              <a:pathLst>
                <a:path w="6972300" h="3073400">
                  <a:moveTo>
                    <a:pt x="6972300" y="0"/>
                  </a:moveTo>
                  <a:lnTo>
                    <a:pt x="0" y="0"/>
                  </a:lnTo>
                  <a:lnTo>
                    <a:pt x="0" y="3073400"/>
                  </a:lnTo>
                  <a:lnTo>
                    <a:pt x="6972300" y="3073400"/>
                  </a:lnTo>
                  <a:lnTo>
                    <a:pt x="6972300" y="0"/>
                  </a:lnTo>
                  <a:close/>
                </a:path>
              </a:pathLst>
            </a:custGeom>
            <a:solidFill>
              <a:srgbClr val="FFFFFF">
                <a:alpha val="83000"/>
              </a:srgbClr>
            </a:solidFill>
          </p:spPr>
          <p:txBody>
            <a:bodyPr wrap="square" lIns="0" tIns="0" rIns="0" bIns="0" rtlCol="0"/>
            <a:lstStyle/>
            <a:p>
              <a:endParaRPr/>
            </a:p>
          </p:txBody>
        </p:sp>
      </p:grpSp>
      <p:sp>
        <p:nvSpPr>
          <p:cNvPr id="5" name="object 5"/>
          <p:cNvSpPr txBox="1"/>
          <p:nvPr/>
        </p:nvSpPr>
        <p:spPr>
          <a:xfrm>
            <a:off x="1866900" y="3886200"/>
            <a:ext cx="6972300" cy="3073400"/>
          </a:xfrm>
          <a:prstGeom prst="rect">
            <a:avLst/>
          </a:prstGeom>
        </p:spPr>
        <p:txBody>
          <a:bodyPr vert="horz" wrap="square" lIns="0" tIns="2540" rIns="0" bIns="0" rtlCol="0">
            <a:spAutoFit/>
          </a:bodyPr>
          <a:lstStyle/>
          <a:p>
            <a:pPr>
              <a:lnSpc>
                <a:spcPct val="100000"/>
              </a:lnSpc>
              <a:spcBef>
                <a:spcPts val="20"/>
              </a:spcBef>
            </a:pPr>
            <a:endParaRPr sz="2750">
              <a:latin typeface="Times New Roman"/>
              <a:cs typeface="Times New Roman"/>
            </a:endParaRPr>
          </a:p>
          <a:p>
            <a:pPr marL="1054100" marR="499745">
              <a:lnSpc>
                <a:spcPct val="100000"/>
              </a:lnSpc>
            </a:pPr>
            <a:r>
              <a:rPr sz="1800" spc="-15" dirty="0">
                <a:solidFill>
                  <a:srgbClr val="1D1D1B"/>
                </a:solidFill>
                <a:latin typeface="Trebuchet MS"/>
                <a:cs typeface="Trebuchet MS"/>
              </a:rPr>
              <a:t>Networking</a:t>
            </a:r>
            <a:r>
              <a:rPr sz="1800" spc="-45" dirty="0">
                <a:solidFill>
                  <a:srgbClr val="1D1D1B"/>
                </a:solidFill>
                <a:latin typeface="Trebuchet MS"/>
                <a:cs typeface="Trebuchet MS"/>
              </a:rPr>
              <a:t> </a:t>
            </a:r>
            <a:r>
              <a:rPr sz="1800" spc="-80" dirty="0">
                <a:solidFill>
                  <a:srgbClr val="1D1D1B"/>
                </a:solidFill>
                <a:latin typeface="Trebuchet MS"/>
                <a:cs typeface="Trebuchet MS"/>
              </a:rPr>
              <a:t>will</a:t>
            </a:r>
            <a:r>
              <a:rPr sz="1800" spc="-45" dirty="0">
                <a:solidFill>
                  <a:srgbClr val="1D1D1B"/>
                </a:solidFill>
                <a:latin typeface="Trebuchet MS"/>
                <a:cs typeface="Trebuchet MS"/>
              </a:rPr>
              <a:t> be </a:t>
            </a:r>
            <a:r>
              <a:rPr sz="1800" spc="-90" dirty="0">
                <a:solidFill>
                  <a:srgbClr val="1D1D1B"/>
                </a:solidFill>
                <a:latin typeface="Trebuchet MS"/>
                <a:cs typeface="Trebuchet MS"/>
              </a:rPr>
              <a:t>very</a:t>
            </a:r>
            <a:r>
              <a:rPr sz="1800" spc="-45" dirty="0">
                <a:solidFill>
                  <a:srgbClr val="1D1D1B"/>
                </a:solidFill>
                <a:latin typeface="Trebuchet MS"/>
                <a:cs typeface="Trebuchet MS"/>
              </a:rPr>
              <a:t> </a:t>
            </a:r>
            <a:r>
              <a:rPr sz="1800" spc="125" dirty="0">
                <a:solidFill>
                  <a:srgbClr val="1D1D1B"/>
                </a:solidFill>
                <a:latin typeface="Trebuchet MS"/>
                <a:cs typeface="Trebuchet MS"/>
              </a:rPr>
              <a:t>useful</a:t>
            </a:r>
            <a:r>
              <a:rPr sz="1800" spc="30" dirty="0">
                <a:solidFill>
                  <a:srgbClr val="1D1D1B"/>
                </a:solidFill>
                <a:latin typeface="Trebuchet MS"/>
                <a:cs typeface="Trebuchet MS"/>
              </a:rPr>
              <a:t> </a:t>
            </a:r>
            <a:r>
              <a:rPr sz="1800" spc="114" dirty="0">
                <a:solidFill>
                  <a:srgbClr val="1D1D1B"/>
                </a:solidFill>
                <a:latin typeface="Trebuchet MS"/>
                <a:cs typeface="Trebuchet MS"/>
              </a:rPr>
              <a:t>at</a:t>
            </a:r>
            <a:r>
              <a:rPr sz="1800" spc="30" dirty="0">
                <a:solidFill>
                  <a:srgbClr val="1D1D1B"/>
                </a:solidFill>
                <a:latin typeface="Trebuchet MS"/>
                <a:cs typeface="Trebuchet MS"/>
              </a:rPr>
              <a:t> </a:t>
            </a:r>
            <a:r>
              <a:rPr sz="1800" spc="125" dirty="0">
                <a:solidFill>
                  <a:srgbClr val="1D1D1B"/>
                </a:solidFill>
                <a:latin typeface="Trebuchet MS"/>
                <a:cs typeface="Trebuchet MS"/>
              </a:rPr>
              <a:t>the</a:t>
            </a:r>
            <a:r>
              <a:rPr sz="1800" spc="35" dirty="0">
                <a:solidFill>
                  <a:srgbClr val="1D1D1B"/>
                </a:solidFill>
                <a:latin typeface="Trebuchet MS"/>
                <a:cs typeface="Trebuchet MS"/>
              </a:rPr>
              <a:t> </a:t>
            </a:r>
            <a:r>
              <a:rPr sz="1800" spc="110" dirty="0">
                <a:solidFill>
                  <a:srgbClr val="1D1D1B"/>
                </a:solidFill>
                <a:latin typeface="Trebuchet MS"/>
                <a:cs typeface="Trebuchet MS"/>
              </a:rPr>
              <a:t>start</a:t>
            </a:r>
            <a:r>
              <a:rPr sz="1800" spc="30" dirty="0">
                <a:solidFill>
                  <a:srgbClr val="1D1D1B"/>
                </a:solidFill>
                <a:latin typeface="Trebuchet MS"/>
                <a:cs typeface="Trebuchet MS"/>
              </a:rPr>
              <a:t> </a:t>
            </a:r>
            <a:r>
              <a:rPr sz="1800" spc="155" dirty="0">
                <a:solidFill>
                  <a:srgbClr val="1D1D1B"/>
                </a:solidFill>
                <a:latin typeface="Trebuchet MS"/>
                <a:cs typeface="Trebuchet MS"/>
              </a:rPr>
              <a:t>of</a:t>
            </a:r>
            <a:r>
              <a:rPr sz="1800" spc="30" dirty="0">
                <a:solidFill>
                  <a:srgbClr val="1D1D1B"/>
                </a:solidFill>
                <a:latin typeface="Trebuchet MS"/>
                <a:cs typeface="Trebuchet MS"/>
              </a:rPr>
              <a:t> </a:t>
            </a:r>
            <a:r>
              <a:rPr sz="1800" spc="160" dirty="0">
                <a:solidFill>
                  <a:srgbClr val="1D1D1B"/>
                </a:solidFill>
                <a:latin typeface="Trebuchet MS"/>
                <a:cs typeface="Trebuchet MS"/>
              </a:rPr>
              <a:t>your </a:t>
            </a:r>
            <a:r>
              <a:rPr sz="1800" spc="-530" dirty="0">
                <a:solidFill>
                  <a:srgbClr val="1D1D1B"/>
                </a:solidFill>
                <a:latin typeface="Trebuchet MS"/>
                <a:cs typeface="Trebuchet MS"/>
              </a:rPr>
              <a:t> </a:t>
            </a:r>
            <a:r>
              <a:rPr sz="1800" spc="140" dirty="0">
                <a:solidFill>
                  <a:srgbClr val="1D1D1B"/>
                </a:solidFill>
                <a:latin typeface="Trebuchet MS"/>
                <a:cs typeface="Trebuchet MS"/>
              </a:rPr>
              <a:t>business</a:t>
            </a:r>
            <a:r>
              <a:rPr sz="1800" spc="-45" dirty="0">
                <a:solidFill>
                  <a:srgbClr val="1D1D1B"/>
                </a:solidFill>
                <a:latin typeface="Trebuchet MS"/>
                <a:cs typeface="Trebuchet MS"/>
              </a:rPr>
              <a:t> </a:t>
            </a:r>
            <a:r>
              <a:rPr sz="1800" dirty="0">
                <a:solidFill>
                  <a:srgbClr val="1D1D1B"/>
                </a:solidFill>
                <a:latin typeface="Trebuchet MS"/>
                <a:cs typeface="Trebuchet MS"/>
              </a:rPr>
              <a:t>when</a:t>
            </a:r>
            <a:r>
              <a:rPr sz="1800" spc="-45"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70" dirty="0">
                <a:solidFill>
                  <a:srgbClr val="1D1D1B"/>
                </a:solidFill>
                <a:latin typeface="Trebuchet MS"/>
                <a:cs typeface="Trebuchet MS"/>
              </a:rPr>
              <a:t>less</a:t>
            </a:r>
            <a:r>
              <a:rPr sz="1800" spc="-45" dirty="0">
                <a:solidFill>
                  <a:srgbClr val="1D1D1B"/>
                </a:solidFill>
                <a:latin typeface="Trebuchet MS"/>
                <a:cs typeface="Trebuchet MS"/>
              </a:rPr>
              <a:t> </a:t>
            </a:r>
            <a:r>
              <a:rPr sz="1800" spc="-75" dirty="0">
                <a:solidFill>
                  <a:srgbClr val="1D1D1B"/>
                </a:solidFill>
                <a:latin typeface="Trebuchet MS"/>
                <a:cs typeface="Trebuchet MS"/>
              </a:rPr>
              <a:t>well</a:t>
            </a:r>
            <a:r>
              <a:rPr sz="1800" spc="-45" dirty="0">
                <a:solidFill>
                  <a:srgbClr val="1D1D1B"/>
                </a:solidFill>
                <a:latin typeface="Trebuchet MS"/>
                <a:cs typeface="Trebuchet MS"/>
              </a:rPr>
              <a:t> </a:t>
            </a:r>
            <a:r>
              <a:rPr sz="1800" spc="-55" dirty="0">
                <a:solidFill>
                  <a:srgbClr val="1D1D1B"/>
                </a:solidFill>
                <a:latin typeface="Trebuchet MS"/>
                <a:cs typeface="Trebuchet MS"/>
              </a:rPr>
              <a:t>connected.</a:t>
            </a:r>
            <a:endParaRPr sz="1800">
              <a:latin typeface="Trebuchet MS"/>
              <a:cs typeface="Trebuchet MS"/>
            </a:endParaRPr>
          </a:p>
          <a:p>
            <a:pPr>
              <a:lnSpc>
                <a:spcPct val="100000"/>
              </a:lnSpc>
              <a:spcBef>
                <a:spcPts val="10"/>
              </a:spcBef>
            </a:pPr>
            <a:endParaRPr sz="1850">
              <a:latin typeface="Trebuchet MS"/>
              <a:cs typeface="Trebuchet MS"/>
            </a:endParaRPr>
          </a:p>
          <a:p>
            <a:pPr marL="1054100" marR="361950">
              <a:lnSpc>
                <a:spcPct val="100000"/>
              </a:lnSpc>
            </a:pPr>
            <a:r>
              <a:rPr sz="1800" spc="-15" dirty="0">
                <a:solidFill>
                  <a:srgbClr val="1D1D1B"/>
                </a:solidFill>
                <a:latin typeface="Trebuchet MS"/>
                <a:cs typeface="Trebuchet MS"/>
              </a:rPr>
              <a:t>Networking</a:t>
            </a:r>
            <a:r>
              <a:rPr sz="1800" spc="-35" dirty="0">
                <a:solidFill>
                  <a:srgbClr val="1D1D1B"/>
                </a:solidFill>
                <a:latin typeface="Trebuchet MS"/>
                <a:cs typeface="Trebuchet MS"/>
              </a:rPr>
              <a:t> </a:t>
            </a:r>
            <a:r>
              <a:rPr sz="1800" spc="-45" dirty="0">
                <a:solidFill>
                  <a:srgbClr val="1D1D1B"/>
                </a:solidFill>
                <a:latin typeface="Trebuchet MS"/>
                <a:cs typeface="Trebuchet MS"/>
              </a:rPr>
              <a:t>keeps</a:t>
            </a:r>
            <a:r>
              <a:rPr sz="1800" spc="-35" dirty="0">
                <a:solidFill>
                  <a:srgbClr val="1D1D1B"/>
                </a:solidFill>
                <a:latin typeface="Trebuchet MS"/>
                <a:cs typeface="Trebuchet MS"/>
              </a:rPr>
              <a:t> </a:t>
            </a:r>
            <a:r>
              <a:rPr sz="1800" spc="-15" dirty="0">
                <a:solidFill>
                  <a:srgbClr val="1D1D1B"/>
                </a:solidFill>
                <a:latin typeface="Trebuchet MS"/>
                <a:cs typeface="Trebuchet MS"/>
              </a:rPr>
              <a:t>you</a:t>
            </a:r>
            <a:r>
              <a:rPr sz="1800" spc="-35" dirty="0">
                <a:solidFill>
                  <a:srgbClr val="1D1D1B"/>
                </a:solidFill>
                <a:latin typeface="Trebuchet MS"/>
                <a:cs typeface="Trebuchet MS"/>
              </a:rPr>
              <a:t> </a:t>
            </a:r>
            <a:r>
              <a:rPr sz="1800" spc="120" dirty="0">
                <a:solidFill>
                  <a:srgbClr val="1D1D1B"/>
                </a:solidFill>
                <a:latin typeface="Trebuchet MS"/>
                <a:cs typeface="Trebuchet MS"/>
              </a:rPr>
              <a:t>in</a:t>
            </a:r>
            <a:r>
              <a:rPr sz="1800" spc="40" dirty="0">
                <a:solidFill>
                  <a:srgbClr val="1D1D1B"/>
                </a:solidFill>
                <a:latin typeface="Trebuchet MS"/>
                <a:cs typeface="Trebuchet MS"/>
              </a:rPr>
              <a:t> </a:t>
            </a:r>
            <a:r>
              <a:rPr sz="1800" spc="130" dirty="0">
                <a:solidFill>
                  <a:srgbClr val="1D1D1B"/>
                </a:solidFill>
                <a:latin typeface="Trebuchet MS"/>
                <a:cs typeface="Trebuchet MS"/>
              </a:rPr>
              <a:t>touch</a:t>
            </a:r>
            <a:r>
              <a:rPr sz="1800" spc="45" dirty="0">
                <a:solidFill>
                  <a:srgbClr val="1D1D1B"/>
                </a:solidFill>
                <a:latin typeface="Trebuchet MS"/>
                <a:cs typeface="Trebuchet MS"/>
              </a:rPr>
              <a:t> </a:t>
            </a:r>
            <a:r>
              <a:rPr sz="1800" spc="170" dirty="0">
                <a:solidFill>
                  <a:srgbClr val="1D1D1B"/>
                </a:solidFill>
                <a:latin typeface="Trebuchet MS"/>
                <a:cs typeface="Trebuchet MS"/>
              </a:rPr>
              <a:t>with</a:t>
            </a:r>
            <a:r>
              <a:rPr sz="1800" spc="40" dirty="0">
                <a:solidFill>
                  <a:srgbClr val="1D1D1B"/>
                </a:solidFill>
                <a:latin typeface="Trebuchet MS"/>
                <a:cs typeface="Trebuchet MS"/>
              </a:rPr>
              <a:t> </a:t>
            </a:r>
            <a:r>
              <a:rPr sz="1800" spc="110" dirty="0">
                <a:solidFill>
                  <a:srgbClr val="1D1D1B"/>
                </a:solidFill>
                <a:latin typeface="Trebuchet MS"/>
                <a:cs typeface="Trebuchet MS"/>
              </a:rPr>
              <a:t>opportunities. </a:t>
            </a:r>
            <a:r>
              <a:rPr sz="1800" spc="-525" dirty="0">
                <a:solidFill>
                  <a:srgbClr val="1D1D1B"/>
                </a:solidFill>
                <a:latin typeface="Trebuchet MS"/>
                <a:cs typeface="Trebuchet MS"/>
              </a:rPr>
              <a:t> </a:t>
            </a:r>
            <a:r>
              <a:rPr sz="1800" spc="-10" dirty="0">
                <a:solidFill>
                  <a:srgbClr val="1D1D1B"/>
                </a:solidFill>
                <a:latin typeface="Trebuchet MS"/>
                <a:cs typeface="Trebuchet MS"/>
              </a:rPr>
              <a:t>You</a:t>
            </a:r>
            <a:r>
              <a:rPr sz="1800" spc="-50" dirty="0">
                <a:solidFill>
                  <a:srgbClr val="1D1D1B"/>
                </a:solidFill>
                <a:latin typeface="Trebuchet MS"/>
                <a:cs typeface="Trebuchet MS"/>
              </a:rPr>
              <a:t> </a:t>
            </a:r>
            <a:r>
              <a:rPr sz="1800" spc="-45" dirty="0">
                <a:solidFill>
                  <a:srgbClr val="1D1D1B"/>
                </a:solidFill>
                <a:latin typeface="Trebuchet MS"/>
                <a:cs typeface="Trebuchet MS"/>
              </a:rPr>
              <a:t>can </a:t>
            </a:r>
            <a:r>
              <a:rPr sz="1800" spc="-30" dirty="0">
                <a:solidFill>
                  <a:srgbClr val="1D1D1B"/>
                </a:solidFill>
                <a:latin typeface="Trebuchet MS"/>
                <a:cs typeface="Trebuchet MS"/>
              </a:rPr>
              <a:t>turn</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more people for </a:t>
            </a:r>
            <a:r>
              <a:rPr sz="1800" spc="-50" dirty="0">
                <a:solidFill>
                  <a:srgbClr val="1D1D1B"/>
                </a:solidFill>
                <a:latin typeface="Trebuchet MS"/>
                <a:cs typeface="Trebuchet MS"/>
              </a:rPr>
              <a:t>help</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50" dirty="0">
                <a:solidFill>
                  <a:srgbClr val="1D1D1B"/>
                </a:solidFill>
                <a:latin typeface="Trebuchet MS"/>
                <a:cs typeface="Trebuchet MS"/>
              </a:rPr>
              <a:t> </a:t>
            </a:r>
            <a:r>
              <a:rPr sz="1800" spc="-85" dirty="0">
                <a:solidFill>
                  <a:srgbClr val="1D1D1B"/>
                </a:solidFill>
                <a:latin typeface="Trebuchet MS"/>
                <a:cs typeface="Trebuchet MS"/>
              </a:rPr>
              <a:t>advice.</a:t>
            </a:r>
            <a:endParaRPr sz="1800">
              <a:latin typeface="Trebuchet MS"/>
              <a:cs typeface="Trebuchet MS"/>
            </a:endParaRPr>
          </a:p>
          <a:p>
            <a:pPr>
              <a:lnSpc>
                <a:spcPct val="100000"/>
              </a:lnSpc>
              <a:spcBef>
                <a:spcPts val="10"/>
              </a:spcBef>
            </a:pPr>
            <a:endParaRPr sz="1850">
              <a:latin typeface="Trebuchet MS"/>
              <a:cs typeface="Trebuchet MS"/>
            </a:endParaRPr>
          </a:p>
          <a:p>
            <a:pPr marL="1054100" marR="263525">
              <a:lnSpc>
                <a:spcPct val="100000"/>
              </a:lnSpc>
              <a:spcBef>
                <a:spcPts val="5"/>
              </a:spcBef>
            </a:pPr>
            <a:r>
              <a:rPr sz="1800" spc="-15" dirty="0">
                <a:solidFill>
                  <a:srgbClr val="1D1D1B"/>
                </a:solidFill>
                <a:latin typeface="Trebuchet MS"/>
                <a:cs typeface="Trebuchet MS"/>
              </a:rPr>
              <a:t>Networking</a:t>
            </a:r>
            <a:r>
              <a:rPr sz="1800" spc="-45" dirty="0">
                <a:solidFill>
                  <a:srgbClr val="1D1D1B"/>
                </a:solidFill>
                <a:latin typeface="Trebuchet MS"/>
                <a:cs typeface="Trebuchet MS"/>
              </a:rPr>
              <a:t> allows</a:t>
            </a:r>
            <a:r>
              <a:rPr sz="1800" spc="-40" dirty="0">
                <a:solidFill>
                  <a:srgbClr val="1D1D1B"/>
                </a:solidFill>
                <a:latin typeface="Trebuchet MS"/>
                <a:cs typeface="Trebuchet MS"/>
              </a:rPr>
              <a:t> </a:t>
            </a:r>
            <a:r>
              <a:rPr sz="1800" spc="-15" dirty="0">
                <a:solidFill>
                  <a:srgbClr val="1D1D1B"/>
                </a:solidFill>
                <a:latin typeface="Trebuchet MS"/>
                <a:cs typeface="Trebuchet MS"/>
              </a:rPr>
              <a:t>you</a:t>
            </a:r>
            <a:r>
              <a:rPr sz="1800" spc="-4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contribute</a:t>
            </a:r>
            <a:r>
              <a:rPr sz="1800" spc="-40" dirty="0">
                <a:solidFill>
                  <a:srgbClr val="1D1D1B"/>
                </a:solidFill>
                <a:latin typeface="Trebuchet MS"/>
                <a:cs typeface="Trebuchet MS"/>
              </a:rPr>
              <a:t> </a:t>
            </a:r>
            <a:r>
              <a:rPr sz="1800" spc="-15" dirty="0">
                <a:solidFill>
                  <a:srgbClr val="1D1D1B"/>
                </a:solidFill>
                <a:latin typeface="Trebuchet MS"/>
                <a:cs typeface="Trebuchet MS"/>
              </a:rPr>
              <a:t>something</a:t>
            </a:r>
            <a:r>
              <a:rPr sz="1800" spc="-4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40" dirty="0">
                <a:solidFill>
                  <a:srgbClr val="1D1D1B"/>
                </a:solidFill>
                <a:latin typeface="Trebuchet MS"/>
                <a:cs typeface="Trebuchet MS"/>
              </a:rPr>
              <a:t>others </a:t>
            </a:r>
            <a:r>
              <a:rPr sz="1800" spc="-525" dirty="0">
                <a:solidFill>
                  <a:srgbClr val="1D1D1B"/>
                </a:solidFill>
                <a:latin typeface="Trebuchet MS"/>
                <a:cs typeface="Trebuchet MS"/>
              </a:rPr>
              <a:t> </a:t>
            </a:r>
            <a:r>
              <a:rPr sz="1800" spc="-15" dirty="0">
                <a:solidFill>
                  <a:srgbClr val="1D1D1B"/>
                </a:solidFill>
                <a:latin typeface="Trebuchet MS"/>
                <a:cs typeface="Trebuchet MS"/>
              </a:rPr>
              <a:t>and</a:t>
            </a:r>
            <a:r>
              <a:rPr sz="1800" spc="-50" dirty="0">
                <a:solidFill>
                  <a:srgbClr val="1D1D1B"/>
                </a:solidFill>
                <a:latin typeface="Trebuchet MS"/>
                <a:cs typeface="Trebuchet MS"/>
              </a:rPr>
              <a:t> </a:t>
            </a:r>
            <a:r>
              <a:rPr sz="1800" spc="125" dirty="0">
                <a:solidFill>
                  <a:srgbClr val="1D1D1B"/>
                </a:solidFill>
                <a:latin typeface="Trebuchet MS"/>
                <a:cs typeface="Trebuchet MS"/>
              </a:rPr>
              <a:t>build</a:t>
            </a:r>
            <a:r>
              <a:rPr sz="1800" spc="30" dirty="0">
                <a:solidFill>
                  <a:srgbClr val="1D1D1B"/>
                </a:solidFill>
                <a:latin typeface="Trebuchet MS"/>
                <a:cs typeface="Trebuchet MS"/>
              </a:rPr>
              <a:t> </a:t>
            </a:r>
            <a:r>
              <a:rPr sz="1800" spc="160" dirty="0">
                <a:solidFill>
                  <a:srgbClr val="1D1D1B"/>
                </a:solidFill>
                <a:latin typeface="Trebuchet MS"/>
                <a:cs typeface="Trebuchet MS"/>
              </a:rPr>
              <a:t>your</a:t>
            </a:r>
            <a:r>
              <a:rPr sz="1800" spc="30" dirty="0">
                <a:solidFill>
                  <a:srgbClr val="1D1D1B"/>
                </a:solidFill>
                <a:latin typeface="Trebuchet MS"/>
                <a:cs typeface="Trebuchet MS"/>
              </a:rPr>
              <a:t> </a:t>
            </a:r>
            <a:r>
              <a:rPr sz="1800" spc="100" dirty="0">
                <a:solidFill>
                  <a:srgbClr val="1D1D1B"/>
                </a:solidFill>
                <a:latin typeface="Trebuchet MS"/>
                <a:cs typeface="Trebuchet MS"/>
              </a:rPr>
              <a:t>reputation.</a:t>
            </a:r>
            <a:endParaRPr sz="1800">
              <a:latin typeface="Trebuchet MS"/>
              <a:cs typeface="Trebuchet MS"/>
            </a:endParaRPr>
          </a:p>
        </p:txBody>
      </p:sp>
      <p:sp>
        <p:nvSpPr>
          <p:cNvPr id="6" name="object 6"/>
          <p:cNvSpPr txBox="1"/>
          <p:nvPr/>
        </p:nvSpPr>
        <p:spPr>
          <a:xfrm>
            <a:off x="9701017" y="1090755"/>
            <a:ext cx="173355" cy="195643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C2015"/>
                </a:solidFill>
                <a:latin typeface="Trebuchet MS"/>
                <a:cs typeface="Trebuchet MS"/>
              </a:rPr>
              <a:t>Photo</a:t>
            </a:r>
            <a:r>
              <a:rPr sz="1000" spc="-35" dirty="0">
                <a:solidFill>
                  <a:srgbClr val="1C2015"/>
                </a:solidFill>
                <a:latin typeface="Trebuchet MS"/>
                <a:cs typeface="Trebuchet MS"/>
              </a:rPr>
              <a:t> </a:t>
            </a:r>
            <a:r>
              <a:rPr sz="1000" spc="-30" dirty="0">
                <a:solidFill>
                  <a:srgbClr val="1C2015"/>
                </a:solidFill>
                <a:latin typeface="Trebuchet MS"/>
                <a:cs typeface="Trebuchet MS"/>
              </a:rPr>
              <a:t>by </a:t>
            </a:r>
            <a:r>
              <a:rPr sz="1000" spc="-5" dirty="0">
                <a:solidFill>
                  <a:srgbClr val="1C2015"/>
                </a:solidFill>
                <a:latin typeface="Trebuchet MS"/>
                <a:cs typeface="Trebuchet MS"/>
              </a:rPr>
              <a:t>Rohan</a:t>
            </a:r>
            <a:r>
              <a:rPr sz="1000" spc="-30" dirty="0">
                <a:solidFill>
                  <a:srgbClr val="1C2015"/>
                </a:solidFill>
                <a:latin typeface="Trebuchet MS"/>
                <a:cs typeface="Trebuchet MS"/>
              </a:rPr>
              <a:t> </a:t>
            </a:r>
            <a:r>
              <a:rPr sz="1000" spc="-25" dirty="0">
                <a:solidFill>
                  <a:srgbClr val="1C2015"/>
                </a:solidFill>
                <a:latin typeface="Trebuchet MS"/>
                <a:cs typeface="Trebuchet MS"/>
              </a:rPr>
              <a:t>Reddy</a:t>
            </a:r>
            <a:r>
              <a:rPr sz="1000" spc="-35" dirty="0">
                <a:solidFill>
                  <a:srgbClr val="1C2015"/>
                </a:solidFill>
                <a:latin typeface="Trebuchet MS"/>
                <a:cs typeface="Trebuchet MS"/>
              </a:rPr>
              <a:t> </a:t>
            </a:r>
            <a:r>
              <a:rPr sz="1000" spc="10" dirty="0">
                <a:solidFill>
                  <a:srgbClr val="1C2015"/>
                </a:solidFill>
                <a:latin typeface="Trebuchet MS"/>
                <a:cs typeface="Trebuchet MS"/>
              </a:rPr>
              <a:t>on</a:t>
            </a:r>
            <a:r>
              <a:rPr sz="1000" spc="-30" dirty="0">
                <a:solidFill>
                  <a:srgbClr val="1C2015"/>
                </a:solidFill>
                <a:latin typeface="Trebuchet MS"/>
                <a:cs typeface="Trebuchet MS"/>
              </a:rPr>
              <a:t> </a:t>
            </a:r>
            <a:r>
              <a:rPr sz="1000" spc="-15" dirty="0">
                <a:solidFill>
                  <a:srgbClr val="1C2015"/>
                </a:solidFill>
                <a:latin typeface="Trebuchet MS"/>
                <a:cs typeface="Trebuchet MS"/>
              </a:rPr>
              <a:t>Unsplash</a:t>
            </a:r>
            <a:endParaRPr sz="1000">
              <a:latin typeface="Trebuchet MS"/>
              <a:cs typeface="Trebuchet MS"/>
            </a:endParaRPr>
          </a:p>
        </p:txBody>
      </p:sp>
      <p:sp>
        <p:nvSpPr>
          <p:cNvPr id="7" name="object 7"/>
          <p:cNvSpPr/>
          <p:nvPr/>
        </p:nvSpPr>
        <p:spPr>
          <a:xfrm>
            <a:off x="0" y="1113363"/>
            <a:ext cx="5600700" cy="532765"/>
          </a:xfrm>
          <a:custGeom>
            <a:avLst/>
            <a:gdLst/>
            <a:ahLst/>
            <a:cxnLst/>
            <a:rect l="l" t="t" r="r" b="b"/>
            <a:pathLst>
              <a:path w="5600700" h="532764">
                <a:moveTo>
                  <a:pt x="5366484" y="0"/>
                </a:moveTo>
                <a:lnTo>
                  <a:pt x="27975" y="0"/>
                </a:lnTo>
                <a:lnTo>
                  <a:pt x="0" y="2842"/>
                </a:lnTo>
                <a:lnTo>
                  <a:pt x="0" y="529846"/>
                </a:lnTo>
                <a:lnTo>
                  <a:pt x="27975" y="532688"/>
                </a:lnTo>
                <a:lnTo>
                  <a:pt x="5366484" y="532688"/>
                </a:lnTo>
                <a:lnTo>
                  <a:pt x="5413475" y="527914"/>
                </a:lnTo>
                <a:lnTo>
                  <a:pt x="5457314" y="514230"/>
                </a:lnTo>
                <a:lnTo>
                  <a:pt x="5497039" y="492596"/>
                </a:lnTo>
                <a:lnTo>
                  <a:pt x="5531693" y="463972"/>
                </a:lnTo>
                <a:lnTo>
                  <a:pt x="5560316" y="429317"/>
                </a:lnTo>
                <a:lnTo>
                  <a:pt x="5581948" y="389592"/>
                </a:lnTo>
                <a:lnTo>
                  <a:pt x="5595631" y="345755"/>
                </a:lnTo>
                <a:lnTo>
                  <a:pt x="5600405" y="298767"/>
                </a:lnTo>
                <a:lnTo>
                  <a:pt x="5600405" y="233921"/>
                </a:lnTo>
                <a:lnTo>
                  <a:pt x="5595631" y="186933"/>
                </a:lnTo>
                <a:lnTo>
                  <a:pt x="5581948" y="143096"/>
                </a:lnTo>
                <a:lnTo>
                  <a:pt x="5560316" y="103371"/>
                </a:lnTo>
                <a:lnTo>
                  <a:pt x="5531693" y="68716"/>
                </a:lnTo>
                <a:lnTo>
                  <a:pt x="5497039" y="40092"/>
                </a:lnTo>
                <a:lnTo>
                  <a:pt x="5457314" y="18458"/>
                </a:lnTo>
                <a:lnTo>
                  <a:pt x="5413475" y="4774"/>
                </a:lnTo>
                <a:lnTo>
                  <a:pt x="5366484" y="0"/>
                </a:lnTo>
                <a:close/>
              </a:path>
            </a:pathLst>
          </a:custGeom>
          <a:solidFill>
            <a:srgbClr val="D21924"/>
          </a:solidFill>
        </p:spPr>
        <p:txBody>
          <a:bodyPr wrap="square" lIns="0" tIns="0" rIns="0" bIns="0" rtlCol="0"/>
          <a:lstStyle/>
          <a:p>
            <a:endParaRPr/>
          </a:p>
        </p:txBody>
      </p:sp>
      <p:sp>
        <p:nvSpPr>
          <p:cNvPr id="8" name="object 8"/>
          <p:cNvSpPr txBox="1">
            <a:spLocks noGrp="1"/>
          </p:cNvSpPr>
          <p:nvPr>
            <p:ph type="title"/>
          </p:nvPr>
        </p:nvSpPr>
        <p:spPr>
          <a:xfrm>
            <a:off x="1838027" y="1166651"/>
            <a:ext cx="3366135" cy="345440"/>
          </a:xfrm>
          <a:prstGeom prst="rect">
            <a:avLst/>
          </a:prstGeom>
        </p:spPr>
        <p:txBody>
          <a:bodyPr vert="horz" wrap="square" lIns="0" tIns="12700" rIns="0" bIns="0" rtlCol="0">
            <a:spAutoFit/>
          </a:bodyPr>
          <a:lstStyle/>
          <a:p>
            <a:pPr marL="12700">
              <a:lnSpc>
                <a:spcPct val="100000"/>
              </a:lnSpc>
              <a:spcBef>
                <a:spcPts val="100"/>
              </a:spcBef>
            </a:pPr>
            <a:r>
              <a:rPr sz="2100" spc="-5" dirty="0">
                <a:solidFill>
                  <a:srgbClr val="FFFFFF"/>
                </a:solidFill>
                <a:latin typeface="Trebuchet MS"/>
                <a:cs typeface="Trebuchet MS"/>
              </a:rPr>
              <a:t>Street</a:t>
            </a:r>
            <a:r>
              <a:rPr sz="2100" spc="-65" dirty="0">
                <a:solidFill>
                  <a:srgbClr val="FFFFFF"/>
                </a:solidFill>
                <a:latin typeface="Trebuchet MS"/>
                <a:cs typeface="Trebuchet MS"/>
              </a:rPr>
              <a:t> </a:t>
            </a:r>
            <a:r>
              <a:rPr sz="2100" spc="-10" dirty="0">
                <a:solidFill>
                  <a:srgbClr val="FFFFFF"/>
                </a:solidFill>
                <a:latin typeface="Trebuchet MS"/>
                <a:cs typeface="Trebuchet MS"/>
              </a:rPr>
              <a:t>Culture</a:t>
            </a:r>
            <a:r>
              <a:rPr sz="2100" spc="-65" dirty="0">
                <a:solidFill>
                  <a:srgbClr val="FFFFFF"/>
                </a:solidFill>
                <a:latin typeface="Trebuchet MS"/>
                <a:cs typeface="Trebuchet MS"/>
              </a:rPr>
              <a:t> </a:t>
            </a:r>
            <a:r>
              <a:rPr sz="2100" spc="55" dirty="0">
                <a:solidFill>
                  <a:srgbClr val="FFFFFF"/>
                </a:solidFill>
                <a:latin typeface="Trebuchet MS"/>
                <a:cs typeface="Trebuchet MS"/>
              </a:rPr>
              <a:t>Networking</a:t>
            </a:r>
            <a:endParaRPr sz="2100">
              <a:latin typeface="Trebuchet MS"/>
              <a:cs typeface="Trebuchet MS"/>
            </a:endParaRPr>
          </a:p>
        </p:txBody>
      </p:sp>
      <p:grpSp>
        <p:nvGrpSpPr>
          <p:cNvPr id="9" name="object 9"/>
          <p:cNvGrpSpPr/>
          <p:nvPr/>
        </p:nvGrpSpPr>
        <p:grpSpPr>
          <a:xfrm>
            <a:off x="2273087" y="4287739"/>
            <a:ext cx="465455" cy="2203450"/>
            <a:chOff x="2273087" y="4287739"/>
            <a:chExt cx="465455" cy="2203450"/>
          </a:xfrm>
        </p:grpSpPr>
        <p:pic>
          <p:nvPicPr>
            <p:cNvPr id="10" name="object 10"/>
            <p:cNvPicPr/>
            <p:nvPr/>
          </p:nvPicPr>
          <p:blipFill>
            <a:blip r:embed="rId3" cstate="print"/>
            <a:stretch>
              <a:fillRect/>
            </a:stretch>
          </p:blipFill>
          <p:spPr>
            <a:xfrm>
              <a:off x="2273087" y="4287739"/>
              <a:ext cx="465340" cy="524509"/>
            </a:xfrm>
            <a:prstGeom prst="rect">
              <a:avLst/>
            </a:prstGeom>
          </p:spPr>
        </p:pic>
        <p:pic>
          <p:nvPicPr>
            <p:cNvPr id="11" name="object 11"/>
            <p:cNvPicPr/>
            <p:nvPr/>
          </p:nvPicPr>
          <p:blipFill>
            <a:blip r:embed="rId4" cstate="print"/>
            <a:stretch>
              <a:fillRect/>
            </a:stretch>
          </p:blipFill>
          <p:spPr>
            <a:xfrm>
              <a:off x="2273087" y="5122705"/>
              <a:ext cx="465340" cy="524509"/>
            </a:xfrm>
            <a:prstGeom prst="rect">
              <a:avLst/>
            </a:prstGeom>
          </p:spPr>
        </p:pic>
        <p:pic>
          <p:nvPicPr>
            <p:cNvPr id="12" name="object 12"/>
            <p:cNvPicPr/>
            <p:nvPr/>
          </p:nvPicPr>
          <p:blipFill>
            <a:blip r:embed="rId4" cstate="print"/>
            <a:stretch>
              <a:fillRect/>
            </a:stretch>
          </p:blipFill>
          <p:spPr>
            <a:xfrm>
              <a:off x="2273087" y="5966462"/>
              <a:ext cx="465340" cy="524509"/>
            </a:xfrm>
            <a:prstGeom prst="rect">
              <a:avLst/>
            </a:prstGeom>
          </p:spPr>
        </p:pic>
      </p:grpSp>
      <p:sp>
        <p:nvSpPr>
          <p:cNvPr id="13" name="object 13"/>
          <p:cNvSpPr txBox="1"/>
          <p:nvPr/>
        </p:nvSpPr>
        <p:spPr>
          <a:xfrm>
            <a:off x="1838027" y="1777993"/>
            <a:ext cx="3415665" cy="848360"/>
          </a:xfrm>
          <a:prstGeom prst="rect">
            <a:avLst/>
          </a:prstGeom>
        </p:spPr>
        <p:txBody>
          <a:bodyPr vert="horz" wrap="square" lIns="0" tIns="12700" rIns="0" bIns="0" rtlCol="0">
            <a:spAutoFit/>
          </a:bodyPr>
          <a:lstStyle/>
          <a:p>
            <a:pPr marL="74295" marR="5080" indent="-62230">
              <a:lnSpc>
                <a:spcPct val="100000"/>
              </a:lnSpc>
              <a:spcBef>
                <a:spcPts val="100"/>
              </a:spcBef>
            </a:pPr>
            <a:r>
              <a:rPr sz="1800" spc="-55" dirty="0">
                <a:solidFill>
                  <a:srgbClr val="1D1D1B"/>
                </a:solidFill>
                <a:latin typeface="Trebuchet MS"/>
                <a:cs typeface="Trebuchet MS"/>
              </a:rPr>
              <a:t>Source:</a:t>
            </a:r>
            <a:r>
              <a:rPr sz="1800" spc="-45" dirty="0">
                <a:solidFill>
                  <a:srgbClr val="1D1D1B"/>
                </a:solidFill>
                <a:latin typeface="Trebuchet MS"/>
                <a:cs typeface="Trebuchet MS"/>
              </a:rPr>
              <a:t> </a:t>
            </a:r>
            <a:r>
              <a:rPr sz="1800" i="1" spc="-125" dirty="0">
                <a:solidFill>
                  <a:srgbClr val="1D1D1B"/>
                </a:solidFill>
                <a:latin typeface="Trebuchet MS"/>
                <a:cs typeface="Trebuchet MS"/>
              </a:rPr>
              <a:t>The</a:t>
            </a:r>
            <a:r>
              <a:rPr sz="1800" i="1" spc="-55" dirty="0">
                <a:solidFill>
                  <a:srgbClr val="1D1D1B"/>
                </a:solidFill>
                <a:latin typeface="Trebuchet MS"/>
                <a:cs typeface="Trebuchet MS"/>
              </a:rPr>
              <a:t> </a:t>
            </a:r>
            <a:r>
              <a:rPr sz="1800" i="1" spc="-80" dirty="0">
                <a:solidFill>
                  <a:srgbClr val="1D1D1B"/>
                </a:solidFill>
                <a:latin typeface="Trebuchet MS"/>
                <a:cs typeface="Trebuchet MS"/>
              </a:rPr>
              <a:t>Power</a:t>
            </a:r>
            <a:r>
              <a:rPr sz="1800" i="1" spc="-55" dirty="0">
                <a:solidFill>
                  <a:srgbClr val="1D1D1B"/>
                </a:solidFill>
                <a:latin typeface="Trebuchet MS"/>
                <a:cs typeface="Trebuchet MS"/>
              </a:rPr>
              <a:t> </a:t>
            </a:r>
            <a:r>
              <a:rPr sz="1800" i="1" spc="-65" dirty="0">
                <a:solidFill>
                  <a:srgbClr val="1D1D1B"/>
                </a:solidFill>
                <a:latin typeface="Trebuchet MS"/>
                <a:cs typeface="Trebuchet MS"/>
              </a:rPr>
              <a:t>of</a:t>
            </a:r>
            <a:r>
              <a:rPr sz="1800" i="1" spc="-55" dirty="0">
                <a:solidFill>
                  <a:srgbClr val="1D1D1B"/>
                </a:solidFill>
                <a:latin typeface="Trebuchet MS"/>
                <a:cs typeface="Trebuchet MS"/>
              </a:rPr>
              <a:t> </a:t>
            </a:r>
            <a:r>
              <a:rPr sz="1800" i="1" spc="-70" dirty="0">
                <a:solidFill>
                  <a:srgbClr val="1D1D1B"/>
                </a:solidFill>
                <a:latin typeface="Trebuchet MS"/>
                <a:cs typeface="Trebuchet MS"/>
              </a:rPr>
              <a:t>Collaboration </a:t>
            </a:r>
            <a:r>
              <a:rPr sz="1800" i="1" spc="-525" dirty="0">
                <a:solidFill>
                  <a:srgbClr val="1D1D1B"/>
                </a:solidFill>
                <a:latin typeface="Trebuchet MS"/>
                <a:cs typeface="Trebuchet MS"/>
              </a:rPr>
              <a:t> </a:t>
            </a:r>
            <a:r>
              <a:rPr sz="1800" i="1" spc="-40" dirty="0">
                <a:solidFill>
                  <a:srgbClr val="1D1D1B"/>
                </a:solidFill>
                <a:latin typeface="Trebuchet MS"/>
                <a:cs typeface="Trebuchet MS"/>
              </a:rPr>
              <a:t>and</a:t>
            </a:r>
            <a:r>
              <a:rPr sz="1800" i="1" spc="-60" dirty="0">
                <a:solidFill>
                  <a:srgbClr val="1D1D1B"/>
                </a:solidFill>
                <a:latin typeface="Trebuchet MS"/>
                <a:cs typeface="Trebuchet MS"/>
              </a:rPr>
              <a:t> Networks</a:t>
            </a:r>
            <a:r>
              <a:rPr sz="1800" i="1" spc="-55" dirty="0">
                <a:solidFill>
                  <a:srgbClr val="1D1D1B"/>
                </a:solidFill>
                <a:latin typeface="Trebuchet MS"/>
                <a:cs typeface="Trebuchet MS"/>
              </a:rPr>
              <a:t> </a:t>
            </a:r>
            <a:r>
              <a:rPr sz="1800" i="1" spc="-75" dirty="0">
                <a:solidFill>
                  <a:srgbClr val="1D1D1B"/>
                </a:solidFill>
                <a:latin typeface="Trebuchet MS"/>
                <a:cs typeface="Trebuchet MS"/>
              </a:rPr>
              <a:t>-</a:t>
            </a:r>
            <a:endParaRPr sz="1800">
              <a:latin typeface="Trebuchet MS"/>
              <a:cs typeface="Trebuchet MS"/>
            </a:endParaRPr>
          </a:p>
          <a:p>
            <a:pPr marL="74295">
              <a:lnSpc>
                <a:spcPct val="100000"/>
              </a:lnSpc>
            </a:pPr>
            <a:r>
              <a:rPr sz="1800" i="1" spc="-30" dirty="0">
                <a:solidFill>
                  <a:srgbClr val="1D1D1B"/>
                </a:solidFill>
                <a:latin typeface="Trebuchet MS"/>
                <a:cs typeface="Trebuchet MS"/>
              </a:rPr>
              <a:t>EMINENT</a:t>
            </a:r>
            <a:r>
              <a:rPr sz="1800" i="1" spc="-85" dirty="0">
                <a:solidFill>
                  <a:srgbClr val="1D1D1B"/>
                </a:solidFill>
                <a:latin typeface="Trebuchet MS"/>
                <a:cs typeface="Trebuchet MS"/>
              </a:rPr>
              <a:t> </a:t>
            </a:r>
            <a:r>
              <a:rPr sz="1800" i="1" spc="-75" dirty="0">
                <a:solidFill>
                  <a:srgbClr val="1D1D1B"/>
                </a:solidFill>
                <a:latin typeface="Trebuchet MS"/>
                <a:cs typeface="Trebuchet MS"/>
              </a:rPr>
              <a:t>PROJECT</a:t>
            </a:r>
            <a:endParaRPr sz="180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92770" y="2817365"/>
            <a:ext cx="4247515" cy="1122680"/>
          </a:xfrm>
          <a:prstGeom prst="rect">
            <a:avLst/>
          </a:prstGeom>
        </p:spPr>
        <p:txBody>
          <a:bodyPr vert="horz" wrap="square" lIns="0" tIns="12700" rIns="0" bIns="0" rtlCol="0">
            <a:spAutoFit/>
          </a:bodyPr>
          <a:lstStyle/>
          <a:p>
            <a:pPr marL="12700" marR="5080" algn="just">
              <a:lnSpc>
                <a:spcPct val="100000"/>
              </a:lnSpc>
              <a:spcBef>
                <a:spcPts val="100"/>
              </a:spcBef>
            </a:pPr>
            <a:r>
              <a:rPr sz="1800" spc="130" dirty="0">
                <a:solidFill>
                  <a:srgbClr val="1D1D1B"/>
                </a:solidFill>
                <a:latin typeface="Trebuchet MS"/>
                <a:cs typeface="Trebuchet MS"/>
              </a:rPr>
              <a:t>St</a:t>
            </a:r>
            <a:r>
              <a:rPr sz="1800" spc="95" dirty="0">
                <a:solidFill>
                  <a:srgbClr val="1D1D1B"/>
                </a:solidFill>
                <a:latin typeface="Trebuchet MS"/>
                <a:cs typeface="Trebuchet MS"/>
              </a:rPr>
              <a:t>r</a:t>
            </a:r>
            <a:r>
              <a:rPr sz="1800" spc="220" dirty="0">
                <a:solidFill>
                  <a:srgbClr val="1D1D1B"/>
                </a:solidFill>
                <a:latin typeface="Trebuchet MS"/>
                <a:cs typeface="Trebuchet MS"/>
              </a:rPr>
              <a:t>ong</a:t>
            </a:r>
            <a:r>
              <a:rPr sz="1800" spc="30" dirty="0">
                <a:solidFill>
                  <a:srgbClr val="1D1D1B"/>
                </a:solidFill>
                <a:latin typeface="Trebuchet MS"/>
                <a:cs typeface="Trebuchet MS"/>
              </a:rPr>
              <a:t> </a:t>
            </a:r>
            <a:r>
              <a:rPr sz="1800" spc="165" dirty="0">
                <a:solidFill>
                  <a:srgbClr val="1D1D1B"/>
                </a:solidFill>
                <a:latin typeface="Trebuchet MS"/>
                <a:cs typeface="Trebuchet MS"/>
              </a:rPr>
              <a:t>Networks</a:t>
            </a:r>
            <a:r>
              <a:rPr sz="1800" spc="-45" dirty="0">
                <a:solidFill>
                  <a:srgbClr val="1D1D1B"/>
                </a:solidFill>
                <a:latin typeface="Trebuchet MS"/>
                <a:cs typeface="Trebuchet MS"/>
              </a:rPr>
              <a:t> </a:t>
            </a:r>
            <a:r>
              <a:rPr sz="1800" spc="-95" dirty="0">
                <a:solidFill>
                  <a:srgbClr val="1D1D1B"/>
                </a:solidFill>
                <a:latin typeface="Trebuchet MS"/>
                <a:cs typeface="Trebuchet MS"/>
              </a:rPr>
              <a:t>(typically</a:t>
            </a:r>
            <a:r>
              <a:rPr sz="1800" spc="-45" dirty="0">
                <a:solidFill>
                  <a:srgbClr val="1D1D1B"/>
                </a:solidFill>
                <a:latin typeface="Trebuchet MS"/>
                <a:cs typeface="Trebuchet MS"/>
              </a:rPr>
              <a:t> paid for net</a:t>
            </a:r>
            <a:r>
              <a:rPr sz="1800" spc="-55" dirty="0">
                <a:solidFill>
                  <a:srgbClr val="1D1D1B"/>
                </a:solidFill>
                <a:latin typeface="Trebuchet MS"/>
                <a:cs typeface="Trebuchet MS"/>
              </a:rPr>
              <a:t>-  </a:t>
            </a:r>
            <a:r>
              <a:rPr sz="1800" spc="-10" dirty="0">
                <a:solidFill>
                  <a:srgbClr val="1D1D1B"/>
                </a:solidFill>
                <a:latin typeface="Trebuchet MS"/>
                <a:cs typeface="Trebuchet MS"/>
              </a:rPr>
              <a:t>works</a:t>
            </a:r>
            <a:r>
              <a:rPr sz="1800" spc="-45" dirty="0">
                <a:solidFill>
                  <a:srgbClr val="1D1D1B"/>
                </a:solidFill>
                <a:latin typeface="Trebuchet MS"/>
                <a:cs typeface="Trebuchet MS"/>
              </a:rPr>
              <a:t>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30" dirty="0">
                <a:solidFill>
                  <a:srgbClr val="1D1D1B"/>
                </a:solidFill>
                <a:latin typeface="Trebuchet MS"/>
                <a:cs typeface="Trebuchet MS"/>
              </a:rPr>
              <a:t>focus</a:t>
            </a:r>
            <a:r>
              <a:rPr sz="1800" spc="-45" dirty="0">
                <a:solidFill>
                  <a:srgbClr val="1D1D1B"/>
                </a:solidFill>
                <a:latin typeface="Trebuchet MS"/>
                <a:cs typeface="Trebuchet MS"/>
              </a:rPr>
              <a:t> </a:t>
            </a:r>
            <a:r>
              <a:rPr sz="1800" spc="25" dirty="0">
                <a:solidFill>
                  <a:srgbClr val="1D1D1B"/>
                </a:solidFill>
                <a:latin typeface="Trebuchet MS"/>
                <a:cs typeface="Trebuchet MS"/>
              </a:rPr>
              <a:t>on</a:t>
            </a:r>
            <a:r>
              <a:rPr sz="1800" spc="-45" dirty="0">
                <a:solidFill>
                  <a:srgbClr val="1D1D1B"/>
                </a:solidFill>
                <a:latin typeface="Trebuchet MS"/>
                <a:cs typeface="Trebuchet MS"/>
              </a:rPr>
              <a:t> </a:t>
            </a:r>
            <a:r>
              <a:rPr sz="1800" spc="-95" dirty="0">
                <a:solidFill>
                  <a:srgbClr val="1D1D1B"/>
                </a:solidFill>
                <a:latin typeface="Trebuchet MS"/>
                <a:cs typeface="Trebuchet MS"/>
              </a:rPr>
              <a:t>referral</a:t>
            </a:r>
            <a:r>
              <a:rPr sz="1800" spc="-45" dirty="0">
                <a:solidFill>
                  <a:srgbClr val="1D1D1B"/>
                </a:solidFill>
                <a:latin typeface="Trebuchet MS"/>
                <a:cs typeface="Trebuchet MS"/>
              </a:rPr>
              <a:t> </a:t>
            </a:r>
            <a:r>
              <a:rPr sz="1800" spc="-35" dirty="0">
                <a:solidFill>
                  <a:srgbClr val="1D1D1B"/>
                </a:solidFill>
                <a:latin typeface="Trebuchet MS"/>
                <a:cs typeface="Trebuchet MS"/>
              </a:rPr>
              <a:t>business</a:t>
            </a:r>
            <a:r>
              <a:rPr sz="1800" spc="-40" dirty="0">
                <a:solidFill>
                  <a:srgbClr val="1D1D1B"/>
                </a:solidFill>
                <a:latin typeface="Trebuchet MS"/>
                <a:cs typeface="Trebuchet MS"/>
              </a:rPr>
              <a:t> </a:t>
            </a:r>
            <a:r>
              <a:rPr sz="1800" spc="-50" dirty="0">
                <a:solidFill>
                  <a:srgbClr val="1D1D1B"/>
                </a:solidFill>
                <a:latin typeface="Trebuchet MS"/>
                <a:cs typeface="Trebuchet MS"/>
              </a:rPr>
              <a:t>in</a:t>
            </a:r>
            <a:r>
              <a:rPr sz="1800" spc="-45" dirty="0">
                <a:solidFill>
                  <a:srgbClr val="1D1D1B"/>
                </a:solidFill>
                <a:latin typeface="Trebuchet MS"/>
                <a:cs typeface="Trebuchet MS"/>
              </a:rPr>
              <a:t> the </a:t>
            </a:r>
            <a:r>
              <a:rPr sz="1800" spc="-530" dirty="0">
                <a:solidFill>
                  <a:srgbClr val="1D1D1B"/>
                </a:solidFill>
                <a:latin typeface="Trebuchet MS"/>
                <a:cs typeface="Trebuchet MS"/>
              </a:rPr>
              <a:t> </a:t>
            </a:r>
            <a:r>
              <a:rPr sz="1800" spc="-25" dirty="0">
                <a:solidFill>
                  <a:srgbClr val="1D1D1B"/>
                </a:solidFill>
                <a:latin typeface="Trebuchet MS"/>
                <a:cs typeface="Trebuchet MS"/>
              </a:rPr>
              <a:t>network </a:t>
            </a:r>
            <a:r>
              <a:rPr sz="1800" spc="-165" dirty="0">
                <a:solidFill>
                  <a:srgbClr val="1D1D1B"/>
                </a:solidFill>
                <a:latin typeface="Trebuchet MS"/>
                <a:cs typeface="Trebuchet MS"/>
              </a:rPr>
              <a:t>, </a:t>
            </a:r>
            <a:r>
              <a:rPr sz="1800" spc="-80" dirty="0">
                <a:solidFill>
                  <a:srgbClr val="1D1D1B"/>
                </a:solidFill>
                <a:latin typeface="Trebuchet MS"/>
                <a:cs typeface="Trebuchet MS"/>
              </a:rPr>
              <a:t>e.g. </a:t>
            </a:r>
            <a:r>
              <a:rPr sz="1800" spc="-60" dirty="0">
                <a:solidFill>
                  <a:srgbClr val="1D1D1B"/>
                </a:solidFill>
                <a:latin typeface="Trebuchet MS"/>
                <a:cs typeface="Trebuchet MS"/>
              </a:rPr>
              <a:t>BNI: </a:t>
            </a:r>
            <a:r>
              <a:rPr sz="1800" spc="-35" dirty="0">
                <a:solidFill>
                  <a:srgbClr val="1D1D1B"/>
                </a:solidFill>
                <a:latin typeface="Trebuchet MS"/>
                <a:cs typeface="Trebuchet MS"/>
              </a:rPr>
              <a:t>Business </a:t>
            </a:r>
            <a:r>
              <a:rPr sz="1800" spc="-20" dirty="0">
                <a:solidFill>
                  <a:srgbClr val="1D1D1B"/>
                </a:solidFill>
                <a:latin typeface="Trebuchet MS"/>
                <a:cs typeface="Trebuchet MS"/>
              </a:rPr>
              <a:t>Network </a:t>
            </a:r>
            <a:r>
              <a:rPr sz="1800" spc="-70" dirty="0">
                <a:solidFill>
                  <a:srgbClr val="1D1D1B"/>
                </a:solidFill>
                <a:latin typeface="Trebuchet MS"/>
                <a:cs typeface="Trebuchet MS"/>
              </a:rPr>
              <a:t>Inter- </a:t>
            </a:r>
            <a:r>
              <a:rPr sz="1800" spc="-530" dirty="0">
                <a:solidFill>
                  <a:srgbClr val="1D1D1B"/>
                </a:solidFill>
                <a:latin typeface="Trebuchet MS"/>
                <a:cs typeface="Trebuchet MS"/>
              </a:rPr>
              <a:t> </a:t>
            </a:r>
            <a:r>
              <a:rPr sz="1800" spc="-45" dirty="0">
                <a:solidFill>
                  <a:srgbClr val="1D1D1B"/>
                </a:solidFill>
                <a:latin typeface="Trebuchet MS"/>
                <a:cs typeface="Trebuchet MS"/>
              </a:rPr>
              <a:t>national </a:t>
            </a:r>
            <a:r>
              <a:rPr sz="1800" spc="-545" dirty="0">
                <a:solidFill>
                  <a:srgbClr val="1D1D1B"/>
                </a:solidFill>
                <a:latin typeface="Trebuchet MS"/>
                <a:cs typeface="Trebuchet MS"/>
              </a:rPr>
              <a:t>|</a:t>
            </a:r>
            <a:r>
              <a:rPr sz="1800" spc="-45" dirty="0">
                <a:solidFill>
                  <a:srgbClr val="1D1D1B"/>
                </a:solidFill>
                <a:latin typeface="Trebuchet MS"/>
                <a:cs typeface="Trebuchet MS"/>
              </a:rPr>
              <a:t> </a:t>
            </a:r>
            <a:r>
              <a:rPr sz="1800" spc="-35" dirty="0">
                <a:solidFill>
                  <a:srgbClr val="1D1D1B"/>
                </a:solidFill>
                <a:latin typeface="Trebuchet MS"/>
                <a:cs typeface="Trebuchet MS"/>
              </a:rPr>
              <a:t>Business</a:t>
            </a:r>
            <a:r>
              <a:rPr sz="1800" spc="-45" dirty="0">
                <a:solidFill>
                  <a:srgbClr val="1D1D1B"/>
                </a:solidFill>
                <a:latin typeface="Trebuchet MS"/>
                <a:cs typeface="Trebuchet MS"/>
              </a:rPr>
              <a:t> </a:t>
            </a:r>
            <a:r>
              <a:rPr sz="1800" spc="-15" dirty="0">
                <a:solidFill>
                  <a:srgbClr val="1D1D1B"/>
                </a:solidFill>
                <a:latin typeface="Trebuchet MS"/>
                <a:cs typeface="Trebuchet MS"/>
              </a:rPr>
              <a:t>Networking</a:t>
            </a:r>
            <a:endParaRPr sz="1800">
              <a:latin typeface="Trebuchet MS"/>
              <a:cs typeface="Trebuchet MS"/>
            </a:endParaRPr>
          </a:p>
        </p:txBody>
      </p:sp>
      <p:sp>
        <p:nvSpPr>
          <p:cNvPr id="3" name="object 3"/>
          <p:cNvSpPr txBox="1"/>
          <p:nvPr/>
        </p:nvSpPr>
        <p:spPr>
          <a:xfrm>
            <a:off x="1392770" y="4188965"/>
            <a:ext cx="4265930" cy="848360"/>
          </a:xfrm>
          <a:prstGeom prst="rect">
            <a:avLst/>
          </a:prstGeom>
        </p:spPr>
        <p:txBody>
          <a:bodyPr vert="horz" wrap="square" lIns="0" tIns="12700" rIns="0" bIns="0" rtlCol="0">
            <a:spAutoFit/>
          </a:bodyPr>
          <a:lstStyle/>
          <a:p>
            <a:pPr marL="12700" marR="5080">
              <a:lnSpc>
                <a:spcPct val="100000"/>
              </a:lnSpc>
              <a:spcBef>
                <a:spcPts val="100"/>
              </a:spcBef>
            </a:pPr>
            <a:r>
              <a:rPr sz="1800" spc="120" dirty="0">
                <a:solidFill>
                  <a:srgbClr val="1D1D1B"/>
                </a:solidFill>
                <a:latin typeface="Trebuchet MS"/>
                <a:cs typeface="Trebuchet MS"/>
              </a:rPr>
              <a:t>Casual </a:t>
            </a:r>
            <a:r>
              <a:rPr sz="1800" spc="160" dirty="0">
                <a:solidFill>
                  <a:srgbClr val="1D1D1B"/>
                </a:solidFill>
                <a:latin typeface="Trebuchet MS"/>
                <a:cs typeface="Trebuchet MS"/>
              </a:rPr>
              <a:t>networks </a:t>
            </a:r>
            <a:r>
              <a:rPr sz="1800" spc="-65" dirty="0">
                <a:solidFill>
                  <a:srgbClr val="1D1D1B"/>
                </a:solidFill>
                <a:latin typeface="Trebuchet MS"/>
                <a:cs typeface="Trebuchet MS"/>
              </a:rPr>
              <a:t>- </a:t>
            </a:r>
            <a:r>
              <a:rPr sz="1800" spc="-35" dirty="0">
                <a:solidFill>
                  <a:srgbClr val="1D1D1B"/>
                </a:solidFill>
                <a:latin typeface="Trebuchet MS"/>
                <a:cs typeface="Trebuchet MS"/>
              </a:rPr>
              <a:t>your </a:t>
            </a:r>
            <a:r>
              <a:rPr sz="1800" spc="-45" dirty="0">
                <a:solidFill>
                  <a:srgbClr val="1D1D1B"/>
                </a:solidFill>
                <a:latin typeface="Trebuchet MS"/>
                <a:cs typeface="Trebuchet MS"/>
              </a:rPr>
              <a:t>attendance </a:t>
            </a:r>
            <a:r>
              <a:rPr sz="1800" spc="-75" dirty="0">
                <a:solidFill>
                  <a:srgbClr val="1D1D1B"/>
                </a:solidFill>
                <a:latin typeface="Trebuchet MS"/>
                <a:cs typeface="Trebuchet MS"/>
              </a:rPr>
              <a:t>is </a:t>
            </a:r>
            <a:r>
              <a:rPr sz="1800" spc="-70" dirty="0">
                <a:solidFill>
                  <a:srgbClr val="1D1D1B"/>
                </a:solidFill>
                <a:latin typeface="Trebuchet MS"/>
                <a:cs typeface="Trebuchet MS"/>
              </a:rPr>
              <a:t> </a:t>
            </a:r>
            <a:r>
              <a:rPr sz="1800" spc="-35" dirty="0">
                <a:solidFill>
                  <a:srgbClr val="1D1D1B"/>
                </a:solidFill>
                <a:latin typeface="Trebuchet MS"/>
                <a:cs typeface="Trebuchet MS"/>
              </a:rPr>
              <a:t>optional</a:t>
            </a:r>
            <a:r>
              <a:rPr sz="1800" spc="-45" dirty="0">
                <a:solidFill>
                  <a:srgbClr val="1D1D1B"/>
                </a:solidFill>
                <a:latin typeface="Trebuchet MS"/>
                <a:cs typeface="Trebuchet MS"/>
              </a:rPr>
              <a:t> </a:t>
            </a:r>
            <a:r>
              <a:rPr sz="1800" spc="235" dirty="0">
                <a:solidFill>
                  <a:srgbClr val="1D1D1B"/>
                </a:solidFill>
                <a:latin typeface="Trebuchet MS"/>
                <a:cs typeface="Trebuchet MS"/>
              </a:rPr>
              <a:t>–</a:t>
            </a:r>
            <a:r>
              <a:rPr sz="1800" spc="-45" dirty="0">
                <a:solidFill>
                  <a:srgbClr val="1D1D1B"/>
                </a:solidFill>
                <a:latin typeface="Trebuchet MS"/>
                <a:cs typeface="Trebuchet MS"/>
              </a:rPr>
              <a:t> </a:t>
            </a:r>
            <a:r>
              <a:rPr sz="1800" spc="-80" dirty="0">
                <a:solidFill>
                  <a:srgbClr val="1D1D1B"/>
                </a:solidFill>
                <a:latin typeface="Trebuchet MS"/>
                <a:cs typeface="Trebuchet MS"/>
              </a:rPr>
              <a:t>e.g.</a:t>
            </a:r>
            <a:r>
              <a:rPr sz="1800" spc="-45" dirty="0">
                <a:solidFill>
                  <a:srgbClr val="1D1D1B"/>
                </a:solidFill>
                <a:latin typeface="Trebuchet MS"/>
                <a:cs typeface="Trebuchet MS"/>
              </a:rPr>
              <a:t> </a:t>
            </a:r>
            <a:r>
              <a:rPr sz="1800" spc="-15" dirty="0">
                <a:solidFill>
                  <a:srgbClr val="1D1D1B"/>
                </a:solidFill>
                <a:latin typeface="Trebuchet MS"/>
                <a:cs typeface="Trebuchet MS"/>
              </a:rPr>
              <a:t>Chamber</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30" dirty="0">
                <a:solidFill>
                  <a:srgbClr val="1D1D1B"/>
                </a:solidFill>
                <a:latin typeface="Trebuchet MS"/>
                <a:cs typeface="Trebuchet MS"/>
              </a:rPr>
              <a:t>Commerce</a:t>
            </a:r>
            <a:r>
              <a:rPr sz="1800" spc="-45" dirty="0">
                <a:solidFill>
                  <a:srgbClr val="1D1D1B"/>
                </a:solidFill>
                <a:latin typeface="Trebuchet MS"/>
                <a:cs typeface="Trebuchet MS"/>
              </a:rPr>
              <a:t> </a:t>
            </a:r>
            <a:r>
              <a:rPr sz="1800" spc="-50" dirty="0">
                <a:solidFill>
                  <a:srgbClr val="1D1D1B"/>
                </a:solidFill>
                <a:latin typeface="Trebuchet MS"/>
                <a:cs typeface="Trebuchet MS"/>
              </a:rPr>
              <a:t>net- </a:t>
            </a:r>
            <a:r>
              <a:rPr sz="1800" spc="-525" dirty="0">
                <a:solidFill>
                  <a:srgbClr val="1D1D1B"/>
                </a:solidFill>
                <a:latin typeface="Trebuchet MS"/>
                <a:cs typeface="Trebuchet MS"/>
              </a:rPr>
              <a:t> </a:t>
            </a:r>
            <a:r>
              <a:rPr sz="1800" spc="-5" dirty="0">
                <a:solidFill>
                  <a:srgbClr val="1D1D1B"/>
                </a:solidFill>
                <a:latin typeface="Trebuchet MS"/>
                <a:cs typeface="Trebuchet MS"/>
              </a:rPr>
              <a:t>working</a:t>
            </a:r>
            <a:r>
              <a:rPr sz="1800" spc="-50" dirty="0">
                <a:solidFill>
                  <a:srgbClr val="1D1D1B"/>
                </a:solidFill>
                <a:latin typeface="Trebuchet MS"/>
                <a:cs typeface="Trebuchet MS"/>
              </a:rPr>
              <a:t> </a:t>
            </a:r>
            <a:r>
              <a:rPr sz="1800" spc="-55" dirty="0">
                <a:solidFill>
                  <a:srgbClr val="1D1D1B"/>
                </a:solidFill>
                <a:latin typeface="Trebuchet MS"/>
                <a:cs typeface="Trebuchet MS"/>
              </a:rPr>
              <a:t>events</a:t>
            </a:r>
            <a:r>
              <a:rPr sz="1800" spc="-45" dirty="0">
                <a:solidFill>
                  <a:srgbClr val="1D1D1B"/>
                </a:solidFill>
                <a:latin typeface="Trebuchet MS"/>
                <a:cs typeface="Trebuchet MS"/>
              </a:rPr>
              <a:t> </a:t>
            </a:r>
            <a:r>
              <a:rPr sz="1800" spc="-50" dirty="0">
                <a:solidFill>
                  <a:srgbClr val="1D1D1B"/>
                </a:solidFill>
                <a:latin typeface="Trebuchet MS"/>
                <a:cs typeface="Trebuchet MS"/>
              </a:rPr>
              <a:t>in </a:t>
            </a:r>
            <a:r>
              <a:rPr sz="1800" spc="-35" dirty="0">
                <a:solidFill>
                  <a:srgbClr val="1D1D1B"/>
                </a:solidFill>
                <a:latin typeface="Trebuchet MS"/>
                <a:cs typeface="Trebuchet MS"/>
              </a:rPr>
              <a:t>your</a:t>
            </a:r>
            <a:r>
              <a:rPr sz="1800" spc="-45" dirty="0">
                <a:solidFill>
                  <a:srgbClr val="1D1D1B"/>
                </a:solidFill>
                <a:latin typeface="Trebuchet MS"/>
                <a:cs typeface="Trebuchet MS"/>
              </a:rPr>
              <a:t> </a:t>
            </a:r>
            <a:r>
              <a:rPr sz="1800" spc="-75" dirty="0">
                <a:solidFill>
                  <a:srgbClr val="1D1D1B"/>
                </a:solidFill>
                <a:latin typeface="Trebuchet MS"/>
                <a:cs typeface="Trebuchet MS"/>
              </a:rPr>
              <a:t>area</a:t>
            </a:r>
            <a:endParaRPr sz="1800">
              <a:latin typeface="Trebuchet MS"/>
              <a:cs typeface="Trebuchet MS"/>
            </a:endParaRPr>
          </a:p>
        </p:txBody>
      </p:sp>
      <p:sp>
        <p:nvSpPr>
          <p:cNvPr id="4" name="object 4"/>
          <p:cNvSpPr txBox="1"/>
          <p:nvPr/>
        </p:nvSpPr>
        <p:spPr>
          <a:xfrm>
            <a:off x="1392770" y="5286245"/>
            <a:ext cx="3566795" cy="299720"/>
          </a:xfrm>
          <a:prstGeom prst="rect">
            <a:avLst/>
          </a:prstGeom>
        </p:spPr>
        <p:txBody>
          <a:bodyPr vert="horz" wrap="square" lIns="0" tIns="12700" rIns="0" bIns="0" rtlCol="0">
            <a:spAutoFit/>
          </a:bodyPr>
          <a:lstStyle/>
          <a:p>
            <a:pPr marL="12700">
              <a:lnSpc>
                <a:spcPct val="100000"/>
              </a:lnSpc>
              <a:spcBef>
                <a:spcPts val="100"/>
              </a:spcBef>
            </a:pPr>
            <a:r>
              <a:rPr sz="1800" spc="135" dirty="0">
                <a:solidFill>
                  <a:srgbClr val="1D1D1B"/>
                </a:solidFill>
                <a:latin typeface="Trebuchet MS"/>
                <a:cs typeface="Trebuchet MS"/>
              </a:rPr>
              <a:t>Online</a:t>
            </a:r>
            <a:r>
              <a:rPr sz="1800" spc="25" dirty="0">
                <a:solidFill>
                  <a:srgbClr val="1D1D1B"/>
                </a:solidFill>
                <a:latin typeface="Trebuchet MS"/>
                <a:cs typeface="Trebuchet MS"/>
              </a:rPr>
              <a:t> </a:t>
            </a:r>
            <a:r>
              <a:rPr sz="1800" spc="160" dirty="0">
                <a:solidFill>
                  <a:srgbClr val="1D1D1B"/>
                </a:solidFill>
                <a:latin typeface="Trebuchet MS"/>
                <a:cs typeface="Trebuchet MS"/>
              </a:rPr>
              <a:t>networks</a:t>
            </a:r>
            <a:r>
              <a:rPr sz="1800" spc="-50" dirty="0">
                <a:solidFill>
                  <a:srgbClr val="1D1D1B"/>
                </a:solidFill>
                <a:latin typeface="Trebuchet MS"/>
                <a:cs typeface="Trebuchet MS"/>
              </a:rPr>
              <a:t> </a:t>
            </a:r>
            <a:r>
              <a:rPr sz="1800" spc="-65" dirty="0">
                <a:solidFill>
                  <a:srgbClr val="1D1D1B"/>
                </a:solidFill>
                <a:latin typeface="Trebuchet MS"/>
                <a:cs typeface="Trebuchet MS"/>
              </a:rPr>
              <a:t>-</a:t>
            </a:r>
            <a:r>
              <a:rPr sz="1800" spc="-50" dirty="0">
                <a:solidFill>
                  <a:srgbClr val="1D1D1B"/>
                </a:solidFill>
                <a:latin typeface="Trebuchet MS"/>
                <a:cs typeface="Trebuchet MS"/>
              </a:rPr>
              <a:t> </a:t>
            </a:r>
            <a:r>
              <a:rPr sz="1800" spc="-45" dirty="0">
                <a:solidFill>
                  <a:srgbClr val="1D1D1B"/>
                </a:solidFill>
                <a:latin typeface="Trebuchet MS"/>
                <a:cs typeface="Trebuchet MS"/>
              </a:rPr>
              <a:t>for</a:t>
            </a:r>
            <a:r>
              <a:rPr sz="1800" spc="-50" dirty="0">
                <a:solidFill>
                  <a:srgbClr val="1D1D1B"/>
                </a:solidFill>
                <a:latin typeface="Trebuchet MS"/>
                <a:cs typeface="Trebuchet MS"/>
              </a:rPr>
              <a:t> advertising</a:t>
            </a:r>
            <a:endParaRPr sz="1800">
              <a:latin typeface="Trebuchet MS"/>
              <a:cs typeface="Trebuchet MS"/>
            </a:endParaRPr>
          </a:p>
        </p:txBody>
      </p:sp>
      <p:sp>
        <p:nvSpPr>
          <p:cNvPr id="5" name="object 5"/>
          <p:cNvSpPr txBox="1"/>
          <p:nvPr/>
        </p:nvSpPr>
        <p:spPr>
          <a:xfrm>
            <a:off x="1392770" y="5834885"/>
            <a:ext cx="4163695" cy="848360"/>
          </a:xfrm>
          <a:prstGeom prst="rect">
            <a:avLst/>
          </a:prstGeom>
        </p:spPr>
        <p:txBody>
          <a:bodyPr vert="horz" wrap="square" lIns="0" tIns="12700" rIns="0" bIns="0" rtlCol="0">
            <a:spAutoFit/>
          </a:bodyPr>
          <a:lstStyle/>
          <a:p>
            <a:pPr marL="12700" marR="5080">
              <a:lnSpc>
                <a:spcPct val="100000"/>
              </a:lnSpc>
              <a:spcBef>
                <a:spcPts val="100"/>
              </a:spcBef>
              <a:tabLst>
                <a:tab pos="3527425" algn="l"/>
              </a:tabLst>
            </a:pPr>
            <a:r>
              <a:rPr sz="1800" spc="150" dirty="0">
                <a:solidFill>
                  <a:srgbClr val="1D1D1B"/>
                </a:solidFill>
                <a:latin typeface="Trebuchet MS"/>
                <a:cs typeface="Trebuchet MS"/>
              </a:rPr>
              <a:t>Community</a:t>
            </a:r>
            <a:r>
              <a:rPr sz="1800" spc="40" dirty="0">
                <a:solidFill>
                  <a:srgbClr val="1D1D1B"/>
                </a:solidFill>
                <a:latin typeface="Trebuchet MS"/>
                <a:cs typeface="Trebuchet MS"/>
              </a:rPr>
              <a:t> </a:t>
            </a:r>
            <a:r>
              <a:rPr sz="1800" spc="90" dirty="0">
                <a:solidFill>
                  <a:srgbClr val="1D1D1B"/>
                </a:solidFill>
                <a:latin typeface="Trebuchet MS"/>
                <a:cs typeface="Trebuchet MS"/>
              </a:rPr>
              <a:t>service</a:t>
            </a:r>
            <a:r>
              <a:rPr sz="1800" spc="-35" dirty="0">
                <a:solidFill>
                  <a:srgbClr val="1D1D1B"/>
                </a:solidFill>
                <a:latin typeface="Trebuchet MS"/>
                <a:cs typeface="Trebuchet MS"/>
              </a:rPr>
              <a:t> </a:t>
            </a:r>
            <a:r>
              <a:rPr sz="1800" spc="235" dirty="0">
                <a:solidFill>
                  <a:srgbClr val="1D1D1B"/>
                </a:solidFill>
                <a:latin typeface="Trebuchet MS"/>
                <a:cs typeface="Trebuchet MS"/>
              </a:rPr>
              <a:t>–</a:t>
            </a:r>
            <a:r>
              <a:rPr sz="1800" spc="-35" dirty="0">
                <a:solidFill>
                  <a:srgbClr val="1D1D1B"/>
                </a:solidFill>
                <a:latin typeface="Trebuchet MS"/>
                <a:cs typeface="Trebuchet MS"/>
              </a:rPr>
              <a:t> </a:t>
            </a:r>
            <a:r>
              <a:rPr sz="1800" spc="-80" dirty="0">
                <a:solidFill>
                  <a:srgbClr val="1D1D1B"/>
                </a:solidFill>
                <a:latin typeface="Trebuchet MS"/>
                <a:cs typeface="Trebuchet MS"/>
              </a:rPr>
              <a:t>e.g.</a:t>
            </a:r>
            <a:r>
              <a:rPr sz="1800" spc="-35" dirty="0">
                <a:solidFill>
                  <a:srgbClr val="1D1D1B"/>
                </a:solidFill>
                <a:latin typeface="Trebuchet MS"/>
                <a:cs typeface="Trebuchet MS"/>
              </a:rPr>
              <a:t> </a:t>
            </a:r>
            <a:r>
              <a:rPr sz="1800" spc="-55" dirty="0">
                <a:solidFill>
                  <a:srgbClr val="1D1D1B"/>
                </a:solidFill>
                <a:latin typeface="Trebuchet MS"/>
                <a:cs typeface="Trebuchet MS"/>
              </a:rPr>
              <a:t>TERN	</a:t>
            </a:r>
            <a:r>
              <a:rPr sz="1800" spc="235" dirty="0">
                <a:solidFill>
                  <a:srgbClr val="1D1D1B"/>
                </a:solidFill>
                <a:latin typeface="Trebuchet MS"/>
                <a:cs typeface="Trebuchet MS"/>
              </a:rPr>
              <a:t>–</a:t>
            </a:r>
            <a:r>
              <a:rPr sz="1800" spc="-130" dirty="0">
                <a:solidFill>
                  <a:srgbClr val="1D1D1B"/>
                </a:solidFill>
                <a:latin typeface="Trebuchet MS"/>
                <a:cs typeface="Trebuchet MS"/>
              </a:rPr>
              <a:t> </a:t>
            </a:r>
            <a:r>
              <a:rPr sz="1800" spc="-5" dirty="0">
                <a:solidFill>
                  <a:srgbClr val="1D1D1B"/>
                </a:solidFill>
                <a:latin typeface="Trebuchet MS"/>
                <a:cs typeface="Trebuchet MS"/>
              </a:rPr>
              <a:t>Sup- </a:t>
            </a:r>
            <a:r>
              <a:rPr sz="1800" spc="-525" dirty="0">
                <a:solidFill>
                  <a:srgbClr val="1D1D1B"/>
                </a:solidFill>
                <a:latin typeface="Trebuchet MS"/>
                <a:cs typeface="Trebuchet MS"/>
              </a:rPr>
              <a:t> </a:t>
            </a:r>
            <a:r>
              <a:rPr sz="1800" spc="-20" dirty="0">
                <a:solidFill>
                  <a:srgbClr val="1D1D1B"/>
                </a:solidFill>
                <a:latin typeface="Trebuchet MS"/>
                <a:cs typeface="Trebuchet MS"/>
              </a:rPr>
              <a:t>porting </a:t>
            </a:r>
            <a:r>
              <a:rPr sz="1800" spc="-45" dirty="0">
                <a:solidFill>
                  <a:srgbClr val="1D1D1B"/>
                </a:solidFill>
                <a:latin typeface="Trebuchet MS"/>
                <a:cs typeface="Trebuchet MS"/>
              </a:rPr>
              <a:t>refugees </a:t>
            </a:r>
            <a:r>
              <a:rPr sz="1800" spc="-35" dirty="0">
                <a:solidFill>
                  <a:srgbClr val="1D1D1B"/>
                </a:solidFill>
                <a:latin typeface="Trebuchet MS"/>
                <a:cs typeface="Trebuchet MS"/>
              </a:rPr>
              <a:t>into business </a:t>
            </a:r>
            <a:r>
              <a:rPr sz="1800" spc="-75" dirty="0">
                <a:solidFill>
                  <a:srgbClr val="1D1D1B"/>
                </a:solidFill>
                <a:latin typeface="Trebuchet MS"/>
                <a:cs typeface="Trebuchet MS"/>
              </a:rPr>
              <a:t>(weare- </a:t>
            </a:r>
            <a:r>
              <a:rPr sz="1800" spc="-70" dirty="0">
                <a:solidFill>
                  <a:srgbClr val="1D1D1B"/>
                </a:solidFill>
                <a:latin typeface="Trebuchet MS"/>
                <a:cs typeface="Trebuchet MS"/>
              </a:rPr>
              <a:t> </a:t>
            </a:r>
            <a:r>
              <a:rPr sz="1800" spc="-60" dirty="0">
                <a:solidFill>
                  <a:srgbClr val="1D1D1B"/>
                </a:solidFill>
                <a:latin typeface="Trebuchet MS"/>
                <a:cs typeface="Trebuchet MS"/>
              </a:rPr>
              <a:t>tern.org)</a:t>
            </a:r>
            <a:endParaRPr sz="1800">
              <a:latin typeface="Trebuchet MS"/>
              <a:cs typeface="Trebuchet MS"/>
            </a:endParaRPr>
          </a:p>
        </p:txBody>
      </p:sp>
      <p:sp>
        <p:nvSpPr>
          <p:cNvPr id="6" name="object 6"/>
          <p:cNvSpPr txBox="1"/>
          <p:nvPr/>
        </p:nvSpPr>
        <p:spPr>
          <a:xfrm>
            <a:off x="1392770" y="6932165"/>
            <a:ext cx="2965450" cy="299720"/>
          </a:xfrm>
          <a:prstGeom prst="rect">
            <a:avLst/>
          </a:prstGeom>
        </p:spPr>
        <p:txBody>
          <a:bodyPr vert="horz" wrap="square" lIns="0" tIns="12700" rIns="0" bIns="0" rtlCol="0">
            <a:spAutoFit/>
          </a:bodyPr>
          <a:lstStyle/>
          <a:p>
            <a:pPr marL="12700">
              <a:lnSpc>
                <a:spcPct val="100000"/>
              </a:lnSpc>
              <a:spcBef>
                <a:spcPts val="100"/>
              </a:spcBef>
            </a:pPr>
            <a:r>
              <a:rPr sz="1800" spc="120" dirty="0">
                <a:solidFill>
                  <a:srgbClr val="1D1D1B"/>
                </a:solidFill>
                <a:latin typeface="Trebuchet MS"/>
                <a:cs typeface="Trebuchet MS"/>
              </a:rPr>
              <a:t>Professional</a:t>
            </a:r>
            <a:r>
              <a:rPr sz="1800" spc="-5" dirty="0">
                <a:solidFill>
                  <a:srgbClr val="1D1D1B"/>
                </a:solidFill>
                <a:latin typeface="Trebuchet MS"/>
                <a:cs typeface="Trebuchet MS"/>
              </a:rPr>
              <a:t> </a:t>
            </a:r>
            <a:r>
              <a:rPr sz="1800" spc="135" dirty="0">
                <a:solidFill>
                  <a:srgbClr val="1D1D1B"/>
                </a:solidFill>
                <a:latin typeface="Trebuchet MS"/>
                <a:cs typeface="Trebuchet MS"/>
              </a:rPr>
              <a:t>Associations</a:t>
            </a:r>
            <a:endParaRPr sz="1800">
              <a:latin typeface="Trebuchet MS"/>
              <a:cs typeface="Trebuchet MS"/>
            </a:endParaRPr>
          </a:p>
        </p:txBody>
      </p:sp>
      <p:sp>
        <p:nvSpPr>
          <p:cNvPr id="7" name="object 7"/>
          <p:cNvSpPr txBox="1"/>
          <p:nvPr/>
        </p:nvSpPr>
        <p:spPr>
          <a:xfrm>
            <a:off x="9530960" y="1000978"/>
            <a:ext cx="175895"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10" dirty="0">
                <a:solidFill>
                  <a:srgbClr val="5E5D5D"/>
                </a:solidFill>
                <a:latin typeface="Trebuchet MS"/>
                <a:cs typeface="Trebuchet MS"/>
              </a:rPr>
              <a:t>Jakob</a:t>
            </a:r>
            <a:r>
              <a:rPr sz="1000" b="1" spc="-25" dirty="0">
                <a:solidFill>
                  <a:srgbClr val="5E5D5D"/>
                </a:solidFill>
                <a:latin typeface="Trebuchet MS"/>
                <a:cs typeface="Trebuchet MS"/>
              </a:rPr>
              <a:t> </a:t>
            </a:r>
            <a:r>
              <a:rPr sz="1000" b="1" spc="35" dirty="0">
                <a:solidFill>
                  <a:srgbClr val="5E5D5D"/>
                </a:solidFill>
                <a:latin typeface="Trebuchet MS"/>
                <a:cs typeface="Trebuchet MS"/>
              </a:rPr>
              <a:t>Owens</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25"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a:latin typeface="Trebuchet MS"/>
              <a:cs typeface="Trebuchet MS"/>
            </a:endParaRPr>
          </a:p>
        </p:txBody>
      </p:sp>
      <p:sp>
        <p:nvSpPr>
          <p:cNvPr id="8" name="object 8"/>
          <p:cNvSpPr/>
          <p:nvPr/>
        </p:nvSpPr>
        <p:spPr>
          <a:xfrm>
            <a:off x="6186272" y="3590721"/>
            <a:ext cx="3079750" cy="3658870"/>
          </a:xfrm>
          <a:custGeom>
            <a:avLst/>
            <a:gdLst/>
            <a:ahLst/>
            <a:cxnLst/>
            <a:rect l="l" t="t" r="r" b="b"/>
            <a:pathLst>
              <a:path w="3079750" h="3658870">
                <a:moveTo>
                  <a:pt x="800354" y="238658"/>
                </a:moveTo>
                <a:lnTo>
                  <a:pt x="783348" y="195681"/>
                </a:lnTo>
                <a:lnTo>
                  <a:pt x="732345" y="175590"/>
                </a:lnTo>
                <a:lnTo>
                  <a:pt x="691527" y="180530"/>
                </a:lnTo>
                <a:lnTo>
                  <a:pt x="683958" y="178904"/>
                </a:lnTo>
                <a:lnTo>
                  <a:pt x="678548" y="174040"/>
                </a:lnTo>
                <a:lnTo>
                  <a:pt x="675297" y="165925"/>
                </a:lnTo>
                <a:lnTo>
                  <a:pt x="674217" y="154571"/>
                </a:lnTo>
                <a:lnTo>
                  <a:pt x="676427" y="140576"/>
                </a:lnTo>
                <a:lnTo>
                  <a:pt x="694042" y="106578"/>
                </a:lnTo>
                <a:lnTo>
                  <a:pt x="727036" y="67081"/>
                </a:lnTo>
                <a:lnTo>
                  <a:pt x="761974" y="37401"/>
                </a:lnTo>
                <a:lnTo>
                  <a:pt x="779335" y="27203"/>
                </a:lnTo>
                <a:lnTo>
                  <a:pt x="768197" y="0"/>
                </a:lnTo>
                <a:lnTo>
                  <a:pt x="718273" y="30607"/>
                </a:lnTo>
                <a:lnTo>
                  <a:pt x="669899" y="80365"/>
                </a:lnTo>
                <a:lnTo>
                  <a:pt x="634187" y="137248"/>
                </a:lnTo>
                <a:lnTo>
                  <a:pt x="622287" y="189191"/>
                </a:lnTo>
                <a:lnTo>
                  <a:pt x="623836" y="213080"/>
                </a:lnTo>
                <a:lnTo>
                  <a:pt x="636193" y="255739"/>
                </a:lnTo>
                <a:lnTo>
                  <a:pt x="662076" y="292912"/>
                </a:lnTo>
                <a:lnTo>
                  <a:pt x="701040" y="313918"/>
                </a:lnTo>
                <a:lnTo>
                  <a:pt x="724928" y="316547"/>
                </a:lnTo>
                <a:lnTo>
                  <a:pt x="757923" y="311683"/>
                </a:lnTo>
                <a:lnTo>
                  <a:pt x="781494" y="297078"/>
                </a:lnTo>
                <a:lnTo>
                  <a:pt x="795642" y="272732"/>
                </a:lnTo>
                <a:lnTo>
                  <a:pt x="800354" y="238658"/>
                </a:lnTo>
                <a:close/>
              </a:path>
              <a:path w="3079750" h="3658870">
                <a:moveTo>
                  <a:pt x="1102080" y="238658"/>
                </a:moveTo>
                <a:lnTo>
                  <a:pt x="1084757" y="196303"/>
                </a:lnTo>
                <a:lnTo>
                  <a:pt x="1032827" y="175590"/>
                </a:lnTo>
                <a:lnTo>
                  <a:pt x="993254" y="180530"/>
                </a:lnTo>
                <a:lnTo>
                  <a:pt x="984592" y="179298"/>
                </a:lnTo>
                <a:lnTo>
                  <a:pt x="978408" y="175590"/>
                </a:lnTo>
                <a:lnTo>
                  <a:pt x="974699" y="169405"/>
                </a:lnTo>
                <a:lnTo>
                  <a:pt x="973467" y="160743"/>
                </a:lnTo>
                <a:lnTo>
                  <a:pt x="975791" y="144056"/>
                </a:lnTo>
                <a:lnTo>
                  <a:pt x="994333" y="106959"/>
                </a:lnTo>
                <a:lnTo>
                  <a:pt x="1028890" y="67081"/>
                </a:lnTo>
                <a:lnTo>
                  <a:pt x="1064133" y="37401"/>
                </a:lnTo>
                <a:lnTo>
                  <a:pt x="1081062" y="27203"/>
                </a:lnTo>
                <a:lnTo>
                  <a:pt x="1068679" y="0"/>
                </a:lnTo>
                <a:lnTo>
                  <a:pt x="1018755" y="30607"/>
                </a:lnTo>
                <a:lnTo>
                  <a:pt x="970381" y="80365"/>
                </a:lnTo>
                <a:lnTo>
                  <a:pt x="934669" y="137248"/>
                </a:lnTo>
                <a:lnTo>
                  <a:pt x="922769" y="189191"/>
                </a:lnTo>
                <a:lnTo>
                  <a:pt x="924471" y="213271"/>
                </a:lnTo>
                <a:lnTo>
                  <a:pt x="938072" y="257479"/>
                </a:lnTo>
                <a:lnTo>
                  <a:pt x="964971" y="294640"/>
                </a:lnTo>
                <a:lnTo>
                  <a:pt x="1003300" y="314109"/>
                </a:lnTo>
                <a:lnTo>
                  <a:pt x="1026642" y="316547"/>
                </a:lnTo>
                <a:lnTo>
                  <a:pt x="1059637" y="311683"/>
                </a:lnTo>
                <a:lnTo>
                  <a:pt x="1083221" y="297078"/>
                </a:lnTo>
                <a:lnTo>
                  <a:pt x="1097368" y="272732"/>
                </a:lnTo>
                <a:lnTo>
                  <a:pt x="1102080" y="238658"/>
                </a:lnTo>
                <a:close/>
              </a:path>
              <a:path w="3079750" h="3658870">
                <a:moveTo>
                  <a:pt x="1949945" y="3658819"/>
                </a:moveTo>
                <a:lnTo>
                  <a:pt x="1921065" y="3581654"/>
                </a:lnTo>
                <a:lnTo>
                  <a:pt x="414058" y="3581654"/>
                </a:lnTo>
                <a:lnTo>
                  <a:pt x="364845" y="3578187"/>
                </a:lnTo>
                <a:lnTo>
                  <a:pt x="317868" y="3568115"/>
                </a:lnTo>
                <a:lnTo>
                  <a:pt x="273621" y="3551948"/>
                </a:lnTo>
                <a:lnTo>
                  <a:pt x="232625" y="3530168"/>
                </a:lnTo>
                <a:lnTo>
                  <a:pt x="195414" y="3503269"/>
                </a:lnTo>
                <a:lnTo>
                  <a:pt x="162509" y="3471773"/>
                </a:lnTo>
                <a:lnTo>
                  <a:pt x="134416" y="3436150"/>
                </a:lnTo>
                <a:lnTo>
                  <a:pt x="111658" y="3396919"/>
                </a:lnTo>
                <a:lnTo>
                  <a:pt x="94754" y="3354565"/>
                </a:lnTo>
                <a:lnTo>
                  <a:pt x="84239" y="3309594"/>
                </a:lnTo>
                <a:lnTo>
                  <a:pt x="80619" y="3262490"/>
                </a:lnTo>
                <a:lnTo>
                  <a:pt x="80619" y="554609"/>
                </a:lnTo>
                <a:lnTo>
                  <a:pt x="84226" y="507593"/>
                </a:lnTo>
                <a:lnTo>
                  <a:pt x="94716" y="462686"/>
                </a:lnTo>
                <a:lnTo>
                  <a:pt x="111556" y="420395"/>
                </a:lnTo>
                <a:lnTo>
                  <a:pt x="134251" y="381215"/>
                </a:lnTo>
                <a:lnTo>
                  <a:pt x="162255" y="345630"/>
                </a:lnTo>
                <a:lnTo>
                  <a:pt x="195072" y="314147"/>
                </a:lnTo>
                <a:lnTo>
                  <a:pt x="232181" y="287248"/>
                </a:lnTo>
                <a:lnTo>
                  <a:pt x="273050" y="265442"/>
                </a:lnTo>
                <a:lnTo>
                  <a:pt x="317182" y="249224"/>
                </a:lnTo>
                <a:lnTo>
                  <a:pt x="364058" y="239064"/>
                </a:lnTo>
                <a:lnTo>
                  <a:pt x="413143" y="235483"/>
                </a:lnTo>
                <a:lnTo>
                  <a:pt x="406057" y="216712"/>
                </a:lnTo>
                <a:lnTo>
                  <a:pt x="399643" y="197726"/>
                </a:lnTo>
                <a:lnTo>
                  <a:pt x="393903" y="178511"/>
                </a:lnTo>
                <a:lnTo>
                  <a:pt x="388810" y="159080"/>
                </a:lnTo>
                <a:lnTo>
                  <a:pt x="339674" y="164757"/>
                </a:lnTo>
                <a:lnTo>
                  <a:pt x="292468" y="175780"/>
                </a:lnTo>
                <a:lnTo>
                  <a:pt x="247523" y="191820"/>
                </a:lnTo>
                <a:lnTo>
                  <a:pt x="205206" y="212547"/>
                </a:lnTo>
                <a:lnTo>
                  <a:pt x="165862" y="237617"/>
                </a:lnTo>
                <a:lnTo>
                  <a:pt x="129844" y="266700"/>
                </a:lnTo>
                <a:lnTo>
                  <a:pt x="97485" y="299453"/>
                </a:lnTo>
                <a:lnTo>
                  <a:pt x="69151" y="335559"/>
                </a:lnTo>
                <a:lnTo>
                  <a:pt x="45186" y="374688"/>
                </a:lnTo>
                <a:lnTo>
                  <a:pt x="25946" y="416483"/>
                </a:lnTo>
                <a:lnTo>
                  <a:pt x="11760" y="460629"/>
                </a:lnTo>
                <a:lnTo>
                  <a:pt x="2997" y="506780"/>
                </a:lnTo>
                <a:lnTo>
                  <a:pt x="0" y="554609"/>
                </a:lnTo>
                <a:lnTo>
                  <a:pt x="0" y="3262490"/>
                </a:lnTo>
                <a:lnTo>
                  <a:pt x="2794" y="3308654"/>
                </a:lnTo>
                <a:lnTo>
                  <a:pt x="10947" y="3353257"/>
                </a:lnTo>
                <a:lnTo>
                  <a:pt x="24180" y="3396018"/>
                </a:lnTo>
                <a:lnTo>
                  <a:pt x="42151" y="3436632"/>
                </a:lnTo>
                <a:lnTo>
                  <a:pt x="64554" y="3474809"/>
                </a:lnTo>
                <a:lnTo>
                  <a:pt x="91084" y="3510229"/>
                </a:lnTo>
                <a:lnTo>
                  <a:pt x="121412" y="3542614"/>
                </a:lnTo>
                <a:lnTo>
                  <a:pt x="155244" y="3571646"/>
                </a:lnTo>
                <a:lnTo>
                  <a:pt x="192252" y="3597033"/>
                </a:lnTo>
                <a:lnTo>
                  <a:pt x="232130" y="3618484"/>
                </a:lnTo>
                <a:lnTo>
                  <a:pt x="274561" y="3635679"/>
                </a:lnTo>
                <a:lnTo>
                  <a:pt x="319239" y="3648341"/>
                </a:lnTo>
                <a:lnTo>
                  <a:pt x="365836" y="3656152"/>
                </a:lnTo>
                <a:lnTo>
                  <a:pt x="414058" y="3658819"/>
                </a:lnTo>
                <a:lnTo>
                  <a:pt x="1949945" y="3658819"/>
                </a:lnTo>
                <a:close/>
              </a:path>
              <a:path w="3079750" h="3658870">
                <a:moveTo>
                  <a:pt x="3079585" y="554609"/>
                </a:moveTo>
                <a:lnTo>
                  <a:pt x="3076803" y="508457"/>
                </a:lnTo>
                <a:lnTo>
                  <a:pt x="3068637" y="463842"/>
                </a:lnTo>
                <a:lnTo>
                  <a:pt x="3055416" y="421081"/>
                </a:lnTo>
                <a:lnTo>
                  <a:pt x="3037446" y="380466"/>
                </a:lnTo>
                <a:lnTo>
                  <a:pt x="3015043" y="342290"/>
                </a:lnTo>
                <a:lnTo>
                  <a:pt x="2988513" y="306870"/>
                </a:lnTo>
                <a:lnTo>
                  <a:pt x="2958185" y="274485"/>
                </a:lnTo>
                <a:lnTo>
                  <a:pt x="2924352" y="245452"/>
                </a:lnTo>
                <a:lnTo>
                  <a:pt x="2887345" y="220065"/>
                </a:lnTo>
                <a:lnTo>
                  <a:pt x="2847467" y="198628"/>
                </a:lnTo>
                <a:lnTo>
                  <a:pt x="2805036" y="181419"/>
                </a:lnTo>
                <a:lnTo>
                  <a:pt x="2760370" y="168770"/>
                </a:lnTo>
                <a:lnTo>
                  <a:pt x="2713761" y="160947"/>
                </a:lnTo>
                <a:lnTo>
                  <a:pt x="2665539" y="158280"/>
                </a:lnTo>
                <a:lnTo>
                  <a:pt x="1329588" y="158280"/>
                </a:lnTo>
                <a:lnTo>
                  <a:pt x="1331645" y="177241"/>
                </a:lnTo>
                <a:lnTo>
                  <a:pt x="1333042" y="196430"/>
                </a:lnTo>
                <a:lnTo>
                  <a:pt x="1333804" y="215836"/>
                </a:lnTo>
                <a:lnTo>
                  <a:pt x="1333906" y="235445"/>
                </a:lnTo>
                <a:lnTo>
                  <a:pt x="2665539" y="235445"/>
                </a:lnTo>
                <a:lnTo>
                  <a:pt x="2714752" y="238912"/>
                </a:lnTo>
                <a:lnTo>
                  <a:pt x="2761729" y="248983"/>
                </a:lnTo>
                <a:lnTo>
                  <a:pt x="2805976" y="265150"/>
                </a:lnTo>
                <a:lnTo>
                  <a:pt x="2846971" y="286931"/>
                </a:lnTo>
                <a:lnTo>
                  <a:pt x="2884170" y="313829"/>
                </a:lnTo>
                <a:lnTo>
                  <a:pt x="2917088" y="345325"/>
                </a:lnTo>
                <a:lnTo>
                  <a:pt x="2945180" y="380949"/>
                </a:lnTo>
                <a:lnTo>
                  <a:pt x="2967926" y="420179"/>
                </a:lnTo>
                <a:lnTo>
                  <a:pt x="2984830" y="462534"/>
                </a:lnTo>
                <a:lnTo>
                  <a:pt x="2995345" y="507504"/>
                </a:lnTo>
                <a:lnTo>
                  <a:pt x="2998965" y="554609"/>
                </a:lnTo>
                <a:lnTo>
                  <a:pt x="2998965" y="2879242"/>
                </a:lnTo>
                <a:lnTo>
                  <a:pt x="3018561" y="2869514"/>
                </a:lnTo>
                <a:lnTo>
                  <a:pt x="3038576" y="2861970"/>
                </a:lnTo>
                <a:lnTo>
                  <a:pt x="3058960" y="2856687"/>
                </a:lnTo>
                <a:lnTo>
                  <a:pt x="3079585" y="2853779"/>
                </a:lnTo>
                <a:lnTo>
                  <a:pt x="3079585" y="554609"/>
                </a:lnTo>
                <a:close/>
              </a:path>
            </a:pathLst>
          </a:custGeom>
          <a:solidFill>
            <a:srgbClr val="918F94"/>
          </a:solidFill>
        </p:spPr>
        <p:txBody>
          <a:bodyPr wrap="square" lIns="0" tIns="0" rIns="0" bIns="0" rtlCol="0"/>
          <a:lstStyle/>
          <a:p>
            <a:endParaRPr/>
          </a:p>
        </p:txBody>
      </p:sp>
      <p:grpSp>
        <p:nvGrpSpPr>
          <p:cNvPr id="9" name="object 9"/>
          <p:cNvGrpSpPr/>
          <p:nvPr/>
        </p:nvGrpSpPr>
        <p:grpSpPr>
          <a:xfrm>
            <a:off x="0" y="0"/>
            <a:ext cx="9243695" cy="3155315"/>
            <a:chOff x="0" y="0"/>
            <a:chExt cx="9243695" cy="3155315"/>
          </a:xfrm>
        </p:grpSpPr>
        <p:pic>
          <p:nvPicPr>
            <p:cNvPr id="10" name="object 10"/>
            <p:cNvPicPr/>
            <p:nvPr/>
          </p:nvPicPr>
          <p:blipFill>
            <a:blip r:embed="rId2" cstate="print"/>
            <a:stretch>
              <a:fillRect/>
            </a:stretch>
          </p:blipFill>
          <p:spPr>
            <a:xfrm>
              <a:off x="4420717" y="0"/>
              <a:ext cx="4822583" cy="3154768"/>
            </a:xfrm>
            <a:prstGeom prst="rect">
              <a:avLst/>
            </a:prstGeom>
          </p:spPr>
        </p:pic>
        <p:sp>
          <p:nvSpPr>
            <p:cNvPr id="11" name="object 11"/>
            <p:cNvSpPr/>
            <p:nvPr/>
          </p:nvSpPr>
          <p:spPr>
            <a:xfrm>
              <a:off x="0" y="1009037"/>
              <a:ext cx="5224145" cy="520700"/>
            </a:xfrm>
            <a:custGeom>
              <a:avLst/>
              <a:gdLst/>
              <a:ahLst/>
              <a:cxnLst/>
              <a:rect l="l" t="t" r="r" b="b"/>
              <a:pathLst>
                <a:path w="5224145" h="520700">
                  <a:moveTo>
                    <a:pt x="4996436" y="0"/>
                  </a:moveTo>
                  <a:lnTo>
                    <a:pt x="0" y="0"/>
                  </a:lnTo>
                  <a:lnTo>
                    <a:pt x="0" y="520674"/>
                  </a:lnTo>
                  <a:lnTo>
                    <a:pt x="4996436" y="520674"/>
                  </a:lnTo>
                  <a:lnTo>
                    <a:pt x="5042134" y="516031"/>
                  </a:lnTo>
                  <a:lnTo>
                    <a:pt x="5084765" y="502723"/>
                  </a:lnTo>
                  <a:lnTo>
                    <a:pt x="5123397" y="481685"/>
                  </a:lnTo>
                  <a:lnTo>
                    <a:pt x="5157097" y="453848"/>
                  </a:lnTo>
                  <a:lnTo>
                    <a:pt x="5184932" y="420148"/>
                  </a:lnTo>
                  <a:lnTo>
                    <a:pt x="5205969" y="381516"/>
                  </a:lnTo>
                  <a:lnTo>
                    <a:pt x="5219276" y="338886"/>
                  </a:lnTo>
                  <a:lnTo>
                    <a:pt x="5223918" y="293192"/>
                  </a:lnTo>
                  <a:lnTo>
                    <a:pt x="5223918" y="227495"/>
                  </a:lnTo>
                  <a:lnTo>
                    <a:pt x="5219276" y="181796"/>
                  </a:lnTo>
                  <a:lnTo>
                    <a:pt x="5205969" y="139163"/>
                  </a:lnTo>
                  <a:lnTo>
                    <a:pt x="5184932" y="100529"/>
                  </a:lnTo>
                  <a:lnTo>
                    <a:pt x="5157097" y="66827"/>
                  </a:lnTo>
                  <a:lnTo>
                    <a:pt x="5123397" y="38990"/>
                  </a:lnTo>
                  <a:lnTo>
                    <a:pt x="5084765" y="17951"/>
                  </a:lnTo>
                  <a:lnTo>
                    <a:pt x="5042134" y="4643"/>
                  </a:lnTo>
                  <a:lnTo>
                    <a:pt x="4996436" y="0"/>
                  </a:lnTo>
                  <a:close/>
                </a:path>
              </a:pathLst>
            </a:custGeom>
            <a:solidFill>
              <a:srgbClr val="D21924"/>
            </a:solidFill>
          </p:spPr>
          <p:txBody>
            <a:bodyPr wrap="square" lIns="0" tIns="0" rIns="0" bIns="0" rtlCol="0"/>
            <a:lstStyle/>
            <a:p>
              <a:endParaRPr/>
            </a:p>
          </p:txBody>
        </p:sp>
      </p:grpSp>
      <p:sp>
        <p:nvSpPr>
          <p:cNvPr id="12" name="object 12"/>
          <p:cNvSpPr txBox="1"/>
          <p:nvPr/>
        </p:nvSpPr>
        <p:spPr>
          <a:xfrm>
            <a:off x="6643451" y="4026805"/>
            <a:ext cx="2381885" cy="2905760"/>
          </a:xfrm>
          <a:prstGeom prst="rect">
            <a:avLst/>
          </a:prstGeom>
        </p:spPr>
        <p:txBody>
          <a:bodyPr vert="horz" wrap="square" lIns="0" tIns="12700" rIns="0" bIns="0" rtlCol="0">
            <a:spAutoFit/>
          </a:bodyPr>
          <a:lstStyle/>
          <a:p>
            <a:pPr marL="12700" marR="5080">
              <a:lnSpc>
                <a:spcPct val="100000"/>
              </a:lnSpc>
              <a:spcBef>
                <a:spcPts val="100"/>
              </a:spcBef>
            </a:pPr>
            <a:r>
              <a:rPr sz="2100" i="1" spc="-70" dirty="0">
                <a:solidFill>
                  <a:srgbClr val="1D1D1B"/>
                </a:solidFill>
                <a:latin typeface="Trebuchet MS"/>
                <a:cs typeface="Trebuchet MS"/>
              </a:rPr>
              <a:t>Networking</a:t>
            </a:r>
            <a:r>
              <a:rPr sz="2100" i="1" spc="-65" dirty="0">
                <a:solidFill>
                  <a:srgbClr val="1D1D1B"/>
                </a:solidFill>
                <a:latin typeface="Trebuchet MS"/>
                <a:cs typeface="Trebuchet MS"/>
              </a:rPr>
              <a:t> </a:t>
            </a:r>
            <a:r>
              <a:rPr sz="2100" i="1" spc="-120" dirty="0">
                <a:solidFill>
                  <a:srgbClr val="1D1D1B"/>
                </a:solidFill>
                <a:latin typeface="Trebuchet MS"/>
                <a:cs typeface="Trebuchet MS"/>
              </a:rPr>
              <a:t>is</a:t>
            </a:r>
            <a:r>
              <a:rPr sz="2100" i="1" spc="-65" dirty="0">
                <a:solidFill>
                  <a:srgbClr val="1D1D1B"/>
                </a:solidFill>
                <a:latin typeface="Trebuchet MS"/>
                <a:cs typeface="Trebuchet MS"/>
              </a:rPr>
              <a:t> </a:t>
            </a:r>
            <a:r>
              <a:rPr sz="2100" i="1" spc="-25" dirty="0">
                <a:solidFill>
                  <a:srgbClr val="1D1D1B"/>
                </a:solidFill>
                <a:latin typeface="Trebuchet MS"/>
                <a:cs typeface="Trebuchet MS"/>
              </a:rPr>
              <a:t>an</a:t>
            </a:r>
            <a:r>
              <a:rPr sz="2100" i="1" spc="-65" dirty="0">
                <a:solidFill>
                  <a:srgbClr val="1D1D1B"/>
                </a:solidFill>
                <a:latin typeface="Trebuchet MS"/>
                <a:cs typeface="Trebuchet MS"/>
              </a:rPr>
              <a:t> </a:t>
            </a:r>
            <a:r>
              <a:rPr sz="2100" i="1" spc="-185" dirty="0">
                <a:solidFill>
                  <a:srgbClr val="1D1D1B"/>
                </a:solidFill>
                <a:latin typeface="Trebuchet MS"/>
                <a:cs typeface="Trebuchet MS"/>
              </a:rPr>
              <a:t>ef</a:t>
            </a:r>
            <a:r>
              <a:rPr sz="2100" i="1" spc="-80" dirty="0">
                <a:solidFill>
                  <a:srgbClr val="1D1D1B"/>
                </a:solidFill>
                <a:latin typeface="Trebuchet MS"/>
                <a:cs typeface="Trebuchet MS"/>
              </a:rPr>
              <a:t>-  </a:t>
            </a:r>
            <a:r>
              <a:rPr sz="2100" i="1" spc="-155" dirty="0">
                <a:solidFill>
                  <a:srgbClr val="1D1D1B"/>
                </a:solidFill>
                <a:latin typeface="Trebuchet MS"/>
                <a:cs typeface="Trebuchet MS"/>
              </a:rPr>
              <a:t>fective</a:t>
            </a:r>
            <a:r>
              <a:rPr sz="2100" i="1" spc="-65" dirty="0">
                <a:solidFill>
                  <a:srgbClr val="1D1D1B"/>
                </a:solidFill>
                <a:latin typeface="Trebuchet MS"/>
                <a:cs typeface="Trebuchet MS"/>
              </a:rPr>
              <a:t> </a:t>
            </a:r>
            <a:r>
              <a:rPr sz="2100" i="1" spc="-55" dirty="0">
                <a:solidFill>
                  <a:srgbClr val="1D1D1B"/>
                </a:solidFill>
                <a:latin typeface="Trebuchet MS"/>
                <a:cs typeface="Trebuchet MS"/>
              </a:rPr>
              <a:t>low-cost  </a:t>
            </a:r>
            <a:r>
              <a:rPr sz="2100" i="1" spc="-80" dirty="0">
                <a:solidFill>
                  <a:srgbClr val="1D1D1B"/>
                </a:solidFill>
                <a:latin typeface="Trebuchet MS"/>
                <a:cs typeface="Trebuchet MS"/>
              </a:rPr>
              <a:t>method</a:t>
            </a:r>
            <a:r>
              <a:rPr sz="2100" i="1" spc="-65" dirty="0">
                <a:solidFill>
                  <a:srgbClr val="1D1D1B"/>
                </a:solidFill>
                <a:latin typeface="Trebuchet MS"/>
                <a:cs typeface="Trebuchet MS"/>
              </a:rPr>
              <a:t> </a:t>
            </a:r>
            <a:r>
              <a:rPr sz="2100" i="1" spc="-75" dirty="0">
                <a:solidFill>
                  <a:srgbClr val="1D1D1B"/>
                </a:solidFill>
                <a:latin typeface="Trebuchet MS"/>
                <a:cs typeface="Trebuchet MS"/>
              </a:rPr>
              <a:t>of</a:t>
            </a:r>
            <a:r>
              <a:rPr sz="2100" i="1" spc="-65" dirty="0">
                <a:solidFill>
                  <a:srgbClr val="1D1D1B"/>
                </a:solidFill>
                <a:latin typeface="Trebuchet MS"/>
                <a:cs typeface="Trebuchet MS"/>
              </a:rPr>
              <a:t> </a:t>
            </a:r>
            <a:r>
              <a:rPr sz="2100" i="1" spc="-110" dirty="0">
                <a:solidFill>
                  <a:srgbClr val="1D1D1B"/>
                </a:solidFill>
                <a:latin typeface="Trebuchet MS"/>
                <a:cs typeface="Trebuchet MS"/>
              </a:rPr>
              <a:t>inc</a:t>
            </a:r>
            <a:r>
              <a:rPr sz="2100" i="1" spc="-125" dirty="0">
                <a:solidFill>
                  <a:srgbClr val="1D1D1B"/>
                </a:solidFill>
                <a:latin typeface="Trebuchet MS"/>
                <a:cs typeface="Trebuchet MS"/>
              </a:rPr>
              <a:t>r</a:t>
            </a:r>
            <a:r>
              <a:rPr sz="2100" i="1" spc="-75" dirty="0">
                <a:solidFill>
                  <a:srgbClr val="1D1D1B"/>
                </a:solidFill>
                <a:latin typeface="Trebuchet MS"/>
                <a:cs typeface="Trebuchet MS"/>
              </a:rPr>
              <a:t>easing  </a:t>
            </a:r>
            <a:r>
              <a:rPr sz="2100" i="1" spc="-95" dirty="0">
                <a:solidFill>
                  <a:srgbClr val="1D1D1B"/>
                </a:solidFill>
                <a:latin typeface="Trebuchet MS"/>
                <a:cs typeface="Trebuchet MS"/>
              </a:rPr>
              <a:t>support</a:t>
            </a:r>
            <a:r>
              <a:rPr sz="2100" i="1" spc="-65" dirty="0">
                <a:solidFill>
                  <a:srgbClr val="1D1D1B"/>
                </a:solidFill>
                <a:latin typeface="Trebuchet MS"/>
                <a:cs typeface="Trebuchet MS"/>
              </a:rPr>
              <a:t> to </a:t>
            </a:r>
            <a:r>
              <a:rPr sz="2100" i="1" spc="-105" dirty="0">
                <a:solidFill>
                  <a:srgbClr val="1D1D1B"/>
                </a:solidFill>
                <a:latin typeface="Trebuchet MS"/>
                <a:cs typeface="Trebuchet MS"/>
              </a:rPr>
              <a:t>g</a:t>
            </a:r>
            <a:r>
              <a:rPr sz="2100" i="1" spc="-110" dirty="0">
                <a:solidFill>
                  <a:srgbClr val="1D1D1B"/>
                </a:solidFill>
                <a:latin typeface="Trebuchet MS"/>
                <a:cs typeface="Trebuchet MS"/>
              </a:rPr>
              <a:t>r</a:t>
            </a:r>
            <a:r>
              <a:rPr sz="2100" i="1" spc="25" dirty="0">
                <a:solidFill>
                  <a:srgbClr val="1D1D1B"/>
                </a:solidFill>
                <a:latin typeface="Trebuchet MS"/>
                <a:cs typeface="Trebuchet MS"/>
              </a:rPr>
              <a:t>ow</a:t>
            </a:r>
            <a:r>
              <a:rPr sz="2100" i="1" spc="-65" dirty="0">
                <a:solidFill>
                  <a:srgbClr val="1D1D1B"/>
                </a:solidFill>
                <a:latin typeface="Trebuchet MS"/>
                <a:cs typeface="Trebuchet MS"/>
              </a:rPr>
              <a:t> </a:t>
            </a:r>
            <a:r>
              <a:rPr sz="2100" i="1" spc="-70" dirty="0">
                <a:solidFill>
                  <a:srgbClr val="1D1D1B"/>
                </a:solidFill>
                <a:latin typeface="Trebuchet MS"/>
                <a:cs typeface="Trebuchet MS"/>
              </a:rPr>
              <a:t>your  </a:t>
            </a:r>
            <a:r>
              <a:rPr sz="2100" i="1" spc="-90" dirty="0">
                <a:solidFill>
                  <a:srgbClr val="1D1D1B"/>
                </a:solidFill>
                <a:latin typeface="Trebuchet MS"/>
                <a:cs typeface="Trebuchet MS"/>
              </a:rPr>
              <a:t>business</a:t>
            </a:r>
            <a:r>
              <a:rPr sz="2100" i="1" spc="-65" dirty="0">
                <a:solidFill>
                  <a:srgbClr val="1D1D1B"/>
                </a:solidFill>
                <a:latin typeface="Trebuchet MS"/>
                <a:cs typeface="Trebuchet MS"/>
              </a:rPr>
              <a:t> </a:t>
            </a:r>
            <a:r>
              <a:rPr sz="2100" i="1" spc="-125" dirty="0">
                <a:solidFill>
                  <a:srgbClr val="1D1D1B"/>
                </a:solidFill>
                <a:latin typeface="Trebuchet MS"/>
                <a:cs typeface="Trebuchet MS"/>
              </a:rPr>
              <a:t>th</a:t>
            </a:r>
            <a:r>
              <a:rPr sz="2100" i="1" spc="-130" dirty="0">
                <a:solidFill>
                  <a:srgbClr val="1D1D1B"/>
                </a:solidFill>
                <a:latin typeface="Trebuchet MS"/>
                <a:cs typeface="Trebuchet MS"/>
              </a:rPr>
              <a:t>r</a:t>
            </a:r>
            <a:r>
              <a:rPr sz="2100" i="1" spc="-10" dirty="0">
                <a:solidFill>
                  <a:srgbClr val="1D1D1B"/>
                </a:solidFill>
                <a:latin typeface="Trebuchet MS"/>
                <a:cs typeface="Trebuchet MS"/>
              </a:rPr>
              <a:t>ough</a:t>
            </a:r>
            <a:r>
              <a:rPr sz="2100" i="1" spc="-65" dirty="0">
                <a:solidFill>
                  <a:srgbClr val="1D1D1B"/>
                </a:solidFill>
                <a:latin typeface="Trebuchet MS"/>
                <a:cs typeface="Trebuchet MS"/>
              </a:rPr>
              <a:t> </a:t>
            </a:r>
            <a:r>
              <a:rPr sz="2100" i="1" spc="-215" dirty="0">
                <a:solidFill>
                  <a:srgbClr val="1D1D1B"/>
                </a:solidFill>
                <a:latin typeface="Trebuchet MS"/>
                <a:cs typeface="Trebuchet MS"/>
              </a:rPr>
              <a:t>re</a:t>
            </a:r>
            <a:r>
              <a:rPr sz="2100" i="1" spc="-80" dirty="0">
                <a:solidFill>
                  <a:srgbClr val="1D1D1B"/>
                </a:solidFill>
                <a:latin typeface="Trebuchet MS"/>
                <a:cs typeface="Trebuchet MS"/>
              </a:rPr>
              <a:t>-  </a:t>
            </a:r>
            <a:r>
              <a:rPr sz="2100" i="1" spc="-155" dirty="0">
                <a:solidFill>
                  <a:srgbClr val="1D1D1B"/>
                </a:solidFill>
                <a:latin typeface="Trebuchet MS"/>
                <a:cs typeface="Trebuchet MS"/>
              </a:rPr>
              <a:t>ferrals</a:t>
            </a:r>
            <a:r>
              <a:rPr sz="2100" i="1" spc="-65" dirty="0">
                <a:solidFill>
                  <a:srgbClr val="1D1D1B"/>
                </a:solidFill>
                <a:latin typeface="Trebuchet MS"/>
                <a:cs typeface="Trebuchet MS"/>
              </a:rPr>
              <a:t> </a:t>
            </a:r>
            <a:r>
              <a:rPr sz="2100" i="1" spc="-45" dirty="0">
                <a:solidFill>
                  <a:srgbClr val="1D1D1B"/>
                </a:solidFill>
                <a:latin typeface="Trebuchet MS"/>
                <a:cs typeface="Trebuchet MS"/>
              </a:rPr>
              <a:t>and</a:t>
            </a:r>
            <a:r>
              <a:rPr sz="2100" i="1" spc="-65" dirty="0">
                <a:solidFill>
                  <a:srgbClr val="1D1D1B"/>
                </a:solidFill>
                <a:latin typeface="Trebuchet MS"/>
                <a:cs typeface="Trebuchet MS"/>
              </a:rPr>
              <a:t> </a:t>
            </a:r>
            <a:r>
              <a:rPr sz="2100" i="1" spc="-130" dirty="0">
                <a:solidFill>
                  <a:srgbClr val="1D1D1B"/>
                </a:solidFill>
                <a:latin typeface="Trebuchet MS"/>
                <a:cs typeface="Trebuchet MS"/>
              </a:rPr>
              <a:t>int</a:t>
            </a:r>
            <a:r>
              <a:rPr sz="2100" i="1" spc="-150" dirty="0">
                <a:solidFill>
                  <a:srgbClr val="1D1D1B"/>
                </a:solidFill>
                <a:latin typeface="Trebuchet MS"/>
                <a:cs typeface="Trebuchet MS"/>
              </a:rPr>
              <a:t>r</a:t>
            </a:r>
            <a:r>
              <a:rPr sz="2100" i="1" spc="-40" dirty="0">
                <a:solidFill>
                  <a:srgbClr val="1D1D1B"/>
                </a:solidFill>
                <a:latin typeface="Trebuchet MS"/>
                <a:cs typeface="Trebuchet MS"/>
              </a:rPr>
              <a:t>oduc</a:t>
            </a:r>
            <a:r>
              <a:rPr sz="2100" i="1" spc="-80" dirty="0">
                <a:solidFill>
                  <a:srgbClr val="1D1D1B"/>
                </a:solidFill>
                <a:latin typeface="Trebuchet MS"/>
                <a:cs typeface="Trebuchet MS"/>
              </a:rPr>
              <a:t>-  </a:t>
            </a:r>
            <a:r>
              <a:rPr sz="2100" i="1" spc="-75" dirty="0">
                <a:solidFill>
                  <a:srgbClr val="1D1D1B"/>
                </a:solidFill>
                <a:latin typeface="Trebuchet MS"/>
                <a:cs typeface="Trebuchet MS"/>
              </a:rPr>
              <a:t>tions</a:t>
            </a:r>
            <a:r>
              <a:rPr sz="2100" i="1" spc="-65" dirty="0">
                <a:solidFill>
                  <a:srgbClr val="1D1D1B"/>
                </a:solidFill>
                <a:latin typeface="Trebuchet MS"/>
                <a:cs typeface="Trebuchet MS"/>
              </a:rPr>
              <a:t> to </a:t>
            </a:r>
            <a:r>
              <a:rPr sz="2100" i="1" spc="-140" dirty="0">
                <a:solidFill>
                  <a:srgbClr val="1D1D1B"/>
                </a:solidFill>
                <a:latin typeface="Trebuchet MS"/>
                <a:cs typeface="Trebuchet MS"/>
              </a:rPr>
              <a:t>develop</a:t>
            </a:r>
            <a:r>
              <a:rPr sz="2100" i="1" spc="-65" dirty="0">
                <a:solidFill>
                  <a:srgbClr val="1D1D1B"/>
                </a:solidFill>
                <a:latin typeface="Trebuchet MS"/>
                <a:cs typeface="Trebuchet MS"/>
              </a:rPr>
              <a:t> </a:t>
            </a:r>
            <a:r>
              <a:rPr sz="2100" i="1" spc="-60" dirty="0">
                <a:solidFill>
                  <a:srgbClr val="1D1D1B"/>
                </a:solidFill>
                <a:latin typeface="Trebuchet MS"/>
                <a:cs typeface="Trebuchet MS"/>
              </a:rPr>
              <a:t>op</a:t>
            </a:r>
            <a:r>
              <a:rPr sz="2100" i="1" spc="-80" dirty="0">
                <a:solidFill>
                  <a:srgbClr val="1D1D1B"/>
                </a:solidFill>
                <a:latin typeface="Trebuchet MS"/>
                <a:cs typeface="Trebuchet MS"/>
              </a:rPr>
              <a:t>-  </a:t>
            </a:r>
            <a:r>
              <a:rPr sz="2100" i="1" spc="-114" dirty="0">
                <a:solidFill>
                  <a:srgbClr val="1D1D1B"/>
                </a:solidFill>
                <a:latin typeface="Trebuchet MS"/>
                <a:cs typeface="Trebuchet MS"/>
              </a:rPr>
              <a:t>portunities</a:t>
            </a:r>
            <a:r>
              <a:rPr sz="2100" i="1" spc="-65" dirty="0">
                <a:solidFill>
                  <a:srgbClr val="1D1D1B"/>
                </a:solidFill>
                <a:latin typeface="Trebuchet MS"/>
                <a:cs typeface="Trebuchet MS"/>
              </a:rPr>
              <a:t> </a:t>
            </a:r>
            <a:r>
              <a:rPr sz="2100" i="1" spc="-45" dirty="0">
                <a:solidFill>
                  <a:srgbClr val="1D1D1B"/>
                </a:solidFill>
                <a:latin typeface="Trebuchet MS"/>
                <a:cs typeface="Trebuchet MS"/>
              </a:rPr>
              <a:t>and</a:t>
            </a:r>
            <a:r>
              <a:rPr sz="2100" i="1" spc="-65" dirty="0">
                <a:solidFill>
                  <a:srgbClr val="1D1D1B"/>
                </a:solidFill>
                <a:latin typeface="Trebuchet MS"/>
                <a:cs typeface="Trebuchet MS"/>
              </a:rPr>
              <a:t> </a:t>
            </a:r>
            <a:r>
              <a:rPr sz="2100" i="1" spc="-15" dirty="0">
                <a:solidFill>
                  <a:srgbClr val="1D1D1B"/>
                </a:solidFill>
                <a:latin typeface="Trebuchet MS"/>
                <a:cs typeface="Trebuchet MS"/>
              </a:rPr>
              <a:t>con</a:t>
            </a:r>
            <a:r>
              <a:rPr sz="2100" i="1" spc="-80" dirty="0">
                <a:solidFill>
                  <a:srgbClr val="1D1D1B"/>
                </a:solidFill>
                <a:latin typeface="Trebuchet MS"/>
                <a:cs typeface="Trebuchet MS"/>
              </a:rPr>
              <a:t>-  </a:t>
            </a:r>
            <a:r>
              <a:rPr sz="2100" i="1" spc="-105" dirty="0">
                <a:solidFill>
                  <a:srgbClr val="1D1D1B"/>
                </a:solidFill>
                <a:latin typeface="Trebuchet MS"/>
                <a:cs typeface="Trebuchet MS"/>
              </a:rPr>
              <a:t>tacts.</a:t>
            </a:r>
            <a:endParaRPr sz="2100">
              <a:latin typeface="Trebuchet MS"/>
              <a:cs typeface="Trebuchet MS"/>
            </a:endParaRPr>
          </a:p>
        </p:txBody>
      </p:sp>
      <p:sp>
        <p:nvSpPr>
          <p:cNvPr id="13" name="object 13"/>
          <p:cNvSpPr/>
          <p:nvPr/>
        </p:nvSpPr>
        <p:spPr>
          <a:xfrm>
            <a:off x="8360055" y="6741915"/>
            <a:ext cx="763270" cy="503555"/>
          </a:xfrm>
          <a:custGeom>
            <a:avLst/>
            <a:gdLst/>
            <a:ahLst/>
            <a:cxnLst/>
            <a:rect l="l" t="t" r="r" b="b"/>
            <a:pathLst>
              <a:path w="763270" h="503554">
                <a:moveTo>
                  <a:pt x="283410" y="216230"/>
                </a:moveTo>
                <a:lnTo>
                  <a:pt x="172986" y="216230"/>
                </a:lnTo>
                <a:lnTo>
                  <a:pt x="186751" y="218193"/>
                </a:lnTo>
                <a:lnTo>
                  <a:pt x="196580" y="224091"/>
                </a:lnTo>
                <a:lnTo>
                  <a:pt x="202468" y="233910"/>
                </a:lnTo>
                <a:lnTo>
                  <a:pt x="204431" y="247675"/>
                </a:lnTo>
                <a:lnTo>
                  <a:pt x="200745" y="274212"/>
                </a:lnTo>
                <a:lnTo>
                  <a:pt x="171261" y="333182"/>
                </a:lnTo>
                <a:lnTo>
                  <a:pt x="145465" y="365620"/>
                </a:lnTo>
                <a:lnTo>
                  <a:pt x="116345" y="396569"/>
                </a:lnTo>
                <a:lnTo>
                  <a:pt x="87963" y="422609"/>
                </a:lnTo>
                <a:lnTo>
                  <a:pt x="33413" y="459968"/>
                </a:lnTo>
                <a:lnTo>
                  <a:pt x="53073" y="503212"/>
                </a:lnTo>
                <a:lnTo>
                  <a:pt x="93073" y="482686"/>
                </a:lnTo>
                <a:lnTo>
                  <a:pt x="132453" y="454556"/>
                </a:lnTo>
                <a:lnTo>
                  <a:pt x="171211" y="418814"/>
                </a:lnTo>
                <a:lnTo>
                  <a:pt x="209346" y="375450"/>
                </a:lnTo>
                <a:lnTo>
                  <a:pt x="242463" y="329252"/>
                </a:lnTo>
                <a:lnTo>
                  <a:pt x="266112" y="285018"/>
                </a:lnTo>
                <a:lnTo>
                  <a:pt x="280298" y="242753"/>
                </a:lnTo>
                <a:lnTo>
                  <a:pt x="283410" y="216230"/>
                </a:lnTo>
                <a:close/>
              </a:path>
              <a:path w="763270" h="503554">
                <a:moveTo>
                  <a:pt x="119900" y="0"/>
                </a:moveTo>
                <a:lnTo>
                  <a:pt x="67454" y="7739"/>
                </a:lnTo>
                <a:lnTo>
                  <a:pt x="29984" y="30957"/>
                </a:lnTo>
                <a:lnTo>
                  <a:pt x="7497" y="69656"/>
                </a:lnTo>
                <a:lnTo>
                  <a:pt x="0" y="123837"/>
                </a:lnTo>
                <a:lnTo>
                  <a:pt x="6881" y="161792"/>
                </a:lnTo>
                <a:lnTo>
                  <a:pt x="27522" y="191152"/>
                </a:lnTo>
                <a:lnTo>
                  <a:pt x="61920" y="211918"/>
                </a:lnTo>
                <a:lnTo>
                  <a:pt x="110070" y="224091"/>
                </a:lnTo>
                <a:lnTo>
                  <a:pt x="172986" y="216230"/>
                </a:lnTo>
                <a:lnTo>
                  <a:pt x="283410" y="216230"/>
                </a:lnTo>
                <a:lnTo>
                  <a:pt x="282325" y="164191"/>
                </a:lnTo>
                <a:lnTo>
                  <a:pt x="260706" y="93924"/>
                </a:lnTo>
                <a:lnTo>
                  <a:pt x="217955" y="34831"/>
                </a:lnTo>
                <a:lnTo>
                  <a:pt x="157014" y="3869"/>
                </a:lnTo>
                <a:lnTo>
                  <a:pt x="119900" y="0"/>
                </a:lnTo>
                <a:close/>
              </a:path>
              <a:path w="763270" h="503554">
                <a:moveTo>
                  <a:pt x="761082" y="216230"/>
                </a:moveTo>
                <a:lnTo>
                  <a:pt x="652614" y="216230"/>
                </a:lnTo>
                <a:lnTo>
                  <a:pt x="664662" y="218809"/>
                </a:lnTo>
                <a:lnTo>
                  <a:pt x="673261" y="226547"/>
                </a:lnTo>
                <a:lnTo>
                  <a:pt x="678418" y="239445"/>
                </a:lnTo>
                <a:lnTo>
                  <a:pt x="680135" y="257505"/>
                </a:lnTo>
                <a:lnTo>
                  <a:pt x="676633" y="279741"/>
                </a:lnTo>
                <a:lnTo>
                  <a:pt x="648615" y="333796"/>
                </a:lnTo>
                <a:lnTo>
                  <a:pt x="624103" y="365620"/>
                </a:lnTo>
                <a:lnTo>
                  <a:pt x="596161" y="396569"/>
                </a:lnTo>
                <a:lnTo>
                  <a:pt x="568339" y="422609"/>
                </a:lnTo>
                <a:lnTo>
                  <a:pt x="513041" y="459968"/>
                </a:lnTo>
                <a:lnTo>
                  <a:pt x="530732" y="503212"/>
                </a:lnTo>
                <a:lnTo>
                  <a:pt x="570738" y="482686"/>
                </a:lnTo>
                <a:lnTo>
                  <a:pt x="610117" y="454556"/>
                </a:lnTo>
                <a:lnTo>
                  <a:pt x="648872" y="418814"/>
                </a:lnTo>
                <a:lnTo>
                  <a:pt x="687006" y="375450"/>
                </a:lnTo>
                <a:lnTo>
                  <a:pt x="720125" y="329252"/>
                </a:lnTo>
                <a:lnTo>
                  <a:pt x="743778" y="285018"/>
                </a:lnTo>
                <a:lnTo>
                  <a:pt x="757968" y="242753"/>
                </a:lnTo>
                <a:lnTo>
                  <a:pt x="761082" y="216230"/>
                </a:lnTo>
                <a:close/>
              </a:path>
              <a:path w="763270" h="503554">
                <a:moveTo>
                  <a:pt x="599528" y="0"/>
                </a:moveTo>
                <a:lnTo>
                  <a:pt x="547083" y="7739"/>
                </a:lnTo>
                <a:lnTo>
                  <a:pt x="509612" y="30957"/>
                </a:lnTo>
                <a:lnTo>
                  <a:pt x="487125" y="69656"/>
                </a:lnTo>
                <a:lnTo>
                  <a:pt x="479628" y="123837"/>
                </a:lnTo>
                <a:lnTo>
                  <a:pt x="486387" y="162535"/>
                </a:lnTo>
                <a:lnTo>
                  <a:pt x="506663" y="192143"/>
                </a:lnTo>
                <a:lnTo>
                  <a:pt x="540450" y="212661"/>
                </a:lnTo>
                <a:lnTo>
                  <a:pt x="587743" y="224091"/>
                </a:lnTo>
                <a:lnTo>
                  <a:pt x="652614" y="216230"/>
                </a:lnTo>
                <a:lnTo>
                  <a:pt x="761082" y="216230"/>
                </a:lnTo>
                <a:lnTo>
                  <a:pt x="760242" y="164496"/>
                </a:lnTo>
                <a:lnTo>
                  <a:pt x="740586" y="96678"/>
                </a:lnTo>
                <a:lnTo>
                  <a:pt x="699436" y="37585"/>
                </a:lnTo>
                <a:lnTo>
                  <a:pt x="637509" y="4174"/>
                </a:lnTo>
                <a:lnTo>
                  <a:pt x="599528" y="0"/>
                </a:lnTo>
                <a:close/>
              </a:path>
            </a:pathLst>
          </a:custGeom>
          <a:solidFill>
            <a:srgbClr val="918F94"/>
          </a:solidFill>
        </p:spPr>
        <p:txBody>
          <a:bodyPr wrap="square" lIns="0" tIns="0" rIns="0" bIns="0" rtlCol="0"/>
          <a:lstStyle/>
          <a:p>
            <a:endParaRPr/>
          </a:p>
        </p:txBody>
      </p:sp>
      <p:sp>
        <p:nvSpPr>
          <p:cNvPr id="14" name="object 14"/>
          <p:cNvSpPr txBox="1">
            <a:spLocks noGrp="1"/>
          </p:cNvSpPr>
          <p:nvPr>
            <p:ph type="title"/>
          </p:nvPr>
        </p:nvSpPr>
        <p:spPr>
          <a:xfrm>
            <a:off x="622300" y="1051131"/>
            <a:ext cx="4019550" cy="380365"/>
          </a:xfrm>
          <a:prstGeom prst="rect">
            <a:avLst/>
          </a:prstGeom>
        </p:spPr>
        <p:txBody>
          <a:bodyPr vert="horz" wrap="square" lIns="0" tIns="15875" rIns="0" bIns="0" rtlCol="0">
            <a:spAutoFit/>
          </a:bodyPr>
          <a:lstStyle/>
          <a:p>
            <a:pPr marL="12700">
              <a:lnSpc>
                <a:spcPct val="100000"/>
              </a:lnSpc>
              <a:spcBef>
                <a:spcPts val="125"/>
              </a:spcBef>
            </a:pPr>
            <a:r>
              <a:rPr sz="2300" spc="-10" dirty="0">
                <a:solidFill>
                  <a:srgbClr val="FFFFFF"/>
                </a:solidFill>
                <a:latin typeface="Trebuchet MS"/>
                <a:cs typeface="Trebuchet MS"/>
              </a:rPr>
              <a:t>Types</a:t>
            </a:r>
            <a:r>
              <a:rPr sz="2300" spc="-45" dirty="0">
                <a:solidFill>
                  <a:srgbClr val="FFFFFF"/>
                </a:solidFill>
                <a:latin typeface="Trebuchet MS"/>
                <a:cs typeface="Trebuchet MS"/>
              </a:rPr>
              <a:t> </a:t>
            </a:r>
            <a:r>
              <a:rPr sz="2300" spc="110" dirty="0">
                <a:solidFill>
                  <a:srgbClr val="FFFFFF"/>
                </a:solidFill>
                <a:latin typeface="Trebuchet MS"/>
                <a:cs typeface="Trebuchet MS"/>
              </a:rPr>
              <a:t>of</a:t>
            </a:r>
            <a:r>
              <a:rPr sz="2300" spc="-45" dirty="0">
                <a:solidFill>
                  <a:srgbClr val="FFFFFF"/>
                </a:solidFill>
                <a:latin typeface="Trebuchet MS"/>
                <a:cs typeface="Trebuchet MS"/>
              </a:rPr>
              <a:t> </a:t>
            </a:r>
            <a:r>
              <a:rPr sz="2300" spc="60" dirty="0">
                <a:solidFill>
                  <a:srgbClr val="FFFFFF"/>
                </a:solidFill>
                <a:latin typeface="Trebuchet MS"/>
                <a:cs typeface="Trebuchet MS"/>
              </a:rPr>
              <a:t>business</a:t>
            </a:r>
            <a:r>
              <a:rPr sz="2300" spc="-45" dirty="0">
                <a:solidFill>
                  <a:srgbClr val="FFFFFF"/>
                </a:solidFill>
                <a:latin typeface="Trebuchet MS"/>
                <a:cs typeface="Trebuchet MS"/>
              </a:rPr>
              <a:t> </a:t>
            </a:r>
            <a:r>
              <a:rPr sz="2300" spc="55" dirty="0">
                <a:solidFill>
                  <a:srgbClr val="FFFFFF"/>
                </a:solidFill>
                <a:latin typeface="Trebuchet MS"/>
                <a:cs typeface="Trebuchet MS"/>
              </a:rPr>
              <a:t>networks:</a:t>
            </a:r>
            <a:endParaRPr sz="2300">
              <a:latin typeface="Trebuchet MS"/>
              <a:cs typeface="Trebuchet MS"/>
            </a:endParaRPr>
          </a:p>
        </p:txBody>
      </p:sp>
      <p:sp>
        <p:nvSpPr>
          <p:cNvPr id="15" name="object 15"/>
          <p:cNvSpPr/>
          <p:nvPr/>
        </p:nvSpPr>
        <p:spPr>
          <a:xfrm>
            <a:off x="1063625" y="2906132"/>
            <a:ext cx="95250" cy="1010285"/>
          </a:xfrm>
          <a:custGeom>
            <a:avLst/>
            <a:gdLst/>
            <a:ahLst/>
            <a:cxnLst/>
            <a:rect l="l" t="t" r="r" b="b"/>
            <a:pathLst>
              <a:path w="95250" h="1010285">
                <a:moveTo>
                  <a:pt x="47625" y="0"/>
                </a:moveTo>
                <a:lnTo>
                  <a:pt x="29135" y="3757"/>
                </a:lnTo>
                <a:lnTo>
                  <a:pt x="13992" y="13987"/>
                </a:lnTo>
                <a:lnTo>
                  <a:pt x="3758" y="29130"/>
                </a:lnTo>
                <a:lnTo>
                  <a:pt x="0" y="47625"/>
                </a:lnTo>
                <a:lnTo>
                  <a:pt x="0" y="962075"/>
                </a:lnTo>
                <a:lnTo>
                  <a:pt x="3758" y="980570"/>
                </a:lnTo>
                <a:lnTo>
                  <a:pt x="13992" y="995713"/>
                </a:lnTo>
                <a:lnTo>
                  <a:pt x="29135" y="1005943"/>
                </a:lnTo>
                <a:lnTo>
                  <a:pt x="47625" y="1009700"/>
                </a:lnTo>
                <a:lnTo>
                  <a:pt x="66114" y="1005943"/>
                </a:lnTo>
                <a:lnTo>
                  <a:pt x="81257" y="995713"/>
                </a:lnTo>
                <a:lnTo>
                  <a:pt x="91491" y="980570"/>
                </a:lnTo>
                <a:lnTo>
                  <a:pt x="95250" y="962075"/>
                </a:lnTo>
                <a:lnTo>
                  <a:pt x="95250" y="47625"/>
                </a:lnTo>
                <a:lnTo>
                  <a:pt x="91491" y="29130"/>
                </a:lnTo>
                <a:lnTo>
                  <a:pt x="81257" y="13987"/>
                </a:lnTo>
                <a:lnTo>
                  <a:pt x="66114" y="3757"/>
                </a:lnTo>
                <a:lnTo>
                  <a:pt x="47625" y="0"/>
                </a:lnTo>
                <a:close/>
              </a:path>
            </a:pathLst>
          </a:custGeom>
          <a:solidFill>
            <a:srgbClr val="D21924"/>
          </a:solidFill>
        </p:spPr>
        <p:txBody>
          <a:bodyPr wrap="square" lIns="0" tIns="0" rIns="0" bIns="0" rtlCol="0"/>
          <a:lstStyle/>
          <a:p>
            <a:endParaRPr/>
          </a:p>
        </p:txBody>
      </p:sp>
      <p:sp>
        <p:nvSpPr>
          <p:cNvPr id="16" name="object 16"/>
          <p:cNvSpPr/>
          <p:nvPr/>
        </p:nvSpPr>
        <p:spPr>
          <a:xfrm>
            <a:off x="1069981" y="4262969"/>
            <a:ext cx="95250" cy="802005"/>
          </a:xfrm>
          <a:custGeom>
            <a:avLst/>
            <a:gdLst/>
            <a:ahLst/>
            <a:cxnLst/>
            <a:rect l="l" t="t" r="r" b="b"/>
            <a:pathLst>
              <a:path w="95250" h="802004">
                <a:moveTo>
                  <a:pt x="58826" y="0"/>
                </a:moveTo>
                <a:lnTo>
                  <a:pt x="36410" y="0"/>
                </a:lnTo>
                <a:lnTo>
                  <a:pt x="22272" y="2872"/>
                </a:lnTo>
                <a:lnTo>
                  <a:pt x="10694" y="10694"/>
                </a:lnTo>
                <a:lnTo>
                  <a:pt x="2872" y="22272"/>
                </a:lnTo>
                <a:lnTo>
                  <a:pt x="0" y="36410"/>
                </a:lnTo>
                <a:lnTo>
                  <a:pt x="0" y="765543"/>
                </a:lnTo>
                <a:lnTo>
                  <a:pt x="2872" y="779681"/>
                </a:lnTo>
                <a:lnTo>
                  <a:pt x="10694" y="791259"/>
                </a:lnTo>
                <a:lnTo>
                  <a:pt x="22272" y="799081"/>
                </a:lnTo>
                <a:lnTo>
                  <a:pt x="36410" y="801954"/>
                </a:lnTo>
                <a:lnTo>
                  <a:pt x="58826" y="801954"/>
                </a:lnTo>
                <a:lnTo>
                  <a:pt x="72964" y="799081"/>
                </a:lnTo>
                <a:lnTo>
                  <a:pt x="84542" y="791259"/>
                </a:lnTo>
                <a:lnTo>
                  <a:pt x="92364" y="779681"/>
                </a:lnTo>
                <a:lnTo>
                  <a:pt x="95237" y="765543"/>
                </a:lnTo>
                <a:lnTo>
                  <a:pt x="95237" y="36410"/>
                </a:lnTo>
                <a:lnTo>
                  <a:pt x="92364" y="22272"/>
                </a:lnTo>
                <a:lnTo>
                  <a:pt x="84542" y="10694"/>
                </a:lnTo>
                <a:lnTo>
                  <a:pt x="72964" y="2872"/>
                </a:lnTo>
                <a:lnTo>
                  <a:pt x="58826" y="0"/>
                </a:lnTo>
                <a:close/>
              </a:path>
            </a:pathLst>
          </a:custGeom>
          <a:solidFill>
            <a:srgbClr val="D21924"/>
          </a:solidFill>
        </p:spPr>
        <p:txBody>
          <a:bodyPr wrap="square" lIns="0" tIns="0" rIns="0" bIns="0" rtlCol="0"/>
          <a:lstStyle/>
          <a:p>
            <a:endParaRPr/>
          </a:p>
        </p:txBody>
      </p:sp>
      <p:sp>
        <p:nvSpPr>
          <p:cNvPr id="17" name="object 17"/>
          <p:cNvSpPr/>
          <p:nvPr/>
        </p:nvSpPr>
        <p:spPr>
          <a:xfrm>
            <a:off x="1069973" y="5862896"/>
            <a:ext cx="95250" cy="834390"/>
          </a:xfrm>
          <a:custGeom>
            <a:avLst/>
            <a:gdLst/>
            <a:ahLst/>
            <a:cxnLst/>
            <a:rect l="l" t="t" r="r" b="b"/>
            <a:pathLst>
              <a:path w="95250" h="834390">
                <a:moveTo>
                  <a:pt x="58115" y="0"/>
                </a:moveTo>
                <a:lnTo>
                  <a:pt x="37134" y="0"/>
                </a:lnTo>
                <a:lnTo>
                  <a:pt x="22717" y="2930"/>
                </a:lnTo>
                <a:lnTo>
                  <a:pt x="10909" y="10909"/>
                </a:lnTo>
                <a:lnTo>
                  <a:pt x="2930" y="22717"/>
                </a:lnTo>
                <a:lnTo>
                  <a:pt x="0" y="37134"/>
                </a:lnTo>
                <a:lnTo>
                  <a:pt x="0" y="796836"/>
                </a:lnTo>
                <a:lnTo>
                  <a:pt x="2930" y="811253"/>
                </a:lnTo>
                <a:lnTo>
                  <a:pt x="10909" y="823061"/>
                </a:lnTo>
                <a:lnTo>
                  <a:pt x="22717" y="831040"/>
                </a:lnTo>
                <a:lnTo>
                  <a:pt x="37134" y="833970"/>
                </a:lnTo>
                <a:lnTo>
                  <a:pt x="58115" y="833970"/>
                </a:lnTo>
                <a:lnTo>
                  <a:pt x="72532" y="831040"/>
                </a:lnTo>
                <a:lnTo>
                  <a:pt x="84340" y="823061"/>
                </a:lnTo>
                <a:lnTo>
                  <a:pt x="92319" y="811253"/>
                </a:lnTo>
                <a:lnTo>
                  <a:pt x="95249" y="796836"/>
                </a:lnTo>
                <a:lnTo>
                  <a:pt x="95249" y="37134"/>
                </a:lnTo>
                <a:lnTo>
                  <a:pt x="92319" y="22717"/>
                </a:lnTo>
                <a:lnTo>
                  <a:pt x="84340" y="10909"/>
                </a:lnTo>
                <a:lnTo>
                  <a:pt x="72532" y="2930"/>
                </a:lnTo>
                <a:lnTo>
                  <a:pt x="58115" y="0"/>
                </a:lnTo>
                <a:close/>
              </a:path>
            </a:pathLst>
          </a:custGeom>
          <a:solidFill>
            <a:srgbClr val="D21924"/>
          </a:solidFill>
        </p:spPr>
        <p:txBody>
          <a:bodyPr wrap="square" lIns="0" tIns="0" rIns="0" bIns="0" rtlCol="0"/>
          <a:lstStyle/>
          <a:p>
            <a:endParaRPr/>
          </a:p>
        </p:txBody>
      </p:sp>
      <p:sp>
        <p:nvSpPr>
          <p:cNvPr id="18" name="object 18"/>
          <p:cNvSpPr/>
          <p:nvPr/>
        </p:nvSpPr>
        <p:spPr>
          <a:xfrm>
            <a:off x="1069975" y="6853766"/>
            <a:ext cx="95250" cy="457200"/>
          </a:xfrm>
          <a:custGeom>
            <a:avLst/>
            <a:gdLst/>
            <a:ahLst/>
            <a:cxnLst/>
            <a:rect l="l" t="t" r="r" b="b"/>
            <a:pathLst>
              <a:path w="95250" h="457200">
                <a:moveTo>
                  <a:pt x="47625" y="0"/>
                </a:moveTo>
                <a:lnTo>
                  <a:pt x="29135" y="3757"/>
                </a:lnTo>
                <a:lnTo>
                  <a:pt x="13992" y="13987"/>
                </a:lnTo>
                <a:lnTo>
                  <a:pt x="3758" y="29130"/>
                </a:lnTo>
                <a:lnTo>
                  <a:pt x="0" y="47625"/>
                </a:lnTo>
                <a:lnTo>
                  <a:pt x="0" y="409575"/>
                </a:lnTo>
                <a:lnTo>
                  <a:pt x="3758" y="428069"/>
                </a:lnTo>
                <a:lnTo>
                  <a:pt x="13992" y="443212"/>
                </a:lnTo>
                <a:lnTo>
                  <a:pt x="29135" y="453442"/>
                </a:lnTo>
                <a:lnTo>
                  <a:pt x="47625" y="457200"/>
                </a:lnTo>
                <a:lnTo>
                  <a:pt x="66114" y="453442"/>
                </a:lnTo>
                <a:lnTo>
                  <a:pt x="81257" y="443212"/>
                </a:lnTo>
                <a:lnTo>
                  <a:pt x="91491" y="428069"/>
                </a:lnTo>
                <a:lnTo>
                  <a:pt x="95250" y="409575"/>
                </a:lnTo>
                <a:lnTo>
                  <a:pt x="95250" y="47625"/>
                </a:lnTo>
                <a:lnTo>
                  <a:pt x="91491" y="29130"/>
                </a:lnTo>
                <a:lnTo>
                  <a:pt x="81257" y="13987"/>
                </a:lnTo>
                <a:lnTo>
                  <a:pt x="66114" y="3757"/>
                </a:lnTo>
                <a:lnTo>
                  <a:pt x="47625" y="0"/>
                </a:lnTo>
                <a:close/>
              </a:path>
            </a:pathLst>
          </a:custGeom>
          <a:solidFill>
            <a:srgbClr val="D21924"/>
          </a:solidFill>
        </p:spPr>
        <p:txBody>
          <a:bodyPr wrap="square" lIns="0" tIns="0" rIns="0" bIns="0" rtlCol="0"/>
          <a:lstStyle/>
          <a:p>
            <a:endParaRPr/>
          </a:p>
        </p:txBody>
      </p:sp>
      <p:sp>
        <p:nvSpPr>
          <p:cNvPr id="19" name="object 19"/>
          <p:cNvSpPr txBox="1"/>
          <p:nvPr/>
        </p:nvSpPr>
        <p:spPr>
          <a:xfrm>
            <a:off x="584100" y="2774689"/>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1</a:t>
            </a:r>
            <a:endParaRPr sz="3600">
              <a:latin typeface="Trebuchet MS"/>
              <a:cs typeface="Trebuchet MS"/>
            </a:endParaRPr>
          </a:p>
        </p:txBody>
      </p:sp>
      <p:sp>
        <p:nvSpPr>
          <p:cNvPr id="20" name="object 20"/>
          <p:cNvSpPr txBox="1"/>
          <p:nvPr/>
        </p:nvSpPr>
        <p:spPr>
          <a:xfrm>
            <a:off x="584100" y="4137602"/>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2</a:t>
            </a:r>
            <a:endParaRPr sz="3600">
              <a:latin typeface="Trebuchet MS"/>
              <a:cs typeface="Trebuchet MS"/>
            </a:endParaRPr>
          </a:p>
        </p:txBody>
      </p:sp>
      <p:sp>
        <p:nvSpPr>
          <p:cNvPr id="21" name="object 21"/>
          <p:cNvSpPr txBox="1"/>
          <p:nvPr/>
        </p:nvSpPr>
        <p:spPr>
          <a:xfrm>
            <a:off x="584100" y="5113724"/>
            <a:ext cx="298450" cy="1186180"/>
          </a:xfrm>
          <a:prstGeom prst="rect">
            <a:avLst/>
          </a:prstGeom>
        </p:spPr>
        <p:txBody>
          <a:bodyPr vert="horz" wrap="square" lIns="0" tIns="43815" rIns="0" bIns="0" rtlCol="0">
            <a:spAutoFit/>
          </a:bodyPr>
          <a:lstStyle/>
          <a:p>
            <a:pPr marL="12700">
              <a:lnSpc>
                <a:spcPct val="100000"/>
              </a:lnSpc>
              <a:spcBef>
                <a:spcPts val="345"/>
              </a:spcBef>
            </a:pPr>
            <a:r>
              <a:rPr sz="3600" spc="254" dirty="0">
                <a:solidFill>
                  <a:srgbClr val="D21924"/>
                </a:solidFill>
                <a:latin typeface="Trebuchet MS"/>
                <a:cs typeface="Trebuchet MS"/>
              </a:rPr>
              <a:t>3</a:t>
            </a:r>
            <a:endParaRPr sz="3600">
              <a:latin typeface="Trebuchet MS"/>
              <a:cs typeface="Trebuchet MS"/>
            </a:endParaRPr>
          </a:p>
          <a:p>
            <a:pPr marL="12700">
              <a:lnSpc>
                <a:spcPct val="100000"/>
              </a:lnSpc>
              <a:spcBef>
                <a:spcPts val="250"/>
              </a:spcBef>
            </a:pPr>
            <a:r>
              <a:rPr sz="3600" spc="254" dirty="0">
                <a:solidFill>
                  <a:srgbClr val="D21924"/>
                </a:solidFill>
                <a:latin typeface="Trebuchet MS"/>
                <a:cs typeface="Trebuchet MS"/>
              </a:rPr>
              <a:t>4</a:t>
            </a:r>
            <a:endParaRPr sz="3600">
              <a:latin typeface="Trebuchet MS"/>
              <a:cs typeface="Trebuchet MS"/>
            </a:endParaRPr>
          </a:p>
        </p:txBody>
      </p:sp>
      <p:sp>
        <p:nvSpPr>
          <p:cNvPr id="22" name="object 22"/>
          <p:cNvSpPr txBox="1"/>
          <p:nvPr/>
        </p:nvSpPr>
        <p:spPr>
          <a:xfrm>
            <a:off x="944041" y="1663700"/>
            <a:ext cx="2285365" cy="574040"/>
          </a:xfrm>
          <a:prstGeom prst="rect">
            <a:avLst/>
          </a:prstGeom>
        </p:spPr>
        <p:txBody>
          <a:bodyPr vert="horz" wrap="square" lIns="0" tIns="12700" rIns="0" bIns="0" rtlCol="0">
            <a:spAutoFit/>
          </a:bodyPr>
          <a:lstStyle/>
          <a:p>
            <a:pPr marL="53975" marR="5080" indent="-41910">
              <a:lnSpc>
                <a:spcPct val="100000"/>
              </a:lnSpc>
              <a:spcBef>
                <a:spcPts val="100"/>
              </a:spcBef>
            </a:pPr>
            <a:r>
              <a:rPr sz="1200" spc="-5" dirty="0">
                <a:solidFill>
                  <a:srgbClr val="1D1D1B"/>
                </a:solidFill>
                <a:latin typeface="Trebuchet MS"/>
                <a:cs typeface="Trebuchet MS"/>
              </a:rPr>
              <a:t>Sou</a:t>
            </a:r>
            <a:r>
              <a:rPr sz="1200" spc="-20" dirty="0">
                <a:solidFill>
                  <a:srgbClr val="1D1D1B"/>
                </a:solidFill>
                <a:latin typeface="Trebuchet MS"/>
                <a:cs typeface="Trebuchet MS"/>
              </a:rPr>
              <a:t>r</a:t>
            </a:r>
            <a:r>
              <a:rPr sz="1200" spc="-75" dirty="0">
                <a:solidFill>
                  <a:srgbClr val="1D1D1B"/>
                </a:solidFill>
                <a:latin typeface="Trebuchet MS"/>
                <a:cs typeface="Trebuchet MS"/>
              </a:rPr>
              <a:t>ce:</a:t>
            </a:r>
            <a:r>
              <a:rPr sz="1200" spc="-30" dirty="0">
                <a:solidFill>
                  <a:srgbClr val="1D1D1B"/>
                </a:solidFill>
                <a:latin typeface="Trebuchet MS"/>
                <a:cs typeface="Trebuchet MS"/>
              </a:rPr>
              <a:t> </a:t>
            </a:r>
            <a:r>
              <a:rPr sz="1200" i="1" spc="-85" dirty="0">
                <a:solidFill>
                  <a:srgbClr val="1D1D1B"/>
                </a:solidFill>
                <a:latin typeface="Trebuchet MS"/>
                <a:cs typeface="Trebuchet MS"/>
              </a:rPr>
              <a:t>The</a:t>
            </a:r>
            <a:r>
              <a:rPr sz="1200" i="1" spc="-40" dirty="0">
                <a:solidFill>
                  <a:srgbClr val="1D1D1B"/>
                </a:solidFill>
                <a:latin typeface="Trebuchet MS"/>
                <a:cs typeface="Trebuchet MS"/>
              </a:rPr>
              <a:t> </a:t>
            </a:r>
            <a:r>
              <a:rPr sz="1200" i="1" spc="-55" dirty="0">
                <a:solidFill>
                  <a:srgbClr val="1D1D1B"/>
                </a:solidFill>
                <a:latin typeface="Trebuchet MS"/>
                <a:cs typeface="Trebuchet MS"/>
              </a:rPr>
              <a:t>Power</a:t>
            </a:r>
            <a:r>
              <a:rPr sz="1200" i="1" spc="-40" dirty="0">
                <a:solidFill>
                  <a:srgbClr val="1D1D1B"/>
                </a:solidFill>
                <a:latin typeface="Trebuchet MS"/>
                <a:cs typeface="Trebuchet MS"/>
              </a:rPr>
              <a:t> </a:t>
            </a:r>
            <a:r>
              <a:rPr sz="1200" i="1" spc="-45" dirty="0">
                <a:solidFill>
                  <a:srgbClr val="1D1D1B"/>
                </a:solidFill>
                <a:latin typeface="Trebuchet MS"/>
                <a:cs typeface="Trebuchet MS"/>
              </a:rPr>
              <a:t>of</a:t>
            </a:r>
            <a:r>
              <a:rPr sz="1200" i="1" spc="-40" dirty="0">
                <a:solidFill>
                  <a:srgbClr val="1D1D1B"/>
                </a:solidFill>
                <a:latin typeface="Trebuchet MS"/>
                <a:cs typeface="Trebuchet MS"/>
              </a:rPr>
              <a:t> </a:t>
            </a:r>
            <a:r>
              <a:rPr sz="1200" i="1" spc="-45" dirty="0">
                <a:solidFill>
                  <a:srgbClr val="1D1D1B"/>
                </a:solidFill>
                <a:latin typeface="Trebuchet MS"/>
                <a:cs typeface="Trebuchet MS"/>
              </a:rPr>
              <a:t>Collaboration  </a:t>
            </a:r>
            <a:r>
              <a:rPr sz="1200" i="1" spc="-30" dirty="0">
                <a:solidFill>
                  <a:srgbClr val="1D1D1B"/>
                </a:solidFill>
                <a:latin typeface="Trebuchet MS"/>
                <a:cs typeface="Trebuchet MS"/>
              </a:rPr>
              <a:t>and</a:t>
            </a:r>
            <a:r>
              <a:rPr sz="1200" i="1" spc="-45" dirty="0">
                <a:solidFill>
                  <a:srgbClr val="1D1D1B"/>
                </a:solidFill>
                <a:latin typeface="Trebuchet MS"/>
                <a:cs typeface="Trebuchet MS"/>
              </a:rPr>
              <a:t> </a:t>
            </a:r>
            <a:r>
              <a:rPr sz="1200" i="1" spc="-40" dirty="0">
                <a:solidFill>
                  <a:srgbClr val="1D1D1B"/>
                </a:solidFill>
                <a:latin typeface="Trebuchet MS"/>
                <a:cs typeface="Trebuchet MS"/>
              </a:rPr>
              <a:t>Networks </a:t>
            </a:r>
            <a:r>
              <a:rPr sz="1200" i="1" spc="-50" dirty="0">
                <a:solidFill>
                  <a:srgbClr val="1D1D1B"/>
                </a:solidFill>
                <a:latin typeface="Trebuchet MS"/>
                <a:cs typeface="Trebuchet MS"/>
              </a:rPr>
              <a:t>-</a:t>
            </a:r>
            <a:endParaRPr sz="1200">
              <a:latin typeface="Trebuchet MS"/>
              <a:cs typeface="Trebuchet MS"/>
            </a:endParaRPr>
          </a:p>
          <a:p>
            <a:pPr marL="53975">
              <a:lnSpc>
                <a:spcPct val="100000"/>
              </a:lnSpc>
            </a:pPr>
            <a:r>
              <a:rPr sz="1200" i="1" spc="-20" dirty="0">
                <a:solidFill>
                  <a:srgbClr val="1D1D1B"/>
                </a:solidFill>
                <a:latin typeface="Trebuchet MS"/>
                <a:cs typeface="Trebuchet MS"/>
              </a:rPr>
              <a:t>EMINENT</a:t>
            </a:r>
            <a:r>
              <a:rPr sz="1200" i="1" spc="-40" dirty="0">
                <a:solidFill>
                  <a:srgbClr val="1D1D1B"/>
                </a:solidFill>
                <a:latin typeface="Trebuchet MS"/>
                <a:cs typeface="Trebuchet MS"/>
              </a:rPr>
              <a:t> </a:t>
            </a:r>
            <a:r>
              <a:rPr sz="1200" i="1" spc="-50" dirty="0">
                <a:solidFill>
                  <a:srgbClr val="1D1D1B"/>
                </a:solidFill>
                <a:latin typeface="Trebuchet MS"/>
                <a:cs typeface="Trebuchet MS"/>
              </a:rPr>
              <a:t>PROJECT</a:t>
            </a:r>
            <a:endParaRPr sz="1200">
              <a:latin typeface="Trebuchet MS"/>
              <a:cs typeface="Trebuchet MS"/>
            </a:endParaRPr>
          </a:p>
        </p:txBody>
      </p:sp>
      <p:sp>
        <p:nvSpPr>
          <p:cNvPr id="23" name="object 23"/>
          <p:cNvSpPr/>
          <p:nvPr/>
        </p:nvSpPr>
        <p:spPr>
          <a:xfrm>
            <a:off x="1069976" y="5251852"/>
            <a:ext cx="95250" cy="433705"/>
          </a:xfrm>
          <a:custGeom>
            <a:avLst/>
            <a:gdLst/>
            <a:ahLst/>
            <a:cxnLst/>
            <a:rect l="l" t="t" r="r" b="b"/>
            <a:pathLst>
              <a:path w="95250" h="433704">
                <a:moveTo>
                  <a:pt x="47625" y="0"/>
                </a:moveTo>
                <a:lnTo>
                  <a:pt x="29135" y="3756"/>
                </a:lnTo>
                <a:lnTo>
                  <a:pt x="13992" y="13985"/>
                </a:lnTo>
                <a:lnTo>
                  <a:pt x="3758" y="29125"/>
                </a:lnTo>
                <a:lnTo>
                  <a:pt x="0" y="47612"/>
                </a:lnTo>
                <a:lnTo>
                  <a:pt x="0" y="385889"/>
                </a:lnTo>
                <a:lnTo>
                  <a:pt x="3758" y="404384"/>
                </a:lnTo>
                <a:lnTo>
                  <a:pt x="13992" y="419527"/>
                </a:lnTo>
                <a:lnTo>
                  <a:pt x="29135" y="429757"/>
                </a:lnTo>
                <a:lnTo>
                  <a:pt x="47625" y="433514"/>
                </a:lnTo>
                <a:lnTo>
                  <a:pt x="66114" y="429757"/>
                </a:lnTo>
                <a:lnTo>
                  <a:pt x="81257" y="419527"/>
                </a:lnTo>
                <a:lnTo>
                  <a:pt x="91491" y="404384"/>
                </a:lnTo>
                <a:lnTo>
                  <a:pt x="95250" y="385889"/>
                </a:lnTo>
                <a:lnTo>
                  <a:pt x="95250" y="47612"/>
                </a:lnTo>
                <a:lnTo>
                  <a:pt x="91491" y="29125"/>
                </a:lnTo>
                <a:lnTo>
                  <a:pt x="81257" y="13985"/>
                </a:lnTo>
                <a:lnTo>
                  <a:pt x="66114" y="3756"/>
                </a:lnTo>
                <a:lnTo>
                  <a:pt x="47625" y="0"/>
                </a:lnTo>
                <a:close/>
              </a:path>
            </a:pathLst>
          </a:custGeom>
          <a:solidFill>
            <a:srgbClr val="D21924"/>
          </a:solidFill>
        </p:spPr>
        <p:txBody>
          <a:bodyPr wrap="square" lIns="0" tIns="0" rIns="0" bIns="0" rtlCol="0"/>
          <a:lstStyle/>
          <a:p>
            <a:endParaRPr/>
          </a:p>
        </p:txBody>
      </p:sp>
      <p:sp>
        <p:nvSpPr>
          <p:cNvPr id="24" name="object 24"/>
          <p:cNvSpPr txBox="1"/>
          <p:nvPr/>
        </p:nvSpPr>
        <p:spPr>
          <a:xfrm>
            <a:off x="584113" y="6805513"/>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5</a:t>
            </a:r>
            <a:endParaRPr sz="360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TotalTime>
  <Words>2096</Words>
  <Application>Microsoft Macintosh PowerPoint</Application>
  <PresentationFormat>Custom</PresentationFormat>
  <Paragraphs>234</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Trebuchet MS</vt:lpstr>
      <vt:lpstr>Office Theme</vt:lpstr>
      <vt:lpstr>MODULE 6</vt:lpstr>
      <vt:lpstr>Introduction</vt:lpstr>
      <vt:lpstr>PowerPoint Presentation</vt:lpstr>
      <vt:lpstr>PowerPoint Presentation</vt:lpstr>
      <vt:lpstr>The Value of Collaboration</vt:lpstr>
      <vt:lpstr>Steps for a Succesfull Collaboration</vt:lpstr>
      <vt:lpstr>Collaboration tools &amp; platforms</vt:lpstr>
      <vt:lpstr>Street Culture Networking</vt:lpstr>
      <vt:lpstr>Types of business networks:</vt:lpstr>
      <vt:lpstr>Multimedia  Resources Module 6</vt:lpstr>
      <vt:lpstr>PowerPoint Presentation</vt:lpstr>
      <vt:lpstr>EMINENT Educational  Resources</vt:lpstr>
      <vt:lpstr>PowerPoint Presentation</vt:lpstr>
      <vt:lpstr>Tools for happy communi-  cation and collaboration to  ensure smooth-running  projects</vt:lpstr>
      <vt:lpstr>Collaborative Creative  Advertising</vt:lpstr>
      <vt:lpstr>Case  Studies</vt:lpstr>
      <vt:lpstr>MIGRANT  WOMEN LEADING  ENTREPRENEURSHIP</vt:lpstr>
      <vt:lpstr>The Street Art  Network</vt:lpstr>
      <vt:lpstr>A LIST OF CREATIVE  EUROPE NETWORKS Making the Voices of Culture  stronger and more impactful</vt:lpstr>
      <vt:lpstr>Learning  Activities</vt:lpstr>
      <vt:lpstr>Here are the 9  collaborator</vt:lpstr>
      <vt:lpstr>PowerPoint Presentation</vt:lpstr>
      <vt:lpstr>Make a list of  Networks</vt:lpstr>
      <vt:lpstr>Self - Assessment  &amp; Evaluation</vt:lpstr>
      <vt:lpstr>TIPS</vt:lpstr>
      <vt:lpstr>DEFINING SUCCESS ON  YOUR OWN TERMS</vt:lpstr>
      <vt:lpstr>SUCCESS: WHAT DOES IT LOOK LIKE?</vt:lpstr>
      <vt:lpstr>GOALS:</vt:lpstr>
      <vt:lpstr>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6 SUSTAINABILITY NETWORKING</dc:title>
  <cp:lastModifiedBy>Jorge Resende</cp:lastModifiedBy>
  <cp:revision>7</cp:revision>
  <dcterms:created xsi:type="dcterms:W3CDTF">2022-05-06T13:07:34Z</dcterms:created>
  <dcterms:modified xsi:type="dcterms:W3CDTF">2022-07-25T11:12:26Z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2022-05-06T00:00:00Z</vt:filetime>
  </property>
  <property fmtid="{D5CDD505-2E9C-101B-9397-08002B2CF9AE}" pid="3" name="Creator">
    <vt:lpwstr>Adobe Illustrator CC 2015 (Windows)</vt:lpwstr>
  </property>
  <property fmtid="{D5CDD505-2E9C-101B-9397-08002B2CF9AE}" pid="4" name="LastSaved">
    <vt:filetime>2022-05-06T00:00:00Z</vt:filetime>
  </property>
</Properties>
</file>