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17" name="bg object 17"/>
          <p:cNvSpPr/>
          <p:nvPr/>
        </p:nvSpPr>
        <p:spPr>
          <a:xfrm>
            <a:off x="1168552" y="36671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picopportunities.eu/curric-"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hyperlink" Target="http://www.mairie-begles.fr/centre-so-"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4.pn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8"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hahuts.net/" TargetMode="External"/><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 Type="http://schemas.openxmlformats.org/officeDocument/2006/relationships/image" Target="../media/image144.png"/><Relationship Id="rId21" Type="http://schemas.openxmlformats.org/officeDocument/2006/relationships/image" Target="../media/image162.png"/><Relationship Id="rId34" Type="http://schemas.openxmlformats.org/officeDocument/2006/relationships/image" Target="../media/image175.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2" Type="http://schemas.openxmlformats.org/officeDocument/2006/relationships/image" Target="../media/image143.png"/><Relationship Id="rId16" Type="http://schemas.openxmlformats.org/officeDocument/2006/relationships/image" Target="../media/image157.png"/><Relationship Id="rId20" Type="http://schemas.openxmlformats.org/officeDocument/2006/relationships/image" Target="../media/image161.png"/><Relationship Id="rId29" Type="http://schemas.openxmlformats.org/officeDocument/2006/relationships/image" Target="../media/image170.png"/><Relationship Id="rId1" Type="http://schemas.openxmlformats.org/officeDocument/2006/relationships/slideLayout" Target="../slideLayouts/slideLayout5.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png"/><Relationship Id="rId32" Type="http://schemas.openxmlformats.org/officeDocument/2006/relationships/image" Target="../media/image173.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10" Type="http://schemas.openxmlformats.org/officeDocument/2006/relationships/image" Target="../media/image151.png"/><Relationship Id="rId19" Type="http://schemas.openxmlformats.org/officeDocument/2006/relationships/image" Target="../media/image160.png"/><Relationship Id="rId31" Type="http://schemas.openxmlformats.org/officeDocument/2006/relationships/image" Target="../media/image172.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 Id="rId30" Type="http://schemas.openxmlformats.org/officeDocument/2006/relationships/image" Target="../media/image171.png"/><Relationship Id="rId8" Type="http://schemas.openxmlformats.org/officeDocument/2006/relationships/image" Target="../media/image149.png"/></Relationships>
</file>

<file path=ppt/slides/_rels/slide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xml"/><Relationship Id="rId4" Type="http://schemas.openxmlformats.org/officeDocument/2006/relationships/hyperlink" Target="http://www.ted.com/talks/el_-"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 Type="http://schemas.openxmlformats.org/officeDocument/2006/relationships/image" Target="../media/image188.png"/><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0.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09.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212.png"/><Relationship Id="rId4" Type="http://schemas.openxmlformats.org/officeDocument/2006/relationships/image" Target="../media/image211.png"/></Relationships>
</file>

<file path=ppt/slides/_rels/slide4.xml.rels><?xml version="1.0" encoding="UTF-8" standalone="yes"?>
<Relationships xmlns="http://schemas.openxmlformats.org/package/2006/relationships"><Relationship Id="rId3" Type="http://schemas.openxmlformats.org/officeDocument/2006/relationships/hyperlink" Target="http://www.urbandictionary.com/"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image" Target="../media/image17.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xfrm>
            <a:off x="807346" y="4290739"/>
            <a:ext cx="6932309" cy="1674817"/>
          </a:xfrm>
          <a:prstGeom prst="rect">
            <a:avLst/>
          </a:prstGeom>
        </p:spPr>
        <p:txBody>
          <a:bodyPr vert="horz" wrap="square" lIns="0" tIns="12700" rIns="0" bIns="0" rtlCol="0">
            <a:spAutoFit/>
          </a:bodyPr>
          <a:lstStyle/>
          <a:p>
            <a:pPr marL="297815" marR="5080">
              <a:lnSpc>
                <a:spcPct val="100000"/>
              </a:lnSpc>
              <a:spcBef>
                <a:spcPts val="100"/>
              </a:spcBef>
            </a:pPr>
            <a:r>
              <a:rPr lang="pl-PL" spc="375" dirty="0"/>
              <a:t>Czym jest kultura uliczna </a:t>
            </a:r>
            <a:br>
              <a:rPr lang="pl-PL" spc="375" dirty="0"/>
            </a:br>
            <a:r>
              <a:rPr lang="pl-PL" spc="375" dirty="0"/>
              <a:t>i jak tworzy okazje </a:t>
            </a:r>
            <a:br>
              <a:rPr lang="pl-PL" spc="375" dirty="0"/>
            </a:br>
            <a:r>
              <a:rPr lang="pl-PL" spc="375" dirty="0"/>
              <a:t>dla przedsiębiorczości</a:t>
            </a:r>
            <a:r>
              <a:rPr spc="265" dirty="0"/>
              <a:t>?</a:t>
            </a:r>
          </a:p>
        </p:txBody>
      </p:sp>
      <p:grpSp>
        <p:nvGrpSpPr>
          <p:cNvPr id="3" name="object 3"/>
          <p:cNvGrpSpPr/>
          <p:nvPr/>
        </p:nvGrpSpPr>
        <p:grpSpPr>
          <a:xfrm>
            <a:off x="807346" y="602754"/>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screen">
              <a:extLst>
                <a:ext uri="{28A0092B-C50C-407E-A947-70E740481C1C}">
                  <a14:useLocalDpi xmlns:a14="http://schemas.microsoft.com/office/drawing/2010/main"/>
                </a:ext>
              </a:extLst>
            </a:blip>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91160"/>
          </a:xfrm>
          <a:prstGeom prst="rect">
            <a:avLst/>
          </a:prstGeom>
        </p:spPr>
        <p:txBody>
          <a:bodyPr vert="horz" wrap="square" lIns="0" tIns="12700" rIns="0" bIns="0" rtlCol="0">
            <a:spAutoFit/>
          </a:bodyPr>
          <a:lstStyle/>
          <a:p>
            <a:pPr marL="12700">
              <a:lnSpc>
                <a:spcPct val="100000"/>
              </a:lnSpc>
              <a:spcBef>
                <a:spcPts val="100"/>
              </a:spcBef>
            </a:pPr>
            <a:r>
              <a:rPr lang="pl-PL" sz="2400" spc="80" dirty="0">
                <a:solidFill>
                  <a:srgbClr val="FFFFFF"/>
                </a:solidFill>
                <a:latin typeface="Trebuchet MS"/>
                <a:cs typeface="Trebuchet MS"/>
              </a:rPr>
              <a:t>MODUŁ</a:t>
            </a:r>
            <a:r>
              <a:rPr sz="2400" spc="-140" dirty="0">
                <a:solidFill>
                  <a:srgbClr val="FFFFFF"/>
                </a:solidFill>
                <a:latin typeface="Trebuchet MS"/>
                <a:cs typeface="Trebuchet MS"/>
              </a:rPr>
              <a:t> </a:t>
            </a:r>
            <a:r>
              <a:rPr sz="2400" spc="75" dirty="0">
                <a:solidFill>
                  <a:srgbClr val="FFFFFF"/>
                </a:solidFill>
                <a:latin typeface="Trebuchet MS"/>
                <a:cs typeface="Trebuchet MS"/>
              </a:rPr>
              <a:t>1</a:t>
            </a:r>
            <a:endParaRPr sz="2400" dirty="0">
              <a:latin typeface="Trebuchet MS"/>
              <a:cs typeface="Trebuchet MS"/>
            </a:endParaRPr>
          </a:p>
        </p:txBody>
      </p:sp>
      <p:sp>
        <p:nvSpPr>
          <p:cNvPr id="25" name="TextBox 43">
            <a:extLst>
              <a:ext uri="{FF2B5EF4-FFF2-40B4-BE49-F238E27FC236}">
                <a16:creationId xmlns:a16="http://schemas.microsoft.com/office/drawing/2014/main" id="{114E023D-919C-425C-9F18-2083C6997A87}"/>
              </a:ext>
            </a:extLst>
          </p:cNvPr>
          <p:cNvSpPr txBox="1"/>
          <p:nvPr/>
        </p:nvSpPr>
        <p:spPr>
          <a:xfrm>
            <a:off x="152400" y="6974192"/>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27" name="Picture 45" descr="Graphical user interface, text, application&#10;&#10;Description automatically generated">
            <a:extLst>
              <a:ext uri="{FF2B5EF4-FFF2-40B4-BE49-F238E27FC236}">
                <a16:creationId xmlns:a16="http://schemas.microsoft.com/office/drawing/2014/main" id="{4BC60AFD-0046-DDE7-7FF1-1E01E5177E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3362" y="6096000"/>
            <a:ext cx="3015038" cy="6189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4860349" y="0"/>
              <a:ext cx="5198050" cy="7772400"/>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4822252" y="0"/>
              <a:ext cx="2957220" cy="7772399"/>
            </a:xfrm>
            <a:prstGeom prst="rect">
              <a:avLst/>
            </a:prstGeom>
          </p:spPr>
        </p:pic>
      </p:grpSp>
      <p:sp>
        <p:nvSpPr>
          <p:cNvPr id="6" name="object 6"/>
          <p:cNvSpPr txBox="1"/>
          <p:nvPr/>
        </p:nvSpPr>
        <p:spPr>
          <a:xfrm>
            <a:off x="5219697" y="2021549"/>
            <a:ext cx="2781303" cy="3126497"/>
          </a:xfrm>
          <a:prstGeom prst="rect">
            <a:avLst/>
          </a:prstGeom>
        </p:spPr>
        <p:txBody>
          <a:bodyPr vert="horz" wrap="square" lIns="0" tIns="149860" rIns="0" bIns="0" rtlCol="0">
            <a:spAutoFit/>
          </a:bodyPr>
          <a:lstStyle/>
          <a:p>
            <a:pPr marL="212725" indent="-200660">
              <a:lnSpc>
                <a:spcPct val="100000"/>
              </a:lnSpc>
              <a:spcBef>
                <a:spcPts val="1180"/>
              </a:spcBef>
              <a:buChar char="•"/>
              <a:tabLst>
                <a:tab pos="213360" algn="l"/>
              </a:tabLst>
            </a:pPr>
            <a:r>
              <a:rPr lang="pl-PL" sz="2100" u="heavy" spc="155" dirty="0">
                <a:solidFill>
                  <a:srgbClr val="D21924"/>
                </a:solidFill>
                <a:uFill>
                  <a:solidFill>
                    <a:srgbClr val="D21924"/>
                  </a:solidFill>
                </a:uFill>
                <a:latin typeface="Trebuchet MS"/>
                <a:cs typeface="Trebuchet MS"/>
              </a:rPr>
              <a:t>turystyka</a:t>
            </a:r>
            <a:endParaRPr sz="2100" dirty="0">
              <a:latin typeface="Trebuchet MS"/>
              <a:cs typeface="Trebuchet MS"/>
            </a:endParaRPr>
          </a:p>
          <a:p>
            <a:pPr marL="241300" indent="-229235">
              <a:lnSpc>
                <a:spcPct val="100000"/>
              </a:lnSpc>
              <a:spcBef>
                <a:spcPts val="1080"/>
              </a:spcBef>
              <a:buChar char="•"/>
              <a:tabLst>
                <a:tab pos="241935" algn="l"/>
              </a:tabLst>
            </a:pPr>
            <a:r>
              <a:rPr lang="pl-PL" sz="2100" u="heavy" spc="135" dirty="0">
                <a:solidFill>
                  <a:srgbClr val="D21924"/>
                </a:solidFill>
                <a:uFill>
                  <a:solidFill>
                    <a:srgbClr val="D21924"/>
                  </a:solidFill>
                </a:uFill>
                <a:latin typeface="Trebuchet MS"/>
                <a:cs typeface="Trebuchet MS"/>
              </a:rPr>
              <a:t>integracja</a:t>
            </a:r>
            <a:endParaRPr sz="2100" dirty="0">
              <a:latin typeface="Trebuchet MS"/>
              <a:cs typeface="Trebuchet MS"/>
            </a:endParaRPr>
          </a:p>
          <a:p>
            <a:pPr marL="241300" indent="-229235">
              <a:lnSpc>
                <a:spcPct val="100000"/>
              </a:lnSpc>
              <a:spcBef>
                <a:spcPts val="1080"/>
              </a:spcBef>
              <a:buChar char="•"/>
              <a:tabLst>
                <a:tab pos="241935" algn="l"/>
              </a:tabLst>
            </a:pPr>
            <a:r>
              <a:rPr lang="pl-PL" sz="2100" u="heavy" spc="105" dirty="0">
                <a:solidFill>
                  <a:srgbClr val="D21924"/>
                </a:solidFill>
                <a:uFill>
                  <a:solidFill>
                    <a:srgbClr val="D21924"/>
                  </a:solidFill>
                </a:uFill>
                <a:latin typeface="Trebuchet MS"/>
                <a:cs typeface="Trebuchet MS"/>
              </a:rPr>
              <a:t>inkluzja </a:t>
            </a:r>
            <a:br>
              <a:rPr lang="pl-PL" sz="2100" u="heavy" spc="105" dirty="0">
                <a:solidFill>
                  <a:srgbClr val="D21924"/>
                </a:solidFill>
                <a:uFill>
                  <a:solidFill>
                    <a:srgbClr val="D21924"/>
                  </a:solidFill>
                </a:uFill>
                <a:latin typeface="Trebuchet MS"/>
                <a:cs typeface="Trebuchet MS"/>
              </a:rPr>
            </a:br>
            <a:r>
              <a:rPr lang="pl-PL" sz="2100" u="heavy" spc="105" dirty="0">
                <a:solidFill>
                  <a:srgbClr val="D21924"/>
                </a:solidFill>
                <a:uFill>
                  <a:solidFill>
                    <a:srgbClr val="D21924"/>
                  </a:solidFill>
                </a:uFill>
                <a:latin typeface="Trebuchet MS"/>
                <a:cs typeface="Trebuchet MS"/>
              </a:rPr>
              <a:t>społeczna</a:t>
            </a:r>
            <a:endParaRPr sz="2100" dirty="0">
              <a:latin typeface="Trebuchet MS"/>
              <a:cs typeface="Trebuchet MS"/>
            </a:endParaRPr>
          </a:p>
          <a:p>
            <a:pPr marL="241300" indent="-229235">
              <a:lnSpc>
                <a:spcPct val="100000"/>
              </a:lnSpc>
              <a:spcBef>
                <a:spcPts val="1080"/>
              </a:spcBef>
              <a:buChar char="•"/>
              <a:tabLst>
                <a:tab pos="241935" algn="l"/>
              </a:tabLst>
            </a:pPr>
            <a:r>
              <a:rPr lang="pl-PL" sz="2100" u="heavy" spc="155" dirty="0">
                <a:solidFill>
                  <a:srgbClr val="D21924"/>
                </a:solidFill>
                <a:uFill>
                  <a:solidFill>
                    <a:srgbClr val="D21924"/>
                  </a:solidFill>
                </a:uFill>
                <a:latin typeface="Trebuchet MS"/>
                <a:cs typeface="Trebuchet MS"/>
              </a:rPr>
              <a:t>szkolenia</a:t>
            </a:r>
            <a:endParaRPr sz="2100" dirty="0">
              <a:latin typeface="Trebuchet MS"/>
              <a:cs typeface="Trebuchet MS"/>
            </a:endParaRPr>
          </a:p>
          <a:p>
            <a:pPr marL="182245" marR="921385" indent="-170180">
              <a:lnSpc>
                <a:spcPts val="3600"/>
              </a:lnSpc>
              <a:spcBef>
                <a:spcPts val="100"/>
              </a:spcBef>
              <a:buClr>
                <a:srgbClr val="D21924"/>
              </a:buClr>
              <a:buFont typeface="Trebuchet MS"/>
              <a:buChar char="•"/>
              <a:tabLst>
                <a:tab pos="241935" algn="l"/>
              </a:tabLst>
            </a:pPr>
            <a:r>
              <a:rPr dirty="0"/>
              <a:t>	</a:t>
            </a:r>
            <a:r>
              <a:rPr lang="pl-PL" sz="2100" u="heavy" spc="170" dirty="0">
                <a:solidFill>
                  <a:srgbClr val="D21924"/>
                </a:solidFill>
                <a:uFill>
                  <a:solidFill>
                    <a:srgbClr val="D21924"/>
                  </a:solidFill>
                </a:uFill>
                <a:latin typeface="Trebuchet MS"/>
                <a:cs typeface="Trebuchet MS"/>
              </a:rPr>
              <a:t>planowanie</a:t>
            </a:r>
            <a:br>
              <a:rPr lang="pl-PL" sz="2100" u="heavy" spc="170" dirty="0">
                <a:solidFill>
                  <a:srgbClr val="D21924"/>
                </a:solidFill>
                <a:uFill>
                  <a:solidFill>
                    <a:srgbClr val="D21924"/>
                  </a:solidFill>
                </a:uFill>
                <a:latin typeface="Trebuchet MS"/>
                <a:cs typeface="Trebuchet MS"/>
              </a:rPr>
            </a:br>
            <a:r>
              <a:rPr lang="pl-PL" sz="2100" u="heavy" spc="170" dirty="0">
                <a:solidFill>
                  <a:srgbClr val="D21924"/>
                </a:solidFill>
                <a:uFill>
                  <a:solidFill>
                    <a:srgbClr val="D21924"/>
                  </a:solidFill>
                </a:uFill>
                <a:latin typeface="Trebuchet MS"/>
                <a:cs typeface="Trebuchet MS"/>
              </a:rPr>
              <a:t>miejskie</a:t>
            </a:r>
            <a:endParaRPr sz="2100" dirty="0">
              <a:latin typeface="Trebuchet MS"/>
              <a:cs typeface="Trebuchet MS"/>
            </a:endParaRPr>
          </a:p>
        </p:txBody>
      </p:sp>
      <p:sp>
        <p:nvSpPr>
          <p:cNvPr id="7" name="object 7"/>
          <p:cNvSpPr txBox="1">
            <a:spLocks noGrp="1"/>
          </p:cNvSpPr>
          <p:nvPr>
            <p:ph type="title"/>
          </p:nvPr>
        </p:nvSpPr>
        <p:spPr>
          <a:xfrm>
            <a:off x="1122760" y="883052"/>
            <a:ext cx="5582840" cy="1090042"/>
          </a:xfrm>
          <a:prstGeom prst="rect">
            <a:avLst/>
          </a:prstGeom>
        </p:spPr>
        <p:txBody>
          <a:bodyPr vert="horz" wrap="square" lIns="0" tIns="63500" rIns="0" bIns="0" rtlCol="0">
            <a:spAutoFit/>
          </a:bodyPr>
          <a:lstStyle/>
          <a:p>
            <a:pPr marL="12700" marR="5080">
              <a:lnSpc>
                <a:spcPts val="4000"/>
              </a:lnSpc>
              <a:spcBef>
                <a:spcPts val="500"/>
              </a:spcBef>
            </a:pPr>
            <a:r>
              <a:rPr lang="pl-PL" sz="3600" spc="100" dirty="0">
                <a:solidFill>
                  <a:srgbClr val="1D1D1B"/>
                </a:solidFill>
                <a:latin typeface="Trebuchet MS"/>
                <a:cs typeface="Trebuchet MS"/>
              </a:rPr>
              <a:t>Przestrzenie Miejskie Otrzymują Nowe Życie</a:t>
            </a:r>
            <a:endParaRPr sz="3600" dirty="0">
              <a:latin typeface="Trebuchet MS"/>
              <a:cs typeface="Trebuchet MS"/>
            </a:endParaRPr>
          </a:p>
        </p:txBody>
      </p:sp>
      <p:sp>
        <p:nvSpPr>
          <p:cNvPr id="8" name="object 8"/>
          <p:cNvSpPr txBox="1"/>
          <p:nvPr/>
        </p:nvSpPr>
        <p:spPr>
          <a:xfrm>
            <a:off x="1122760" y="2168295"/>
            <a:ext cx="4058840" cy="5283498"/>
          </a:xfrm>
          <a:prstGeom prst="rect">
            <a:avLst/>
          </a:prstGeom>
        </p:spPr>
        <p:txBody>
          <a:bodyPr vert="horz" wrap="square" lIns="0" tIns="12700" rIns="0" bIns="0" rtlCol="0">
            <a:spAutoFit/>
          </a:bodyPr>
          <a:lstStyle/>
          <a:p>
            <a:pPr marL="12700" marR="5080">
              <a:lnSpc>
                <a:spcPct val="100000"/>
              </a:lnSpc>
              <a:spcBef>
                <a:spcPts val="100"/>
              </a:spcBef>
            </a:pPr>
            <a:r>
              <a:rPr lang="pl-PL" sz="1800" spc="-65" dirty="0">
                <a:solidFill>
                  <a:srgbClr val="1D1D1B"/>
                </a:solidFill>
                <a:latin typeface="Trebuchet MS"/>
                <a:cs typeface="Trebuchet MS"/>
              </a:rPr>
              <a:t>„Kultura ulicy obejmuje wiele dziedzin: </a:t>
            </a:r>
            <a:r>
              <a:rPr lang="pl-PL" sz="1800" spc="-65" dirty="0" err="1">
                <a:solidFill>
                  <a:srgbClr val="1D1D1B"/>
                </a:solidFill>
                <a:latin typeface="Trebuchet MS"/>
                <a:cs typeface="Trebuchet MS"/>
              </a:rPr>
              <a:t>street</a:t>
            </a:r>
            <a:r>
              <a:rPr lang="pl-PL" sz="1800" spc="-65" dirty="0">
                <a:solidFill>
                  <a:srgbClr val="1D1D1B"/>
                </a:solidFill>
                <a:latin typeface="Trebuchet MS"/>
                <a:cs typeface="Trebuchet MS"/>
              </a:rPr>
              <a:t> art, sporty uliczne, jazdę na deskorolce, jazdę na rolkach, muzykę, projektowanie, urbanistykę, architekturę, modę, gotowanie... Ulica</a:t>
            </a:r>
            <a:r>
              <a:rPr lang="pl-PL" sz="1800" b="1" spc="-65" dirty="0">
                <a:solidFill>
                  <a:srgbClr val="1D1D1B"/>
                </a:solidFill>
                <a:latin typeface="Trebuchet MS"/>
                <a:cs typeface="Trebuchet MS"/>
              </a:rPr>
              <a:t> staje się przestrzenią dla wielu działań artystycznych, miejscem integracji społecznej, szkolenia, pracy, rozwoju miejskiego i atrakcją turystyczną.</a:t>
            </a:r>
            <a:endParaRPr sz="1850" dirty="0">
              <a:latin typeface="Trebuchet MS"/>
              <a:cs typeface="Trebuchet MS"/>
            </a:endParaRPr>
          </a:p>
          <a:p>
            <a:pPr marL="12700" marR="60960">
              <a:lnSpc>
                <a:spcPct val="100000"/>
              </a:lnSpc>
            </a:pPr>
            <a:endParaRPr lang="pl-PL" sz="1800" b="1" i="1" spc="-60" dirty="0">
              <a:solidFill>
                <a:srgbClr val="D21924"/>
              </a:solidFill>
              <a:latin typeface="Trebuchet MS"/>
              <a:cs typeface="Trebuchet MS"/>
            </a:endParaRPr>
          </a:p>
          <a:p>
            <a:pPr marL="12700" marR="60960">
              <a:lnSpc>
                <a:spcPct val="100000"/>
              </a:lnSpc>
            </a:pPr>
            <a:r>
              <a:rPr lang="pl-PL" sz="1800" b="1" i="1" spc="-60" dirty="0">
                <a:solidFill>
                  <a:srgbClr val="D21924"/>
                </a:solidFill>
                <a:latin typeface="Trebuchet MS"/>
                <a:cs typeface="Trebuchet MS"/>
              </a:rPr>
              <a:t>Kultura ulicy ucieleśnia ambicję nadania nowej formy, nowego życia przestrzeni miejskiej, a także chęć stworzenia więzi między mieszkańcami. Wszystko to  zwiększa atrakcyjność danego miejsca</a:t>
            </a:r>
            <a:r>
              <a:rPr sz="1800" b="1" i="1" spc="-50" dirty="0">
                <a:solidFill>
                  <a:srgbClr val="D21924"/>
                </a:solidFill>
                <a:latin typeface="Trebuchet MS"/>
                <a:cs typeface="Trebuchet MS"/>
              </a:rPr>
              <a:t>.</a:t>
            </a:r>
            <a:r>
              <a:rPr lang="pl-PL" sz="1800" b="1" i="1" spc="-50" dirty="0">
                <a:solidFill>
                  <a:srgbClr val="D21924"/>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lang="pl-PL" sz="1800" b="1" spc="-25" dirty="0">
                <a:solidFill>
                  <a:srgbClr val="1D1D1B"/>
                </a:solidFill>
                <a:latin typeface="Trebuchet MS"/>
                <a:cs typeface="Trebuchet MS"/>
              </a:rPr>
              <a:t>Fragment z naszego SCR Resource Pack</a:t>
            </a:r>
            <a:endParaRPr sz="1800" dirty="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399" cy="4760316"/>
            <a:chOff x="0" y="3012315"/>
            <a:chExt cx="10058399" cy="4760316"/>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82912" y="3051403"/>
              <a:ext cx="7175487" cy="4720996"/>
            </a:xfrm>
            <a:prstGeom prst="rect">
              <a:avLst/>
            </a:prstGeom>
          </p:spPr>
        </p:pic>
        <p:sp>
          <p:nvSpPr>
            <p:cNvPr id="7" name="object 7"/>
            <p:cNvSpPr/>
            <p:nvPr/>
          </p:nvSpPr>
          <p:spPr>
            <a:xfrm>
              <a:off x="1155698" y="3012315"/>
              <a:ext cx="3873502"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685801"/>
            <a:ext cx="7086613" cy="2044149"/>
          </a:xfrm>
          <a:prstGeom prst="rect">
            <a:avLst/>
          </a:prstGeom>
        </p:spPr>
        <p:txBody>
          <a:bodyPr vert="horz" wrap="square" lIns="0" tIns="195580" rIns="0" bIns="0" rtlCol="0">
            <a:spAutoFit/>
          </a:bodyPr>
          <a:lstStyle/>
          <a:p>
            <a:pPr marL="12700" marR="5080">
              <a:lnSpc>
                <a:spcPts val="7200"/>
              </a:lnSpc>
              <a:spcBef>
                <a:spcPts val="1540"/>
              </a:spcBef>
            </a:pPr>
            <a:r>
              <a:rPr lang="pl-PL" sz="7200" b="0" spc="560" dirty="0">
                <a:solidFill>
                  <a:srgbClr val="1D1D1B"/>
                </a:solidFill>
                <a:latin typeface="Trebuchet MS"/>
                <a:cs typeface="Trebuchet MS"/>
              </a:rPr>
              <a:t>Zasoby Multimedialne</a:t>
            </a:r>
            <a:endParaRPr sz="7200" dirty="0">
              <a:latin typeface="Trebuchet MS"/>
              <a:cs typeface="Trebuchet MS"/>
            </a:endParaRPr>
          </a:p>
        </p:txBody>
      </p:sp>
      <p:sp>
        <p:nvSpPr>
          <p:cNvPr id="9" name="object 9"/>
          <p:cNvSpPr txBox="1"/>
          <p:nvPr/>
        </p:nvSpPr>
        <p:spPr>
          <a:xfrm>
            <a:off x="1142987" y="3036235"/>
            <a:ext cx="4098925" cy="1412240"/>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1</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Czym jest kultura uliczna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i jak tworzy okazje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dla przedsiębiorczości</a:t>
            </a:r>
            <a:endParaRPr lang="pl-PL" sz="21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3" y="2019300"/>
            <a:ext cx="2718087"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75923"/>
            <a:ext cx="3759200" cy="689932"/>
          </a:xfrm>
          <a:prstGeom prst="rect">
            <a:avLst/>
          </a:prstGeom>
        </p:spPr>
        <p:txBody>
          <a:bodyPr vert="horz" wrap="square" lIns="0" tIns="73660" rIns="0" bIns="0" rtlCol="0">
            <a:spAutoFit/>
          </a:bodyPr>
          <a:lstStyle/>
          <a:p>
            <a:pPr marL="12700" marR="5080">
              <a:lnSpc>
                <a:spcPts val="2400"/>
              </a:lnSpc>
              <a:spcBef>
                <a:spcPts val="580"/>
              </a:spcBef>
            </a:pPr>
            <a:r>
              <a:rPr lang="pl-PL" sz="2400" b="0" spc="195" dirty="0">
                <a:solidFill>
                  <a:srgbClr val="1D1D1B"/>
                </a:solidFill>
                <a:latin typeface="Trebuchet MS"/>
                <a:cs typeface="Trebuchet MS"/>
              </a:rPr>
              <a:t>Zasoby Edukacyjne </a:t>
            </a:r>
            <a:br>
              <a:rPr lang="pl-PL" sz="2400" b="0" spc="195" dirty="0">
                <a:solidFill>
                  <a:srgbClr val="1D1D1B"/>
                </a:solidFill>
                <a:latin typeface="Trebuchet MS"/>
                <a:cs typeface="Trebuchet MS"/>
              </a:rPr>
            </a:br>
            <a:r>
              <a:rPr lang="pl-PL" sz="2400" b="0" spc="195" dirty="0">
                <a:solidFill>
                  <a:srgbClr val="1D1D1B"/>
                </a:solidFill>
                <a:latin typeface="Trebuchet MS"/>
                <a:cs typeface="Trebuchet MS"/>
              </a:rPr>
              <a:t>w Kulturze Popularnej</a:t>
            </a:r>
            <a:endParaRPr sz="2400" dirty="0">
              <a:latin typeface="Trebuchet MS"/>
              <a:cs typeface="Trebuchet MS"/>
            </a:endParaRPr>
          </a:p>
        </p:txBody>
      </p:sp>
      <p:sp>
        <p:nvSpPr>
          <p:cNvPr id="8" name="object 8"/>
          <p:cNvSpPr txBox="1"/>
          <p:nvPr/>
        </p:nvSpPr>
        <p:spPr>
          <a:xfrm>
            <a:off x="5384514" y="3505565"/>
            <a:ext cx="3665854" cy="3844642"/>
          </a:xfrm>
          <a:prstGeom prst="rect">
            <a:avLst/>
          </a:prstGeom>
        </p:spPr>
        <p:txBody>
          <a:bodyPr vert="horz" wrap="square" lIns="0" tIns="12700" rIns="0" bIns="0" rtlCol="0">
            <a:spAutoFit/>
          </a:bodyPr>
          <a:lstStyle/>
          <a:p>
            <a:pPr marL="12700" marR="107314">
              <a:spcBef>
                <a:spcPts val="100"/>
              </a:spcBef>
            </a:pPr>
            <a:r>
              <a:rPr lang="pl-PL" spc="-70" dirty="0">
                <a:solidFill>
                  <a:srgbClr val="1D1D1B"/>
                </a:solidFill>
                <a:latin typeface="Trebuchet MS"/>
                <a:cs typeface="Trebuchet MS"/>
              </a:rPr>
              <a:t>P</a:t>
            </a:r>
            <a:r>
              <a:rPr lang="pl-PL" sz="1800" spc="-70" dirty="0">
                <a:solidFill>
                  <a:srgbClr val="1D1D1B"/>
                </a:solidFill>
                <a:latin typeface="Trebuchet MS"/>
                <a:cs typeface="Trebuchet MS"/>
              </a:rPr>
              <a:t>rojekt EPIC umieścił Kulturę popularną w centrum innowacyjnego i wciągającego podejścia, które ma dać młodym osobom NEET (nie uczą się, nie szkolą i nie pracują), umiejętności, narzędzia i przedsiębiorcze podejście, którego potrzebują, aby rozwinąć </a:t>
            </a:r>
            <a:r>
              <a:rPr lang="pl-PL" spc="-70" dirty="0">
                <a:solidFill>
                  <a:srgbClr val="1D1D1B"/>
                </a:solidFill>
                <a:latin typeface="Trebuchet MS"/>
                <a:cs typeface="Trebuchet MS"/>
              </a:rPr>
              <a:t>swoje przedsięwzięcie.</a:t>
            </a:r>
            <a:endParaRPr lang="en-US" sz="1800" dirty="0">
              <a:latin typeface="Trebuchet MS"/>
              <a:cs typeface="Trebuchet MS"/>
            </a:endParaRPr>
          </a:p>
          <a:p>
            <a:pPr marL="12700" marR="107314">
              <a:lnSpc>
                <a:spcPct val="100000"/>
              </a:lnSpc>
              <a:spcBef>
                <a:spcPts val="100"/>
              </a:spcBef>
            </a:pPr>
            <a:endParaRPr sz="1800" dirty="0">
              <a:latin typeface="Trebuchet MS"/>
              <a:cs typeface="Trebuchet MS"/>
            </a:endParaRPr>
          </a:p>
          <a:p>
            <a:pPr marL="12700" marR="5080">
              <a:lnSpc>
                <a:spcPct val="100000"/>
              </a:lnSpc>
              <a:spcBef>
                <a:spcPts val="1680"/>
              </a:spcBef>
            </a:pPr>
            <a:r>
              <a:rPr sz="1800" b="1" spc="-10" dirty="0">
                <a:solidFill>
                  <a:srgbClr val="1D1D1B"/>
                </a:solidFill>
                <a:latin typeface="Trebuchet MS"/>
                <a:cs typeface="Trebuchet MS"/>
                <a:hlinkClick r:id="rId3"/>
              </a:rPr>
              <a:t>www.epicopportunities.eu/curric- </a:t>
            </a:r>
            <a:r>
              <a:rPr sz="1800" b="1" spc="-530" dirty="0">
                <a:solidFill>
                  <a:srgbClr val="1D1D1B"/>
                </a:solidFill>
                <a:latin typeface="Trebuchet MS"/>
                <a:cs typeface="Trebuchet MS"/>
              </a:rPr>
              <a:t> </a:t>
            </a:r>
            <a:r>
              <a:rPr sz="1800" b="1" dirty="0">
                <a:solidFill>
                  <a:srgbClr val="1D1D1B"/>
                </a:solidFill>
                <a:latin typeface="Trebuchet MS"/>
                <a:cs typeface="Trebuchet MS"/>
              </a:rPr>
              <a:t>ulum-and-open-educational-re- </a:t>
            </a:r>
            <a:r>
              <a:rPr sz="1800" b="1" spc="5" dirty="0">
                <a:solidFill>
                  <a:srgbClr val="1D1D1B"/>
                </a:solidFill>
                <a:latin typeface="Trebuchet MS"/>
                <a:cs typeface="Trebuchet MS"/>
              </a:rPr>
              <a:t> </a:t>
            </a:r>
            <a:r>
              <a:rPr sz="1800" b="1" spc="-15" dirty="0">
                <a:solidFill>
                  <a:srgbClr val="1D1D1B"/>
                </a:solidFill>
                <a:latin typeface="Trebuchet MS"/>
                <a:cs typeface="Trebuchet MS"/>
              </a:rPr>
              <a:t>sources/</a:t>
            </a:r>
            <a:endParaRPr sz="18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2680"/>
          </a:xfrm>
          <a:prstGeom prst="rect">
            <a:avLst/>
          </a:prstGeom>
        </p:spPr>
        <p:txBody>
          <a:bodyPr vert="horz" wrap="square" lIns="0" tIns="12700" rIns="0" bIns="0" rtlCol="0">
            <a:spAutoFit/>
          </a:bodyPr>
          <a:lstStyle/>
          <a:p>
            <a:pPr marL="12700" marR="5080">
              <a:lnSpc>
                <a:spcPct val="100000"/>
              </a:lnSpc>
              <a:spcBef>
                <a:spcPts val="100"/>
              </a:spcBef>
            </a:pPr>
            <a:r>
              <a:rPr lang="pl-PL" sz="2400" b="0" spc="235" dirty="0">
                <a:solidFill>
                  <a:srgbClr val="1D1D1B"/>
                </a:solidFill>
                <a:latin typeface="Trebuchet MS"/>
                <a:cs typeface="Trebuchet MS"/>
              </a:rPr>
              <a:t>Zasoby Edukacyjne EMINENT</a:t>
            </a:r>
            <a:endParaRPr sz="2400" dirty="0">
              <a:latin typeface="Trebuchet MS"/>
              <a:cs typeface="Trebuchet MS"/>
            </a:endParaRPr>
          </a:p>
        </p:txBody>
      </p:sp>
      <p:sp>
        <p:nvSpPr>
          <p:cNvPr id="8" name="object 8"/>
          <p:cNvSpPr txBox="1"/>
          <p:nvPr/>
        </p:nvSpPr>
        <p:spPr>
          <a:xfrm>
            <a:off x="1176139" y="2823878"/>
            <a:ext cx="3078480" cy="982320"/>
          </a:xfrm>
          <a:prstGeom prst="rect">
            <a:avLst/>
          </a:prstGeom>
        </p:spPr>
        <p:txBody>
          <a:bodyPr vert="horz" wrap="square" lIns="0" tIns="12700" rIns="0" bIns="0" rtlCol="0">
            <a:spAutoFit/>
          </a:bodyPr>
          <a:lstStyle/>
          <a:p>
            <a:pPr marL="12700" marR="5080">
              <a:lnSpc>
                <a:spcPct val="100000"/>
              </a:lnSpc>
              <a:spcBef>
                <a:spcPts val="100"/>
              </a:spcBef>
            </a:pPr>
            <a:r>
              <a:rPr lang="pl-PL" sz="2100" spc="-20" dirty="0">
                <a:solidFill>
                  <a:srgbClr val="1D1D1B"/>
                </a:solidFill>
                <a:latin typeface="Trebuchet MS"/>
                <a:cs typeface="Trebuchet MS"/>
              </a:rPr>
              <a:t>wsparcie dla migrantek zajmujących się przedsiębiorczością</a:t>
            </a:r>
            <a:endParaRPr lang="pl-PL" sz="2100" dirty="0">
              <a:latin typeface="Trebuchet MS"/>
              <a:cs typeface="Trebuchet MS"/>
            </a:endParaRPr>
          </a:p>
        </p:txBody>
      </p:sp>
      <p:sp>
        <p:nvSpPr>
          <p:cNvPr id="9" name="object 9"/>
          <p:cNvSpPr txBox="1"/>
          <p:nvPr/>
        </p:nvSpPr>
        <p:spPr>
          <a:xfrm>
            <a:off x="1187269" y="3911752"/>
            <a:ext cx="3020695" cy="1951816"/>
          </a:xfrm>
          <a:prstGeom prst="rect">
            <a:avLst/>
          </a:prstGeom>
        </p:spPr>
        <p:txBody>
          <a:bodyPr vert="horz" wrap="square" lIns="0" tIns="12700" rIns="0" bIns="0" rtlCol="0">
            <a:spAutoFit/>
          </a:bodyPr>
          <a:lstStyle/>
          <a:p>
            <a:pPr marL="12700" marR="5080">
              <a:lnSpc>
                <a:spcPct val="100000"/>
              </a:lnSpc>
              <a:spcBef>
                <a:spcPts val="100"/>
              </a:spcBef>
            </a:pPr>
            <a:r>
              <a:rPr lang="pl-PL" sz="1800" spc="-70" dirty="0">
                <a:solidFill>
                  <a:srgbClr val="1D1D1B"/>
                </a:solidFill>
                <a:latin typeface="Trebuchet MS"/>
                <a:cs typeface="Trebuchet MS"/>
              </a:rPr>
              <a:t>Celem tego projektu jest ułatwienie migrantkom  działań przedsiębiorczych poprzez podwyższenie poziomu ich kształcenia, dostępu do szkoleń prowadzonych przez edukatorów VET</a:t>
            </a:r>
            <a:r>
              <a:rPr sz="1800" spc="-165" dirty="0">
                <a:solidFill>
                  <a:srgbClr val="1D1D1B"/>
                </a:solidFill>
                <a:latin typeface="Trebuchet MS"/>
                <a:cs typeface="Trebuchet MS"/>
              </a:rPr>
              <a:t>.</a:t>
            </a:r>
            <a:endParaRPr sz="1800" dirty="0">
              <a:latin typeface="Trebuchet MS"/>
              <a:cs typeface="Trebuchet MS"/>
            </a:endParaRPr>
          </a:p>
        </p:txBody>
      </p:sp>
      <p:sp>
        <p:nvSpPr>
          <p:cNvPr id="10" name="object 10"/>
          <p:cNvSpPr txBox="1"/>
          <p:nvPr/>
        </p:nvSpPr>
        <p:spPr>
          <a:xfrm>
            <a:off x="1187269" y="6533904"/>
            <a:ext cx="2896235" cy="1122680"/>
          </a:xfrm>
          <a:prstGeom prst="rect">
            <a:avLst/>
          </a:prstGeom>
        </p:spPr>
        <p:txBody>
          <a:bodyPr vert="horz" wrap="square" lIns="0" tIns="12700" rIns="0" bIns="0" rtlCol="0">
            <a:spAutoFit/>
          </a:bodyPr>
          <a:lstStyle/>
          <a:p>
            <a:pPr marL="12700" marR="5080">
              <a:lnSpc>
                <a:spcPct val="100000"/>
              </a:lnSpc>
              <a:spcBef>
                <a:spcPts val="100"/>
              </a:spcBef>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5" dirty="0">
                <a:solidFill>
                  <a:srgbClr val="1D1D1B"/>
                </a:solidFill>
                <a:latin typeface="Trebuchet MS"/>
                <a:cs typeface="Trebuchet MS"/>
              </a:rPr>
              <a:t>.eminentp</a:t>
            </a:r>
            <a:r>
              <a:rPr sz="1800" b="1" spc="-35" dirty="0">
                <a:solidFill>
                  <a:srgbClr val="1D1D1B"/>
                </a:solidFill>
                <a:latin typeface="Trebuchet MS"/>
                <a:cs typeface="Trebuchet MS"/>
              </a:rPr>
              <a:t>r</a:t>
            </a:r>
            <a:r>
              <a:rPr sz="1800" b="1" spc="-40" dirty="0">
                <a:solidFill>
                  <a:srgbClr val="1D1D1B"/>
                </a:solidFill>
                <a:latin typeface="Trebuchet MS"/>
                <a:cs typeface="Trebuchet MS"/>
              </a:rPr>
              <a:t>oj</a:t>
            </a:r>
            <a:r>
              <a:rPr sz="1800" b="1" spc="-55" dirty="0">
                <a:solidFill>
                  <a:srgbClr val="1D1D1B"/>
                </a:solidFill>
                <a:latin typeface="Trebuchet MS"/>
                <a:cs typeface="Trebuchet MS"/>
              </a:rPr>
              <a:t>-  </a:t>
            </a:r>
            <a:r>
              <a:rPr sz="1800" b="1" spc="-40" dirty="0">
                <a:solidFill>
                  <a:srgbClr val="1D1D1B"/>
                </a:solidFill>
                <a:latin typeface="Trebuchet MS"/>
                <a:cs typeface="Trebuchet MS"/>
              </a:rPr>
              <a:t>ect.eu/course-curricu-</a:t>
            </a:r>
            <a:endParaRPr sz="1800" dirty="0">
              <a:latin typeface="Trebuchet MS"/>
              <a:cs typeface="Trebuchet MS"/>
            </a:endParaRPr>
          </a:p>
          <a:p>
            <a:pPr marL="12700" marR="1144270">
              <a:lnSpc>
                <a:spcPct val="100000"/>
              </a:lnSpc>
            </a:pPr>
            <a:r>
              <a:rPr sz="1800" b="1" spc="-5" dirty="0">
                <a:solidFill>
                  <a:srgbClr val="1D1D1B"/>
                </a:solidFill>
                <a:latin typeface="Trebuchet MS"/>
                <a:cs typeface="Trebuchet MS"/>
              </a:rPr>
              <a:t>lum-and-class- </a:t>
            </a:r>
            <a:r>
              <a:rPr sz="1800" b="1" dirty="0">
                <a:solidFill>
                  <a:srgbClr val="1D1D1B"/>
                </a:solidFill>
                <a:latin typeface="Trebuchet MS"/>
                <a:cs typeface="Trebuchet MS"/>
              </a:rPr>
              <a:t> </a:t>
            </a:r>
            <a:r>
              <a:rPr sz="1800" b="1" spc="-90" dirty="0">
                <a:solidFill>
                  <a:srgbClr val="1D1D1B"/>
                </a:solidFill>
                <a:latin typeface="Trebuchet MS"/>
                <a:cs typeface="Trebuchet MS"/>
              </a:rPr>
              <a:t>r</a:t>
            </a:r>
            <a:r>
              <a:rPr sz="1800" b="1" spc="10" dirty="0">
                <a:solidFill>
                  <a:srgbClr val="1D1D1B"/>
                </a:solidFill>
                <a:latin typeface="Trebuchet MS"/>
                <a:cs typeface="Trebuchet MS"/>
              </a:rPr>
              <a:t>oom-materials/</a:t>
            </a:r>
            <a:endParaRPr sz="1800" dirty="0">
              <a:latin typeface="Trebuchet MS"/>
              <a:cs typeface="Trebuchet MS"/>
            </a:endParaRPr>
          </a:p>
        </p:txBody>
      </p:sp>
      <p:grpSp>
        <p:nvGrpSpPr>
          <p:cNvPr id="11" name="object 11"/>
          <p:cNvGrpSpPr/>
          <p:nvPr/>
        </p:nvGrpSpPr>
        <p:grpSpPr>
          <a:xfrm>
            <a:off x="1189691" y="0"/>
            <a:ext cx="8869045" cy="4154170"/>
            <a:chOff x="1189691" y="0"/>
            <a:chExt cx="8869045" cy="4154170"/>
          </a:xfrm>
        </p:grpSpPr>
        <p:pic>
          <p:nvPicPr>
            <p:cNvPr id="12" name="object 12"/>
            <p:cNvPicPr/>
            <p:nvPr/>
          </p:nvPicPr>
          <p:blipFill>
            <a:blip r:embed="rId2" cstate="print"/>
            <a:stretch>
              <a:fillRect/>
            </a:stretch>
          </p:blipFill>
          <p:spPr>
            <a:xfrm>
              <a:off x="3774135" y="0"/>
              <a:ext cx="6284264" cy="4154030"/>
            </a:xfrm>
            <a:prstGeom prst="rect">
              <a:avLst/>
            </a:prstGeom>
          </p:spPr>
        </p:pic>
        <p:sp>
          <p:nvSpPr>
            <p:cNvPr id="13" name="object 13"/>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4" name="object 14"/>
          <p:cNvSpPr txBox="1"/>
          <p:nvPr/>
        </p:nvSpPr>
        <p:spPr>
          <a:xfrm>
            <a:off x="6248400" y="4806950"/>
            <a:ext cx="3035300" cy="2228815"/>
          </a:xfrm>
          <a:prstGeom prst="rect">
            <a:avLst/>
          </a:prstGeom>
        </p:spPr>
        <p:txBody>
          <a:bodyPr vert="horz" wrap="square" lIns="0" tIns="12700" rIns="0" bIns="0" rtlCol="0">
            <a:spAutoFit/>
          </a:bodyPr>
          <a:lstStyle/>
          <a:p>
            <a:pPr marL="12700" marR="5080">
              <a:lnSpc>
                <a:spcPct val="100000"/>
              </a:lnSpc>
              <a:spcBef>
                <a:spcPts val="100"/>
              </a:spcBef>
            </a:pPr>
            <a:r>
              <a:rPr lang="pl-PL" sz="1800" spc="-70" dirty="0">
                <a:solidFill>
                  <a:srgbClr val="FFFFFF"/>
                </a:solidFill>
                <a:latin typeface="Trebuchet MS"/>
                <a:cs typeface="Trebuchet MS"/>
              </a:rPr>
              <a:t>Kurs ten ma na celu zwiększenie dostępności </a:t>
            </a:r>
            <a:br>
              <a:rPr lang="pl-PL" sz="1800" spc="-70" dirty="0">
                <a:solidFill>
                  <a:srgbClr val="FFFFFF"/>
                </a:solidFill>
                <a:latin typeface="Trebuchet MS"/>
                <a:cs typeface="Trebuchet MS"/>
              </a:rPr>
            </a:br>
            <a:r>
              <a:rPr lang="pl-PL" sz="1800" spc="-70" dirty="0">
                <a:solidFill>
                  <a:srgbClr val="FFFFFF"/>
                </a:solidFill>
                <a:latin typeface="Trebuchet MS"/>
                <a:cs typeface="Trebuchet MS"/>
              </a:rPr>
              <a:t>i jakości szkoleń dla edukatorów przedsiębiorczości zajmujących się integracją. Pozwoli to uwolnić potencjał kobiet migrantek </a:t>
            </a:r>
            <a:br>
              <a:rPr lang="pl-PL" sz="1800" spc="-70" dirty="0">
                <a:solidFill>
                  <a:srgbClr val="FFFFFF"/>
                </a:solidFill>
                <a:latin typeface="Trebuchet MS"/>
                <a:cs typeface="Trebuchet MS"/>
              </a:rPr>
            </a:br>
            <a:r>
              <a:rPr lang="pl-PL" sz="1800" spc="-70" dirty="0">
                <a:solidFill>
                  <a:srgbClr val="FFFFFF"/>
                </a:solidFill>
                <a:latin typeface="Trebuchet MS"/>
                <a:cs typeface="Trebuchet MS"/>
              </a:rPr>
              <a:t>i uchodźców</a:t>
            </a:r>
            <a:r>
              <a:rPr sz="1800" spc="-25" dirty="0">
                <a:solidFill>
                  <a:srgbClr val="FFFFFF"/>
                </a:solidFill>
                <a:latin typeface="Trebuchet MS"/>
                <a:cs typeface="Trebuchet MS"/>
              </a:rPr>
              <a:t>.</a:t>
            </a:r>
            <a:endParaRPr sz="1800" dirty="0">
              <a:latin typeface="Trebuchet MS"/>
              <a:cs typeface="Trebuchet MS"/>
            </a:endParaRPr>
          </a:p>
        </p:txBody>
      </p:sp>
      <p:sp>
        <p:nvSpPr>
          <p:cNvPr id="15" name="object 15"/>
          <p:cNvSpPr txBox="1"/>
          <p:nvPr/>
        </p:nvSpPr>
        <p:spPr>
          <a:xfrm>
            <a:off x="1380195" y="1144581"/>
            <a:ext cx="2628896"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9130817" cy="607060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6149954" y="3283842"/>
            <a:ext cx="3381247" cy="4357603"/>
          </a:xfrm>
          <a:prstGeom prst="rect">
            <a:avLst/>
          </a:prstGeom>
        </p:spPr>
        <p:txBody>
          <a:bodyPr vert="horz" wrap="square" lIns="0" tIns="12700" rIns="0" bIns="0" rtlCol="0">
            <a:spAutoFit/>
          </a:bodyPr>
          <a:lstStyle/>
          <a:p>
            <a:pPr marL="633095">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a:p>
            <a:pPr>
              <a:lnSpc>
                <a:spcPct val="100000"/>
              </a:lnSpc>
              <a:spcBef>
                <a:spcPts val="15"/>
              </a:spcBef>
            </a:pPr>
            <a:endParaRPr sz="1900" dirty="0">
              <a:latin typeface="Trebuchet MS"/>
              <a:cs typeface="Trebuchet MS"/>
            </a:endParaRPr>
          </a:p>
          <a:p>
            <a:pPr marL="412115" marR="5080" indent="183515" algn="r">
              <a:lnSpc>
                <a:spcPct val="100000"/>
              </a:lnSpc>
            </a:pPr>
            <a:r>
              <a:rPr lang="pl-PL" sz="2400" spc="135" dirty="0">
                <a:solidFill>
                  <a:srgbClr val="1D1D1B"/>
                </a:solidFill>
                <a:latin typeface="Trebuchet MS"/>
                <a:cs typeface="Trebuchet MS"/>
              </a:rPr>
              <a:t>Potencjał biznesowy Muzyki Ulicznej</a:t>
            </a:r>
            <a:endParaRPr lang="pl-PL" sz="1800" spc="-60" dirty="0">
              <a:solidFill>
                <a:srgbClr val="1D1D1B"/>
              </a:solidFill>
              <a:latin typeface="Trebuchet MS"/>
              <a:cs typeface="Trebuchet MS"/>
            </a:endParaRPr>
          </a:p>
          <a:p>
            <a:pPr marL="25400" marR="5080" indent="137795" algn="r">
              <a:lnSpc>
                <a:spcPct val="100000"/>
              </a:lnSpc>
              <a:spcBef>
                <a:spcPts val="1320"/>
              </a:spcBef>
            </a:pPr>
            <a:r>
              <a:rPr lang="pl-PL" spc="-60" dirty="0">
                <a:solidFill>
                  <a:srgbClr val="1D1D1B"/>
                </a:solidFill>
                <a:latin typeface="Trebuchet MS"/>
                <a:cs typeface="Trebuchet MS"/>
              </a:rPr>
              <a:t>W tym szczegółowym badaniu zbieramy opinie konsumentów na temat działań artystów ulicznych </a:t>
            </a:r>
            <a:br>
              <a:rPr lang="pl-PL" spc="-60" dirty="0">
                <a:solidFill>
                  <a:srgbClr val="1D1D1B"/>
                </a:solidFill>
                <a:latin typeface="Trebuchet MS"/>
                <a:cs typeface="Trebuchet MS"/>
              </a:rPr>
            </a:br>
            <a:r>
              <a:rPr lang="pl-PL" spc="-60" dirty="0">
                <a:solidFill>
                  <a:srgbClr val="1D1D1B"/>
                </a:solidFill>
                <a:latin typeface="Trebuchet MS"/>
                <a:cs typeface="Trebuchet MS"/>
              </a:rPr>
              <a:t>a także artystów działających na platformach wirtualnych.</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19380" marR="5080" indent="-107314" algn="r">
              <a:lnSpc>
                <a:spcPct val="100000"/>
              </a:lnSpc>
            </a:pPr>
            <a:r>
              <a:rPr sz="1800" b="1" spc="-20" dirty="0">
                <a:solidFill>
                  <a:srgbClr val="1D1D1B"/>
                </a:solidFill>
                <a:latin typeface="Trebuchet MS"/>
                <a:cs typeface="Trebuchet MS"/>
              </a:rPr>
              <a:t>https://link.springer.com/arti- </a:t>
            </a:r>
            <a:r>
              <a:rPr sz="1800" b="1" spc="-530" dirty="0">
                <a:solidFill>
                  <a:srgbClr val="1D1D1B"/>
                </a:solidFill>
                <a:latin typeface="Trebuchet MS"/>
                <a:cs typeface="Trebuchet MS"/>
              </a:rPr>
              <a:t> </a:t>
            </a:r>
            <a:r>
              <a:rPr sz="1800" b="1" spc="-55" dirty="0">
                <a:solidFill>
                  <a:srgbClr val="1D1D1B"/>
                </a:solidFill>
                <a:latin typeface="Trebuchet MS"/>
                <a:cs typeface="Trebuchet MS"/>
              </a:rPr>
              <a:t>cle/10.1007/s11002-021-0956</a:t>
            </a:r>
            <a:endParaRPr sz="1800" dirty="0">
              <a:latin typeface="Trebuchet MS"/>
              <a:cs typeface="Trebuchet MS"/>
            </a:endParaRPr>
          </a:p>
          <a:p>
            <a:pPr marR="5080" algn="r">
              <a:lnSpc>
                <a:spcPct val="100000"/>
              </a:lnSpc>
            </a:pPr>
            <a:r>
              <a:rPr sz="1800" b="1" spc="-60" dirty="0">
                <a:solidFill>
                  <a:srgbClr val="1D1D1B"/>
                </a:solidFill>
                <a:latin typeface="Trebuchet MS"/>
                <a:cs typeface="Trebuchet MS"/>
              </a:rPr>
              <a:t>6-8</a:t>
            </a:r>
            <a:endParaRPr sz="1800" dirty="0">
              <a:latin typeface="Trebuchet MS"/>
              <a:cs typeface="Trebuchet MS"/>
            </a:endParaRPr>
          </a:p>
        </p:txBody>
      </p:sp>
      <p:sp>
        <p:nvSpPr>
          <p:cNvPr id="7" name="object 7"/>
          <p:cNvSpPr txBox="1"/>
          <p:nvPr/>
        </p:nvSpPr>
        <p:spPr>
          <a:xfrm>
            <a:off x="527199" y="4705095"/>
            <a:ext cx="175895" cy="235648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50" dirty="0">
                <a:solidFill>
                  <a:srgbClr val="5E5D5D"/>
                </a:solidFill>
                <a:latin typeface="Trebuchet MS"/>
                <a:cs typeface="Trebuchet MS"/>
              </a:rPr>
              <a:t>Matthew</a:t>
            </a:r>
            <a:r>
              <a:rPr sz="1000" b="1" spc="-30" dirty="0">
                <a:solidFill>
                  <a:srgbClr val="5E5D5D"/>
                </a:solidFill>
                <a:latin typeface="Trebuchet MS"/>
                <a:cs typeface="Trebuchet MS"/>
              </a:rPr>
              <a:t> </a:t>
            </a:r>
            <a:r>
              <a:rPr sz="1000" b="1" spc="-25" dirty="0">
                <a:solidFill>
                  <a:srgbClr val="5E5D5D"/>
                </a:solidFill>
                <a:latin typeface="Trebuchet MS"/>
                <a:cs typeface="Trebuchet MS"/>
              </a:rPr>
              <a:t>Lejune</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30"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4970859" y="7446"/>
            <a:ext cx="5087540" cy="6867216"/>
          </a:xfrm>
          <a:prstGeom prst="rect">
            <a:avLst/>
          </a:prstGeom>
        </p:spPr>
      </p:pic>
      <p:sp>
        <p:nvSpPr>
          <p:cNvPr id="3" name="object 3"/>
          <p:cNvSpPr txBox="1">
            <a:spLocks noGrp="1"/>
          </p:cNvSpPr>
          <p:nvPr>
            <p:ph type="title"/>
          </p:nvPr>
        </p:nvSpPr>
        <p:spPr>
          <a:xfrm>
            <a:off x="1028700" y="1612310"/>
            <a:ext cx="3467100" cy="1066574"/>
          </a:xfrm>
          <a:prstGeom prst="rect">
            <a:avLst/>
          </a:prstGeom>
        </p:spPr>
        <p:txBody>
          <a:bodyPr vert="horz" wrap="square" lIns="0" tIns="15240" rIns="0" bIns="0" rtlCol="0">
            <a:spAutoFit/>
          </a:bodyPr>
          <a:lstStyle/>
          <a:p>
            <a:pPr marL="12700" marR="5080">
              <a:lnSpc>
                <a:spcPct val="99200"/>
              </a:lnSpc>
              <a:spcBef>
                <a:spcPts val="120"/>
              </a:spcBef>
            </a:pPr>
            <a:r>
              <a:rPr lang="pl-PL" sz="2400" b="0" spc="220" dirty="0">
                <a:solidFill>
                  <a:srgbClr val="1D1D1B"/>
                </a:solidFill>
                <a:latin typeface="Trebuchet MS"/>
                <a:cs typeface="Trebuchet MS"/>
              </a:rPr>
              <a:t>Większa kreatywność w </a:t>
            </a:r>
            <a:r>
              <a:rPr lang="pl-PL" sz="2100" b="0" spc="-65" dirty="0">
                <a:solidFill>
                  <a:srgbClr val="1D1D1B"/>
                </a:solidFill>
                <a:latin typeface="Trebuchet MS"/>
                <a:cs typeface="Trebuchet MS"/>
              </a:rPr>
              <a:t>przedsiębiorczości dzięki strategiom miejskim</a:t>
            </a:r>
            <a:endParaRPr sz="2100" dirty="0">
              <a:latin typeface="Trebuchet MS"/>
              <a:cs typeface="Trebuchet MS"/>
            </a:endParaRPr>
          </a:p>
        </p:txBody>
      </p:sp>
      <p:sp>
        <p:nvSpPr>
          <p:cNvPr id="4" name="object 4"/>
          <p:cNvSpPr txBox="1"/>
          <p:nvPr/>
        </p:nvSpPr>
        <p:spPr>
          <a:xfrm>
            <a:off x="1028700" y="3510280"/>
            <a:ext cx="4381500" cy="4042132"/>
          </a:xfrm>
          <a:prstGeom prst="rect">
            <a:avLst/>
          </a:prstGeom>
        </p:spPr>
        <p:txBody>
          <a:bodyPr vert="horz" wrap="square" lIns="0" tIns="149860" rIns="0" bIns="0" rtlCol="0">
            <a:spAutoFit/>
          </a:bodyPr>
          <a:lstStyle/>
          <a:p>
            <a:pPr marL="12700">
              <a:lnSpc>
                <a:spcPct val="100000"/>
              </a:lnSpc>
              <a:spcBef>
                <a:spcPts val="1180"/>
              </a:spcBef>
            </a:pPr>
            <a:r>
              <a:rPr lang="pl-PL" sz="1800" b="1" spc="155" dirty="0">
                <a:solidFill>
                  <a:srgbClr val="1D1D1B"/>
                </a:solidFill>
                <a:latin typeface="Trebuchet MS"/>
                <a:cs typeface="Trebuchet MS"/>
              </a:rPr>
              <a:t>Studia i plan na</a:t>
            </a:r>
            <a:r>
              <a:rPr sz="1800" b="1" spc="-85" dirty="0">
                <a:solidFill>
                  <a:srgbClr val="1D1D1B"/>
                </a:solidFill>
                <a:latin typeface="Trebuchet MS"/>
                <a:cs typeface="Trebuchet MS"/>
              </a:rPr>
              <a:t>...</a:t>
            </a:r>
            <a:endParaRPr sz="1800" dirty="0">
              <a:latin typeface="Trebuchet MS"/>
              <a:cs typeface="Trebuchet MS"/>
            </a:endParaRPr>
          </a:p>
          <a:p>
            <a:pPr marL="12700" marR="205740">
              <a:lnSpc>
                <a:spcPct val="100000"/>
              </a:lnSpc>
              <a:spcBef>
                <a:spcPts val="1080"/>
              </a:spcBef>
              <a:buChar char="•"/>
              <a:tabLst>
                <a:tab pos="191135" algn="l"/>
              </a:tabLst>
            </a:pPr>
            <a:r>
              <a:rPr lang="pl-PL" sz="1800" spc="-5" dirty="0">
                <a:solidFill>
                  <a:srgbClr val="1D1D1B"/>
                </a:solidFill>
                <a:latin typeface="Trebuchet MS"/>
                <a:cs typeface="Trebuchet MS"/>
              </a:rPr>
              <a:t> Łączenie strategii miejskich </a:t>
            </a:r>
            <a:br>
              <a:rPr lang="pl-PL" sz="1800" spc="-5" dirty="0">
                <a:solidFill>
                  <a:srgbClr val="1D1D1B"/>
                </a:solidFill>
                <a:latin typeface="Trebuchet MS"/>
                <a:cs typeface="Trebuchet MS"/>
              </a:rPr>
            </a:br>
            <a:r>
              <a:rPr lang="pl-PL" sz="1800" spc="-5" dirty="0">
                <a:solidFill>
                  <a:srgbClr val="1D1D1B"/>
                </a:solidFill>
                <a:latin typeface="Trebuchet MS"/>
                <a:cs typeface="Trebuchet MS"/>
              </a:rPr>
              <a:t>z przemysłem kreatywnym </a:t>
            </a:r>
            <a:br>
              <a:rPr lang="pl-PL" sz="1800" spc="-5" dirty="0">
                <a:solidFill>
                  <a:srgbClr val="1D1D1B"/>
                </a:solidFill>
                <a:latin typeface="Trebuchet MS"/>
                <a:cs typeface="Trebuchet MS"/>
              </a:rPr>
            </a:br>
            <a:r>
              <a:rPr lang="pl-PL" sz="1800" spc="-5" dirty="0">
                <a:solidFill>
                  <a:srgbClr val="1D1D1B"/>
                </a:solidFill>
                <a:latin typeface="Trebuchet MS"/>
                <a:cs typeface="Trebuchet MS"/>
              </a:rPr>
              <a:t>i kulturalnym</a:t>
            </a:r>
            <a:r>
              <a:rPr sz="1800" spc="-60" dirty="0">
                <a:solidFill>
                  <a:srgbClr val="1D1D1B"/>
                </a:solidFill>
                <a:latin typeface="Trebuchet MS"/>
                <a:cs typeface="Trebuchet MS"/>
              </a:rPr>
              <a:t>.</a:t>
            </a:r>
            <a:endParaRPr sz="1800" dirty="0">
              <a:latin typeface="Trebuchet MS"/>
              <a:cs typeface="Trebuchet MS"/>
            </a:endParaRPr>
          </a:p>
          <a:p>
            <a:pPr marL="12700" marR="5080">
              <a:lnSpc>
                <a:spcPct val="100000"/>
              </a:lnSpc>
              <a:spcBef>
                <a:spcPts val="1080"/>
              </a:spcBef>
              <a:buChar char="•"/>
              <a:tabLst>
                <a:tab pos="191135" algn="l"/>
              </a:tabLst>
            </a:pPr>
            <a:r>
              <a:rPr lang="pl-PL" sz="1800" spc="-70" dirty="0">
                <a:solidFill>
                  <a:srgbClr val="1D1D1B"/>
                </a:solidFill>
                <a:latin typeface="Trebuchet MS"/>
                <a:cs typeface="Trebuchet MS"/>
              </a:rPr>
              <a:t> Ułatwiania dla "kreatywnego ekosystemu", w celu zwiększenia liczby kreatywnych przedsiębiorców i pobudzenia kreatywnej przedsiębiorczości w wybranych obszarach miejskich</a:t>
            </a:r>
            <a:r>
              <a:rPr sz="1800" spc="-8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218440">
              <a:lnSpc>
                <a:spcPct val="100000"/>
              </a:lnSpc>
            </a:pPr>
            <a:r>
              <a:rPr sz="1800" b="1" spc="-5" dirty="0">
                <a:solidFill>
                  <a:srgbClr val="1D1D1B"/>
                </a:solidFill>
                <a:latin typeface="Trebuchet MS"/>
                <a:cs typeface="Trebuchet MS"/>
              </a:rPr>
              <a:t>https://urbact.eu/sites/default/</a:t>
            </a:r>
            <a:r>
              <a:rPr sz="1800" b="1" spc="-55" dirty="0">
                <a:solidFill>
                  <a:srgbClr val="1D1D1B"/>
                </a:solidFill>
                <a:latin typeface="Trebuchet MS"/>
                <a:cs typeface="Trebuchet MS"/>
              </a:rPr>
              <a:t>-  </a:t>
            </a:r>
            <a:r>
              <a:rPr sz="1800" b="1" spc="-25" dirty="0">
                <a:solidFill>
                  <a:srgbClr val="1D1D1B"/>
                </a:solidFill>
                <a:latin typeface="Trebuchet MS"/>
                <a:cs typeface="Trebuchet MS"/>
              </a:rPr>
              <a:t>files/creative_spir- </a:t>
            </a:r>
            <a:r>
              <a:rPr sz="1800" b="1" spc="-20" dirty="0">
                <a:solidFill>
                  <a:srgbClr val="1D1D1B"/>
                </a:solidFill>
                <a:latin typeface="Trebuchet MS"/>
                <a:cs typeface="Trebuchet MS"/>
              </a:rPr>
              <a:t> its_state_of_the_art.pdf</a:t>
            </a: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3035300"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5417295" cy="7772400"/>
            </a:xfrm>
            <a:prstGeom prst="rect">
              <a:avLst/>
            </a:prstGeom>
          </p:spPr>
        </p:pic>
        <p:pic>
          <p:nvPicPr>
            <p:cNvPr id="4" name="object 4"/>
            <p:cNvPicPr/>
            <p:nvPr/>
          </p:nvPicPr>
          <p:blipFill>
            <a:blip r:embed="rId3" cstate="print"/>
            <a:stretch>
              <a:fillRect/>
            </a:stretch>
          </p:blipFill>
          <p:spPr>
            <a:xfrm>
              <a:off x="5374552" y="0"/>
              <a:ext cx="4683847" cy="7772400"/>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4935969" y="4664633"/>
              <a:ext cx="966749" cy="566033"/>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5733968" y="4852202"/>
              <a:ext cx="70383" cy="83870"/>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3203209" y="6676643"/>
              <a:ext cx="232616" cy="458139"/>
            </a:xfrm>
            <a:prstGeom prst="rect">
              <a:avLst/>
            </a:prstGeom>
          </p:spPr>
        </p:pic>
        <p:pic>
          <p:nvPicPr>
            <p:cNvPr id="10" name="object 10"/>
            <p:cNvPicPr/>
            <p:nvPr/>
          </p:nvPicPr>
          <p:blipFill>
            <a:blip r:embed="rId8" cstate="screen">
              <a:extLst>
                <a:ext uri="{28A0092B-C50C-407E-A947-70E740481C1C}">
                  <a14:useLocalDpi xmlns:a14="http://schemas.microsoft.com/office/drawing/2010/main"/>
                </a:ext>
              </a:extLst>
            </a:blip>
            <a:stretch>
              <a:fillRect/>
            </a:stretch>
          </p:blipFill>
          <p:spPr>
            <a:xfrm>
              <a:off x="5544705" y="6007773"/>
              <a:ext cx="375096" cy="375870"/>
            </a:xfrm>
            <a:prstGeom prst="rect">
              <a:avLst/>
            </a:prstGeom>
          </p:spPr>
        </p:pic>
        <p:pic>
          <p:nvPicPr>
            <p:cNvPr id="11" name="object 11"/>
            <p:cNvPicPr/>
            <p:nvPr/>
          </p:nvPicPr>
          <p:blipFill>
            <a:blip r:embed="rId9" cstate="screen">
              <a:extLst>
                <a:ext uri="{28A0092B-C50C-407E-A947-70E740481C1C}">
                  <a14:useLocalDpi xmlns:a14="http://schemas.microsoft.com/office/drawing/2010/main"/>
                </a:ext>
              </a:extLst>
            </a:blip>
            <a:stretch>
              <a:fillRect/>
            </a:stretch>
          </p:blipFill>
          <p:spPr>
            <a:xfrm>
              <a:off x="5448695" y="6106363"/>
              <a:ext cx="171874" cy="152936"/>
            </a:xfrm>
            <a:prstGeom prst="rect">
              <a:avLst/>
            </a:prstGeom>
          </p:spPr>
        </p:pic>
        <p:pic>
          <p:nvPicPr>
            <p:cNvPr id="12" name="object 12"/>
            <p:cNvPicPr/>
            <p:nvPr/>
          </p:nvPicPr>
          <p:blipFill>
            <a:blip r:embed="rId10" cstate="screen">
              <a:extLst>
                <a:ext uri="{28A0092B-C50C-407E-A947-70E740481C1C}">
                  <a14:useLocalDpi xmlns:a14="http://schemas.microsoft.com/office/drawing/2010/main"/>
                </a:ext>
              </a:extLst>
            </a:blip>
            <a:stretch>
              <a:fillRect/>
            </a:stretch>
          </p:blipFill>
          <p:spPr>
            <a:xfrm>
              <a:off x="3329627" y="5503773"/>
              <a:ext cx="1211181" cy="1267755"/>
            </a:xfrm>
            <a:prstGeom prst="rect">
              <a:avLst/>
            </a:prstGeom>
          </p:spPr>
        </p:pic>
        <p:pic>
          <p:nvPicPr>
            <p:cNvPr id="13" name="object 13"/>
            <p:cNvPicPr/>
            <p:nvPr/>
          </p:nvPicPr>
          <p:blipFill>
            <a:blip r:embed="rId11" cstate="screen">
              <a:extLst>
                <a:ext uri="{28A0092B-C50C-407E-A947-70E740481C1C}">
                  <a14:useLocalDpi xmlns:a14="http://schemas.microsoft.com/office/drawing/2010/main"/>
                </a:ext>
              </a:extLst>
            </a:blip>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screen">
              <a:extLst>
                <a:ext uri="{28A0092B-C50C-407E-A947-70E740481C1C}">
                  <a14:useLocalDpi xmlns:a14="http://schemas.microsoft.com/office/drawing/2010/main"/>
                </a:ext>
              </a:extLst>
            </a:blip>
            <a:stretch>
              <a:fillRect/>
            </a:stretch>
          </p:blipFill>
          <p:spPr>
            <a:xfrm>
              <a:off x="4572377" y="3985463"/>
              <a:ext cx="433062" cy="685096"/>
            </a:xfrm>
            <a:prstGeom prst="rect">
              <a:avLst/>
            </a:prstGeom>
          </p:spPr>
        </p:pic>
        <p:pic>
          <p:nvPicPr>
            <p:cNvPr id="16" name="object 16"/>
            <p:cNvPicPr/>
            <p:nvPr/>
          </p:nvPicPr>
          <p:blipFill>
            <a:blip r:embed="rId13" cstate="screen">
              <a:extLst>
                <a:ext uri="{28A0092B-C50C-407E-A947-70E740481C1C}">
                  <a14:useLocalDpi xmlns:a14="http://schemas.microsoft.com/office/drawing/2010/main"/>
                </a:ext>
              </a:extLst>
            </a:blip>
            <a:stretch>
              <a:fillRect/>
            </a:stretch>
          </p:blipFill>
          <p:spPr>
            <a:xfrm>
              <a:off x="6836524" y="5428830"/>
              <a:ext cx="582142" cy="582129"/>
            </a:xfrm>
            <a:prstGeom prst="rect">
              <a:avLst/>
            </a:prstGeom>
          </p:spPr>
        </p:pic>
        <p:pic>
          <p:nvPicPr>
            <p:cNvPr id="17" name="object 17"/>
            <p:cNvPicPr/>
            <p:nvPr/>
          </p:nvPicPr>
          <p:blipFill>
            <a:blip r:embed="rId14" cstate="screen">
              <a:extLst>
                <a:ext uri="{28A0092B-C50C-407E-A947-70E740481C1C}">
                  <a14:useLocalDpi xmlns:a14="http://schemas.microsoft.com/office/drawing/2010/main"/>
                </a:ext>
              </a:extLst>
            </a:blip>
            <a:stretch>
              <a:fillRect/>
            </a:stretch>
          </p:blipFill>
          <p:spPr>
            <a:xfrm>
              <a:off x="5660834" y="1199171"/>
              <a:ext cx="2933522" cy="4056444"/>
            </a:xfrm>
            <a:prstGeom prst="rect">
              <a:avLst/>
            </a:prstGeom>
          </p:spPr>
        </p:pic>
        <p:sp>
          <p:nvSpPr>
            <p:cNvPr id="18" name="object 18"/>
            <p:cNvSpPr/>
            <p:nvPr/>
          </p:nvSpPr>
          <p:spPr>
            <a:xfrm>
              <a:off x="6250729" y="1696778"/>
              <a:ext cx="1739264" cy="1739264"/>
            </a:xfrm>
            <a:custGeom>
              <a:avLst/>
              <a:gdLst/>
              <a:ahLst/>
              <a:cxnLst/>
              <a:rect l="l" t="t" r="r" b="b"/>
              <a:pathLst>
                <a:path w="1739265" h="1739264">
                  <a:moveTo>
                    <a:pt x="869505" y="0"/>
                  </a:moveTo>
                  <a:lnTo>
                    <a:pt x="821798" y="1286"/>
                  </a:lnTo>
                  <a:lnTo>
                    <a:pt x="774763" y="5102"/>
                  </a:lnTo>
                  <a:lnTo>
                    <a:pt x="728467" y="11380"/>
                  </a:lnTo>
                  <a:lnTo>
                    <a:pt x="682976" y="20055"/>
                  </a:lnTo>
                  <a:lnTo>
                    <a:pt x="638357" y="31059"/>
                  </a:lnTo>
                  <a:lnTo>
                    <a:pt x="594675" y="44328"/>
                  </a:lnTo>
                  <a:lnTo>
                    <a:pt x="551997" y="59794"/>
                  </a:lnTo>
                  <a:lnTo>
                    <a:pt x="510389" y="77391"/>
                  </a:lnTo>
                  <a:lnTo>
                    <a:pt x="469918" y="97053"/>
                  </a:lnTo>
                  <a:lnTo>
                    <a:pt x="430650" y="118713"/>
                  </a:lnTo>
                  <a:lnTo>
                    <a:pt x="392651" y="142306"/>
                  </a:lnTo>
                  <a:lnTo>
                    <a:pt x="355987" y="167764"/>
                  </a:lnTo>
                  <a:lnTo>
                    <a:pt x="320726" y="195022"/>
                  </a:lnTo>
                  <a:lnTo>
                    <a:pt x="286932" y="224014"/>
                  </a:lnTo>
                  <a:lnTo>
                    <a:pt x="254673" y="254673"/>
                  </a:lnTo>
                  <a:lnTo>
                    <a:pt x="224014" y="286932"/>
                  </a:lnTo>
                  <a:lnTo>
                    <a:pt x="195022" y="320726"/>
                  </a:lnTo>
                  <a:lnTo>
                    <a:pt x="167764" y="355987"/>
                  </a:lnTo>
                  <a:lnTo>
                    <a:pt x="142306" y="392651"/>
                  </a:lnTo>
                  <a:lnTo>
                    <a:pt x="118713" y="430650"/>
                  </a:lnTo>
                  <a:lnTo>
                    <a:pt x="97053" y="469918"/>
                  </a:lnTo>
                  <a:lnTo>
                    <a:pt x="77391" y="510389"/>
                  </a:lnTo>
                  <a:lnTo>
                    <a:pt x="59794" y="551997"/>
                  </a:lnTo>
                  <a:lnTo>
                    <a:pt x="44328" y="594675"/>
                  </a:lnTo>
                  <a:lnTo>
                    <a:pt x="31059" y="638357"/>
                  </a:lnTo>
                  <a:lnTo>
                    <a:pt x="20055" y="682976"/>
                  </a:lnTo>
                  <a:lnTo>
                    <a:pt x="11380" y="728467"/>
                  </a:lnTo>
                  <a:lnTo>
                    <a:pt x="5102" y="774763"/>
                  </a:lnTo>
                  <a:lnTo>
                    <a:pt x="1286" y="821798"/>
                  </a:lnTo>
                  <a:lnTo>
                    <a:pt x="0" y="869505"/>
                  </a:lnTo>
                  <a:lnTo>
                    <a:pt x="1286" y="917212"/>
                  </a:lnTo>
                  <a:lnTo>
                    <a:pt x="5102" y="964247"/>
                  </a:lnTo>
                  <a:lnTo>
                    <a:pt x="11380" y="1010543"/>
                  </a:lnTo>
                  <a:lnTo>
                    <a:pt x="20055" y="1056034"/>
                  </a:lnTo>
                  <a:lnTo>
                    <a:pt x="31059" y="1100653"/>
                  </a:lnTo>
                  <a:lnTo>
                    <a:pt x="44328" y="1144335"/>
                  </a:lnTo>
                  <a:lnTo>
                    <a:pt x="59794" y="1187013"/>
                  </a:lnTo>
                  <a:lnTo>
                    <a:pt x="77391" y="1228621"/>
                  </a:lnTo>
                  <a:lnTo>
                    <a:pt x="97053" y="1269092"/>
                  </a:lnTo>
                  <a:lnTo>
                    <a:pt x="118713" y="1308360"/>
                  </a:lnTo>
                  <a:lnTo>
                    <a:pt x="142306" y="1346359"/>
                  </a:lnTo>
                  <a:lnTo>
                    <a:pt x="167764" y="1383023"/>
                  </a:lnTo>
                  <a:lnTo>
                    <a:pt x="195022" y="1418284"/>
                  </a:lnTo>
                  <a:lnTo>
                    <a:pt x="224014" y="1452078"/>
                  </a:lnTo>
                  <a:lnTo>
                    <a:pt x="254673" y="1484337"/>
                  </a:lnTo>
                  <a:lnTo>
                    <a:pt x="286932" y="1514996"/>
                  </a:lnTo>
                  <a:lnTo>
                    <a:pt x="320726" y="1543988"/>
                  </a:lnTo>
                  <a:lnTo>
                    <a:pt x="355987" y="1571246"/>
                  </a:lnTo>
                  <a:lnTo>
                    <a:pt x="392651" y="1596704"/>
                  </a:lnTo>
                  <a:lnTo>
                    <a:pt x="430650" y="1620297"/>
                  </a:lnTo>
                  <a:lnTo>
                    <a:pt x="469918" y="1641957"/>
                  </a:lnTo>
                  <a:lnTo>
                    <a:pt x="510389" y="1661619"/>
                  </a:lnTo>
                  <a:lnTo>
                    <a:pt x="551997" y="1679216"/>
                  </a:lnTo>
                  <a:lnTo>
                    <a:pt x="594675" y="1694682"/>
                  </a:lnTo>
                  <a:lnTo>
                    <a:pt x="638357" y="1707951"/>
                  </a:lnTo>
                  <a:lnTo>
                    <a:pt x="682976" y="1718955"/>
                  </a:lnTo>
                  <a:lnTo>
                    <a:pt x="728467" y="1727630"/>
                  </a:lnTo>
                  <a:lnTo>
                    <a:pt x="774763" y="1733908"/>
                  </a:lnTo>
                  <a:lnTo>
                    <a:pt x="821798" y="1737724"/>
                  </a:lnTo>
                  <a:lnTo>
                    <a:pt x="869505" y="1739010"/>
                  </a:lnTo>
                  <a:lnTo>
                    <a:pt x="917212" y="1737724"/>
                  </a:lnTo>
                  <a:lnTo>
                    <a:pt x="964247" y="1733908"/>
                  </a:lnTo>
                  <a:lnTo>
                    <a:pt x="1010543" y="1727630"/>
                  </a:lnTo>
                  <a:lnTo>
                    <a:pt x="1056034" y="1718955"/>
                  </a:lnTo>
                  <a:lnTo>
                    <a:pt x="1100653" y="1707951"/>
                  </a:lnTo>
                  <a:lnTo>
                    <a:pt x="1144335" y="1694682"/>
                  </a:lnTo>
                  <a:lnTo>
                    <a:pt x="1187013" y="1679216"/>
                  </a:lnTo>
                  <a:lnTo>
                    <a:pt x="1228621" y="1661619"/>
                  </a:lnTo>
                  <a:lnTo>
                    <a:pt x="1269092" y="1641957"/>
                  </a:lnTo>
                  <a:lnTo>
                    <a:pt x="1308360" y="1620297"/>
                  </a:lnTo>
                  <a:lnTo>
                    <a:pt x="1346359" y="1596704"/>
                  </a:lnTo>
                  <a:lnTo>
                    <a:pt x="1383023" y="1571246"/>
                  </a:lnTo>
                  <a:lnTo>
                    <a:pt x="1418284" y="1543988"/>
                  </a:lnTo>
                  <a:lnTo>
                    <a:pt x="1452078" y="1514996"/>
                  </a:lnTo>
                  <a:lnTo>
                    <a:pt x="1484337" y="1484337"/>
                  </a:lnTo>
                  <a:lnTo>
                    <a:pt x="1514996" y="1452078"/>
                  </a:lnTo>
                  <a:lnTo>
                    <a:pt x="1543988" y="1418284"/>
                  </a:lnTo>
                  <a:lnTo>
                    <a:pt x="1571246" y="1383023"/>
                  </a:lnTo>
                  <a:lnTo>
                    <a:pt x="1596704" y="1346359"/>
                  </a:lnTo>
                  <a:lnTo>
                    <a:pt x="1620297" y="1308360"/>
                  </a:lnTo>
                  <a:lnTo>
                    <a:pt x="1641957" y="1269092"/>
                  </a:lnTo>
                  <a:lnTo>
                    <a:pt x="1661619" y="1228621"/>
                  </a:lnTo>
                  <a:lnTo>
                    <a:pt x="1679216" y="1187013"/>
                  </a:lnTo>
                  <a:lnTo>
                    <a:pt x="1694682" y="1144335"/>
                  </a:lnTo>
                  <a:lnTo>
                    <a:pt x="1707951" y="1100653"/>
                  </a:lnTo>
                  <a:lnTo>
                    <a:pt x="1718955" y="1056034"/>
                  </a:lnTo>
                  <a:lnTo>
                    <a:pt x="1727630" y="1010543"/>
                  </a:lnTo>
                  <a:lnTo>
                    <a:pt x="1733908" y="964247"/>
                  </a:lnTo>
                  <a:lnTo>
                    <a:pt x="1737724" y="917212"/>
                  </a:lnTo>
                  <a:lnTo>
                    <a:pt x="1739011" y="869505"/>
                  </a:lnTo>
                  <a:lnTo>
                    <a:pt x="1737724" y="821798"/>
                  </a:lnTo>
                  <a:lnTo>
                    <a:pt x="1733908" y="774763"/>
                  </a:lnTo>
                  <a:lnTo>
                    <a:pt x="1727630" y="728467"/>
                  </a:lnTo>
                  <a:lnTo>
                    <a:pt x="1718955" y="682976"/>
                  </a:lnTo>
                  <a:lnTo>
                    <a:pt x="1707951" y="638357"/>
                  </a:lnTo>
                  <a:lnTo>
                    <a:pt x="1694682" y="594675"/>
                  </a:lnTo>
                  <a:lnTo>
                    <a:pt x="1679216" y="551997"/>
                  </a:lnTo>
                  <a:lnTo>
                    <a:pt x="1661619" y="510389"/>
                  </a:lnTo>
                  <a:lnTo>
                    <a:pt x="1641957" y="469918"/>
                  </a:lnTo>
                  <a:lnTo>
                    <a:pt x="1620297" y="430650"/>
                  </a:lnTo>
                  <a:lnTo>
                    <a:pt x="1596704" y="392651"/>
                  </a:lnTo>
                  <a:lnTo>
                    <a:pt x="1571246" y="355987"/>
                  </a:lnTo>
                  <a:lnTo>
                    <a:pt x="1543988" y="320726"/>
                  </a:lnTo>
                  <a:lnTo>
                    <a:pt x="1514996" y="286932"/>
                  </a:lnTo>
                  <a:lnTo>
                    <a:pt x="1484337" y="254673"/>
                  </a:lnTo>
                  <a:lnTo>
                    <a:pt x="1452078" y="224014"/>
                  </a:lnTo>
                  <a:lnTo>
                    <a:pt x="1418284" y="195022"/>
                  </a:lnTo>
                  <a:lnTo>
                    <a:pt x="1383023" y="167764"/>
                  </a:lnTo>
                  <a:lnTo>
                    <a:pt x="1346359" y="142306"/>
                  </a:lnTo>
                  <a:lnTo>
                    <a:pt x="1308360" y="118713"/>
                  </a:lnTo>
                  <a:lnTo>
                    <a:pt x="1269092" y="97053"/>
                  </a:lnTo>
                  <a:lnTo>
                    <a:pt x="1228621" y="77391"/>
                  </a:lnTo>
                  <a:lnTo>
                    <a:pt x="1187013" y="59794"/>
                  </a:lnTo>
                  <a:lnTo>
                    <a:pt x="1144335" y="44328"/>
                  </a:lnTo>
                  <a:lnTo>
                    <a:pt x="1100653" y="31059"/>
                  </a:lnTo>
                  <a:lnTo>
                    <a:pt x="1056034" y="20055"/>
                  </a:lnTo>
                  <a:lnTo>
                    <a:pt x="1010543" y="11380"/>
                  </a:lnTo>
                  <a:lnTo>
                    <a:pt x="964247" y="5102"/>
                  </a:lnTo>
                  <a:lnTo>
                    <a:pt x="917212" y="1286"/>
                  </a:lnTo>
                  <a:lnTo>
                    <a:pt x="869505" y="0"/>
                  </a:lnTo>
                  <a:close/>
                </a:path>
              </a:pathLst>
            </a:custGeom>
            <a:solidFill>
              <a:srgbClr val="88B0DE"/>
            </a:solidFill>
          </p:spPr>
          <p:txBody>
            <a:bodyPr wrap="square" lIns="0" tIns="0" rIns="0" bIns="0" rtlCol="0"/>
            <a:lstStyle/>
            <a:p>
              <a:endParaRPr/>
            </a:p>
          </p:txBody>
        </p:sp>
        <p:sp>
          <p:nvSpPr>
            <p:cNvPr id="19" name="object 19"/>
            <p:cNvSpPr/>
            <p:nvPr/>
          </p:nvSpPr>
          <p:spPr>
            <a:xfrm>
              <a:off x="6403766" y="1848630"/>
              <a:ext cx="1264920" cy="1264920"/>
            </a:xfrm>
            <a:custGeom>
              <a:avLst/>
              <a:gdLst/>
              <a:ahLst/>
              <a:cxnLst/>
              <a:rect l="l" t="t" r="r" b="b"/>
              <a:pathLst>
                <a:path w="1264920" h="1264920">
                  <a:moveTo>
                    <a:pt x="632193" y="0"/>
                  </a:moveTo>
                  <a:lnTo>
                    <a:pt x="585012" y="1734"/>
                  </a:lnTo>
                  <a:lnTo>
                    <a:pt x="538772" y="6854"/>
                  </a:lnTo>
                  <a:lnTo>
                    <a:pt x="493597" y="15239"/>
                  </a:lnTo>
                  <a:lnTo>
                    <a:pt x="449608" y="26766"/>
                  </a:lnTo>
                  <a:lnTo>
                    <a:pt x="406927" y="41313"/>
                  </a:lnTo>
                  <a:lnTo>
                    <a:pt x="365677" y="58758"/>
                  </a:lnTo>
                  <a:lnTo>
                    <a:pt x="325980" y="78977"/>
                  </a:lnTo>
                  <a:lnTo>
                    <a:pt x="287958" y="101850"/>
                  </a:lnTo>
                  <a:lnTo>
                    <a:pt x="251733" y="127254"/>
                  </a:lnTo>
                  <a:lnTo>
                    <a:pt x="217428" y="155067"/>
                  </a:lnTo>
                  <a:lnTo>
                    <a:pt x="185165" y="185165"/>
                  </a:lnTo>
                  <a:lnTo>
                    <a:pt x="155067" y="217428"/>
                  </a:lnTo>
                  <a:lnTo>
                    <a:pt x="127254" y="251733"/>
                  </a:lnTo>
                  <a:lnTo>
                    <a:pt x="101850" y="287958"/>
                  </a:lnTo>
                  <a:lnTo>
                    <a:pt x="78977" y="325980"/>
                  </a:lnTo>
                  <a:lnTo>
                    <a:pt x="58758" y="365677"/>
                  </a:lnTo>
                  <a:lnTo>
                    <a:pt x="41313" y="406927"/>
                  </a:lnTo>
                  <a:lnTo>
                    <a:pt x="26766" y="449608"/>
                  </a:lnTo>
                  <a:lnTo>
                    <a:pt x="15239" y="493597"/>
                  </a:lnTo>
                  <a:lnTo>
                    <a:pt x="6854" y="538772"/>
                  </a:lnTo>
                  <a:lnTo>
                    <a:pt x="1734" y="585012"/>
                  </a:lnTo>
                  <a:lnTo>
                    <a:pt x="0" y="632193"/>
                  </a:lnTo>
                  <a:lnTo>
                    <a:pt x="1734" y="679374"/>
                  </a:lnTo>
                  <a:lnTo>
                    <a:pt x="6854" y="725613"/>
                  </a:lnTo>
                  <a:lnTo>
                    <a:pt x="15239" y="770789"/>
                  </a:lnTo>
                  <a:lnTo>
                    <a:pt x="26766" y="814778"/>
                  </a:lnTo>
                  <a:lnTo>
                    <a:pt x="41313" y="857458"/>
                  </a:lnTo>
                  <a:lnTo>
                    <a:pt x="58758" y="898709"/>
                  </a:lnTo>
                  <a:lnTo>
                    <a:pt x="78977" y="938406"/>
                  </a:lnTo>
                  <a:lnTo>
                    <a:pt x="101850" y="976428"/>
                  </a:lnTo>
                  <a:lnTo>
                    <a:pt x="127254" y="1012652"/>
                  </a:lnTo>
                  <a:lnTo>
                    <a:pt x="155067" y="1046957"/>
                  </a:lnTo>
                  <a:lnTo>
                    <a:pt x="185165" y="1079220"/>
                  </a:lnTo>
                  <a:lnTo>
                    <a:pt x="217428" y="1109319"/>
                  </a:lnTo>
                  <a:lnTo>
                    <a:pt x="251733" y="1137131"/>
                  </a:lnTo>
                  <a:lnTo>
                    <a:pt x="287958" y="1162535"/>
                  </a:lnTo>
                  <a:lnTo>
                    <a:pt x="325980" y="1185408"/>
                  </a:lnTo>
                  <a:lnTo>
                    <a:pt x="365677" y="1205628"/>
                  </a:lnTo>
                  <a:lnTo>
                    <a:pt x="406927" y="1223073"/>
                  </a:lnTo>
                  <a:lnTo>
                    <a:pt x="449608" y="1237619"/>
                  </a:lnTo>
                  <a:lnTo>
                    <a:pt x="493597" y="1249147"/>
                  </a:lnTo>
                  <a:lnTo>
                    <a:pt x="538772" y="1257531"/>
                  </a:lnTo>
                  <a:lnTo>
                    <a:pt x="585012" y="1262652"/>
                  </a:lnTo>
                  <a:lnTo>
                    <a:pt x="632193" y="1264386"/>
                  </a:lnTo>
                  <a:lnTo>
                    <a:pt x="679374" y="1262652"/>
                  </a:lnTo>
                  <a:lnTo>
                    <a:pt x="725613" y="1257531"/>
                  </a:lnTo>
                  <a:lnTo>
                    <a:pt x="770789" y="1249147"/>
                  </a:lnTo>
                  <a:lnTo>
                    <a:pt x="814778" y="1237619"/>
                  </a:lnTo>
                  <a:lnTo>
                    <a:pt x="857458" y="1223073"/>
                  </a:lnTo>
                  <a:lnTo>
                    <a:pt x="898709" y="1205628"/>
                  </a:lnTo>
                  <a:lnTo>
                    <a:pt x="938406" y="1185408"/>
                  </a:lnTo>
                  <a:lnTo>
                    <a:pt x="976428" y="1162535"/>
                  </a:lnTo>
                  <a:lnTo>
                    <a:pt x="1012652" y="1137131"/>
                  </a:lnTo>
                  <a:lnTo>
                    <a:pt x="1046957" y="1109319"/>
                  </a:lnTo>
                  <a:lnTo>
                    <a:pt x="1079220" y="1079220"/>
                  </a:lnTo>
                  <a:lnTo>
                    <a:pt x="1109319" y="1046957"/>
                  </a:lnTo>
                  <a:lnTo>
                    <a:pt x="1137131" y="1012652"/>
                  </a:lnTo>
                  <a:lnTo>
                    <a:pt x="1162535" y="976428"/>
                  </a:lnTo>
                  <a:lnTo>
                    <a:pt x="1185408" y="938406"/>
                  </a:lnTo>
                  <a:lnTo>
                    <a:pt x="1205628" y="898709"/>
                  </a:lnTo>
                  <a:lnTo>
                    <a:pt x="1223073" y="857458"/>
                  </a:lnTo>
                  <a:lnTo>
                    <a:pt x="1237619" y="814778"/>
                  </a:lnTo>
                  <a:lnTo>
                    <a:pt x="1249147" y="770789"/>
                  </a:lnTo>
                  <a:lnTo>
                    <a:pt x="1257531" y="725613"/>
                  </a:lnTo>
                  <a:lnTo>
                    <a:pt x="1262652" y="679374"/>
                  </a:lnTo>
                  <a:lnTo>
                    <a:pt x="1264386" y="632193"/>
                  </a:lnTo>
                  <a:lnTo>
                    <a:pt x="1262652" y="585012"/>
                  </a:lnTo>
                  <a:lnTo>
                    <a:pt x="1257531" y="538772"/>
                  </a:lnTo>
                  <a:lnTo>
                    <a:pt x="1249147" y="493597"/>
                  </a:lnTo>
                  <a:lnTo>
                    <a:pt x="1237619" y="449608"/>
                  </a:lnTo>
                  <a:lnTo>
                    <a:pt x="1223073" y="406927"/>
                  </a:lnTo>
                  <a:lnTo>
                    <a:pt x="1205628" y="365677"/>
                  </a:lnTo>
                  <a:lnTo>
                    <a:pt x="1185408" y="325980"/>
                  </a:lnTo>
                  <a:lnTo>
                    <a:pt x="1162535" y="287958"/>
                  </a:lnTo>
                  <a:lnTo>
                    <a:pt x="1137131" y="251733"/>
                  </a:lnTo>
                  <a:lnTo>
                    <a:pt x="1109319" y="217428"/>
                  </a:lnTo>
                  <a:lnTo>
                    <a:pt x="1079220" y="185165"/>
                  </a:lnTo>
                  <a:lnTo>
                    <a:pt x="1046957" y="155067"/>
                  </a:lnTo>
                  <a:lnTo>
                    <a:pt x="1012652" y="127254"/>
                  </a:lnTo>
                  <a:lnTo>
                    <a:pt x="976428" y="101850"/>
                  </a:lnTo>
                  <a:lnTo>
                    <a:pt x="938406" y="78977"/>
                  </a:lnTo>
                  <a:lnTo>
                    <a:pt x="898709" y="58758"/>
                  </a:lnTo>
                  <a:lnTo>
                    <a:pt x="857458" y="41313"/>
                  </a:lnTo>
                  <a:lnTo>
                    <a:pt x="814778" y="26766"/>
                  </a:lnTo>
                  <a:lnTo>
                    <a:pt x="770789" y="15239"/>
                  </a:lnTo>
                  <a:lnTo>
                    <a:pt x="725613" y="6854"/>
                  </a:lnTo>
                  <a:lnTo>
                    <a:pt x="679374" y="1734"/>
                  </a:lnTo>
                  <a:lnTo>
                    <a:pt x="632193" y="0"/>
                  </a:lnTo>
                  <a:close/>
                </a:path>
              </a:pathLst>
            </a:custGeom>
            <a:solidFill>
              <a:srgbClr val="FFFFFF">
                <a:alpha val="36000"/>
              </a:srgbClr>
            </a:solidFill>
          </p:spPr>
          <p:txBody>
            <a:bodyPr wrap="square" lIns="0" tIns="0" rIns="0" bIns="0" rtlCol="0"/>
            <a:lstStyle/>
            <a:p>
              <a:endParaRPr/>
            </a:p>
          </p:txBody>
        </p:sp>
        <p:sp>
          <p:nvSpPr>
            <p:cNvPr id="20" name="object 20"/>
            <p:cNvSpPr/>
            <p:nvPr/>
          </p:nvSpPr>
          <p:spPr>
            <a:xfrm>
              <a:off x="6028640" y="1555388"/>
              <a:ext cx="2113915" cy="2113915"/>
            </a:xfrm>
            <a:custGeom>
              <a:avLst/>
              <a:gdLst/>
              <a:ahLst/>
              <a:cxnLst/>
              <a:rect l="l" t="t" r="r" b="b"/>
              <a:pathLst>
                <a:path w="2113915" h="2113915">
                  <a:moveTo>
                    <a:pt x="1056830" y="0"/>
                  </a:moveTo>
                  <a:lnTo>
                    <a:pt x="1006506" y="1158"/>
                  </a:lnTo>
                  <a:lnTo>
                    <a:pt x="956662" y="4613"/>
                  </a:lnTo>
                  <a:lnTo>
                    <a:pt x="907356" y="10336"/>
                  </a:lnTo>
                  <a:lnTo>
                    <a:pt x="858649" y="18295"/>
                  </a:lnTo>
                  <a:lnTo>
                    <a:pt x="810599" y="28462"/>
                  </a:lnTo>
                  <a:lnTo>
                    <a:pt x="763266" y="40807"/>
                  </a:lnTo>
                  <a:lnTo>
                    <a:pt x="716710" y="55299"/>
                  </a:lnTo>
                  <a:lnTo>
                    <a:pt x="670989" y="71909"/>
                  </a:lnTo>
                  <a:lnTo>
                    <a:pt x="626164" y="90607"/>
                  </a:lnTo>
                  <a:lnTo>
                    <a:pt x="582293" y="111363"/>
                  </a:lnTo>
                  <a:lnTo>
                    <a:pt x="539436" y="134147"/>
                  </a:lnTo>
                  <a:lnTo>
                    <a:pt x="497653" y="158930"/>
                  </a:lnTo>
                  <a:lnTo>
                    <a:pt x="457003" y="185681"/>
                  </a:lnTo>
                  <a:lnTo>
                    <a:pt x="417546" y="214371"/>
                  </a:lnTo>
                  <a:lnTo>
                    <a:pt x="379340" y="244969"/>
                  </a:lnTo>
                  <a:lnTo>
                    <a:pt x="342445" y="277447"/>
                  </a:lnTo>
                  <a:lnTo>
                    <a:pt x="306922" y="311774"/>
                  </a:lnTo>
                  <a:lnTo>
                    <a:pt x="272828" y="347920"/>
                  </a:lnTo>
                  <a:lnTo>
                    <a:pt x="240224" y="385856"/>
                  </a:lnTo>
                  <a:lnTo>
                    <a:pt x="209169" y="425551"/>
                  </a:lnTo>
                  <a:lnTo>
                    <a:pt x="205613" y="439599"/>
                  </a:lnTo>
                  <a:lnTo>
                    <a:pt x="208011" y="446452"/>
                  </a:lnTo>
                  <a:lnTo>
                    <a:pt x="213029" y="452056"/>
                  </a:lnTo>
                  <a:lnTo>
                    <a:pt x="219823" y="455268"/>
                  </a:lnTo>
                  <a:lnTo>
                    <a:pt x="227077" y="455612"/>
                  </a:lnTo>
                  <a:lnTo>
                    <a:pt x="233934" y="453213"/>
                  </a:lnTo>
                  <a:lnTo>
                    <a:pt x="239534" y="448195"/>
                  </a:lnTo>
                  <a:lnTo>
                    <a:pt x="271095" y="407951"/>
                  </a:lnTo>
                  <a:lnTo>
                    <a:pt x="304307" y="369589"/>
                  </a:lnTo>
                  <a:lnTo>
                    <a:pt x="339103" y="333142"/>
                  </a:lnTo>
                  <a:lnTo>
                    <a:pt x="375418" y="298644"/>
                  </a:lnTo>
                  <a:lnTo>
                    <a:pt x="413183" y="266129"/>
                  </a:lnTo>
                  <a:lnTo>
                    <a:pt x="452332" y="235630"/>
                  </a:lnTo>
                  <a:lnTo>
                    <a:pt x="492799" y="207181"/>
                  </a:lnTo>
                  <a:lnTo>
                    <a:pt x="534516" y="180814"/>
                  </a:lnTo>
                  <a:lnTo>
                    <a:pt x="577417" y="156565"/>
                  </a:lnTo>
                  <a:lnTo>
                    <a:pt x="621435" y="134466"/>
                  </a:lnTo>
                  <a:lnTo>
                    <a:pt x="666502" y="114551"/>
                  </a:lnTo>
                  <a:lnTo>
                    <a:pt x="712553" y="96853"/>
                  </a:lnTo>
                  <a:lnTo>
                    <a:pt x="759521" y="81406"/>
                  </a:lnTo>
                  <a:lnTo>
                    <a:pt x="807338" y="68243"/>
                  </a:lnTo>
                  <a:lnTo>
                    <a:pt x="855938" y="57399"/>
                  </a:lnTo>
                  <a:lnTo>
                    <a:pt x="905254" y="48906"/>
                  </a:lnTo>
                  <a:lnTo>
                    <a:pt x="955219" y="42798"/>
                  </a:lnTo>
                  <a:lnTo>
                    <a:pt x="1005767" y="39108"/>
                  </a:lnTo>
                  <a:lnTo>
                    <a:pt x="1056830" y="37871"/>
                  </a:lnTo>
                  <a:lnTo>
                    <a:pt x="1104725" y="38982"/>
                  </a:lnTo>
                  <a:lnTo>
                    <a:pt x="1152057" y="42283"/>
                  </a:lnTo>
                  <a:lnTo>
                    <a:pt x="1198778" y="47724"/>
                  </a:lnTo>
                  <a:lnTo>
                    <a:pt x="1244838" y="55256"/>
                  </a:lnTo>
                  <a:lnTo>
                    <a:pt x="1290187" y="64830"/>
                  </a:lnTo>
                  <a:lnTo>
                    <a:pt x="1334777" y="76396"/>
                  </a:lnTo>
                  <a:lnTo>
                    <a:pt x="1378558" y="89905"/>
                  </a:lnTo>
                  <a:lnTo>
                    <a:pt x="1421480" y="105308"/>
                  </a:lnTo>
                  <a:lnTo>
                    <a:pt x="1463495" y="122556"/>
                  </a:lnTo>
                  <a:lnTo>
                    <a:pt x="1504554" y="141598"/>
                  </a:lnTo>
                  <a:lnTo>
                    <a:pt x="1544606" y="162386"/>
                  </a:lnTo>
                  <a:lnTo>
                    <a:pt x="1583602" y="184871"/>
                  </a:lnTo>
                  <a:lnTo>
                    <a:pt x="1621494" y="209003"/>
                  </a:lnTo>
                  <a:lnTo>
                    <a:pt x="1658232" y="234733"/>
                  </a:lnTo>
                  <a:lnTo>
                    <a:pt x="1693766" y="262012"/>
                  </a:lnTo>
                  <a:lnTo>
                    <a:pt x="1728048" y="290789"/>
                  </a:lnTo>
                  <a:lnTo>
                    <a:pt x="1761028" y="321017"/>
                  </a:lnTo>
                  <a:lnTo>
                    <a:pt x="1792656" y="352645"/>
                  </a:lnTo>
                  <a:lnTo>
                    <a:pt x="1822883" y="385625"/>
                  </a:lnTo>
                  <a:lnTo>
                    <a:pt x="1851661" y="419906"/>
                  </a:lnTo>
                  <a:lnTo>
                    <a:pt x="1878940" y="455441"/>
                  </a:lnTo>
                  <a:lnTo>
                    <a:pt x="1904669" y="492179"/>
                  </a:lnTo>
                  <a:lnTo>
                    <a:pt x="1928801" y="530070"/>
                  </a:lnTo>
                  <a:lnTo>
                    <a:pt x="1951286" y="569067"/>
                  </a:lnTo>
                  <a:lnTo>
                    <a:pt x="1972075" y="609119"/>
                  </a:lnTo>
                  <a:lnTo>
                    <a:pt x="1991117" y="650177"/>
                  </a:lnTo>
                  <a:lnTo>
                    <a:pt x="2008364" y="692192"/>
                  </a:lnTo>
                  <a:lnTo>
                    <a:pt x="2023767" y="735115"/>
                  </a:lnTo>
                  <a:lnTo>
                    <a:pt x="2037277" y="778896"/>
                  </a:lnTo>
                  <a:lnTo>
                    <a:pt x="2048843" y="823486"/>
                  </a:lnTo>
                  <a:lnTo>
                    <a:pt x="2058416" y="868835"/>
                  </a:lnTo>
                  <a:lnTo>
                    <a:pt x="2065949" y="914895"/>
                  </a:lnTo>
                  <a:lnTo>
                    <a:pt x="2071390" y="961616"/>
                  </a:lnTo>
                  <a:lnTo>
                    <a:pt x="2074691" y="1008948"/>
                  </a:lnTo>
                  <a:lnTo>
                    <a:pt x="2075802" y="1056843"/>
                  </a:lnTo>
                  <a:lnTo>
                    <a:pt x="2074691" y="1104737"/>
                  </a:lnTo>
                  <a:lnTo>
                    <a:pt x="2071390" y="1152070"/>
                  </a:lnTo>
                  <a:lnTo>
                    <a:pt x="2065949" y="1198791"/>
                  </a:lnTo>
                  <a:lnTo>
                    <a:pt x="2058416" y="1244850"/>
                  </a:lnTo>
                  <a:lnTo>
                    <a:pt x="2048843" y="1290200"/>
                  </a:lnTo>
                  <a:lnTo>
                    <a:pt x="2037277" y="1334789"/>
                  </a:lnTo>
                  <a:lnTo>
                    <a:pt x="2023767" y="1378570"/>
                  </a:lnTo>
                  <a:lnTo>
                    <a:pt x="2008364" y="1421493"/>
                  </a:lnTo>
                  <a:lnTo>
                    <a:pt x="1991117" y="1463508"/>
                  </a:lnTo>
                  <a:lnTo>
                    <a:pt x="1972075" y="1504566"/>
                  </a:lnTo>
                  <a:lnTo>
                    <a:pt x="1951286" y="1544618"/>
                  </a:lnTo>
                  <a:lnTo>
                    <a:pt x="1928801" y="1583615"/>
                  </a:lnTo>
                  <a:lnTo>
                    <a:pt x="1904669" y="1621507"/>
                  </a:lnTo>
                  <a:lnTo>
                    <a:pt x="1878940" y="1658245"/>
                  </a:lnTo>
                  <a:lnTo>
                    <a:pt x="1851661" y="1693779"/>
                  </a:lnTo>
                  <a:lnTo>
                    <a:pt x="1822883" y="1728061"/>
                  </a:lnTo>
                  <a:lnTo>
                    <a:pt x="1792656" y="1761040"/>
                  </a:lnTo>
                  <a:lnTo>
                    <a:pt x="1761028" y="1792669"/>
                  </a:lnTo>
                  <a:lnTo>
                    <a:pt x="1728048" y="1822896"/>
                  </a:lnTo>
                  <a:lnTo>
                    <a:pt x="1693766" y="1851674"/>
                  </a:lnTo>
                  <a:lnTo>
                    <a:pt x="1658232" y="1878952"/>
                  </a:lnTo>
                  <a:lnTo>
                    <a:pt x="1621494" y="1904682"/>
                  </a:lnTo>
                  <a:lnTo>
                    <a:pt x="1583602" y="1928814"/>
                  </a:lnTo>
                  <a:lnTo>
                    <a:pt x="1544606" y="1951299"/>
                  </a:lnTo>
                  <a:lnTo>
                    <a:pt x="1504554" y="1972087"/>
                  </a:lnTo>
                  <a:lnTo>
                    <a:pt x="1463495" y="1991130"/>
                  </a:lnTo>
                  <a:lnTo>
                    <a:pt x="1421480" y="2008377"/>
                  </a:lnTo>
                  <a:lnTo>
                    <a:pt x="1378558" y="2023780"/>
                  </a:lnTo>
                  <a:lnTo>
                    <a:pt x="1334777" y="2037289"/>
                  </a:lnTo>
                  <a:lnTo>
                    <a:pt x="1290187" y="2048855"/>
                  </a:lnTo>
                  <a:lnTo>
                    <a:pt x="1244838" y="2058429"/>
                  </a:lnTo>
                  <a:lnTo>
                    <a:pt x="1198778" y="2065961"/>
                  </a:lnTo>
                  <a:lnTo>
                    <a:pt x="1152057" y="2071402"/>
                  </a:lnTo>
                  <a:lnTo>
                    <a:pt x="1104725" y="2074703"/>
                  </a:lnTo>
                  <a:lnTo>
                    <a:pt x="1056830" y="2075815"/>
                  </a:lnTo>
                  <a:lnTo>
                    <a:pt x="1008935" y="2074703"/>
                  </a:lnTo>
                  <a:lnTo>
                    <a:pt x="961603" y="2071402"/>
                  </a:lnTo>
                  <a:lnTo>
                    <a:pt x="914882" y="2065961"/>
                  </a:lnTo>
                  <a:lnTo>
                    <a:pt x="868823" y="2058429"/>
                  </a:lnTo>
                  <a:lnTo>
                    <a:pt x="823474" y="2048855"/>
                  </a:lnTo>
                  <a:lnTo>
                    <a:pt x="778884" y="2037289"/>
                  </a:lnTo>
                  <a:lnTo>
                    <a:pt x="735104" y="2023780"/>
                  </a:lnTo>
                  <a:lnTo>
                    <a:pt x="692181" y="2008377"/>
                  </a:lnTo>
                  <a:lnTo>
                    <a:pt x="650167" y="1991130"/>
                  </a:lnTo>
                  <a:lnTo>
                    <a:pt x="609109" y="1972087"/>
                  </a:lnTo>
                  <a:lnTo>
                    <a:pt x="569057" y="1951299"/>
                  </a:lnTo>
                  <a:lnTo>
                    <a:pt x="530061" y="1928814"/>
                  </a:lnTo>
                  <a:lnTo>
                    <a:pt x="492170" y="1904682"/>
                  </a:lnTo>
                  <a:lnTo>
                    <a:pt x="455433" y="1878952"/>
                  </a:lnTo>
                  <a:lnTo>
                    <a:pt x="419899" y="1851674"/>
                  </a:lnTo>
                  <a:lnTo>
                    <a:pt x="385618" y="1822896"/>
                  </a:lnTo>
                  <a:lnTo>
                    <a:pt x="352639" y="1792669"/>
                  </a:lnTo>
                  <a:lnTo>
                    <a:pt x="321011" y="1761040"/>
                  </a:lnTo>
                  <a:lnTo>
                    <a:pt x="290784" y="1728061"/>
                  </a:lnTo>
                  <a:lnTo>
                    <a:pt x="262007" y="1693779"/>
                  </a:lnTo>
                  <a:lnTo>
                    <a:pt x="234729" y="1658245"/>
                  </a:lnTo>
                  <a:lnTo>
                    <a:pt x="208999" y="1621507"/>
                  </a:lnTo>
                  <a:lnTo>
                    <a:pt x="184868" y="1583615"/>
                  </a:lnTo>
                  <a:lnTo>
                    <a:pt x="162383" y="1544618"/>
                  </a:lnTo>
                  <a:lnTo>
                    <a:pt x="141596" y="1504566"/>
                  </a:lnTo>
                  <a:lnTo>
                    <a:pt x="122554" y="1463508"/>
                  </a:lnTo>
                  <a:lnTo>
                    <a:pt x="105307" y="1421493"/>
                  </a:lnTo>
                  <a:lnTo>
                    <a:pt x="89904" y="1378570"/>
                  </a:lnTo>
                  <a:lnTo>
                    <a:pt x="76395" y="1334789"/>
                  </a:lnTo>
                  <a:lnTo>
                    <a:pt x="64829" y="1290200"/>
                  </a:lnTo>
                  <a:lnTo>
                    <a:pt x="55256" y="1244850"/>
                  </a:lnTo>
                  <a:lnTo>
                    <a:pt x="47724" y="1198791"/>
                  </a:lnTo>
                  <a:lnTo>
                    <a:pt x="42283" y="1152070"/>
                  </a:lnTo>
                  <a:lnTo>
                    <a:pt x="38982" y="1104737"/>
                  </a:lnTo>
                  <a:lnTo>
                    <a:pt x="37871" y="1056843"/>
                  </a:lnTo>
                  <a:lnTo>
                    <a:pt x="36382" y="1049475"/>
                  </a:lnTo>
                  <a:lnTo>
                    <a:pt x="0" y="1056843"/>
                  </a:lnTo>
                  <a:lnTo>
                    <a:pt x="1089" y="1105145"/>
                  </a:lnTo>
                  <a:lnTo>
                    <a:pt x="4327" y="1152897"/>
                  </a:lnTo>
                  <a:lnTo>
                    <a:pt x="9665" y="1200053"/>
                  </a:lnTo>
                  <a:lnTo>
                    <a:pt x="17057" y="1246564"/>
                  </a:lnTo>
                  <a:lnTo>
                    <a:pt x="26456" y="1292385"/>
                  </a:lnTo>
                  <a:lnTo>
                    <a:pt x="37815" y="1337467"/>
                  </a:lnTo>
                  <a:lnTo>
                    <a:pt x="51087" y="1381765"/>
                  </a:lnTo>
                  <a:lnTo>
                    <a:pt x="66225" y="1425231"/>
                  </a:lnTo>
                  <a:lnTo>
                    <a:pt x="83182" y="1467818"/>
                  </a:lnTo>
                  <a:lnTo>
                    <a:pt x="101910" y="1509479"/>
                  </a:lnTo>
                  <a:lnTo>
                    <a:pt x="122364" y="1550166"/>
                  </a:lnTo>
                  <a:lnTo>
                    <a:pt x="144495" y="1589834"/>
                  </a:lnTo>
                  <a:lnTo>
                    <a:pt x="168257" y="1628435"/>
                  </a:lnTo>
                  <a:lnTo>
                    <a:pt x="193603" y="1665923"/>
                  </a:lnTo>
                  <a:lnTo>
                    <a:pt x="220487" y="1702249"/>
                  </a:lnTo>
                  <a:lnTo>
                    <a:pt x="248860" y="1737367"/>
                  </a:lnTo>
                  <a:lnTo>
                    <a:pt x="278676" y="1771230"/>
                  </a:lnTo>
                  <a:lnTo>
                    <a:pt x="309887" y="1803792"/>
                  </a:lnTo>
                  <a:lnTo>
                    <a:pt x="342448" y="1835004"/>
                  </a:lnTo>
                  <a:lnTo>
                    <a:pt x="376311" y="1864821"/>
                  </a:lnTo>
                  <a:lnTo>
                    <a:pt x="411429" y="1893194"/>
                  </a:lnTo>
                  <a:lnTo>
                    <a:pt x="447754" y="1920078"/>
                  </a:lnTo>
                  <a:lnTo>
                    <a:pt x="485241" y="1945424"/>
                  </a:lnTo>
                  <a:lnTo>
                    <a:pt x="523842" y="1969187"/>
                  </a:lnTo>
                  <a:lnTo>
                    <a:pt x="563509" y="1991319"/>
                  </a:lnTo>
                  <a:lnTo>
                    <a:pt x="604197" y="2011773"/>
                  </a:lnTo>
                  <a:lnTo>
                    <a:pt x="645857" y="2030502"/>
                  </a:lnTo>
                  <a:lnTo>
                    <a:pt x="688443" y="2047459"/>
                  </a:lnTo>
                  <a:lnTo>
                    <a:pt x="731909" y="2062597"/>
                  </a:lnTo>
                  <a:lnTo>
                    <a:pt x="776206" y="2075869"/>
                  </a:lnTo>
                  <a:lnTo>
                    <a:pt x="821288" y="2087228"/>
                  </a:lnTo>
                  <a:lnTo>
                    <a:pt x="867109" y="2096628"/>
                  </a:lnTo>
                  <a:lnTo>
                    <a:pt x="913620" y="2104020"/>
                  </a:lnTo>
                  <a:lnTo>
                    <a:pt x="960775" y="2109359"/>
                  </a:lnTo>
                  <a:lnTo>
                    <a:pt x="1008528" y="2112596"/>
                  </a:lnTo>
                  <a:lnTo>
                    <a:pt x="1056830" y="2113686"/>
                  </a:lnTo>
                  <a:lnTo>
                    <a:pt x="1105132" y="2112596"/>
                  </a:lnTo>
                  <a:lnTo>
                    <a:pt x="1152885" y="2109359"/>
                  </a:lnTo>
                  <a:lnTo>
                    <a:pt x="1200040" y="2104020"/>
                  </a:lnTo>
                  <a:lnTo>
                    <a:pt x="1246552" y="2096628"/>
                  </a:lnTo>
                  <a:lnTo>
                    <a:pt x="1292372" y="2087228"/>
                  </a:lnTo>
                  <a:lnTo>
                    <a:pt x="1337455" y="2075869"/>
                  </a:lnTo>
                  <a:lnTo>
                    <a:pt x="1381752" y="2062597"/>
                  </a:lnTo>
                  <a:lnTo>
                    <a:pt x="1425218" y="2047459"/>
                  </a:lnTo>
                  <a:lnTo>
                    <a:pt x="1467805" y="2030502"/>
                  </a:lnTo>
                  <a:lnTo>
                    <a:pt x="1509466" y="2011773"/>
                  </a:lnTo>
                  <a:lnTo>
                    <a:pt x="1550154" y="1991319"/>
                  </a:lnTo>
                  <a:lnTo>
                    <a:pt x="1589822" y="1969187"/>
                  </a:lnTo>
                  <a:lnTo>
                    <a:pt x="1628423" y="1945424"/>
                  </a:lnTo>
                  <a:lnTo>
                    <a:pt x="1665910" y="1920078"/>
                  </a:lnTo>
                  <a:lnTo>
                    <a:pt x="1702236" y="1893194"/>
                  </a:lnTo>
                  <a:lnTo>
                    <a:pt x="1737354" y="1864821"/>
                  </a:lnTo>
                  <a:lnTo>
                    <a:pt x="1771218" y="1835004"/>
                  </a:lnTo>
                  <a:lnTo>
                    <a:pt x="1803779" y="1803792"/>
                  </a:lnTo>
                  <a:lnTo>
                    <a:pt x="1834991" y="1771230"/>
                  </a:lnTo>
                  <a:lnTo>
                    <a:pt x="1864808" y="1737367"/>
                  </a:lnTo>
                  <a:lnTo>
                    <a:pt x="1893181" y="1702249"/>
                  </a:lnTo>
                  <a:lnTo>
                    <a:pt x="1920065" y="1665923"/>
                  </a:lnTo>
                  <a:lnTo>
                    <a:pt x="1945412" y="1628435"/>
                  </a:lnTo>
                  <a:lnTo>
                    <a:pt x="1969174" y="1589834"/>
                  </a:lnTo>
                  <a:lnTo>
                    <a:pt x="1991306" y="1550166"/>
                  </a:lnTo>
                  <a:lnTo>
                    <a:pt x="2011760" y="1509479"/>
                  </a:lnTo>
                  <a:lnTo>
                    <a:pt x="2030489" y="1467818"/>
                  </a:lnTo>
                  <a:lnTo>
                    <a:pt x="2047446" y="1425231"/>
                  </a:lnTo>
                  <a:lnTo>
                    <a:pt x="2062584" y="1381765"/>
                  </a:lnTo>
                  <a:lnTo>
                    <a:pt x="2075857" y="1337467"/>
                  </a:lnTo>
                  <a:lnTo>
                    <a:pt x="2087216" y="1292385"/>
                  </a:lnTo>
                  <a:lnTo>
                    <a:pt x="2096615" y="1246564"/>
                  </a:lnTo>
                  <a:lnTo>
                    <a:pt x="2104008" y="1200053"/>
                  </a:lnTo>
                  <a:lnTo>
                    <a:pt x="2109346" y="1152897"/>
                  </a:lnTo>
                  <a:lnTo>
                    <a:pt x="2112584" y="1105145"/>
                  </a:lnTo>
                  <a:lnTo>
                    <a:pt x="2113673" y="1056843"/>
                  </a:lnTo>
                  <a:lnTo>
                    <a:pt x="2112584" y="1008540"/>
                  </a:lnTo>
                  <a:lnTo>
                    <a:pt x="2109346" y="960788"/>
                  </a:lnTo>
                  <a:lnTo>
                    <a:pt x="2104008" y="913633"/>
                  </a:lnTo>
                  <a:lnTo>
                    <a:pt x="2096615" y="867121"/>
                  </a:lnTo>
                  <a:lnTo>
                    <a:pt x="2087216" y="821301"/>
                  </a:lnTo>
                  <a:lnTo>
                    <a:pt x="2075857" y="776218"/>
                  </a:lnTo>
                  <a:lnTo>
                    <a:pt x="2062584" y="731920"/>
                  </a:lnTo>
                  <a:lnTo>
                    <a:pt x="2047446" y="688455"/>
                  </a:lnTo>
                  <a:lnTo>
                    <a:pt x="2030489" y="645868"/>
                  </a:lnTo>
                  <a:lnTo>
                    <a:pt x="2011760" y="604207"/>
                  </a:lnTo>
                  <a:lnTo>
                    <a:pt x="1991306" y="563519"/>
                  </a:lnTo>
                  <a:lnTo>
                    <a:pt x="1969174" y="523851"/>
                  </a:lnTo>
                  <a:lnTo>
                    <a:pt x="1945412" y="485250"/>
                  </a:lnTo>
                  <a:lnTo>
                    <a:pt x="1920065" y="447763"/>
                  </a:lnTo>
                  <a:lnTo>
                    <a:pt x="1893181" y="411437"/>
                  </a:lnTo>
                  <a:lnTo>
                    <a:pt x="1864808" y="376318"/>
                  </a:lnTo>
                  <a:lnTo>
                    <a:pt x="1834991" y="342455"/>
                  </a:lnTo>
                  <a:lnTo>
                    <a:pt x="1803779" y="309894"/>
                  </a:lnTo>
                  <a:lnTo>
                    <a:pt x="1771218" y="278681"/>
                  </a:lnTo>
                  <a:lnTo>
                    <a:pt x="1737354" y="248865"/>
                  </a:lnTo>
                  <a:lnTo>
                    <a:pt x="1702236" y="220491"/>
                  </a:lnTo>
                  <a:lnTo>
                    <a:pt x="1665910" y="193608"/>
                  </a:lnTo>
                  <a:lnTo>
                    <a:pt x="1628423" y="168261"/>
                  </a:lnTo>
                  <a:lnTo>
                    <a:pt x="1589822" y="144498"/>
                  </a:lnTo>
                  <a:lnTo>
                    <a:pt x="1550154" y="122366"/>
                  </a:lnTo>
                  <a:lnTo>
                    <a:pt x="1509466" y="101912"/>
                  </a:lnTo>
                  <a:lnTo>
                    <a:pt x="1467805" y="83184"/>
                  </a:lnTo>
                  <a:lnTo>
                    <a:pt x="1425218" y="66226"/>
                  </a:lnTo>
                  <a:lnTo>
                    <a:pt x="1381752" y="51088"/>
                  </a:lnTo>
                  <a:lnTo>
                    <a:pt x="1337455" y="37816"/>
                  </a:lnTo>
                  <a:lnTo>
                    <a:pt x="1292372" y="26457"/>
                  </a:lnTo>
                  <a:lnTo>
                    <a:pt x="1246552" y="17058"/>
                  </a:lnTo>
                  <a:lnTo>
                    <a:pt x="1200040" y="9665"/>
                  </a:lnTo>
                  <a:lnTo>
                    <a:pt x="1152885" y="4327"/>
                  </a:lnTo>
                  <a:lnTo>
                    <a:pt x="1105132" y="1089"/>
                  </a:lnTo>
                  <a:lnTo>
                    <a:pt x="1056830" y="0"/>
                  </a:lnTo>
                  <a:close/>
                </a:path>
              </a:pathLst>
            </a:custGeom>
            <a:solidFill>
              <a:srgbClr val="B8D0ED"/>
            </a:solidFill>
          </p:spPr>
          <p:txBody>
            <a:bodyPr wrap="square" lIns="0" tIns="0" rIns="0" bIns="0" rtlCol="0"/>
            <a:lstStyle/>
            <a:p>
              <a:endParaRPr/>
            </a:p>
          </p:txBody>
        </p:sp>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grpSp>
      <p:sp>
        <p:nvSpPr>
          <p:cNvPr id="22" name="object 22"/>
          <p:cNvSpPr txBox="1">
            <a:spLocks noGrp="1"/>
          </p:cNvSpPr>
          <p:nvPr>
            <p:ph type="title"/>
          </p:nvPr>
        </p:nvSpPr>
        <p:spPr>
          <a:xfrm>
            <a:off x="1447800" y="1676400"/>
            <a:ext cx="3488170" cy="751488"/>
          </a:xfrm>
          <a:prstGeom prst="rect">
            <a:avLst/>
          </a:prstGeom>
        </p:spPr>
        <p:txBody>
          <a:bodyPr vert="horz" wrap="square" lIns="0" tIns="12700" rIns="0" bIns="0" rtlCol="0">
            <a:spAutoFit/>
          </a:bodyPr>
          <a:lstStyle/>
          <a:p>
            <a:pPr marL="12700">
              <a:lnSpc>
                <a:spcPct val="100000"/>
              </a:lnSpc>
              <a:spcBef>
                <a:spcPts val="100"/>
              </a:spcBef>
            </a:pPr>
            <a:r>
              <a:rPr lang="pl-PL" sz="2400" b="0" spc="409" dirty="0">
                <a:solidFill>
                  <a:srgbClr val="1D1D1B"/>
                </a:solidFill>
                <a:latin typeface="Trebuchet MS"/>
                <a:cs typeface="Trebuchet MS"/>
              </a:rPr>
              <a:t>Przewodnik po </a:t>
            </a:r>
            <a:r>
              <a:rPr lang="pl-PL" sz="2400" b="0" spc="409" dirty="0" err="1">
                <a:solidFill>
                  <a:srgbClr val="1D1D1B"/>
                </a:solidFill>
                <a:latin typeface="Trebuchet MS"/>
                <a:cs typeface="Trebuchet MS"/>
              </a:rPr>
              <a:t>Street</a:t>
            </a:r>
            <a:r>
              <a:rPr lang="pl-PL" sz="2400" b="0" spc="409" dirty="0">
                <a:solidFill>
                  <a:srgbClr val="1D1D1B"/>
                </a:solidFill>
                <a:latin typeface="Trebuchet MS"/>
                <a:cs typeface="Trebuchet MS"/>
              </a:rPr>
              <a:t> Art</a:t>
            </a:r>
            <a:endParaRPr sz="2400" dirty="0">
              <a:latin typeface="Trebuchet MS"/>
              <a:cs typeface="Trebuchet MS"/>
            </a:endParaRPr>
          </a:p>
        </p:txBody>
      </p:sp>
      <p:sp>
        <p:nvSpPr>
          <p:cNvPr id="23" name="object 23"/>
          <p:cNvSpPr txBox="1"/>
          <p:nvPr/>
        </p:nvSpPr>
        <p:spPr>
          <a:xfrm>
            <a:off x="1485460" y="2631656"/>
            <a:ext cx="5677340" cy="1833835"/>
          </a:xfrm>
          <a:prstGeom prst="rect">
            <a:avLst/>
          </a:prstGeom>
        </p:spPr>
        <p:txBody>
          <a:bodyPr vert="horz" wrap="square" lIns="0" tIns="12700" rIns="0" bIns="0" rtlCol="0">
            <a:spAutoFit/>
          </a:bodyPr>
          <a:lstStyle/>
          <a:p>
            <a:pPr marL="12700">
              <a:lnSpc>
                <a:spcPct val="100000"/>
              </a:lnSpc>
              <a:spcBef>
                <a:spcPts val="100"/>
              </a:spcBef>
            </a:pPr>
            <a:r>
              <a:rPr lang="pl-PL" sz="1800" b="1" spc="55" dirty="0">
                <a:solidFill>
                  <a:srgbClr val="1D1D1B"/>
                </a:solidFill>
                <a:latin typeface="Trebuchet MS"/>
                <a:cs typeface="Trebuchet MS"/>
              </a:rPr>
              <a:t>Warszawskie murale</a:t>
            </a:r>
            <a:endParaRPr sz="1800" dirty="0">
              <a:latin typeface="Trebuchet MS"/>
              <a:cs typeface="Trebuchet MS"/>
            </a:endParaRPr>
          </a:p>
          <a:p>
            <a:pPr marL="12700" marR="5080">
              <a:lnSpc>
                <a:spcPct val="100000"/>
              </a:lnSpc>
              <a:spcBef>
                <a:spcPts val="1680"/>
              </a:spcBef>
            </a:pPr>
            <a:r>
              <a:rPr lang="pl-PL" spc="-60" dirty="0">
                <a:solidFill>
                  <a:srgbClr val="1D1D1B"/>
                </a:solidFill>
                <a:latin typeface="Trebuchet MS"/>
                <a:cs typeface="Trebuchet MS"/>
              </a:rPr>
              <a:t>P</a:t>
            </a:r>
            <a:r>
              <a:rPr lang="pl-PL" sz="1800" spc="-60" dirty="0">
                <a:solidFill>
                  <a:srgbClr val="1D1D1B"/>
                </a:solidFill>
                <a:latin typeface="Trebuchet MS"/>
                <a:cs typeface="Trebuchet MS"/>
              </a:rPr>
              <a:t>rzewodnik</a:t>
            </a:r>
            <a:r>
              <a:rPr lang="pl-PL" spc="-60" dirty="0">
                <a:solidFill>
                  <a:srgbClr val="1D1D1B"/>
                </a:solidFill>
                <a:latin typeface="Trebuchet MS"/>
                <a:cs typeface="Trebuchet MS"/>
              </a:rPr>
              <a:t> </a:t>
            </a:r>
            <a:r>
              <a:rPr lang="pl-PL" sz="1800" spc="-60" dirty="0">
                <a:solidFill>
                  <a:srgbClr val="1D1D1B"/>
                </a:solidFill>
                <a:latin typeface="Trebuchet MS"/>
                <a:cs typeface="Trebuchet MS"/>
              </a:rPr>
              <a:t>Warszawskiego wizualnego </a:t>
            </a:r>
            <a:br>
              <a:rPr lang="pl-PL" sz="1800" spc="-60" dirty="0">
                <a:solidFill>
                  <a:srgbClr val="1D1D1B"/>
                </a:solidFill>
                <a:latin typeface="Trebuchet MS"/>
                <a:cs typeface="Trebuchet MS"/>
              </a:rPr>
            </a:br>
            <a:r>
              <a:rPr lang="pl-PL" sz="1800" spc="-60" dirty="0" err="1">
                <a:solidFill>
                  <a:srgbClr val="1D1D1B"/>
                </a:solidFill>
                <a:latin typeface="Trebuchet MS"/>
                <a:cs typeface="Trebuchet MS"/>
              </a:rPr>
              <a:t>street</a:t>
            </a:r>
            <a:r>
              <a:rPr lang="pl-PL" sz="1800" spc="-60" dirty="0">
                <a:solidFill>
                  <a:srgbClr val="1D1D1B"/>
                </a:solidFill>
                <a:latin typeface="Trebuchet MS"/>
                <a:cs typeface="Trebuchet MS"/>
              </a:rPr>
              <a:t> </a:t>
            </a:r>
            <a:r>
              <a:rPr lang="pl-PL" sz="1800" spc="-60" dirty="0" err="1">
                <a:solidFill>
                  <a:srgbClr val="1D1D1B"/>
                </a:solidFill>
                <a:latin typeface="Trebuchet MS"/>
                <a:cs typeface="Trebuchet MS"/>
              </a:rPr>
              <a:t>artu</a:t>
            </a:r>
            <a:r>
              <a:rPr lang="pl-PL" sz="1800" spc="-60" dirty="0">
                <a:solidFill>
                  <a:srgbClr val="1D1D1B"/>
                </a:solidFill>
                <a:latin typeface="Trebuchet MS"/>
                <a:cs typeface="Trebuchet MS"/>
              </a:rPr>
              <a:t>, ze szczególnym uwzględnieniem </a:t>
            </a:r>
            <a:br>
              <a:rPr lang="pl-PL" sz="1800" spc="-60" dirty="0">
                <a:solidFill>
                  <a:srgbClr val="1D1D1B"/>
                </a:solidFill>
                <a:latin typeface="Trebuchet MS"/>
                <a:cs typeface="Trebuchet MS"/>
              </a:rPr>
            </a:br>
            <a:r>
              <a:rPr lang="pl-PL" sz="1800" spc="-60" dirty="0">
                <a:solidFill>
                  <a:srgbClr val="1D1D1B"/>
                </a:solidFill>
                <a:latin typeface="Trebuchet MS"/>
                <a:cs typeface="Trebuchet MS"/>
              </a:rPr>
              <a:t>turystyki.</a:t>
            </a:r>
            <a:endParaRPr sz="1800" dirty="0">
              <a:latin typeface="Trebuchet MS"/>
              <a:cs typeface="Trebuchet MS"/>
            </a:endParaRPr>
          </a:p>
          <a:p>
            <a:pPr marL="12700" marR="758190">
              <a:lnSpc>
                <a:spcPct val="100000"/>
              </a:lnSpc>
              <a:spcBef>
                <a:spcPts val="1675"/>
              </a:spcBef>
            </a:pPr>
            <a:r>
              <a:rPr sz="1800" b="1" spc="10" dirty="0">
                <a:solidFill>
                  <a:srgbClr val="1D1D1B"/>
                </a:solidFill>
                <a:latin typeface="Trebuchet MS"/>
                <a:cs typeface="Trebuchet MS"/>
              </a:rPr>
              <a:t>www.culturaobscu</a:t>
            </a:r>
            <a:r>
              <a:rPr sz="1800" b="1" spc="-25" dirty="0">
                <a:solidFill>
                  <a:srgbClr val="1D1D1B"/>
                </a:solidFill>
                <a:latin typeface="Trebuchet MS"/>
                <a:cs typeface="Trebuchet MS"/>
              </a:rPr>
              <a:t>ra.com/st</a:t>
            </a:r>
            <a:r>
              <a:rPr sz="1800" b="1" spc="-40" dirty="0">
                <a:solidFill>
                  <a:srgbClr val="1D1D1B"/>
                </a:solidFill>
                <a:latin typeface="Trebuchet MS"/>
                <a:cs typeface="Trebuchet MS"/>
              </a:rPr>
              <a:t>r</a:t>
            </a:r>
            <a:r>
              <a:rPr sz="1800" b="1" spc="15" dirty="0">
                <a:solidFill>
                  <a:srgbClr val="1D1D1B"/>
                </a:solidFill>
                <a:latin typeface="Trebuchet MS"/>
                <a:cs typeface="Trebuchet MS"/>
              </a:rPr>
              <a:t>eet-art-warsaw</a:t>
            </a:r>
            <a:endParaRPr sz="1800" dirty="0">
              <a:latin typeface="Trebuchet MS"/>
              <a:cs typeface="Trebuchet MS"/>
            </a:endParaRPr>
          </a:p>
        </p:txBody>
      </p:sp>
      <p:sp>
        <p:nvSpPr>
          <p:cNvPr id="24" name="object 24"/>
          <p:cNvSpPr/>
          <p:nvPr/>
        </p:nvSpPr>
        <p:spPr>
          <a:xfrm>
            <a:off x="1212825" y="10769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403323" y="1119187"/>
            <a:ext cx="2819399"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795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4715790"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455" dirty="0">
                <a:solidFill>
                  <a:srgbClr val="1D1D1B"/>
                </a:solidFill>
                <a:latin typeface="Trebuchet MS"/>
                <a:cs typeface="Trebuchet MS"/>
              </a:rPr>
              <a:t>Studium Przypadku</a:t>
            </a:r>
            <a:endParaRPr sz="6500" dirty="0">
              <a:latin typeface="Trebuchet MS"/>
              <a:cs typeface="Trebuchet MS"/>
            </a:endParaRPr>
          </a:p>
        </p:txBody>
      </p:sp>
      <p:grpSp>
        <p:nvGrpSpPr>
          <p:cNvPr id="6" name="object 6"/>
          <p:cNvGrpSpPr/>
          <p:nvPr/>
        </p:nvGrpSpPr>
        <p:grpSpPr>
          <a:xfrm>
            <a:off x="267058" y="2730506"/>
            <a:ext cx="5355333" cy="5041972"/>
            <a:chOff x="267058" y="2730506"/>
            <a:chExt cx="5355333" cy="5041972"/>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649" y="3087129"/>
              <a:ext cx="2622551"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11" name="object 11"/>
          <p:cNvSpPr txBox="1"/>
          <p:nvPr/>
        </p:nvSpPr>
        <p:spPr>
          <a:xfrm>
            <a:off x="1236251" y="3115372"/>
            <a:ext cx="4092114"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1</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Czym jest  kultura uliczna i jak tworzy okazje dla przedsiębiorczości</a:t>
            </a:r>
            <a:r>
              <a:rPr sz="2100" b="1" i="1" spc="-50" dirty="0">
                <a:solidFill>
                  <a:srgbClr val="1D1D1B"/>
                </a:solidFill>
                <a:latin typeface="Trebuchet MS"/>
                <a:cs typeface="Trebuchet MS"/>
              </a:rPr>
              <a:t>?</a:t>
            </a:r>
            <a:endParaRPr sz="21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520911" y="4597402"/>
              <a:ext cx="3365289" cy="2827655"/>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a:p>
          </p:txBody>
        </p:sp>
      </p:grpSp>
      <p:sp>
        <p:nvSpPr>
          <p:cNvPr id="5" name="object 5"/>
          <p:cNvSpPr txBox="1"/>
          <p:nvPr/>
        </p:nvSpPr>
        <p:spPr>
          <a:xfrm>
            <a:off x="609600" y="4896821"/>
            <a:ext cx="3141844" cy="2228815"/>
          </a:xfrm>
          <a:prstGeom prst="rect">
            <a:avLst/>
          </a:prstGeom>
        </p:spPr>
        <p:txBody>
          <a:bodyPr vert="horz" wrap="square" lIns="0" tIns="12700" rIns="0" bIns="0" rtlCol="0">
            <a:spAutoFit/>
          </a:bodyPr>
          <a:lstStyle/>
          <a:p>
            <a:pPr marL="12700" marR="5080">
              <a:lnSpc>
                <a:spcPct val="100000"/>
              </a:lnSpc>
              <a:spcBef>
                <a:spcPts val="100"/>
              </a:spcBef>
            </a:pPr>
            <a:r>
              <a:rPr lang="pl-PL" sz="1800" spc="15" dirty="0">
                <a:solidFill>
                  <a:srgbClr val="C9DDE1"/>
                </a:solidFill>
                <a:latin typeface="Trebuchet MS"/>
                <a:cs typeface="Trebuchet MS"/>
              </a:rPr>
              <a:t>Młodzi ludzie w wieku miedzy 15 a 19 lat, pochodzący </a:t>
            </a:r>
            <a:br>
              <a:rPr lang="pl-PL" sz="1800" spc="15" dirty="0">
                <a:solidFill>
                  <a:srgbClr val="C9DDE1"/>
                </a:solidFill>
                <a:latin typeface="Trebuchet MS"/>
                <a:cs typeface="Trebuchet MS"/>
              </a:rPr>
            </a:br>
            <a:r>
              <a:rPr lang="pl-PL" sz="1800" spc="15" dirty="0">
                <a:solidFill>
                  <a:srgbClr val="C9DDE1"/>
                </a:solidFill>
                <a:latin typeface="Trebuchet MS"/>
                <a:cs typeface="Trebuchet MS"/>
              </a:rPr>
              <a:t>z marginalizowanych dzielnic, są odpowiedzialni za wykonanie, przygotowanie </a:t>
            </a:r>
            <a:br>
              <a:rPr lang="pl-PL" sz="1800" spc="15" dirty="0">
                <a:solidFill>
                  <a:srgbClr val="C9DDE1"/>
                </a:solidFill>
                <a:latin typeface="Trebuchet MS"/>
                <a:cs typeface="Trebuchet MS"/>
              </a:rPr>
            </a:br>
            <a:r>
              <a:rPr lang="pl-PL" sz="1800" spc="15" dirty="0">
                <a:solidFill>
                  <a:srgbClr val="C9DDE1"/>
                </a:solidFill>
                <a:latin typeface="Trebuchet MS"/>
                <a:cs typeface="Trebuchet MS"/>
              </a:rPr>
              <a:t>i dystrybucję żywności. Używają do tego  specjalnie wyposażonych rowerów.</a:t>
            </a:r>
            <a:endParaRPr sz="1800" dirty="0">
              <a:latin typeface="Trebuchet MS"/>
              <a:cs typeface="Trebuchet MS"/>
            </a:endParaRPr>
          </a:p>
        </p:txBody>
      </p:sp>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425653" y="941133"/>
            <a:ext cx="3112135"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a:t>
            </a:r>
            <a:r>
              <a:rPr sz="2400" b="0" spc="10" dirty="0">
                <a:solidFill>
                  <a:srgbClr val="020304"/>
                </a:solidFill>
                <a:latin typeface="Trebuchet MS"/>
                <a:cs typeface="Trebuchet MS"/>
              </a:rPr>
              <a:t> </a:t>
            </a:r>
            <a:r>
              <a:rPr sz="2400" b="0" spc="250" dirty="0">
                <a:solidFill>
                  <a:srgbClr val="020304"/>
                </a:solidFill>
                <a:latin typeface="Trebuchet MS"/>
                <a:cs typeface="Trebuchet MS"/>
              </a:rPr>
              <a:t>MOBILE</a:t>
            </a:r>
            <a:r>
              <a:rPr sz="2400" b="0" spc="10" dirty="0">
                <a:solidFill>
                  <a:srgbClr val="020304"/>
                </a:solidFill>
                <a:latin typeface="Trebuchet MS"/>
                <a:cs typeface="Trebuchet MS"/>
              </a:rPr>
              <a:t> </a:t>
            </a:r>
            <a:r>
              <a:rPr sz="2400" b="0" spc="245" dirty="0">
                <a:solidFill>
                  <a:srgbClr val="020304"/>
                </a:solidFill>
                <a:latin typeface="Trebuchet MS"/>
                <a:cs typeface="Trebuchet MS"/>
              </a:rPr>
              <a:t>DE</a:t>
            </a:r>
            <a:endParaRPr sz="2400" dirty="0">
              <a:latin typeface="Trebuchet MS"/>
              <a:cs typeface="Trebuchet MS"/>
            </a:endParaRPr>
          </a:p>
          <a:p>
            <a:pPr marR="5080" algn="r">
              <a:lnSpc>
                <a:spcPct val="100000"/>
              </a:lnSpc>
            </a:pPr>
            <a:r>
              <a:rPr sz="2400" b="0" spc="-120" dirty="0">
                <a:solidFill>
                  <a:srgbClr val="020304"/>
                </a:solidFill>
                <a:latin typeface="Trebuchet MS"/>
                <a:cs typeface="Trebuchet MS"/>
              </a:rPr>
              <a:t>L’</a:t>
            </a:r>
            <a:r>
              <a:rPr sz="2400" b="0" spc="-5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dirty="0">
              <a:latin typeface="Trebuchet MS"/>
              <a:cs typeface="Trebuchet MS"/>
            </a:endParaRPr>
          </a:p>
        </p:txBody>
      </p:sp>
      <p:sp>
        <p:nvSpPr>
          <p:cNvPr id="8" name="object 8"/>
          <p:cNvSpPr txBox="1"/>
          <p:nvPr/>
        </p:nvSpPr>
        <p:spPr>
          <a:xfrm>
            <a:off x="6096000" y="1809812"/>
            <a:ext cx="3441489" cy="2929007"/>
          </a:xfrm>
          <a:prstGeom prst="rect">
            <a:avLst/>
          </a:prstGeom>
        </p:spPr>
        <p:txBody>
          <a:bodyPr vert="horz" wrap="square" lIns="0" tIns="12700" rIns="0" bIns="0" rtlCol="0">
            <a:spAutoFit/>
          </a:bodyPr>
          <a:lstStyle/>
          <a:p>
            <a:pPr marL="12700" marR="5080" indent="215900" algn="r">
              <a:lnSpc>
                <a:spcPct val="100000"/>
              </a:lnSpc>
              <a:spcBef>
                <a:spcPts val="100"/>
              </a:spcBef>
            </a:pPr>
            <a:r>
              <a:rPr lang="pl-PL" sz="1800" spc="-70" dirty="0">
                <a:solidFill>
                  <a:srgbClr val="020304"/>
                </a:solidFill>
                <a:latin typeface="Trebuchet MS"/>
                <a:cs typeface="Trebuchet MS"/>
              </a:rPr>
              <a:t>Centrum społeczne </a:t>
            </a:r>
            <a:r>
              <a:rPr lang="pl-PL" sz="1800" spc="-70" dirty="0" err="1">
                <a:solidFill>
                  <a:srgbClr val="020304"/>
                </a:solidFill>
                <a:latin typeface="Trebuchet MS"/>
                <a:cs typeface="Trebuchet MS"/>
              </a:rPr>
              <a:t>L’Estey</a:t>
            </a:r>
            <a:r>
              <a:rPr lang="pl-PL" sz="1800" spc="-70" dirty="0">
                <a:solidFill>
                  <a:srgbClr val="020304"/>
                </a:solidFill>
                <a:latin typeface="Trebuchet MS"/>
                <a:cs typeface="Trebuchet MS"/>
              </a:rPr>
              <a:t>, stworzone w mieście </a:t>
            </a:r>
            <a:r>
              <a:rPr lang="pl-PL" sz="1800" spc="-55" dirty="0" err="1">
                <a:solidFill>
                  <a:srgbClr val="020304"/>
                </a:solidFill>
                <a:latin typeface="Trebuchet MS"/>
                <a:cs typeface="Trebuchet MS"/>
              </a:rPr>
              <a:t>Bègles</a:t>
            </a:r>
            <a:r>
              <a:rPr lang="pl-PL" sz="1800" b="1" spc="-55" dirty="0">
                <a:solidFill>
                  <a:srgbClr val="020304"/>
                </a:solidFill>
                <a:latin typeface="Trebuchet MS"/>
                <a:cs typeface="Trebuchet MS"/>
              </a:rPr>
              <a:t> </a:t>
            </a:r>
            <a:r>
              <a:rPr lang="pl-PL" sz="1800" spc="-55" dirty="0">
                <a:solidFill>
                  <a:srgbClr val="020304"/>
                </a:solidFill>
                <a:latin typeface="Trebuchet MS"/>
                <a:cs typeface="Trebuchet MS"/>
              </a:rPr>
              <a:t>oferuje mobilne punkty </a:t>
            </a:r>
            <a:r>
              <a:rPr lang="pl-PL" sz="1800" spc="-55" dirty="0" err="1">
                <a:solidFill>
                  <a:srgbClr val="020304"/>
                </a:solidFill>
                <a:latin typeface="Trebuchet MS"/>
                <a:cs typeface="Trebuchet MS"/>
              </a:rPr>
              <a:t>street</a:t>
            </a:r>
            <a:r>
              <a:rPr lang="pl-PL" sz="1800" spc="-55" dirty="0">
                <a:solidFill>
                  <a:srgbClr val="020304"/>
                </a:solidFill>
                <a:latin typeface="Trebuchet MS"/>
                <a:cs typeface="Trebuchet MS"/>
              </a:rPr>
              <a:t> food obecne w kilku dzielnicach. </a:t>
            </a:r>
            <a:br>
              <a:rPr lang="pl-PL" sz="1800" spc="-55" dirty="0">
                <a:solidFill>
                  <a:srgbClr val="020304"/>
                </a:solidFill>
                <a:latin typeface="Trebuchet MS"/>
                <a:cs typeface="Trebuchet MS"/>
              </a:rPr>
            </a:br>
            <a:r>
              <a:rPr lang="pl-PL" sz="1800" spc="-55" dirty="0">
                <a:solidFill>
                  <a:srgbClr val="020304"/>
                </a:solidFill>
                <a:latin typeface="Trebuchet MS"/>
                <a:cs typeface="Trebuchet MS"/>
              </a:rPr>
              <a:t>W </a:t>
            </a:r>
            <a:r>
              <a:rPr lang="pl-PL" spc="-55" dirty="0">
                <a:solidFill>
                  <a:srgbClr val="020304"/>
                </a:solidFill>
                <a:latin typeface="Trebuchet MS"/>
                <a:cs typeface="Trebuchet MS"/>
              </a:rPr>
              <a:t>men</a:t>
            </a:r>
            <a:r>
              <a:rPr lang="pl-PL" sz="1800" spc="-55" dirty="0">
                <a:solidFill>
                  <a:srgbClr val="020304"/>
                </a:solidFill>
                <a:latin typeface="Trebuchet MS"/>
                <a:cs typeface="Trebuchet MS"/>
              </a:rPr>
              <a:t>u znajdziecie </a:t>
            </a:r>
            <a:r>
              <a:rPr lang="pl-PL" sz="1800" b="1" spc="-55" dirty="0">
                <a:solidFill>
                  <a:srgbClr val="020304"/>
                </a:solidFill>
                <a:latin typeface="Trebuchet MS"/>
                <a:cs typeface="Trebuchet MS"/>
              </a:rPr>
              <a:t>pieczywa </a:t>
            </a:r>
            <a:br>
              <a:rPr lang="pl-PL" sz="1800" b="1" spc="-55" dirty="0">
                <a:solidFill>
                  <a:srgbClr val="020304"/>
                </a:solidFill>
                <a:latin typeface="Trebuchet MS"/>
                <a:cs typeface="Trebuchet MS"/>
              </a:rPr>
            </a:br>
            <a:r>
              <a:rPr lang="pl-PL" sz="1800" b="1" spc="-55" dirty="0">
                <a:solidFill>
                  <a:srgbClr val="020304"/>
                </a:solidFill>
                <a:latin typeface="Trebuchet MS"/>
                <a:cs typeface="Trebuchet MS"/>
              </a:rPr>
              <a:t>z całego </a:t>
            </a:r>
            <a:r>
              <a:rPr lang="pl-PL" sz="1800" b="1" spc="-55" dirty="0" err="1">
                <a:solidFill>
                  <a:srgbClr val="020304"/>
                </a:solidFill>
                <a:latin typeface="Trebuchet MS"/>
                <a:cs typeface="Trebuchet MS"/>
              </a:rPr>
              <a:t>swiata</a:t>
            </a:r>
            <a:r>
              <a:rPr lang="pl-PL" sz="1800" b="1" spc="-55" dirty="0">
                <a:solidFill>
                  <a:srgbClr val="020304"/>
                </a:solidFill>
                <a:latin typeface="Trebuchet MS"/>
                <a:cs typeface="Trebuchet MS"/>
              </a:rPr>
              <a:t>: </a:t>
            </a:r>
            <a:r>
              <a:rPr lang="pl-PL" sz="1800" spc="-55" dirty="0">
                <a:solidFill>
                  <a:srgbClr val="020304"/>
                </a:solidFill>
                <a:latin typeface="Trebuchet MS"/>
                <a:cs typeface="Trebuchet MS"/>
              </a:rPr>
              <a:t>włoskie </a:t>
            </a:r>
            <a:r>
              <a:rPr lang="pl-PL" sz="1800" spc="-55" dirty="0" err="1">
                <a:solidFill>
                  <a:srgbClr val="020304"/>
                </a:solidFill>
                <a:latin typeface="Trebuchet MS"/>
                <a:cs typeface="Trebuchet MS"/>
              </a:rPr>
              <a:t>Piadina</a:t>
            </a:r>
            <a:r>
              <a:rPr lang="pl-PL" sz="1800" spc="-55" dirty="0">
                <a:solidFill>
                  <a:srgbClr val="020304"/>
                </a:solidFill>
                <a:latin typeface="Trebuchet MS"/>
                <a:cs typeface="Trebuchet MS"/>
              </a:rPr>
              <a:t>, Indyjskie </a:t>
            </a:r>
            <a:r>
              <a:rPr lang="pl-PL" sz="1800" spc="-55" dirty="0" err="1">
                <a:solidFill>
                  <a:srgbClr val="020304"/>
                </a:solidFill>
                <a:latin typeface="Trebuchet MS"/>
                <a:cs typeface="Trebuchet MS"/>
              </a:rPr>
              <a:t>Naan</a:t>
            </a:r>
            <a:r>
              <a:rPr lang="pl-PL" sz="1800" spc="-55" dirty="0">
                <a:solidFill>
                  <a:srgbClr val="020304"/>
                </a:solidFill>
                <a:latin typeface="Trebuchet MS"/>
                <a:cs typeface="Trebuchet MS"/>
              </a:rPr>
              <a:t>, marokańskie </a:t>
            </a:r>
            <a:r>
              <a:rPr lang="pl-PL" sz="1800" spc="-55" dirty="0" err="1">
                <a:solidFill>
                  <a:srgbClr val="020304"/>
                </a:solidFill>
                <a:latin typeface="Trebuchet MS"/>
                <a:cs typeface="Trebuchet MS"/>
              </a:rPr>
              <a:t>Batbout</a:t>
            </a:r>
            <a:r>
              <a:rPr lang="pl-PL" sz="1800" spc="-55" dirty="0">
                <a:solidFill>
                  <a:srgbClr val="020304"/>
                </a:solidFill>
                <a:latin typeface="Trebuchet MS"/>
                <a:cs typeface="Trebuchet MS"/>
              </a:rPr>
              <a:t>, crepes i wafle.</a:t>
            </a:r>
            <a:r>
              <a:rPr lang="pl-PL" sz="1800" b="1" spc="-70" dirty="0">
                <a:solidFill>
                  <a:srgbClr val="020304"/>
                </a:solidFill>
                <a:latin typeface="Trebuchet MS"/>
                <a:cs typeface="Trebuchet MS"/>
              </a:rPr>
              <a:t> </a:t>
            </a:r>
            <a:endParaRPr sz="1800" b="1" dirty="0">
              <a:latin typeface="Trebuchet MS"/>
              <a:cs typeface="Trebuchet MS"/>
            </a:endParaRPr>
          </a:p>
          <a:p>
            <a:pPr>
              <a:lnSpc>
                <a:spcPct val="100000"/>
              </a:lnSpc>
              <a:spcBef>
                <a:spcPts val="45"/>
              </a:spcBef>
            </a:pPr>
            <a:endParaRPr sz="1750" dirty="0">
              <a:latin typeface="Trebuchet MS"/>
              <a:cs typeface="Trebuchet MS"/>
            </a:endParaRPr>
          </a:p>
          <a:p>
            <a:pPr marL="1122045" marR="5080" indent="-631190">
              <a:lnSpc>
                <a:spcPct val="100000"/>
              </a:lnSpc>
            </a:pPr>
            <a:r>
              <a:rPr sz="1400" b="1" spc="145" dirty="0">
                <a:solidFill>
                  <a:srgbClr val="020304"/>
                </a:solidFill>
                <a:latin typeface="Trebuchet MS"/>
                <a:cs typeface="Trebuchet MS"/>
                <a:hlinkClick r:id="rId3"/>
              </a:rPr>
              <a:t>ww</a:t>
            </a:r>
            <a:r>
              <a:rPr sz="1400" b="1" spc="65" dirty="0">
                <a:solidFill>
                  <a:srgbClr val="020304"/>
                </a:solidFill>
                <a:latin typeface="Trebuchet MS"/>
                <a:cs typeface="Trebuchet MS"/>
                <a:hlinkClick r:id="rId3"/>
              </a:rPr>
              <a:t>w</a:t>
            </a:r>
            <a:r>
              <a:rPr sz="1400" b="1" spc="-20" dirty="0">
                <a:solidFill>
                  <a:srgbClr val="020304"/>
                </a:solidFill>
                <a:latin typeface="Trebuchet MS"/>
                <a:cs typeface="Trebuchet MS"/>
                <a:hlinkClick r:id="rId3"/>
              </a:rPr>
              <a:t>.mairie-begles.fr/cent</a:t>
            </a:r>
            <a:r>
              <a:rPr sz="1400" b="1" spc="-35" dirty="0">
                <a:solidFill>
                  <a:srgbClr val="020304"/>
                </a:solidFill>
                <a:latin typeface="Trebuchet MS"/>
                <a:cs typeface="Trebuchet MS"/>
                <a:hlinkClick r:id="rId3"/>
              </a:rPr>
              <a:t>r</a:t>
            </a:r>
            <a:r>
              <a:rPr sz="1400" b="1" dirty="0">
                <a:solidFill>
                  <a:srgbClr val="020304"/>
                </a:solidFill>
                <a:latin typeface="Trebuchet MS"/>
                <a:cs typeface="Trebuchet MS"/>
                <a:hlinkClick r:id="rId3"/>
              </a:rPr>
              <a:t>e-so</a:t>
            </a:r>
            <a:r>
              <a:rPr sz="1400" b="1" spc="-45" dirty="0">
                <a:solidFill>
                  <a:srgbClr val="020304"/>
                </a:solidFill>
                <a:latin typeface="Trebuchet MS"/>
                <a:cs typeface="Trebuchet MS"/>
                <a:hlinkClick r:id="rId3"/>
              </a:rPr>
              <a:t>- </a:t>
            </a:r>
            <a:r>
              <a:rPr sz="1400" b="1" spc="-40" dirty="0">
                <a:solidFill>
                  <a:srgbClr val="020304"/>
                </a:solidFill>
                <a:latin typeface="Trebuchet MS"/>
                <a:cs typeface="Trebuchet MS"/>
              </a:rPr>
              <a:t> </a:t>
            </a:r>
            <a:r>
              <a:rPr sz="1400" b="1" spc="-25" dirty="0">
                <a:solidFill>
                  <a:srgbClr val="020304"/>
                </a:solidFill>
                <a:latin typeface="Trebuchet MS"/>
                <a:cs typeface="Trebuchet MS"/>
              </a:rPr>
              <a:t>cial-et-cultu</a:t>
            </a:r>
            <a:r>
              <a:rPr sz="1400" b="1" spc="-40" dirty="0">
                <a:solidFill>
                  <a:srgbClr val="020304"/>
                </a:solidFill>
                <a:latin typeface="Trebuchet MS"/>
                <a:cs typeface="Trebuchet MS"/>
              </a:rPr>
              <a:t>r</a:t>
            </a:r>
            <a:r>
              <a:rPr sz="1400" b="1" spc="-15" dirty="0">
                <a:solidFill>
                  <a:srgbClr val="020304"/>
                </a:solidFill>
                <a:latin typeface="Trebuchet MS"/>
                <a:cs typeface="Trebuchet MS"/>
              </a:rPr>
              <a:t>el-de-lestey/</a:t>
            </a:r>
            <a:endParaRPr sz="1400" dirty="0">
              <a:latin typeface="Trebuchet MS"/>
              <a:cs typeface="Trebuchet MS"/>
            </a:endParaRPr>
          </a:p>
        </p:txBody>
      </p:sp>
      <p:sp>
        <p:nvSpPr>
          <p:cNvPr id="9" name="object 9"/>
          <p:cNvSpPr/>
          <p:nvPr/>
        </p:nvSpPr>
        <p:spPr>
          <a:xfrm>
            <a:off x="3632749" y="1034935"/>
            <a:ext cx="2598926"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3733800" y="1221755"/>
            <a:ext cx="2271179"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a:t>
            </a:r>
            <a:r>
              <a:rPr sz="1800" b="1" spc="-55" dirty="0">
                <a:solidFill>
                  <a:srgbClr val="FFFFFF"/>
                </a:solidFill>
                <a:latin typeface="Trebuchet MS"/>
                <a:cs typeface="Trebuchet MS"/>
              </a:rPr>
              <a:t>1</a:t>
            </a:r>
            <a:endParaRPr sz="1800" dirty="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97909" y="356362"/>
            <a:ext cx="5160645" cy="7416165"/>
            <a:chOff x="4897909" y="356362"/>
            <a:chExt cx="5160645" cy="741616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8348412" y="356362"/>
              <a:ext cx="1709987" cy="1709890"/>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9266139" y="509999"/>
              <a:ext cx="175693" cy="139135"/>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9540339" y="477546"/>
              <a:ext cx="214490" cy="113259"/>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9477242" y="669007"/>
              <a:ext cx="147368" cy="89280"/>
            </a:xfrm>
            <a:prstGeom prst="rect">
              <a:avLst/>
            </a:prstGeom>
          </p:spPr>
        </p:pic>
        <p:pic>
          <p:nvPicPr>
            <p:cNvPr id="15" name="object 15"/>
            <p:cNvPicPr/>
            <p:nvPr/>
          </p:nvPicPr>
          <p:blipFill>
            <a:blip r:embed="rId8" cstate="screen">
              <a:extLst>
                <a:ext uri="{28A0092B-C50C-407E-A947-70E740481C1C}">
                  <a14:useLocalDpi xmlns:a14="http://schemas.microsoft.com/office/drawing/2010/main"/>
                </a:ext>
              </a:extLst>
            </a:blip>
            <a:stretch>
              <a:fillRect/>
            </a:stretch>
          </p:blipFill>
          <p:spPr>
            <a:xfrm>
              <a:off x="9865288" y="433918"/>
              <a:ext cx="164349" cy="99720"/>
            </a:xfrm>
            <a:prstGeom prst="rect">
              <a:avLst/>
            </a:prstGeom>
          </p:spPr>
        </p:pic>
        <p:pic>
          <p:nvPicPr>
            <p:cNvPr id="16" name="object 16"/>
            <p:cNvPicPr/>
            <p:nvPr/>
          </p:nvPicPr>
          <p:blipFill>
            <a:blip r:embed="rId9" cstate="screen">
              <a:extLst>
                <a:ext uri="{28A0092B-C50C-407E-A947-70E740481C1C}">
                  <a14:useLocalDpi xmlns:a14="http://schemas.microsoft.com/office/drawing/2010/main"/>
                </a:ext>
              </a:extLst>
            </a:blip>
            <a:stretch>
              <a:fillRect/>
            </a:stretch>
          </p:blipFill>
          <p:spPr>
            <a:xfrm>
              <a:off x="9737602" y="701145"/>
              <a:ext cx="184029" cy="187738"/>
            </a:xfrm>
            <a:prstGeom prst="rect">
              <a:avLst/>
            </a:prstGeom>
          </p:spPr>
        </p:pic>
        <p:pic>
          <p:nvPicPr>
            <p:cNvPr id="17" name="object 17"/>
            <p:cNvPicPr/>
            <p:nvPr/>
          </p:nvPicPr>
          <p:blipFill>
            <a:blip r:embed="rId10" cstate="screen">
              <a:extLst>
                <a:ext uri="{28A0092B-C50C-407E-A947-70E740481C1C}">
                  <a14:useLocalDpi xmlns:a14="http://schemas.microsoft.com/office/drawing/2010/main"/>
                </a:ext>
              </a:extLst>
            </a:blip>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a:p>
          </p:txBody>
        </p:sp>
        <p:pic>
          <p:nvPicPr>
            <p:cNvPr id="20" name="object 20"/>
            <p:cNvPicPr/>
            <p:nvPr/>
          </p:nvPicPr>
          <p:blipFill>
            <a:blip r:embed="rId11" cstate="screen">
              <a:extLst>
                <a:ext uri="{28A0092B-C50C-407E-A947-70E740481C1C}">
                  <a14:useLocalDpi xmlns:a14="http://schemas.microsoft.com/office/drawing/2010/main"/>
                </a:ext>
              </a:extLst>
            </a:blip>
            <a:stretch>
              <a:fillRect/>
            </a:stretch>
          </p:blipFill>
          <p:spPr>
            <a:xfrm>
              <a:off x="9590875" y="3840480"/>
              <a:ext cx="467525" cy="790930"/>
            </a:xfrm>
            <a:prstGeom prst="rect">
              <a:avLst/>
            </a:prstGeom>
          </p:spPr>
        </p:pic>
        <p:pic>
          <p:nvPicPr>
            <p:cNvPr id="21" name="object 21"/>
            <p:cNvPicPr/>
            <p:nvPr/>
          </p:nvPicPr>
          <p:blipFill>
            <a:blip r:embed="rId12" cstate="screen">
              <a:extLst>
                <a:ext uri="{28A0092B-C50C-407E-A947-70E740481C1C}">
                  <a14:useLocalDpi xmlns:a14="http://schemas.microsoft.com/office/drawing/2010/main"/>
                </a:ext>
              </a:extLst>
            </a:blip>
            <a:stretch>
              <a:fillRect/>
            </a:stretch>
          </p:blipFill>
          <p:spPr>
            <a:xfrm>
              <a:off x="8356600" y="4055236"/>
              <a:ext cx="1200862" cy="895697"/>
            </a:xfrm>
            <a:prstGeom prst="rect">
              <a:avLst/>
            </a:prstGeom>
          </p:spPr>
        </p:pic>
        <p:pic>
          <p:nvPicPr>
            <p:cNvPr id="22" name="object 22"/>
            <p:cNvPicPr/>
            <p:nvPr/>
          </p:nvPicPr>
          <p:blipFill>
            <a:blip r:embed="rId13" cstate="screen">
              <a:extLst>
                <a:ext uri="{28A0092B-C50C-407E-A947-70E740481C1C}">
                  <a14:useLocalDpi xmlns:a14="http://schemas.microsoft.com/office/drawing/2010/main"/>
                </a:ext>
              </a:extLst>
            </a:blip>
            <a:stretch>
              <a:fillRect/>
            </a:stretch>
          </p:blipFill>
          <p:spPr>
            <a:xfrm>
              <a:off x="7755584" y="4407776"/>
              <a:ext cx="522023" cy="627597"/>
            </a:xfrm>
            <a:prstGeom prst="rect">
              <a:avLst/>
            </a:prstGeom>
          </p:spPr>
        </p:pic>
        <p:pic>
          <p:nvPicPr>
            <p:cNvPr id="23" name="object 23"/>
            <p:cNvPicPr/>
            <p:nvPr/>
          </p:nvPicPr>
          <p:blipFill>
            <a:blip r:embed="rId14" cstate="screen">
              <a:extLst>
                <a:ext uri="{28A0092B-C50C-407E-A947-70E740481C1C}">
                  <a14:useLocalDpi xmlns:a14="http://schemas.microsoft.com/office/drawing/2010/main"/>
                </a:ext>
              </a:extLst>
            </a:blip>
            <a:stretch>
              <a:fillRect/>
            </a:stretch>
          </p:blipFill>
          <p:spPr>
            <a:xfrm>
              <a:off x="7153922" y="4479061"/>
              <a:ext cx="499744" cy="563659"/>
            </a:xfrm>
            <a:prstGeom prst="rect">
              <a:avLst/>
            </a:prstGeom>
          </p:spPr>
        </p:pic>
        <p:pic>
          <p:nvPicPr>
            <p:cNvPr id="24" name="object 24"/>
            <p:cNvPicPr/>
            <p:nvPr/>
          </p:nvPicPr>
          <p:blipFill>
            <a:blip r:embed="rId15" cstate="screen">
              <a:extLst>
                <a:ext uri="{28A0092B-C50C-407E-A947-70E740481C1C}">
                  <a14:useLocalDpi xmlns:a14="http://schemas.microsoft.com/office/drawing/2010/main"/>
                </a:ext>
              </a:extLst>
            </a:blip>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a:p>
          </p:txBody>
        </p:sp>
        <p:pic>
          <p:nvPicPr>
            <p:cNvPr id="26" name="object 26"/>
            <p:cNvPicPr/>
            <p:nvPr/>
          </p:nvPicPr>
          <p:blipFill>
            <a:blip r:embed="rId16" cstate="screen">
              <a:extLst>
                <a:ext uri="{28A0092B-C50C-407E-A947-70E740481C1C}">
                  <a14:useLocalDpi xmlns:a14="http://schemas.microsoft.com/office/drawing/2010/main"/>
                </a:ext>
              </a:extLst>
            </a:blip>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a:p>
          </p:txBody>
        </p:sp>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a:p>
          </p:txBody>
        </p:sp>
        <p:pic>
          <p:nvPicPr>
            <p:cNvPr id="30" name="object 30"/>
            <p:cNvPicPr/>
            <p:nvPr/>
          </p:nvPicPr>
          <p:blipFill>
            <a:blip r:embed="rId18" cstate="screen">
              <a:extLst>
                <a:ext uri="{28A0092B-C50C-407E-A947-70E740481C1C}">
                  <a14:useLocalDpi xmlns:a14="http://schemas.microsoft.com/office/drawing/2010/main"/>
                </a:ext>
              </a:extLst>
            </a:blip>
            <a:stretch>
              <a:fillRect/>
            </a:stretch>
          </p:blipFill>
          <p:spPr>
            <a:xfrm>
              <a:off x="9103600" y="2974923"/>
              <a:ext cx="762723" cy="777239"/>
            </a:xfrm>
            <a:prstGeom prst="rect">
              <a:avLst/>
            </a:prstGeom>
          </p:spPr>
        </p:pic>
        <p:pic>
          <p:nvPicPr>
            <p:cNvPr id="31" name="object 31"/>
            <p:cNvPicPr/>
            <p:nvPr/>
          </p:nvPicPr>
          <p:blipFill>
            <a:blip r:embed="rId19" cstate="screen">
              <a:extLst>
                <a:ext uri="{28A0092B-C50C-407E-A947-70E740481C1C}">
                  <a14:useLocalDpi xmlns:a14="http://schemas.microsoft.com/office/drawing/2010/main"/>
                </a:ext>
              </a:extLst>
            </a:blip>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screen">
              <a:extLst>
                <a:ext uri="{28A0092B-C50C-407E-A947-70E740481C1C}">
                  <a14:useLocalDpi xmlns:a14="http://schemas.microsoft.com/office/drawing/2010/main"/>
                </a:ext>
              </a:extLst>
            </a:blip>
            <a:stretch>
              <a:fillRect/>
            </a:stretch>
          </p:blipFill>
          <p:spPr>
            <a:xfrm>
              <a:off x="7036589" y="2889618"/>
              <a:ext cx="3021810" cy="287565"/>
            </a:xfrm>
            <a:prstGeom prst="rect">
              <a:avLst/>
            </a:prstGeom>
          </p:spPr>
        </p:pic>
        <p:pic>
          <p:nvPicPr>
            <p:cNvPr id="34" name="object 34"/>
            <p:cNvPicPr/>
            <p:nvPr/>
          </p:nvPicPr>
          <p:blipFill>
            <a:blip r:embed="rId21" cstate="screen">
              <a:extLst>
                <a:ext uri="{28A0092B-C50C-407E-A947-70E740481C1C}">
                  <a14:useLocalDpi xmlns:a14="http://schemas.microsoft.com/office/drawing/2010/main"/>
                </a:ext>
              </a:extLst>
            </a:blip>
            <a:stretch>
              <a:fillRect/>
            </a:stretch>
          </p:blipFill>
          <p:spPr>
            <a:xfrm>
              <a:off x="5577977" y="7496073"/>
              <a:ext cx="251094" cy="276326"/>
            </a:xfrm>
            <a:prstGeom prst="rect">
              <a:avLst/>
            </a:prstGeom>
          </p:spPr>
        </p:pic>
        <p:pic>
          <p:nvPicPr>
            <p:cNvPr id="35" name="object 35"/>
            <p:cNvPicPr/>
            <p:nvPr/>
          </p:nvPicPr>
          <p:blipFill>
            <a:blip r:embed="rId22" cstate="screen">
              <a:extLst>
                <a:ext uri="{28A0092B-C50C-407E-A947-70E740481C1C}">
                  <a14:useLocalDpi xmlns:a14="http://schemas.microsoft.com/office/drawing/2010/main"/>
                </a:ext>
              </a:extLst>
            </a:blip>
            <a:stretch>
              <a:fillRect/>
            </a:stretch>
          </p:blipFill>
          <p:spPr>
            <a:xfrm>
              <a:off x="5960528" y="7592123"/>
              <a:ext cx="364324" cy="180276"/>
            </a:xfrm>
            <a:prstGeom prst="rect">
              <a:avLst/>
            </a:prstGeom>
          </p:spPr>
        </p:pic>
        <p:pic>
          <p:nvPicPr>
            <p:cNvPr id="36" name="object 36"/>
            <p:cNvPicPr/>
            <p:nvPr/>
          </p:nvPicPr>
          <p:blipFill>
            <a:blip r:embed="rId23" cstate="screen">
              <a:extLst>
                <a:ext uri="{28A0092B-C50C-407E-A947-70E740481C1C}">
                  <a14:useLocalDpi xmlns:a14="http://schemas.microsoft.com/office/drawing/2010/main"/>
                </a:ext>
              </a:extLst>
            </a:blip>
            <a:stretch>
              <a:fillRect/>
            </a:stretch>
          </p:blipFill>
          <p:spPr>
            <a:xfrm>
              <a:off x="5114376" y="4761826"/>
              <a:ext cx="978283" cy="2855411"/>
            </a:xfrm>
            <a:prstGeom prst="rect">
              <a:avLst/>
            </a:prstGeom>
          </p:spPr>
        </p:pic>
        <p:pic>
          <p:nvPicPr>
            <p:cNvPr id="37" name="object 37"/>
            <p:cNvPicPr/>
            <p:nvPr/>
          </p:nvPicPr>
          <p:blipFill>
            <a:blip r:embed="rId24" cstate="screen">
              <a:extLst>
                <a:ext uri="{28A0092B-C50C-407E-A947-70E740481C1C}">
                  <a14:useLocalDpi xmlns:a14="http://schemas.microsoft.com/office/drawing/2010/main"/>
                </a:ext>
              </a:extLst>
            </a:blip>
            <a:stretch>
              <a:fillRect/>
            </a:stretch>
          </p:blipFill>
          <p:spPr>
            <a:xfrm>
              <a:off x="5289550" y="5175288"/>
              <a:ext cx="281241" cy="74587"/>
            </a:xfrm>
            <a:prstGeom prst="rect">
              <a:avLst/>
            </a:prstGeom>
          </p:spPr>
        </p:pic>
        <p:pic>
          <p:nvPicPr>
            <p:cNvPr id="38" name="object 38"/>
            <p:cNvPicPr/>
            <p:nvPr/>
          </p:nvPicPr>
          <p:blipFill>
            <a:blip r:embed="rId25" cstate="screen">
              <a:extLst>
                <a:ext uri="{28A0092B-C50C-407E-A947-70E740481C1C}">
                  <a14:useLocalDpi xmlns:a14="http://schemas.microsoft.com/office/drawing/2010/main"/>
                </a:ext>
              </a:extLst>
            </a:blip>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a:p>
          </p:txBody>
        </p:sp>
        <p:pic>
          <p:nvPicPr>
            <p:cNvPr id="40" name="object 40"/>
            <p:cNvPicPr/>
            <p:nvPr/>
          </p:nvPicPr>
          <p:blipFill>
            <a:blip r:embed="rId26" cstate="screen">
              <a:extLst>
                <a:ext uri="{28A0092B-C50C-407E-A947-70E740481C1C}">
                  <a14:useLocalDpi xmlns:a14="http://schemas.microsoft.com/office/drawing/2010/main"/>
                </a:ext>
              </a:extLst>
            </a:blip>
            <a:stretch>
              <a:fillRect/>
            </a:stretch>
          </p:blipFill>
          <p:spPr>
            <a:xfrm>
              <a:off x="5173318" y="5332476"/>
              <a:ext cx="231845" cy="416334"/>
            </a:xfrm>
            <a:prstGeom prst="rect">
              <a:avLst/>
            </a:prstGeom>
          </p:spPr>
        </p:pic>
        <p:pic>
          <p:nvPicPr>
            <p:cNvPr id="41" name="object 41"/>
            <p:cNvPicPr/>
            <p:nvPr/>
          </p:nvPicPr>
          <p:blipFill>
            <a:blip r:embed="rId27" cstate="screen">
              <a:extLst>
                <a:ext uri="{28A0092B-C50C-407E-A947-70E740481C1C}">
                  <a14:useLocalDpi xmlns:a14="http://schemas.microsoft.com/office/drawing/2010/main"/>
                </a:ext>
              </a:extLst>
            </a:blip>
            <a:stretch>
              <a:fillRect/>
            </a:stretch>
          </p:blipFill>
          <p:spPr>
            <a:xfrm>
              <a:off x="5478724" y="4397083"/>
              <a:ext cx="406292" cy="471005"/>
            </a:xfrm>
            <a:prstGeom prst="rect">
              <a:avLst/>
            </a:prstGeom>
          </p:spPr>
        </p:pic>
        <p:pic>
          <p:nvPicPr>
            <p:cNvPr id="42" name="object 42"/>
            <p:cNvPicPr/>
            <p:nvPr/>
          </p:nvPicPr>
          <p:blipFill>
            <a:blip r:embed="rId28" cstate="screen">
              <a:extLst>
                <a:ext uri="{28A0092B-C50C-407E-A947-70E740481C1C}">
                  <a14:useLocalDpi xmlns:a14="http://schemas.microsoft.com/office/drawing/2010/main"/>
                </a:ext>
              </a:extLst>
            </a:blip>
            <a:stretch>
              <a:fillRect/>
            </a:stretch>
          </p:blipFill>
          <p:spPr>
            <a:xfrm>
              <a:off x="5875172" y="4424603"/>
              <a:ext cx="1921208" cy="1527973"/>
            </a:xfrm>
            <a:prstGeom prst="rect">
              <a:avLst/>
            </a:prstGeom>
          </p:spPr>
        </p:pic>
        <p:pic>
          <p:nvPicPr>
            <p:cNvPr id="43" name="object 43"/>
            <p:cNvPicPr/>
            <p:nvPr/>
          </p:nvPicPr>
          <p:blipFill>
            <a:blip r:embed="rId29" cstate="screen">
              <a:extLst>
                <a:ext uri="{28A0092B-C50C-407E-A947-70E740481C1C}">
                  <a14:useLocalDpi xmlns:a14="http://schemas.microsoft.com/office/drawing/2010/main"/>
                </a:ext>
              </a:extLst>
            </a:blip>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a:p>
          </p:txBody>
        </p:sp>
        <p:pic>
          <p:nvPicPr>
            <p:cNvPr id="45" name="object 45"/>
            <p:cNvPicPr/>
            <p:nvPr/>
          </p:nvPicPr>
          <p:blipFill>
            <a:blip r:embed="rId30" cstate="screen">
              <a:extLst>
                <a:ext uri="{28A0092B-C50C-407E-A947-70E740481C1C}">
                  <a14:useLocalDpi xmlns:a14="http://schemas.microsoft.com/office/drawing/2010/main"/>
                </a:ext>
              </a:extLst>
            </a:blip>
            <a:stretch>
              <a:fillRect/>
            </a:stretch>
          </p:blipFill>
          <p:spPr>
            <a:xfrm>
              <a:off x="6418979" y="5268426"/>
              <a:ext cx="507575" cy="70789"/>
            </a:xfrm>
            <a:prstGeom prst="rect">
              <a:avLst/>
            </a:prstGeom>
          </p:spPr>
        </p:pic>
        <p:pic>
          <p:nvPicPr>
            <p:cNvPr id="46" name="object 46"/>
            <p:cNvPicPr/>
            <p:nvPr/>
          </p:nvPicPr>
          <p:blipFill>
            <a:blip r:embed="rId31" cstate="screen">
              <a:extLst>
                <a:ext uri="{28A0092B-C50C-407E-A947-70E740481C1C}">
                  <a14:useLocalDpi xmlns:a14="http://schemas.microsoft.com/office/drawing/2010/main"/>
                </a:ext>
              </a:extLst>
            </a:blip>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a:p>
          </p:txBody>
        </p:sp>
        <p:pic>
          <p:nvPicPr>
            <p:cNvPr id="48" name="object 48"/>
            <p:cNvPicPr/>
            <p:nvPr/>
          </p:nvPicPr>
          <p:blipFill>
            <a:blip r:embed="rId32" cstate="screen">
              <a:extLst>
                <a:ext uri="{28A0092B-C50C-407E-A947-70E740481C1C}">
                  <a14:useLocalDpi xmlns:a14="http://schemas.microsoft.com/office/drawing/2010/main"/>
                </a:ext>
              </a:extLst>
            </a:blip>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7" y="1562906"/>
            <a:ext cx="2600960" cy="756920"/>
          </a:xfrm>
          <a:prstGeom prst="rect">
            <a:avLst/>
          </a:prstGeom>
        </p:spPr>
        <p:txBody>
          <a:bodyPr vert="horz" wrap="square" lIns="0" tIns="12700" rIns="0" bIns="0" rtlCol="0">
            <a:spAutoFit/>
          </a:bodyPr>
          <a:lstStyle/>
          <a:p>
            <a:pPr marL="12700" marR="5080">
              <a:lnSpc>
                <a:spcPct val="100000"/>
              </a:lnSpc>
              <a:spcBef>
                <a:spcPts val="100"/>
              </a:spcBef>
            </a:pPr>
            <a:r>
              <a:rPr sz="2400" b="0" spc="165" dirty="0">
                <a:solidFill>
                  <a:srgbClr val="020304"/>
                </a:solidFill>
                <a:latin typeface="Trebuchet MS"/>
                <a:cs typeface="Trebuchet MS"/>
              </a:rPr>
              <a:t>BISTROT</a:t>
            </a:r>
            <a:r>
              <a:rPr sz="2400" b="0" spc="-30" dirty="0">
                <a:solidFill>
                  <a:srgbClr val="020304"/>
                </a:solidFill>
                <a:latin typeface="Trebuchet MS"/>
                <a:cs typeface="Trebuchet MS"/>
              </a:rPr>
              <a:t> </a:t>
            </a:r>
            <a:r>
              <a:rPr sz="2400" b="0" spc="250" dirty="0">
                <a:solidFill>
                  <a:srgbClr val="020304"/>
                </a:solidFill>
                <a:latin typeface="Trebuchet MS"/>
                <a:cs typeface="Trebuchet MS"/>
              </a:rPr>
              <a:t>MOBILE </a:t>
            </a:r>
            <a:r>
              <a:rPr sz="2400" b="0" spc="-715" dirty="0">
                <a:solidFill>
                  <a:srgbClr val="020304"/>
                </a:solidFill>
                <a:latin typeface="Trebuchet MS"/>
                <a:cs typeface="Trebuchet MS"/>
              </a:rPr>
              <a:t> </a:t>
            </a:r>
            <a:r>
              <a:rPr sz="2400" b="0" spc="245" dirty="0">
                <a:solidFill>
                  <a:srgbClr val="020304"/>
                </a:solidFill>
                <a:latin typeface="Trebuchet MS"/>
                <a:cs typeface="Trebuchet MS"/>
              </a:rPr>
              <a:t>DE</a:t>
            </a:r>
            <a:r>
              <a:rPr sz="2400" b="0" spc="30" dirty="0">
                <a:solidFill>
                  <a:srgbClr val="020304"/>
                </a:solidFill>
                <a:latin typeface="Trebuchet MS"/>
                <a:cs typeface="Trebuchet MS"/>
              </a:rPr>
              <a:t> </a:t>
            </a:r>
            <a:r>
              <a:rPr sz="2400" b="0" spc="-120" dirty="0">
                <a:solidFill>
                  <a:srgbClr val="020304"/>
                </a:solidFill>
                <a:latin typeface="Trebuchet MS"/>
                <a:cs typeface="Trebuchet MS"/>
              </a:rPr>
              <a:t>L’</a:t>
            </a:r>
            <a:r>
              <a:rPr sz="2400" b="0" spc="3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a:latin typeface="Trebuchet MS"/>
              <a:cs typeface="Trebuchet MS"/>
            </a:endParaRPr>
          </a:p>
        </p:txBody>
      </p:sp>
      <p:sp>
        <p:nvSpPr>
          <p:cNvPr id="50" name="object 50"/>
          <p:cNvSpPr txBox="1"/>
          <p:nvPr/>
        </p:nvSpPr>
        <p:spPr>
          <a:xfrm>
            <a:off x="1170606" y="2319826"/>
            <a:ext cx="4206199" cy="5368136"/>
          </a:xfrm>
          <a:prstGeom prst="rect">
            <a:avLst/>
          </a:prstGeom>
        </p:spPr>
        <p:txBody>
          <a:bodyPr vert="horz" wrap="square" lIns="0" tIns="12700" rIns="0" bIns="0" rtlCol="0">
            <a:spAutoFit/>
          </a:bodyPr>
          <a:lstStyle/>
          <a:p>
            <a:pPr marL="12700">
              <a:lnSpc>
                <a:spcPct val="100000"/>
              </a:lnSpc>
              <a:spcBef>
                <a:spcPts val="100"/>
              </a:spcBef>
            </a:pPr>
            <a:r>
              <a:rPr lang="pl-PL" sz="2100" spc="35" dirty="0">
                <a:solidFill>
                  <a:srgbClr val="1D1D1B"/>
                </a:solidFill>
                <a:latin typeface="Trebuchet MS"/>
                <a:cs typeface="Trebuchet MS"/>
              </a:rPr>
              <a:t>Na czym polega jego innowacyjność</a:t>
            </a:r>
            <a:r>
              <a:rPr sz="2100" spc="-90" dirty="0">
                <a:solidFill>
                  <a:srgbClr val="1D1D1B"/>
                </a:solidFill>
                <a:latin typeface="Trebuchet MS"/>
                <a:cs typeface="Trebuchet MS"/>
              </a:rPr>
              <a:t>...</a:t>
            </a:r>
            <a:endParaRPr sz="2100" dirty="0">
              <a:latin typeface="Trebuchet MS"/>
              <a:cs typeface="Trebuchet MS"/>
            </a:endParaRPr>
          </a:p>
          <a:p>
            <a:pPr marL="12700" marR="5080">
              <a:lnSpc>
                <a:spcPct val="100000"/>
              </a:lnSpc>
              <a:spcBef>
                <a:spcPts val="2100"/>
              </a:spcBef>
              <a:buChar char="•"/>
              <a:tabLst>
                <a:tab pos="191135" algn="l"/>
              </a:tabLst>
            </a:pPr>
            <a:r>
              <a:rPr lang="pl-PL" sz="1800" spc="5" dirty="0">
                <a:solidFill>
                  <a:srgbClr val="1D1D1B"/>
                </a:solidFill>
                <a:latin typeface="Trebuchet MS"/>
                <a:cs typeface="Trebuchet MS"/>
              </a:rPr>
              <a:t>Dzięki temu projektowi młodzi ludzie mogą pracować w parach przy jedzeniu,</a:t>
            </a:r>
            <a:br>
              <a:rPr lang="pl-PL" sz="1800" spc="5" dirty="0">
                <a:solidFill>
                  <a:srgbClr val="1D1D1B"/>
                </a:solidFill>
                <a:latin typeface="Trebuchet MS"/>
                <a:cs typeface="Trebuchet MS"/>
              </a:rPr>
            </a:br>
            <a:r>
              <a:rPr lang="pl-PL" sz="1800" spc="5" dirty="0">
                <a:solidFill>
                  <a:srgbClr val="1D1D1B"/>
                </a:solidFill>
                <a:latin typeface="Trebuchet MS"/>
                <a:cs typeface="Trebuchet MS"/>
              </a:rPr>
              <a:t>pod opieką wolontariusza i pod nadzorem kucharza</a:t>
            </a:r>
            <a:r>
              <a:rPr lang="pl-PL" sz="1800" b="1" spc="5" dirty="0">
                <a:solidFill>
                  <a:srgbClr val="1D1D1B"/>
                </a:solidFill>
                <a:latin typeface="Trebuchet MS"/>
                <a:cs typeface="Trebuchet MS"/>
              </a:rPr>
              <a:t>. Dzięki temu odkrywają branżę gastronomiczną </a:t>
            </a:r>
            <a:br>
              <a:rPr lang="pl-PL" sz="1800" b="1" spc="5" dirty="0">
                <a:solidFill>
                  <a:srgbClr val="1D1D1B"/>
                </a:solidFill>
                <a:latin typeface="Trebuchet MS"/>
                <a:cs typeface="Trebuchet MS"/>
              </a:rPr>
            </a:br>
            <a:r>
              <a:rPr lang="pl-PL" sz="1800" b="1" spc="5" dirty="0">
                <a:solidFill>
                  <a:srgbClr val="1D1D1B"/>
                </a:solidFill>
                <a:latin typeface="Trebuchet MS"/>
                <a:cs typeface="Trebuchet MS"/>
              </a:rPr>
              <a:t>i budują relacje z mieszkańcami dzielnic</a:t>
            </a:r>
            <a:r>
              <a:rPr lang="pl-PL" sz="1800" spc="5" dirty="0">
                <a:solidFill>
                  <a:srgbClr val="1D1D1B"/>
                </a:solidFill>
                <a:latin typeface="Trebuchet MS"/>
                <a:cs typeface="Trebuchet MS"/>
              </a:rPr>
              <a:t>.</a:t>
            </a:r>
          </a:p>
          <a:p>
            <a:pPr>
              <a:lnSpc>
                <a:spcPct val="100000"/>
              </a:lnSpc>
              <a:spcBef>
                <a:spcPts val="10"/>
              </a:spcBef>
              <a:buClr>
                <a:srgbClr val="1D1D1B"/>
              </a:buClr>
            </a:pPr>
            <a:endParaRPr sz="1850" dirty="0">
              <a:latin typeface="Trebuchet MS"/>
              <a:cs typeface="Trebuchet MS"/>
            </a:endParaRPr>
          </a:p>
          <a:p>
            <a:pPr marL="12700" marR="129539">
              <a:lnSpc>
                <a:spcPct val="100000"/>
              </a:lnSpc>
              <a:buChar char="•"/>
              <a:tabLst>
                <a:tab pos="191135" algn="l"/>
              </a:tabLst>
            </a:pPr>
            <a:r>
              <a:rPr lang="pl-PL" spc="-75" dirty="0">
                <a:solidFill>
                  <a:srgbClr val="1D1D1B"/>
                </a:solidFill>
                <a:latin typeface="Trebuchet MS"/>
                <a:cs typeface="Trebuchet MS"/>
              </a:rPr>
              <a:t>Uczestnicy są</a:t>
            </a:r>
            <a:r>
              <a:rPr lang="pl-PL" sz="1800" spc="-75" dirty="0">
                <a:solidFill>
                  <a:srgbClr val="1D1D1B"/>
                </a:solidFill>
                <a:latin typeface="Trebuchet MS"/>
                <a:cs typeface="Trebuchet MS"/>
              </a:rPr>
              <a:t> rekrutowani na tygodniowe sesje, podczas których otrzymują wynagrodzenie. Rekrutacja odbywa się we współpracy z różnymi organizacjami społecznymi w mieście. </a:t>
            </a:r>
            <a:endParaRPr lang="en-US" sz="1850" dirty="0">
              <a:latin typeface="Trebuchet MS"/>
              <a:cs typeface="Trebuchet MS"/>
            </a:endParaRPr>
          </a:p>
          <a:p>
            <a:pPr marL="12700" marR="237490">
              <a:lnSpc>
                <a:spcPct val="100000"/>
              </a:lnSpc>
              <a:buChar char="•"/>
              <a:tabLst>
                <a:tab pos="191135" algn="l"/>
              </a:tabLst>
            </a:pPr>
            <a:r>
              <a:rPr lang="pl-PL" sz="1800" spc="-70" dirty="0">
                <a:solidFill>
                  <a:srgbClr val="1D1D1B"/>
                </a:solidFill>
                <a:latin typeface="Trebuchet MS"/>
                <a:cs typeface="Trebuchet MS"/>
              </a:rPr>
              <a:t>Mobilne bistro wyznaje też filozofię zero waste, która jest wpajana młodym ludziom</a:t>
            </a:r>
            <a:r>
              <a:rPr sz="1800" spc="-65" dirty="0">
                <a:solidFill>
                  <a:srgbClr val="1D1D1B"/>
                </a:solidFill>
                <a:latin typeface="Trebuchet MS"/>
                <a:cs typeface="Trebuchet MS"/>
              </a:rPr>
              <a:t>.</a:t>
            </a:r>
            <a:endParaRPr sz="1800" dirty="0">
              <a:latin typeface="Trebuchet MS"/>
              <a:cs typeface="Trebuchet MS"/>
            </a:endParaRPr>
          </a:p>
        </p:txBody>
      </p:sp>
      <p:sp>
        <p:nvSpPr>
          <p:cNvPr id="51" name="object 51"/>
          <p:cNvSpPr/>
          <p:nvPr/>
        </p:nvSpPr>
        <p:spPr>
          <a:xfrm>
            <a:off x="1380595" y="939218"/>
            <a:ext cx="2658005"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53" name="pole tekstowe 52">
            <a:extLst>
              <a:ext uri="{FF2B5EF4-FFF2-40B4-BE49-F238E27FC236}">
                <a16:creationId xmlns:a16="http://schemas.microsoft.com/office/drawing/2014/main" id="{180F9B7E-5EFD-FA1E-F550-D6A00B13C6CB}"/>
              </a:ext>
            </a:extLst>
          </p:cNvPr>
          <p:cNvSpPr txBox="1"/>
          <p:nvPr/>
        </p:nvSpPr>
        <p:spPr>
          <a:xfrm>
            <a:off x="1395369" y="973659"/>
            <a:ext cx="3392225" cy="369332"/>
          </a:xfrm>
          <a:prstGeom prst="rect">
            <a:avLst/>
          </a:prstGeom>
          <a:noFill/>
        </p:spPr>
        <p:txBody>
          <a:bodyPr wrap="square" rtlCol="0">
            <a:spAutoFit/>
          </a:bodyPr>
          <a:lstStyle/>
          <a:p>
            <a:r>
              <a:rPr lang="pl-PL" b="1" dirty="0">
                <a:solidFill>
                  <a:schemeClr val="bg1"/>
                </a:solidFill>
              </a:rPr>
              <a:t>Studium Przypadku kont.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9020"/>
          </a:xfrm>
          <a:prstGeom prst="rect">
            <a:avLst/>
          </a:prstGeom>
        </p:spPr>
        <p:txBody>
          <a:bodyPr vert="horz" wrap="square" lIns="0" tIns="12700" rIns="0" bIns="0" rtlCol="0">
            <a:spAutoFit/>
          </a:bodyPr>
          <a:lstStyle/>
          <a:p>
            <a:pPr marL="12700">
              <a:lnSpc>
                <a:spcPts val="7920"/>
              </a:lnSpc>
              <a:spcBef>
                <a:spcPts val="100"/>
              </a:spcBef>
            </a:pPr>
            <a:r>
              <a:rPr lang="pl-PL" sz="7200" b="0" spc="530" dirty="0">
                <a:solidFill>
                  <a:srgbClr val="1D1D1B"/>
                </a:solidFill>
                <a:latin typeface="Trebuchet MS"/>
                <a:cs typeface="Trebuchet MS"/>
              </a:rPr>
              <a:t>Definicja i Teoria</a:t>
            </a:r>
            <a:endParaRPr sz="7200" dirty="0">
              <a:latin typeface="Trebuchet MS"/>
              <a:cs typeface="Trebuchet MS"/>
            </a:endParaRPr>
          </a:p>
        </p:txBody>
      </p:sp>
      <p:sp>
        <p:nvSpPr>
          <p:cNvPr id="9" name="object 9"/>
          <p:cNvSpPr txBox="1"/>
          <p:nvPr/>
        </p:nvSpPr>
        <p:spPr>
          <a:xfrm>
            <a:off x="1200386" y="3211041"/>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1</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Czym jest kultura uliczna </a:t>
            </a:r>
            <a:br>
              <a:rPr lang="pl-PL" sz="2100" b="1" i="1" spc="10" dirty="0">
                <a:solidFill>
                  <a:srgbClr val="1D1D1B"/>
                </a:solidFill>
                <a:latin typeface="Trebuchet MS"/>
                <a:cs typeface="Trebuchet MS"/>
              </a:rPr>
            </a:br>
            <a:r>
              <a:rPr lang="pl-PL" sz="2100" b="1" i="1" spc="10" dirty="0">
                <a:solidFill>
                  <a:srgbClr val="1D1D1B"/>
                </a:solidFill>
                <a:latin typeface="Trebuchet MS"/>
                <a:cs typeface="Trebuchet MS"/>
              </a:rPr>
              <a:t>i jak tworzy okazje dla przedsiębiorczości</a:t>
            </a:r>
            <a:r>
              <a:rPr sz="2100" b="1" i="1" spc="-50" dirty="0">
                <a:solidFill>
                  <a:srgbClr val="1D1D1B"/>
                </a:solidFill>
                <a:latin typeface="Trebuchet MS"/>
                <a:cs typeface="Trebuchet MS"/>
              </a:rPr>
              <a:t>?</a:t>
            </a:r>
            <a:endParaRPr sz="21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820"/>
            <a:ext cx="6718934" cy="7761605"/>
            <a:chOff x="0" y="10820"/>
            <a:chExt cx="6718934" cy="7761605"/>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10820"/>
              <a:ext cx="6718925" cy="7365999"/>
            </a:xfrm>
            <a:prstGeom prst="rect">
              <a:avLst/>
            </a:prstGeom>
          </p:spPr>
        </p:pic>
        <p:sp>
          <p:nvSpPr>
            <p:cNvPr id="4" name="object 4"/>
            <p:cNvSpPr/>
            <p:nvPr/>
          </p:nvSpPr>
          <p:spPr>
            <a:xfrm>
              <a:off x="2023471" y="1198666"/>
              <a:ext cx="4034154" cy="6448425"/>
            </a:xfrm>
            <a:custGeom>
              <a:avLst/>
              <a:gdLst/>
              <a:ahLst/>
              <a:cxnLst/>
              <a:rect l="l" t="t" r="r" b="b"/>
              <a:pathLst>
                <a:path w="4034154" h="6448425">
                  <a:moveTo>
                    <a:pt x="3213590" y="0"/>
                  </a:moveTo>
                  <a:lnTo>
                    <a:pt x="3175104" y="655"/>
                  </a:lnTo>
                  <a:lnTo>
                    <a:pt x="3136487" y="3150"/>
                  </a:lnTo>
                  <a:lnTo>
                    <a:pt x="3097773" y="7476"/>
                  </a:lnTo>
                  <a:lnTo>
                    <a:pt x="3058996" y="13624"/>
                  </a:lnTo>
                  <a:lnTo>
                    <a:pt x="3020189" y="21584"/>
                  </a:lnTo>
                  <a:lnTo>
                    <a:pt x="2981387" y="31348"/>
                  </a:lnTo>
                  <a:lnTo>
                    <a:pt x="2942623" y="42906"/>
                  </a:lnTo>
                  <a:lnTo>
                    <a:pt x="2903931" y="56250"/>
                  </a:lnTo>
                  <a:lnTo>
                    <a:pt x="2865346" y="71369"/>
                  </a:lnTo>
                  <a:lnTo>
                    <a:pt x="2826900" y="88256"/>
                  </a:lnTo>
                  <a:lnTo>
                    <a:pt x="2788628" y="106900"/>
                  </a:lnTo>
                  <a:lnTo>
                    <a:pt x="2750564" y="127294"/>
                  </a:lnTo>
                  <a:lnTo>
                    <a:pt x="2712741" y="149427"/>
                  </a:lnTo>
                  <a:lnTo>
                    <a:pt x="2675193" y="173290"/>
                  </a:lnTo>
                  <a:lnTo>
                    <a:pt x="2637955" y="198876"/>
                  </a:lnTo>
                  <a:lnTo>
                    <a:pt x="2601059" y="226173"/>
                  </a:lnTo>
                  <a:lnTo>
                    <a:pt x="2564541" y="255174"/>
                  </a:lnTo>
                  <a:lnTo>
                    <a:pt x="2528433" y="285870"/>
                  </a:lnTo>
                  <a:lnTo>
                    <a:pt x="2492770" y="318250"/>
                  </a:lnTo>
                  <a:lnTo>
                    <a:pt x="2457586" y="352306"/>
                  </a:lnTo>
                  <a:lnTo>
                    <a:pt x="2422914" y="388030"/>
                  </a:lnTo>
                  <a:lnTo>
                    <a:pt x="2388788" y="425411"/>
                  </a:lnTo>
                  <a:lnTo>
                    <a:pt x="2355242" y="464440"/>
                  </a:lnTo>
                  <a:lnTo>
                    <a:pt x="2322310" y="505110"/>
                  </a:lnTo>
                  <a:lnTo>
                    <a:pt x="2290026" y="547410"/>
                  </a:lnTo>
                  <a:lnTo>
                    <a:pt x="2258423" y="591331"/>
                  </a:lnTo>
                  <a:lnTo>
                    <a:pt x="2227536" y="636865"/>
                  </a:lnTo>
                  <a:lnTo>
                    <a:pt x="2197399" y="684001"/>
                  </a:lnTo>
                  <a:lnTo>
                    <a:pt x="2168044" y="732732"/>
                  </a:lnTo>
                  <a:lnTo>
                    <a:pt x="2139507" y="783048"/>
                  </a:lnTo>
                  <a:lnTo>
                    <a:pt x="2111820" y="834940"/>
                  </a:lnTo>
                  <a:lnTo>
                    <a:pt x="2085019" y="888398"/>
                  </a:lnTo>
                  <a:lnTo>
                    <a:pt x="2059136" y="943414"/>
                  </a:lnTo>
                  <a:lnTo>
                    <a:pt x="2034205" y="999979"/>
                  </a:lnTo>
                  <a:lnTo>
                    <a:pt x="2013801" y="1049242"/>
                  </a:lnTo>
                  <a:lnTo>
                    <a:pt x="1994444" y="1098831"/>
                  </a:lnTo>
                  <a:lnTo>
                    <a:pt x="1976134" y="1148700"/>
                  </a:lnTo>
                  <a:lnTo>
                    <a:pt x="1958872" y="1198805"/>
                  </a:lnTo>
                  <a:lnTo>
                    <a:pt x="1942657" y="1249101"/>
                  </a:lnTo>
                  <a:lnTo>
                    <a:pt x="1927491" y="1299542"/>
                  </a:lnTo>
                  <a:lnTo>
                    <a:pt x="1913372" y="1350084"/>
                  </a:lnTo>
                  <a:lnTo>
                    <a:pt x="1900303" y="1400681"/>
                  </a:lnTo>
                  <a:lnTo>
                    <a:pt x="1888282" y="1451289"/>
                  </a:lnTo>
                  <a:lnTo>
                    <a:pt x="1877311" y="1501863"/>
                  </a:lnTo>
                  <a:lnTo>
                    <a:pt x="1867390" y="1552358"/>
                  </a:lnTo>
                  <a:lnTo>
                    <a:pt x="1858518" y="1602728"/>
                  </a:lnTo>
                  <a:lnTo>
                    <a:pt x="1850697" y="1652930"/>
                  </a:lnTo>
                  <a:lnTo>
                    <a:pt x="1843926" y="1702917"/>
                  </a:lnTo>
                  <a:lnTo>
                    <a:pt x="1838206" y="1752644"/>
                  </a:lnTo>
                  <a:lnTo>
                    <a:pt x="1831692" y="1802807"/>
                  </a:lnTo>
                  <a:lnTo>
                    <a:pt x="1822750" y="1852337"/>
                  </a:lnTo>
                  <a:lnTo>
                    <a:pt x="1811429" y="1901156"/>
                  </a:lnTo>
                  <a:lnTo>
                    <a:pt x="1797780" y="1949187"/>
                  </a:lnTo>
                  <a:lnTo>
                    <a:pt x="1781855" y="1996353"/>
                  </a:lnTo>
                  <a:lnTo>
                    <a:pt x="1763703" y="2042576"/>
                  </a:lnTo>
                  <a:lnTo>
                    <a:pt x="1743375" y="2087780"/>
                  </a:lnTo>
                  <a:lnTo>
                    <a:pt x="1720922" y="2131888"/>
                  </a:lnTo>
                  <a:lnTo>
                    <a:pt x="1696394" y="2174821"/>
                  </a:lnTo>
                  <a:lnTo>
                    <a:pt x="1669842" y="2216504"/>
                  </a:lnTo>
                  <a:lnTo>
                    <a:pt x="1641316" y="2256858"/>
                  </a:lnTo>
                  <a:lnTo>
                    <a:pt x="1610868" y="2295807"/>
                  </a:lnTo>
                  <a:lnTo>
                    <a:pt x="1578547" y="2333273"/>
                  </a:lnTo>
                  <a:lnTo>
                    <a:pt x="1544404" y="2369180"/>
                  </a:lnTo>
                  <a:lnTo>
                    <a:pt x="1508490" y="2403449"/>
                  </a:lnTo>
                  <a:lnTo>
                    <a:pt x="1470855" y="2436004"/>
                  </a:lnTo>
                  <a:lnTo>
                    <a:pt x="1431550" y="2466768"/>
                  </a:lnTo>
                  <a:lnTo>
                    <a:pt x="1390625" y="2495662"/>
                  </a:lnTo>
                  <a:lnTo>
                    <a:pt x="1348132" y="2522612"/>
                  </a:lnTo>
                  <a:lnTo>
                    <a:pt x="1304120" y="2547537"/>
                  </a:lnTo>
                  <a:lnTo>
                    <a:pt x="1265476" y="2568743"/>
                  </a:lnTo>
                  <a:lnTo>
                    <a:pt x="1227061" y="2590983"/>
                  </a:lnTo>
                  <a:lnTo>
                    <a:pt x="1188892" y="2614249"/>
                  </a:lnTo>
                  <a:lnTo>
                    <a:pt x="1150986" y="2638530"/>
                  </a:lnTo>
                  <a:lnTo>
                    <a:pt x="1113361" y="2663816"/>
                  </a:lnTo>
                  <a:lnTo>
                    <a:pt x="1076035" y="2690096"/>
                  </a:lnTo>
                  <a:lnTo>
                    <a:pt x="1039025" y="2717359"/>
                  </a:lnTo>
                  <a:lnTo>
                    <a:pt x="1002349" y="2745597"/>
                  </a:lnTo>
                  <a:lnTo>
                    <a:pt x="966025" y="2774797"/>
                  </a:lnTo>
                  <a:lnTo>
                    <a:pt x="930069" y="2804951"/>
                  </a:lnTo>
                  <a:lnTo>
                    <a:pt x="894500" y="2836047"/>
                  </a:lnTo>
                  <a:lnTo>
                    <a:pt x="859335" y="2868075"/>
                  </a:lnTo>
                  <a:lnTo>
                    <a:pt x="824591" y="2901025"/>
                  </a:lnTo>
                  <a:lnTo>
                    <a:pt x="790287" y="2934887"/>
                  </a:lnTo>
                  <a:lnTo>
                    <a:pt x="756439" y="2969649"/>
                  </a:lnTo>
                  <a:lnTo>
                    <a:pt x="723066" y="3005303"/>
                  </a:lnTo>
                  <a:lnTo>
                    <a:pt x="690185" y="3041837"/>
                  </a:lnTo>
                  <a:lnTo>
                    <a:pt x="657813" y="3079242"/>
                  </a:lnTo>
                  <a:lnTo>
                    <a:pt x="625968" y="3117506"/>
                  </a:lnTo>
                  <a:lnTo>
                    <a:pt x="594668" y="3156620"/>
                  </a:lnTo>
                  <a:lnTo>
                    <a:pt x="563929" y="3196572"/>
                  </a:lnTo>
                  <a:lnTo>
                    <a:pt x="533771" y="3237354"/>
                  </a:lnTo>
                  <a:lnTo>
                    <a:pt x="504209" y="3278954"/>
                  </a:lnTo>
                  <a:lnTo>
                    <a:pt x="475263" y="3321362"/>
                  </a:lnTo>
                  <a:lnTo>
                    <a:pt x="446949" y="3364568"/>
                  </a:lnTo>
                  <a:lnTo>
                    <a:pt x="419285" y="3408562"/>
                  </a:lnTo>
                  <a:lnTo>
                    <a:pt x="392288" y="3453332"/>
                  </a:lnTo>
                  <a:lnTo>
                    <a:pt x="365977" y="3498870"/>
                  </a:lnTo>
                  <a:lnTo>
                    <a:pt x="340368" y="3545163"/>
                  </a:lnTo>
                  <a:lnTo>
                    <a:pt x="315479" y="3592203"/>
                  </a:lnTo>
                  <a:lnTo>
                    <a:pt x="291328" y="3639979"/>
                  </a:lnTo>
                  <a:lnTo>
                    <a:pt x="267932" y="3688480"/>
                  </a:lnTo>
                  <a:lnTo>
                    <a:pt x="245309" y="3737696"/>
                  </a:lnTo>
                  <a:lnTo>
                    <a:pt x="223477" y="3787616"/>
                  </a:lnTo>
                  <a:lnTo>
                    <a:pt x="202145" y="3839000"/>
                  </a:lnTo>
                  <a:lnTo>
                    <a:pt x="181913" y="3890470"/>
                  </a:lnTo>
                  <a:lnTo>
                    <a:pt x="162777" y="3942004"/>
                  </a:lnTo>
                  <a:lnTo>
                    <a:pt x="144732" y="3993581"/>
                  </a:lnTo>
                  <a:lnTo>
                    <a:pt x="127772" y="4045181"/>
                  </a:lnTo>
                  <a:lnTo>
                    <a:pt x="111893" y="4096781"/>
                  </a:lnTo>
                  <a:lnTo>
                    <a:pt x="97090" y="4148362"/>
                  </a:lnTo>
                  <a:lnTo>
                    <a:pt x="83358" y="4199902"/>
                  </a:lnTo>
                  <a:lnTo>
                    <a:pt x="70691" y="4251379"/>
                  </a:lnTo>
                  <a:lnTo>
                    <a:pt x="59085" y="4302773"/>
                  </a:lnTo>
                  <a:lnTo>
                    <a:pt x="48535" y="4354062"/>
                  </a:lnTo>
                  <a:lnTo>
                    <a:pt x="39036" y="4405226"/>
                  </a:lnTo>
                  <a:lnTo>
                    <a:pt x="30582" y="4456243"/>
                  </a:lnTo>
                  <a:lnTo>
                    <a:pt x="23169" y="4507093"/>
                  </a:lnTo>
                  <a:lnTo>
                    <a:pt x="16792" y="4557753"/>
                  </a:lnTo>
                  <a:lnTo>
                    <a:pt x="11446" y="4608203"/>
                  </a:lnTo>
                  <a:lnTo>
                    <a:pt x="7125" y="4658422"/>
                  </a:lnTo>
                  <a:lnTo>
                    <a:pt x="3825" y="4708388"/>
                  </a:lnTo>
                  <a:lnTo>
                    <a:pt x="1541" y="4758081"/>
                  </a:lnTo>
                  <a:lnTo>
                    <a:pt x="267" y="4807480"/>
                  </a:lnTo>
                  <a:lnTo>
                    <a:pt x="0" y="4856563"/>
                  </a:lnTo>
                  <a:lnTo>
                    <a:pt x="732" y="4905308"/>
                  </a:lnTo>
                  <a:lnTo>
                    <a:pt x="2461" y="4953696"/>
                  </a:lnTo>
                  <a:lnTo>
                    <a:pt x="5181" y="5001705"/>
                  </a:lnTo>
                  <a:lnTo>
                    <a:pt x="8886" y="5049313"/>
                  </a:lnTo>
                  <a:lnTo>
                    <a:pt x="13572" y="5096501"/>
                  </a:lnTo>
                  <a:lnTo>
                    <a:pt x="19233" y="5143245"/>
                  </a:lnTo>
                  <a:lnTo>
                    <a:pt x="25866" y="5189526"/>
                  </a:lnTo>
                  <a:lnTo>
                    <a:pt x="33464" y="5235323"/>
                  </a:lnTo>
                  <a:lnTo>
                    <a:pt x="42023" y="5280613"/>
                  </a:lnTo>
                  <a:lnTo>
                    <a:pt x="51537" y="5325377"/>
                  </a:lnTo>
                  <a:lnTo>
                    <a:pt x="62003" y="5369592"/>
                  </a:lnTo>
                  <a:lnTo>
                    <a:pt x="73414" y="5413238"/>
                  </a:lnTo>
                  <a:lnTo>
                    <a:pt x="85766" y="5456294"/>
                  </a:lnTo>
                  <a:lnTo>
                    <a:pt x="99053" y="5498738"/>
                  </a:lnTo>
                  <a:lnTo>
                    <a:pt x="113272" y="5540550"/>
                  </a:lnTo>
                  <a:lnTo>
                    <a:pt x="128416" y="5581708"/>
                  </a:lnTo>
                  <a:lnTo>
                    <a:pt x="144480" y="5622191"/>
                  </a:lnTo>
                  <a:lnTo>
                    <a:pt x="161461" y="5661978"/>
                  </a:lnTo>
                  <a:lnTo>
                    <a:pt x="179352" y="5701048"/>
                  </a:lnTo>
                  <a:lnTo>
                    <a:pt x="198149" y="5739380"/>
                  </a:lnTo>
                  <a:lnTo>
                    <a:pt x="217847" y="5776953"/>
                  </a:lnTo>
                  <a:lnTo>
                    <a:pt x="238440" y="5813745"/>
                  </a:lnTo>
                  <a:lnTo>
                    <a:pt x="259925" y="5849735"/>
                  </a:lnTo>
                  <a:lnTo>
                    <a:pt x="282294" y="5884903"/>
                  </a:lnTo>
                  <a:lnTo>
                    <a:pt x="305545" y="5919227"/>
                  </a:lnTo>
                  <a:lnTo>
                    <a:pt x="329672" y="5952686"/>
                  </a:lnTo>
                  <a:lnTo>
                    <a:pt x="354669" y="5985259"/>
                  </a:lnTo>
                  <a:lnTo>
                    <a:pt x="380532" y="6016924"/>
                  </a:lnTo>
                  <a:lnTo>
                    <a:pt x="407255" y="6047662"/>
                  </a:lnTo>
                  <a:lnTo>
                    <a:pt x="434835" y="6077449"/>
                  </a:lnTo>
                  <a:lnTo>
                    <a:pt x="463265" y="6106267"/>
                  </a:lnTo>
                  <a:lnTo>
                    <a:pt x="492541" y="6134092"/>
                  </a:lnTo>
                  <a:lnTo>
                    <a:pt x="522657" y="6160905"/>
                  </a:lnTo>
                  <a:lnTo>
                    <a:pt x="553610" y="6186684"/>
                  </a:lnTo>
                  <a:lnTo>
                    <a:pt x="585393" y="6211407"/>
                  </a:lnTo>
                  <a:lnTo>
                    <a:pt x="618001" y="6235055"/>
                  </a:lnTo>
                  <a:lnTo>
                    <a:pt x="651431" y="6257605"/>
                  </a:lnTo>
                  <a:lnTo>
                    <a:pt x="685676" y="6279036"/>
                  </a:lnTo>
                  <a:lnTo>
                    <a:pt x="720732" y="6299328"/>
                  </a:lnTo>
                  <a:lnTo>
                    <a:pt x="756594" y="6318460"/>
                  </a:lnTo>
                  <a:lnTo>
                    <a:pt x="793257" y="6336409"/>
                  </a:lnTo>
                  <a:lnTo>
                    <a:pt x="830715" y="6353156"/>
                  </a:lnTo>
                  <a:lnTo>
                    <a:pt x="868734" y="6368587"/>
                  </a:lnTo>
                  <a:lnTo>
                    <a:pt x="907069" y="6382611"/>
                  </a:lnTo>
                  <a:lnTo>
                    <a:pt x="945703" y="6395238"/>
                  </a:lnTo>
                  <a:lnTo>
                    <a:pt x="984616" y="6406481"/>
                  </a:lnTo>
                  <a:lnTo>
                    <a:pt x="1023791" y="6416350"/>
                  </a:lnTo>
                  <a:lnTo>
                    <a:pt x="1063207" y="6424855"/>
                  </a:lnTo>
                  <a:lnTo>
                    <a:pt x="1102847" y="6432009"/>
                  </a:lnTo>
                  <a:lnTo>
                    <a:pt x="1142692" y="6437822"/>
                  </a:lnTo>
                  <a:lnTo>
                    <a:pt x="1182723" y="6442304"/>
                  </a:lnTo>
                  <a:lnTo>
                    <a:pt x="1222921" y="6445468"/>
                  </a:lnTo>
                  <a:lnTo>
                    <a:pt x="1263268" y="6447324"/>
                  </a:lnTo>
                  <a:lnTo>
                    <a:pt x="1303744" y="6447883"/>
                  </a:lnTo>
                  <a:lnTo>
                    <a:pt x="1344332" y="6447156"/>
                  </a:lnTo>
                  <a:lnTo>
                    <a:pt x="1385013" y="6445155"/>
                  </a:lnTo>
                  <a:lnTo>
                    <a:pt x="1425767" y="6441889"/>
                  </a:lnTo>
                  <a:lnTo>
                    <a:pt x="1466577" y="6437371"/>
                  </a:lnTo>
                  <a:lnTo>
                    <a:pt x="1507423" y="6431611"/>
                  </a:lnTo>
                  <a:lnTo>
                    <a:pt x="1548286" y="6424620"/>
                  </a:lnTo>
                  <a:lnTo>
                    <a:pt x="1589149" y="6416409"/>
                  </a:lnTo>
                  <a:lnTo>
                    <a:pt x="1629992" y="6406990"/>
                  </a:lnTo>
                  <a:lnTo>
                    <a:pt x="1670796" y="6396373"/>
                  </a:lnTo>
                  <a:lnTo>
                    <a:pt x="1711544" y="6384569"/>
                  </a:lnTo>
                  <a:lnTo>
                    <a:pt x="1752216" y="6371590"/>
                  </a:lnTo>
                  <a:lnTo>
                    <a:pt x="1792793" y="6357446"/>
                  </a:lnTo>
                  <a:lnTo>
                    <a:pt x="1833257" y="6342148"/>
                  </a:lnTo>
                  <a:lnTo>
                    <a:pt x="1873589" y="6325708"/>
                  </a:lnTo>
                  <a:lnTo>
                    <a:pt x="1913770" y="6308136"/>
                  </a:lnTo>
                  <a:lnTo>
                    <a:pt x="1953783" y="6289444"/>
                  </a:lnTo>
                  <a:lnTo>
                    <a:pt x="1993607" y="6269642"/>
                  </a:lnTo>
                  <a:lnTo>
                    <a:pt x="2033224" y="6248741"/>
                  </a:lnTo>
                  <a:lnTo>
                    <a:pt x="2072616" y="6226753"/>
                  </a:lnTo>
                  <a:lnTo>
                    <a:pt x="2111764" y="6203688"/>
                  </a:lnTo>
                  <a:lnTo>
                    <a:pt x="2150649" y="6179558"/>
                  </a:lnTo>
                  <a:lnTo>
                    <a:pt x="2189253" y="6154374"/>
                  </a:lnTo>
                  <a:lnTo>
                    <a:pt x="2227556" y="6128146"/>
                  </a:lnTo>
                  <a:lnTo>
                    <a:pt x="2265540" y="6100886"/>
                  </a:lnTo>
                  <a:lnTo>
                    <a:pt x="2303187" y="6072604"/>
                  </a:lnTo>
                  <a:lnTo>
                    <a:pt x="2340477" y="6043312"/>
                  </a:lnTo>
                  <a:lnTo>
                    <a:pt x="2377392" y="6013020"/>
                  </a:lnTo>
                  <a:lnTo>
                    <a:pt x="2413914" y="5981741"/>
                  </a:lnTo>
                  <a:lnTo>
                    <a:pt x="2450023" y="5949483"/>
                  </a:lnTo>
                  <a:lnTo>
                    <a:pt x="2485701" y="5916260"/>
                  </a:lnTo>
                  <a:lnTo>
                    <a:pt x="2520929" y="5882081"/>
                  </a:lnTo>
                  <a:lnTo>
                    <a:pt x="2555688" y="5846958"/>
                  </a:lnTo>
                  <a:lnTo>
                    <a:pt x="2589960" y="5810902"/>
                  </a:lnTo>
                  <a:lnTo>
                    <a:pt x="2623727" y="5773924"/>
                  </a:lnTo>
                  <a:lnTo>
                    <a:pt x="2656968" y="5736034"/>
                  </a:lnTo>
                  <a:lnTo>
                    <a:pt x="2689666" y="5697244"/>
                  </a:lnTo>
                  <a:lnTo>
                    <a:pt x="2721802" y="5657565"/>
                  </a:lnTo>
                  <a:lnTo>
                    <a:pt x="2753357" y="5617008"/>
                  </a:lnTo>
                  <a:lnTo>
                    <a:pt x="2784313" y="5575584"/>
                  </a:lnTo>
                  <a:lnTo>
                    <a:pt x="2814650" y="5533303"/>
                  </a:lnTo>
                  <a:lnTo>
                    <a:pt x="2844351" y="5490178"/>
                  </a:lnTo>
                  <a:lnTo>
                    <a:pt x="2873396" y="5446218"/>
                  </a:lnTo>
                  <a:lnTo>
                    <a:pt x="2901767" y="5401436"/>
                  </a:lnTo>
                  <a:lnTo>
                    <a:pt x="2929444" y="5355841"/>
                  </a:lnTo>
                  <a:lnTo>
                    <a:pt x="2956410" y="5309446"/>
                  </a:lnTo>
                  <a:lnTo>
                    <a:pt x="2982645" y="5262260"/>
                  </a:lnTo>
                  <a:lnTo>
                    <a:pt x="3008132" y="5214296"/>
                  </a:lnTo>
                  <a:lnTo>
                    <a:pt x="3032850" y="5165563"/>
                  </a:lnTo>
                  <a:lnTo>
                    <a:pt x="3056782" y="5116074"/>
                  </a:lnTo>
                  <a:lnTo>
                    <a:pt x="3079909" y="5065838"/>
                  </a:lnTo>
                  <a:lnTo>
                    <a:pt x="3102212" y="5014868"/>
                  </a:lnTo>
                  <a:lnTo>
                    <a:pt x="3123112" y="4964551"/>
                  </a:lnTo>
                  <a:lnTo>
                    <a:pt x="3142957" y="4914151"/>
                  </a:lnTo>
                  <a:lnTo>
                    <a:pt x="3161751" y="4863688"/>
                  </a:lnTo>
                  <a:lnTo>
                    <a:pt x="3179498" y="4813183"/>
                  </a:lnTo>
                  <a:lnTo>
                    <a:pt x="3196204" y="4762655"/>
                  </a:lnTo>
                  <a:lnTo>
                    <a:pt x="3211873" y="4712124"/>
                  </a:lnTo>
                  <a:lnTo>
                    <a:pt x="3226510" y="4661610"/>
                  </a:lnTo>
                  <a:lnTo>
                    <a:pt x="3240119" y="4611132"/>
                  </a:lnTo>
                  <a:lnTo>
                    <a:pt x="3252705" y="4560711"/>
                  </a:lnTo>
                  <a:lnTo>
                    <a:pt x="3264273" y="4510366"/>
                  </a:lnTo>
                  <a:lnTo>
                    <a:pt x="3274827" y="4460117"/>
                  </a:lnTo>
                  <a:lnTo>
                    <a:pt x="3284373" y="4409984"/>
                  </a:lnTo>
                  <a:lnTo>
                    <a:pt x="3292915" y="4359987"/>
                  </a:lnTo>
                  <a:lnTo>
                    <a:pt x="3300457" y="4310145"/>
                  </a:lnTo>
                  <a:lnTo>
                    <a:pt x="3307005" y="4260479"/>
                  </a:lnTo>
                  <a:lnTo>
                    <a:pt x="3312563" y="4211008"/>
                  </a:lnTo>
                  <a:lnTo>
                    <a:pt x="3317135" y="4161752"/>
                  </a:lnTo>
                  <a:lnTo>
                    <a:pt x="3320727" y="4112731"/>
                  </a:lnTo>
                  <a:lnTo>
                    <a:pt x="3323343" y="4063965"/>
                  </a:lnTo>
                  <a:lnTo>
                    <a:pt x="3324988" y="4015473"/>
                  </a:lnTo>
                  <a:lnTo>
                    <a:pt x="3325667" y="3967276"/>
                  </a:lnTo>
                  <a:lnTo>
                    <a:pt x="3325384" y="3919393"/>
                  </a:lnTo>
                  <a:lnTo>
                    <a:pt x="3324143" y="3871844"/>
                  </a:lnTo>
                  <a:lnTo>
                    <a:pt x="3321951" y="3824649"/>
                  </a:lnTo>
                  <a:lnTo>
                    <a:pt x="3318811" y="3777828"/>
                  </a:lnTo>
                  <a:lnTo>
                    <a:pt x="3314727" y="3731401"/>
                  </a:lnTo>
                  <a:lnTo>
                    <a:pt x="3309706" y="3685387"/>
                  </a:lnTo>
                  <a:lnTo>
                    <a:pt x="3303751" y="3639806"/>
                  </a:lnTo>
                  <a:lnTo>
                    <a:pt x="3296867" y="3594678"/>
                  </a:lnTo>
                  <a:lnTo>
                    <a:pt x="3289059" y="3550023"/>
                  </a:lnTo>
                  <a:lnTo>
                    <a:pt x="3280332" y="3505861"/>
                  </a:lnTo>
                  <a:lnTo>
                    <a:pt x="3270690" y="3462212"/>
                  </a:lnTo>
                  <a:lnTo>
                    <a:pt x="3260138" y="3419095"/>
                  </a:lnTo>
                  <a:lnTo>
                    <a:pt x="3248681" y="3376530"/>
                  </a:lnTo>
                  <a:lnTo>
                    <a:pt x="3236191" y="3327517"/>
                  </a:lnTo>
                  <a:lnTo>
                    <a:pt x="3226212" y="3278198"/>
                  </a:lnTo>
                  <a:lnTo>
                    <a:pt x="3218724" y="3228664"/>
                  </a:lnTo>
                  <a:lnTo>
                    <a:pt x="3213705" y="3179005"/>
                  </a:lnTo>
                  <a:lnTo>
                    <a:pt x="3211135" y="3129310"/>
                  </a:lnTo>
                  <a:lnTo>
                    <a:pt x="3210994" y="3079670"/>
                  </a:lnTo>
                  <a:lnTo>
                    <a:pt x="3213260" y="3030175"/>
                  </a:lnTo>
                  <a:lnTo>
                    <a:pt x="3217913" y="2980914"/>
                  </a:lnTo>
                  <a:lnTo>
                    <a:pt x="3224932" y="2931977"/>
                  </a:lnTo>
                  <a:lnTo>
                    <a:pt x="3234296" y="2883454"/>
                  </a:lnTo>
                  <a:lnTo>
                    <a:pt x="3245986" y="2835436"/>
                  </a:lnTo>
                  <a:lnTo>
                    <a:pt x="3259979" y="2788011"/>
                  </a:lnTo>
                  <a:lnTo>
                    <a:pt x="3276256" y="2741271"/>
                  </a:lnTo>
                  <a:lnTo>
                    <a:pt x="3294795" y="2695304"/>
                  </a:lnTo>
                  <a:lnTo>
                    <a:pt x="3315577" y="2650202"/>
                  </a:lnTo>
                  <a:lnTo>
                    <a:pt x="3338579" y="2606053"/>
                  </a:lnTo>
                  <a:lnTo>
                    <a:pt x="3363782" y="2562948"/>
                  </a:lnTo>
                  <a:lnTo>
                    <a:pt x="3391166" y="2520976"/>
                  </a:lnTo>
                  <a:lnTo>
                    <a:pt x="3420708" y="2480228"/>
                  </a:lnTo>
                  <a:lnTo>
                    <a:pt x="3452389" y="2440794"/>
                  </a:lnTo>
                  <a:lnTo>
                    <a:pt x="3484308" y="2402235"/>
                  </a:lnTo>
                  <a:lnTo>
                    <a:pt x="3515687" y="2362739"/>
                  </a:lnTo>
                  <a:lnTo>
                    <a:pt x="3546493" y="2322336"/>
                  </a:lnTo>
                  <a:lnTo>
                    <a:pt x="3576693" y="2281058"/>
                  </a:lnTo>
                  <a:lnTo>
                    <a:pt x="3606256" y="2238937"/>
                  </a:lnTo>
                  <a:lnTo>
                    <a:pt x="3635149" y="2196004"/>
                  </a:lnTo>
                  <a:lnTo>
                    <a:pt x="3663340" y="2152290"/>
                  </a:lnTo>
                  <a:lnTo>
                    <a:pt x="3690798" y="2107827"/>
                  </a:lnTo>
                  <a:lnTo>
                    <a:pt x="3717489" y="2062646"/>
                  </a:lnTo>
                  <a:lnTo>
                    <a:pt x="3743381" y="2016778"/>
                  </a:lnTo>
                  <a:lnTo>
                    <a:pt x="3768443" y="1970254"/>
                  </a:lnTo>
                  <a:lnTo>
                    <a:pt x="3792643" y="1923107"/>
                  </a:lnTo>
                  <a:lnTo>
                    <a:pt x="3815947" y="1875367"/>
                  </a:lnTo>
                  <a:lnTo>
                    <a:pt x="3838324" y="1827066"/>
                  </a:lnTo>
                  <a:lnTo>
                    <a:pt x="3859741" y="1778235"/>
                  </a:lnTo>
                  <a:lnTo>
                    <a:pt x="3883290" y="1721081"/>
                  </a:lnTo>
                  <a:lnTo>
                    <a:pt x="3905062" y="1664313"/>
                  </a:lnTo>
                  <a:lnTo>
                    <a:pt x="3925074" y="1607960"/>
                  </a:lnTo>
                  <a:lnTo>
                    <a:pt x="3943344" y="1552053"/>
                  </a:lnTo>
                  <a:lnTo>
                    <a:pt x="3959887" y="1496624"/>
                  </a:lnTo>
                  <a:lnTo>
                    <a:pt x="3974720" y="1441703"/>
                  </a:lnTo>
                  <a:lnTo>
                    <a:pt x="3987861" y="1387320"/>
                  </a:lnTo>
                  <a:lnTo>
                    <a:pt x="3999327" y="1333507"/>
                  </a:lnTo>
                  <a:lnTo>
                    <a:pt x="4009134" y="1280294"/>
                  </a:lnTo>
                  <a:lnTo>
                    <a:pt x="4017299" y="1227712"/>
                  </a:lnTo>
                  <a:lnTo>
                    <a:pt x="4023840" y="1175792"/>
                  </a:lnTo>
                  <a:lnTo>
                    <a:pt x="4028772" y="1124564"/>
                  </a:lnTo>
                  <a:lnTo>
                    <a:pt x="4032113" y="1074059"/>
                  </a:lnTo>
                  <a:lnTo>
                    <a:pt x="4033880" y="1024307"/>
                  </a:lnTo>
                  <a:lnTo>
                    <a:pt x="4034089" y="975341"/>
                  </a:lnTo>
                  <a:lnTo>
                    <a:pt x="4032758" y="927189"/>
                  </a:lnTo>
                  <a:lnTo>
                    <a:pt x="4029903" y="879884"/>
                  </a:lnTo>
                  <a:lnTo>
                    <a:pt x="4025541" y="833455"/>
                  </a:lnTo>
                  <a:lnTo>
                    <a:pt x="4019690" y="787934"/>
                  </a:lnTo>
                  <a:lnTo>
                    <a:pt x="4012365" y="743351"/>
                  </a:lnTo>
                  <a:lnTo>
                    <a:pt x="4003585" y="699737"/>
                  </a:lnTo>
                  <a:lnTo>
                    <a:pt x="3993364" y="657122"/>
                  </a:lnTo>
                  <a:lnTo>
                    <a:pt x="3981722" y="615538"/>
                  </a:lnTo>
                  <a:lnTo>
                    <a:pt x="3968674" y="575015"/>
                  </a:lnTo>
                  <a:lnTo>
                    <a:pt x="3954237" y="535584"/>
                  </a:lnTo>
                  <a:lnTo>
                    <a:pt x="3938429" y="497275"/>
                  </a:lnTo>
                  <a:lnTo>
                    <a:pt x="3921265" y="460120"/>
                  </a:lnTo>
                  <a:lnTo>
                    <a:pt x="3902764" y="424149"/>
                  </a:lnTo>
                  <a:lnTo>
                    <a:pt x="3882941" y="389392"/>
                  </a:lnTo>
                  <a:lnTo>
                    <a:pt x="3861815" y="355881"/>
                  </a:lnTo>
                  <a:lnTo>
                    <a:pt x="3839400" y="323646"/>
                  </a:lnTo>
                  <a:lnTo>
                    <a:pt x="3815716" y="292719"/>
                  </a:lnTo>
                  <a:lnTo>
                    <a:pt x="3790777" y="263129"/>
                  </a:lnTo>
                  <a:lnTo>
                    <a:pt x="3764602" y="234907"/>
                  </a:lnTo>
                  <a:lnTo>
                    <a:pt x="3737207" y="208084"/>
                  </a:lnTo>
                  <a:lnTo>
                    <a:pt x="3708609" y="182692"/>
                  </a:lnTo>
                  <a:lnTo>
                    <a:pt x="3678824" y="158760"/>
                  </a:lnTo>
                  <a:lnTo>
                    <a:pt x="3647871" y="136319"/>
                  </a:lnTo>
                  <a:lnTo>
                    <a:pt x="3615765" y="115400"/>
                  </a:lnTo>
                  <a:lnTo>
                    <a:pt x="3582523" y="96034"/>
                  </a:lnTo>
                  <a:lnTo>
                    <a:pt x="3548163" y="78252"/>
                  </a:lnTo>
                  <a:lnTo>
                    <a:pt x="3512701" y="62084"/>
                  </a:lnTo>
                  <a:lnTo>
                    <a:pt x="3476482" y="47693"/>
                  </a:lnTo>
                  <a:lnTo>
                    <a:pt x="3439860" y="35214"/>
                  </a:lnTo>
                  <a:lnTo>
                    <a:pt x="3402871" y="24639"/>
                  </a:lnTo>
                  <a:lnTo>
                    <a:pt x="3365548" y="15959"/>
                  </a:lnTo>
                  <a:lnTo>
                    <a:pt x="3327924" y="9164"/>
                  </a:lnTo>
                  <a:lnTo>
                    <a:pt x="3290034" y="4245"/>
                  </a:lnTo>
                  <a:lnTo>
                    <a:pt x="3251912" y="1193"/>
                  </a:lnTo>
                  <a:lnTo>
                    <a:pt x="3213590" y="0"/>
                  </a:lnTo>
                  <a:close/>
                </a:path>
              </a:pathLst>
            </a:custGeom>
            <a:solidFill>
              <a:srgbClr val="B8D0ED"/>
            </a:solidFill>
          </p:spPr>
          <p:txBody>
            <a:bodyPr wrap="square" lIns="0" tIns="0" rIns="0" bIns="0" rtlCol="0"/>
            <a:lstStyle/>
            <a:p>
              <a:endParaRPr/>
            </a:p>
          </p:txBody>
        </p:sp>
        <p:sp>
          <p:nvSpPr>
            <p:cNvPr id="5" name="object 5"/>
            <p:cNvSpPr/>
            <p:nvPr/>
          </p:nvSpPr>
          <p:spPr>
            <a:xfrm>
              <a:off x="3021393" y="2428300"/>
              <a:ext cx="2090420" cy="4891405"/>
            </a:xfrm>
            <a:custGeom>
              <a:avLst/>
              <a:gdLst/>
              <a:ahLst/>
              <a:cxnLst/>
              <a:rect l="l" t="t" r="r" b="b"/>
              <a:pathLst>
                <a:path w="2090420" h="4891405">
                  <a:moveTo>
                    <a:pt x="2081657" y="0"/>
                  </a:moveTo>
                  <a:lnTo>
                    <a:pt x="2025308" y="94274"/>
                  </a:lnTo>
                  <a:lnTo>
                    <a:pt x="1951635" y="228599"/>
                  </a:lnTo>
                  <a:lnTo>
                    <a:pt x="1878852" y="363397"/>
                  </a:lnTo>
                  <a:lnTo>
                    <a:pt x="1806895" y="498631"/>
                  </a:lnTo>
                  <a:lnTo>
                    <a:pt x="1735700" y="634267"/>
                  </a:lnTo>
                  <a:lnTo>
                    <a:pt x="1665203" y="770268"/>
                  </a:lnTo>
                  <a:lnTo>
                    <a:pt x="1572179" y="952110"/>
                  </a:lnTo>
                  <a:lnTo>
                    <a:pt x="1457248" y="1180109"/>
                  </a:lnTo>
                  <a:lnTo>
                    <a:pt x="1310271" y="1477746"/>
                  </a:lnTo>
                  <a:lnTo>
                    <a:pt x="1248317" y="1605820"/>
                  </a:lnTo>
                  <a:lnTo>
                    <a:pt x="1126010" y="1862752"/>
                  </a:lnTo>
                  <a:lnTo>
                    <a:pt x="1025372" y="2077504"/>
                  </a:lnTo>
                  <a:lnTo>
                    <a:pt x="1005574" y="2120613"/>
                  </a:lnTo>
                  <a:lnTo>
                    <a:pt x="926970" y="2293317"/>
                  </a:lnTo>
                  <a:lnTo>
                    <a:pt x="829947" y="2509780"/>
                  </a:lnTo>
                  <a:lnTo>
                    <a:pt x="753389" y="2683446"/>
                  </a:lnTo>
                  <a:lnTo>
                    <a:pt x="687844" y="2836062"/>
                  </a:lnTo>
                  <a:lnTo>
                    <a:pt x="603824" y="3036384"/>
                  </a:lnTo>
                  <a:lnTo>
                    <a:pt x="564898" y="3130917"/>
                  </a:lnTo>
                  <a:lnTo>
                    <a:pt x="526546" y="3225692"/>
                  </a:lnTo>
                  <a:lnTo>
                    <a:pt x="488752" y="3320701"/>
                  </a:lnTo>
                  <a:lnTo>
                    <a:pt x="451502" y="3415937"/>
                  </a:lnTo>
                  <a:lnTo>
                    <a:pt x="414781" y="3511390"/>
                  </a:lnTo>
                  <a:lnTo>
                    <a:pt x="378574" y="3607054"/>
                  </a:lnTo>
                  <a:lnTo>
                    <a:pt x="343466" y="3703141"/>
                  </a:lnTo>
                  <a:lnTo>
                    <a:pt x="308928" y="3799447"/>
                  </a:lnTo>
                  <a:lnTo>
                    <a:pt x="275068" y="3896002"/>
                  </a:lnTo>
                  <a:lnTo>
                    <a:pt x="241995" y="3992837"/>
                  </a:lnTo>
                  <a:lnTo>
                    <a:pt x="209816" y="4089983"/>
                  </a:lnTo>
                  <a:lnTo>
                    <a:pt x="194095" y="4138682"/>
                  </a:lnTo>
                  <a:lnTo>
                    <a:pt x="178639" y="4187470"/>
                  </a:lnTo>
                  <a:lnTo>
                    <a:pt x="163461" y="4236351"/>
                  </a:lnTo>
                  <a:lnTo>
                    <a:pt x="148570" y="4285303"/>
                  </a:lnTo>
                  <a:lnTo>
                    <a:pt x="133959" y="4334356"/>
                  </a:lnTo>
                  <a:lnTo>
                    <a:pt x="119658" y="4383511"/>
                  </a:lnTo>
                  <a:lnTo>
                    <a:pt x="105700" y="4432770"/>
                  </a:lnTo>
                  <a:lnTo>
                    <a:pt x="92115" y="4482137"/>
                  </a:lnTo>
                  <a:lnTo>
                    <a:pt x="78935" y="4531614"/>
                  </a:lnTo>
                  <a:lnTo>
                    <a:pt x="66192" y="4581203"/>
                  </a:lnTo>
                  <a:lnTo>
                    <a:pt x="53917" y="4630906"/>
                  </a:lnTo>
                  <a:lnTo>
                    <a:pt x="42141" y="4680726"/>
                  </a:lnTo>
                  <a:lnTo>
                    <a:pt x="30896" y="4730665"/>
                  </a:lnTo>
                  <a:lnTo>
                    <a:pt x="20213" y="4780725"/>
                  </a:lnTo>
                  <a:lnTo>
                    <a:pt x="10124" y="4830909"/>
                  </a:lnTo>
                  <a:lnTo>
                    <a:pt x="0" y="4885055"/>
                  </a:lnTo>
                  <a:lnTo>
                    <a:pt x="2349" y="4888915"/>
                  </a:lnTo>
                  <a:lnTo>
                    <a:pt x="10261" y="4891049"/>
                  </a:lnTo>
                  <a:lnTo>
                    <a:pt x="14452" y="4888636"/>
                  </a:lnTo>
                  <a:lnTo>
                    <a:pt x="29320" y="4835494"/>
                  </a:lnTo>
                  <a:lnTo>
                    <a:pt x="43454" y="4786537"/>
                  </a:lnTo>
                  <a:lnTo>
                    <a:pt x="57933" y="4737696"/>
                  </a:lnTo>
                  <a:lnTo>
                    <a:pt x="72743" y="4688969"/>
                  </a:lnTo>
                  <a:lnTo>
                    <a:pt x="87872" y="4640350"/>
                  </a:lnTo>
                  <a:lnTo>
                    <a:pt x="103307" y="4591835"/>
                  </a:lnTo>
                  <a:lnTo>
                    <a:pt x="119036" y="4543420"/>
                  </a:lnTo>
                  <a:lnTo>
                    <a:pt x="135044" y="4495100"/>
                  </a:lnTo>
                  <a:lnTo>
                    <a:pt x="151319" y="4446872"/>
                  </a:lnTo>
                  <a:lnTo>
                    <a:pt x="167849" y="4398732"/>
                  </a:lnTo>
                  <a:lnTo>
                    <a:pt x="184620" y="4350674"/>
                  </a:lnTo>
                  <a:lnTo>
                    <a:pt x="218833" y="4254792"/>
                  </a:lnTo>
                  <a:lnTo>
                    <a:pt x="253810" y="4159185"/>
                  </a:lnTo>
                  <a:lnTo>
                    <a:pt x="289350" y="4063787"/>
                  </a:lnTo>
                  <a:lnTo>
                    <a:pt x="325433" y="3968591"/>
                  </a:lnTo>
                  <a:lnTo>
                    <a:pt x="362041" y="3873591"/>
                  </a:lnTo>
                  <a:lnTo>
                    <a:pt x="399153" y="3778782"/>
                  </a:lnTo>
                  <a:lnTo>
                    <a:pt x="474563" y="3589607"/>
                  </a:lnTo>
                  <a:lnTo>
                    <a:pt x="512745" y="3495198"/>
                  </a:lnTo>
                  <a:lnTo>
                    <a:pt x="571016" y="3353972"/>
                  </a:lnTo>
                  <a:lnTo>
                    <a:pt x="709066" y="3025254"/>
                  </a:lnTo>
                  <a:lnTo>
                    <a:pt x="774179" y="2873032"/>
                  </a:lnTo>
                  <a:lnTo>
                    <a:pt x="840295" y="2721216"/>
                  </a:lnTo>
                  <a:lnTo>
                    <a:pt x="877893" y="2634381"/>
                  </a:lnTo>
                  <a:lnTo>
                    <a:pt x="953911" y="2461050"/>
                  </a:lnTo>
                  <a:lnTo>
                    <a:pt x="1050146" y="2244891"/>
                  </a:lnTo>
                  <a:lnTo>
                    <a:pt x="1245120" y="1813585"/>
                  </a:lnTo>
                  <a:lnTo>
                    <a:pt x="1458405" y="1350490"/>
                  </a:lnTo>
                  <a:lnTo>
                    <a:pt x="1695816" y="842226"/>
                  </a:lnTo>
                  <a:lnTo>
                    <a:pt x="2088489" y="12052"/>
                  </a:lnTo>
                  <a:lnTo>
                    <a:pt x="2090191" y="8458"/>
                  </a:lnTo>
                  <a:lnTo>
                    <a:pt x="2088870" y="4038"/>
                  </a:lnTo>
                  <a:lnTo>
                    <a:pt x="2081657" y="0"/>
                  </a:lnTo>
                  <a:close/>
                </a:path>
              </a:pathLst>
            </a:custGeom>
            <a:solidFill>
              <a:srgbClr val="88B0DE"/>
            </a:solidFill>
          </p:spPr>
          <p:txBody>
            <a:bodyPr wrap="square" lIns="0" tIns="0" rIns="0" bIns="0" rtlCol="0"/>
            <a:lstStyle/>
            <a:p>
              <a:endParaRPr/>
            </a:p>
          </p:txBody>
        </p:sp>
        <p:sp>
          <p:nvSpPr>
            <p:cNvPr id="6" name="object 6"/>
            <p:cNvSpPr/>
            <p:nvPr/>
          </p:nvSpPr>
          <p:spPr>
            <a:xfrm>
              <a:off x="3263243" y="3845066"/>
              <a:ext cx="3244215" cy="3927475"/>
            </a:xfrm>
            <a:custGeom>
              <a:avLst/>
              <a:gdLst/>
              <a:ahLst/>
              <a:cxnLst/>
              <a:rect l="l" t="t" r="r" b="b"/>
              <a:pathLst>
                <a:path w="3244215" h="3927475">
                  <a:moveTo>
                    <a:pt x="2713282" y="0"/>
                  </a:moveTo>
                  <a:lnTo>
                    <a:pt x="2673083" y="391"/>
                  </a:lnTo>
                  <a:lnTo>
                    <a:pt x="2632363" y="3465"/>
                  </a:lnTo>
                  <a:lnTo>
                    <a:pt x="2591202" y="9216"/>
                  </a:lnTo>
                  <a:lnTo>
                    <a:pt x="2549680" y="17639"/>
                  </a:lnTo>
                  <a:lnTo>
                    <a:pt x="2507876" y="28730"/>
                  </a:lnTo>
                  <a:lnTo>
                    <a:pt x="2465870" y="42485"/>
                  </a:lnTo>
                  <a:lnTo>
                    <a:pt x="2423742" y="58897"/>
                  </a:lnTo>
                  <a:lnTo>
                    <a:pt x="2381571" y="77964"/>
                  </a:lnTo>
                  <a:lnTo>
                    <a:pt x="2339437" y="99679"/>
                  </a:lnTo>
                  <a:lnTo>
                    <a:pt x="2297421" y="124038"/>
                  </a:lnTo>
                  <a:lnTo>
                    <a:pt x="2255601" y="151037"/>
                  </a:lnTo>
                  <a:lnTo>
                    <a:pt x="2214057" y="180670"/>
                  </a:lnTo>
                  <a:lnTo>
                    <a:pt x="2172870" y="212934"/>
                  </a:lnTo>
                  <a:lnTo>
                    <a:pt x="2132118" y="247823"/>
                  </a:lnTo>
                  <a:lnTo>
                    <a:pt x="2091882" y="285333"/>
                  </a:lnTo>
                  <a:lnTo>
                    <a:pt x="2052242" y="325459"/>
                  </a:lnTo>
                  <a:lnTo>
                    <a:pt x="2013276" y="368195"/>
                  </a:lnTo>
                  <a:lnTo>
                    <a:pt x="1975065" y="413539"/>
                  </a:lnTo>
                  <a:lnTo>
                    <a:pt x="1937689" y="461484"/>
                  </a:lnTo>
                  <a:lnTo>
                    <a:pt x="1901226" y="512026"/>
                  </a:lnTo>
                  <a:lnTo>
                    <a:pt x="1871151" y="556828"/>
                  </a:lnTo>
                  <a:lnTo>
                    <a:pt x="1842538" y="602401"/>
                  </a:lnTo>
                  <a:lnTo>
                    <a:pt x="1815411" y="648647"/>
                  </a:lnTo>
                  <a:lnTo>
                    <a:pt x="1789790" y="695463"/>
                  </a:lnTo>
                  <a:lnTo>
                    <a:pt x="1765697" y="742752"/>
                  </a:lnTo>
                  <a:lnTo>
                    <a:pt x="1743153" y="790411"/>
                  </a:lnTo>
                  <a:lnTo>
                    <a:pt x="1722181" y="838343"/>
                  </a:lnTo>
                  <a:lnTo>
                    <a:pt x="1702801" y="886445"/>
                  </a:lnTo>
                  <a:lnTo>
                    <a:pt x="1685035" y="934619"/>
                  </a:lnTo>
                  <a:lnTo>
                    <a:pt x="1668905" y="982764"/>
                  </a:lnTo>
                  <a:lnTo>
                    <a:pt x="1652500" y="1028635"/>
                  </a:lnTo>
                  <a:lnTo>
                    <a:pt x="1633035" y="1072935"/>
                  </a:lnTo>
                  <a:lnTo>
                    <a:pt x="1610637" y="1115536"/>
                  </a:lnTo>
                  <a:lnTo>
                    <a:pt x="1585435" y="1156310"/>
                  </a:lnTo>
                  <a:lnTo>
                    <a:pt x="1557556" y="1195128"/>
                  </a:lnTo>
                  <a:lnTo>
                    <a:pt x="1527129" y="1231862"/>
                  </a:lnTo>
                  <a:lnTo>
                    <a:pt x="1494282" y="1266382"/>
                  </a:lnTo>
                  <a:lnTo>
                    <a:pt x="1459143" y="1298561"/>
                  </a:lnTo>
                  <a:lnTo>
                    <a:pt x="1421840" y="1328269"/>
                  </a:lnTo>
                  <a:lnTo>
                    <a:pt x="1382501" y="1355378"/>
                  </a:lnTo>
                  <a:lnTo>
                    <a:pt x="1341254" y="1379759"/>
                  </a:lnTo>
                  <a:lnTo>
                    <a:pt x="1298228" y="1401285"/>
                  </a:lnTo>
                  <a:lnTo>
                    <a:pt x="1253550" y="1419825"/>
                  </a:lnTo>
                  <a:lnTo>
                    <a:pt x="1207349" y="1435252"/>
                  </a:lnTo>
                  <a:lnTo>
                    <a:pt x="1165312" y="1448426"/>
                  </a:lnTo>
                  <a:lnTo>
                    <a:pt x="1123309" y="1463159"/>
                  </a:lnTo>
                  <a:lnTo>
                    <a:pt x="1081382" y="1479436"/>
                  </a:lnTo>
                  <a:lnTo>
                    <a:pt x="1039574" y="1497245"/>
                  </a:lnTo>
                  <a:lnTo>
                    <a:pt x="997928" y="1516569"/>
                  </a:lnTo>
                  <a:lnTo>
                    <a:pt x="956484" y="1537395"/>
                  </a:lnTo>
                  <a:lnTo>
                    <a:pt x="915284" y="1559710"/>
                  </a:lnTo>
                  <a:lnTo>
                    <a:pt x="874372" y="1583497"/>
                  </a:lnTo>
                  <a:lnTo>
                    <a:pt x="833789" y="1608743"/>
                  </a:lnTo>
                  <a:lnTo>
                    <a:pt x="793577" y="1635434"/>
                  </a:lnTo>
                  <a:lnTo>
                    <a:pt x="753778" y="1663555"/>
                  </a:lnTo>
                  <a:lnTo>
                    <a:pt x="714435" y="1693093"/>
                  </a:lnTo>
                  <a:lnTo>
                    <a:pt x="675589" y="1724032"/>
                  </a:lnTo>
                  <a:lnTo>
                    <a:pt x="637282" y="1756358"/>
                  </a:lnTo>
                  <a:lnTo>
                    <a:pt x="599556" y="1790057"/>
                  </a:lnTo>
                  <a:lnTo>
                    <a:pt x="562455" y="1825115"/>
                  </a:lnTo>
                  <a:lnTo>
                    <a:pt x="526018" y="1861518"/>
                  </a:lnTo>
                  <a:lnTo>
                    <a:pt x="490290" y="1899250"/>
                  </a:lnTo>
                  <a:lnTo>
                    <a:pt x="455311" y="1938298"/>
                  </a:lnTo>
                  <a:lnTo>
                    <a:pt x="421124" y="1978648"/>
                  </a:lnTo>
                  <a:lnTo>
                    <a:pt x="387771" y="2020284"/>
                  </a:lnTo>
                  <a:lnTo>
                    <a:pt x="355293" y="2063194"/>
                  </a:lnTo>
                  <a:lnTo>
                    <a:pt x="323734" y="2107362"/>
                  </a:lnTo>
                  <a:lnTo>
                    <a:pt x="293039" y="2152927"/>
                  </a:lnTo>
                  <a:lnTo>
                    <a:pt x="263880" y="2198921"/>
                  </a:lnTo>
                  <a:lnTo>
                    <a:pt x="236257" y="2245298"/>
                  </a:lnTo>
                  <a:lnTo>
                    <a:pt x="210167" y="2292013"/>
                  </a:lnTo>
                  <a:lnTo>
                    <a:pt x="185609" y="2339020"/>
                  </a:lnTo>
                  <a:lnTo>
                    <a:pt x="162582" y="2386271"/>
                  </a:lnTo>
                  <a:lnTo>
                    <a:pt x="141085" y="2433722"/>
                  </a:lnTo>
                  <a:lnTo>
                    <a:pt x="121116" y="2481326"/>
                  </a:lnTo>
                  <a:lnTo>
                    <a:pt x="102674" y="2529038"/>
                  </a:lnTo>
                  <a:lnTo>
                    <a:pt x="85758" y="2576810"/>
                  </a:lnTo>
                  <a:lnTo>
                    <a:pt x="70367" y="2624597"/>
                  </a:lnTo>
                  <a:lnTo>
                    <a:pt x="56498" y="2672353"/>
                  </a:lnTo>
                  <a:lnTo>
                    <a:pt x="44151" y="2720032"/>
                  </a:lnTo>
                  <a:lnTo>
                    <a:pt x="33325" y="2767587"/>
                  </a:lnTo>
                  <a:lnTo>
                    <a:pt x="24017" y="2814974"/>
                  </a:lnTo>
                  <a:lnTo>
                    <a:pt x="16228" y="2862145"/>
                  </a:lnTo>
                  <a:lnTo>
                    <a:pt x="9954" y="2909055"/>
                  </a:lnTo>
                  <a:lnTo>
                    <a:pt x="5196" y="2955657"/>
                  </a:lnTo>
                  <a:lnTo>
                    <a:pt x="1952" y="3001905"/>
                  </a:lnTo>
                  <a:lnTo>
                    <a:pt x="220" y="3047755"/>
                  </a:lnTo>
                  <a:lnTo>
                    <a:pt x="0" y="3093158"/>
                  </a:lnTo>
                  <a:lnTo>
                    <a:pt x="1289" y="3138070"/>
                  </a:lnTo>
                  <a:lnTo>
                    <a:pt x="4086" y="3182444"/>
                  </a:lnTo>
                  <a:lnTo>
                    <a:pt x="8391" y="3226234"/>
                  </a:lnTo>
                  <a:lnTo>
                    <a:pt x="14202" y="3269394"/>
                  </a:lnTo>
                  <a:lnTo>
                    <a:pt x="21517" y="3311879"/>
                  </a:lnTo>
                  <a:lnTo>
                    <a:pt x="30335" y="3353641"/>
                  </a:lnTo>
                  <a:lnTo>
                    <a:pt x="40656" y="3394635"/>
                  </a:lnTo>
                  <a:lnTo>
                    <a:pt x="52477" y="3434816"/>
                  </a:lnTo>
                  <a:lnTo>
                    <a:pt x="65797" y="3474136"/>
                  </a:lnTo>
                  <a:lnTo>
                    <a:pt x="80615" y="3512549"/>
                  </a:lnTo>
                  <a:lnTo>
                    <a:pt x="96929" y="3550011"/>
                  </a:lnTo>
                  <a:lnTo>
                    <a:pt x="114739" y="3586474"/>
                  </a:lnTo>
                  <a:lnTo>
                    <a:pt x="134043" y="3621892"/>
                  </a:lnTo>
                  <a:lnTo>
                    <a:pt x="154840" y="3656220"/>
                  </a:lnTo>
                  <a:lnTo>
                    <a:pt x="177128" y="3689412"/>
                  </a:lnTo>
                  <a:lnTo>
                    <a:pt x="200905" y="3721421"/>
                  </a:lnTo>
                  <a:lnTo>
                    <a:pt x="226172" y="3752201"/>
                  </a:lnTo>
                  <a:lnTo>
                    <a:pt x="252926" y="3781707"/>
                  </a:lnTo>
                  <a:lnTo>
                    <a:pt x="281166" y="3809892"/>
                  </a:lnTo>
                  <a:lnTo>
                    <a:pt x="310890" y="3836709"/>
                  </a:lnTo>
                  <a:lnTo>
                    <a:pt x="342098" y="3862114"/>
                  </a:lnTo>
                  <a:lnTo>
                    <a:pt x="374788" y="3886060"/>
                  </a:lnTo>
                  <a:lnTo>
                    <a:pt x="408656" y="3908307"/>
                  </a:lnTo>
                  <a:lnTo>
                    <a:pt x="441117" y="3927333"/>
                  </a:lnTo>
                  <a:lnTo>
                    <a:pt x="1330367" y="3927333"/>
                  </a:lnTo>
                  <a:lnTo>
                    <a:pt x="1375692" y="3906807"/>
                  </a:lnTo>
                  <a:lnTo>
                    <a:pt x="1417685" y="3886047"/>
                  </a:lnTo>
                  <a:lnTo>
                    <a:pt x="1459436" y="3863759"/>
                  </a:lnTo>
                  <a:lnTo>
                    <a:pt x="1500901" y="3839960"/>
                  </a:lnTo>
                  <a:lnTo>
                    <a:pt x="1542037" y="3814664"/>
                  </a:lnTo>
                  <a:lnTo>
                    <a:pt x="1582801" y="3787885"/>
                  </a:lnTo>
                  <a:lnTo>
                    <a:pt x="1623147" y="3759639"/>
                  </a:lnTo>
                  <a:lnTo>
                    <a:pt x="1663034" y="3729940"/>
                  </a:lnTo>
                  <a:lnTo>
                    <a:pt x="1702417" y="3698803"/>
                  </a:lnTo>
                  <a:lnTo>
                    <a:pt x="1741253" y="3666244"/>
                  </a:lnTo>
                  <a:lnTo>
                    <a:pt x="1779497" y="3632277"/>
                  </a:lnTo>
                  <a:lnTo>
                    <a:pt x="1817108" y="3596917"/>
                  </a:lnTo>
                  <a:lnTo>
                    <a:pt x="1854040" y="3560178"/>
                  </a:lnTo>
                  <a:lnTo>
                    <a:pt x="1890250" y="3522077"/>
                  </a:lnTo>
                  <a:lnTo>
                    <a:pt x="1925695" y="3482627"/>
                  </a:lnTo>
                  <a:lnTo>
                    <a:pt x="1960330" y="3441843"/>
                  </a:lnTo>
                  <a:lnTo>
                    <a:pt x="1994114" y="3399741"/>
                  </a:lnTo>
                  <a:lnTo>
                    <a:pt x="2027001" y="3356334"/>
                  </a:lnTo>
                  <a:lnTo>
                    <a:pt x="2058948" y="3311639"/>
                  </a:lnTo>
                  <a:lnTo>
                    <a:pt x="2089284" y="3266621"/>
                  </a:lnTo>
                  <a:lnTo>
                    <a:pt x="2118119" y="3221183"/>
                  </a:lnTo>
                  <a:lnTo>
                    <a:pt x="2145457" y="3175370"/>
                  </a:lnTo>
                  <a:lnTo>
                    <a:pt x="2171297" y="3129226"/>
                  </a:lnTo>
                  <a:lnTo>
                    <a:pt x="2195640" y="3082796"/>
                  </a:lnTo>
                  <a:lnTo>
                    <a:pt x="2218489" y="3036125"/>
                  </a:lnTo>
                  <a:lnTo>
                    <a:pt x="2239845" y="2989256"/>
                  </a:lnTo>
                  <a:lnTo>
                    <a:pt x="2259708" y="2942233"/>
                  </a:lnTo>
                  <a:lnTo>
                    <a:pt x="2278081" y="2895103"/>
                  </a:lnTo>
                  <a:lnTo>
                    <a:pt x="2294963" y="2847908"/>
                  </a:lnTo>
                  <a:lnTo>
                    <a:pt x="2310358" y="2800693"/>
                  </a:lnTo>
                  <a:lnTo>
                    <a:pt x="2324265" y="2753502"/>
                  </a:lnTo>
                  <a:lnTo>
                    <a:pt x="2336687" y="2706381"/>
                  </a:lnTo>
                  <a:lnTo>
                    <a:pt x="2347624" y="2659373"/>
                  </a:lnTo>
                  <a:lnTo>
                    <a:pt x="2357078" y="2612522"/>
                  </a:lnTo>
                  <a:lnTo>
                    <a:pt x="2365050" y="2565874"/>
                  </a:lnTo>
                  <a:lnTo>
                    <a:pt x="2371542" y="2519472"/>
                  </a:lnTo>
                  <a:lnTo>
                    <a:pt x="2376554" y="2473362"/>
                  </a:lnTo>
                  <a:lnTo>
                    <a:pt x="2380088" y="2427586"/>
                  </a:lnTo>
                  <a:lnTo>
                    <a:pt x="2382145" y="2382190"/>
                  </a:lnTo>
                  <a:lnTo>
                    <a:pt x="2382727" y="2337219"/>
                  </a:lnTo>
                  <a:lnTo>
                    <a:pt x="2381835" y="2292716"/>
                  </a:lnTo>
                  <a:lnTo>
                    <a:pt x="2379470" y="2248726"/>
                  </a:lnTo>
                  <a:lnTo>
                    <a:pt x="2377759" y="2200047"/>
                  </a:lnTo>
                  <a:lnTo>
                    <a:pt x="2379498" y="2151706"/>
                  </a:lnTo>
                  <a:lnTo>
                    <a:pt x="2384610" y="2103868"/>
                  </a:lnTo>
                  <a:lnTo>
                    <a:pt x="2393022" y="2056697"/>
                  </a:lnTo>
                  <a:lnTo>
                    <a:pt x="2404656" y="2010360"/>
                  </a:lnTo>
                  <a:lnTo>
                    <a:pt x="2419438" y="1965020"/>
                  </a:lnTo>
                  <a:lnTo>
                    <a:pt x="2437290" y="1920843"/>
                  </a:lnTo>
                  <a:lnTo>
                    <a:pt x="2458138" y="1877995"/>
                  </a:lnTo>
                  <a:lnTo>
                    <a:pt x="2481906" y="1836639"/>
                  </a:lnTo>
                  <a:lnTo>
                    <a:pt x="2508518" y="1796942"/>
                  </a:lnTo>
                  <a:lnTo>
                    <a:pt x="2537898" y="1759068"/>
                  </a:lnTo>
                  <a:lnTo>
                    <a:pt x="2569971" y="1723182"/>
                  </a:lnTo>
                  <a:lnTo>
                    <a:pt x="2604660" y="1689450"/>
                  </a:lnTo>
                  <a:lnTo>
                    <a:pt x="2641890" y="1658036"/>
                  </a:lnTo>
                  <a:lnTo>
                    <a:pt x="2681351" y="1626084"/>
                  </a:lnTo>
                  <a:lnTo>
                    <a:pt x="2720266" y="1592590"/>
                  </a:lnTo>
                  <a:lnTo>
                    <a:pt x="2758550" y="1557607"/>
                  </a:lnTo>
                  <a:lnTo>
                    <a:pt x="2796116" y="1521193"/>
                  </a:lnTo>
                  <a:lnTo>
                    <a:pt x="2832878" y="1483401"/>
                  </a:lnTo>
                  <a:lnTo>
                    <a:pt x="2868749" y="1444288"/>
                  </a:lnTo>
                  <a:lnTo>
                    <a:pt x="2903644" y="1403907"/>
                  </a:lnTo>
                  <a:lnTo>
                    <a:pt x="2937476" y="1362314"/>
                  </a:lnTo>
                  <a:lnTo>
                    <a:pt x="2970158" y="1319565"/>
                  </a:lnTo>
                  <a:lnTo>
                    <a:pt x="3001605" y="1275715"/>
                  </a:lnTo>
                  <a:lnTo>
                    <a:pt x="3036199" y="1223875"/>
                  </a:lnTo>
                  <a:lnTo>
                    <a:pt x="3068041" y="1172087"/>
                  </a:lnTo>
                  <a:lnTo>
                    <a:pt x="3097153" y="1120428"/>
                  </a:lnTo>
                  <a:lnTo>
                    <a:pt x="3123559" y="1068974"/>
                  </a:lnTo>
                  <a:lnTo>
                    <a:pt x="3147282" y="1017800"/>
                  </a:lnTo>
                  <a:lnTo>
                    <a:pt x="3168346" y="966985"/>
                  </a:lnTo>
                  <a:lnTo>
                    <a:pt x="3186775" y="916602"/>
                  </a:lnTo>
                  <a:lnTo>
                    <a:pt x="3202592" y="866731"/>
                  </a:lnTo>
                  <a:lnTo>
                    <a:pt x="3215820" y="817445"/>
                  </a:lnTo>
                  <a:lnTo>
                    <a:pt x="3226483" y="768823"/>
                  </a:lnTo>
                  <a:lnTo>
                    <a:pt x="3234605" y="720939"/>
                  </a:lnTo>
                  <a:lnTo>
                    <a:pt x="3240208" y="673871"/>
                  </a:lnTo>
                  <a:lnTo>
                    <a:pt x="3243317" y="627695"/>
                  </a:lnTo>
                  <a:lnTo>
                    <a:pt x="3243954" y="582487"/>
                  </a:lnTo>
                  <a:lnTo>
                    <a:pt x="3242144" y="538324"/>
                  </a:lnTo>
                  <a:lnTo>
                    <a:pt x="3237910" y="495281"/>
                  </a:lnTo>
                  <a:lnTo>
                    <a:pt x="3231275" y="453436"/>
                  </a:lnTo>
                  <a:lnTo>
                    <a:pt x="3222263" y="412864"/>
                  </a:lnTo>
                  <a:lnTo>
                    <a:pt x="3210897" y="373641"/>
                  </a:lnTo>
                  <a:lnTo>
                    <a:pt x="3197200" y="335845"/>
                  </a:lnTo>
                  <a:lnTo>
                    <a:pt x="3181197" y="299552"/>
                  </a:lnTo>
                  <a:lnTo>
                    <a:pt x="3162911" y="264837"/>
                  </a:lnTo>
                  <a:lnTo>
                    <a:pt x="3142365" y="231778"/>
                  </a:lnTo>
                  <a:lnTo>
                    <a:pt x="3119582" y="200450"/>
                  </a:lnTo>
                  <a:lnTo>
                    <a:pt x="3094587" y="170930"/>
                  </a:lnTo>
                  <a:lnTo>
                    <a:pt x="3067402" y="143294"/>
                  </a:lnTo>
                  <a:lnTo>
                    <a:pt x="3038051" y="117619"/>
                  </a:lnTo>
                  <a:lnTo>
                    <a:pt x="3006558" y="93980"/>
                  </a:lnTo>
                  <a:lnTo>
                    <a:pt x="2973396" y="72747"/>
                  </a:lnTo>
                  <a:lnTo>
                    <a:pt x="2939075" y="54233"/>
                  </a:lnTo>
                  <a:lnTo>
                    <a:pt x="2903675" y="38434"/>
                  </a:lnTo>
                  <a:lnTo>
                    <a:pt x="2867276" y="25346"/>
                  </a:lnTo>
                  <a:lnTo>
                    <a:pt x="2829957" y="14963"/>
                  </a:lnTo>
                  <a:lnTo>
                    <a:pt x="2791799" y="7281"/>
                  </a:lnTo>
                  <a:lnTo>
                    <a:pt x="2752881" y="2294"/>
                  </a:lnTo>
                  <a:lnTo>
                    <a:pt x="2713282" y="0"/>
                  </a:lnTo>
                  <a:close/>
                </a:path>
              </a:pathLst>
            </a:custGeom>
            <a:solidFill>
              <a:srgbClr val="B8D0ED"/>
            </a:solidFill>
          </p:spPr>
          <p:txBody>
            <a:bodyPr wrap="square" lIns="0" tIns="0" rIns="0" bIns="0" rtlCol="0"/>
            <a:lstStyle/>
            <a:p>
              <a:endParaRPr/>
            </a:p>
          </p:txBody>
        </p:sp>
        <p:sp>
          <p:nvSpPr>
            <p:cNvPr id="7" name="object 7"/>
            <p:cNvSpPr/>
            <p:nvPr/>
          </p:nvSpPr>
          <p:spPr>
            <a:xfrm>
              <a:off x="3781119" y="4651650"/>
              <a:ext cx="2047875" cy="2950210"/>
            </a:xfrm>
            <a:custGeom>
              <a:avLst/>
              <a:gdLst/>
              <a:ahLst/>
              <a:cxnLst/>
              <a:rect l="l" t="t" r="r" b="b"/>
              <a:pathLst>
                <a:path w="2047875" h="2950209">
                  <a:moveTo>
                    <a:pt x="2042972" y="0"/>
                  </a:moveTo>
                  <a:lnTo>
                    <a:pt x="2005327" y="40075"/>
                  </a:lnTo>
                  <a:lnTo>
                    <a:pt x="1940664" y="115800"/>
                  </a:lnTo>
                  <a:lnTo>
                    <a:pt x="1876496" y="191933"/>
                  </a:lnTo>
                  <a:lnTo>
                    <a:pt x="1812787" y="268444"/>
                  </a:lnTo>
                  <a:lnTo>
                    <a:pt x="1749505" y="345306"/>
                  </a:lnTo>
                  <a:lnTo>
                    <a:pt x="1655309" y="461193"/>
                  </a:lnTo>
                  <a:lnTo>
                    <a:pt x="1561881" y="577708"/>
                  </a:lnTo>
                  <a:lnTo>
                    <a:pt x="1469110" y="694753"/>
                  </a:lnTo>
                  <a:lnTo>
                    <a:pt x="1331315" y="871423"/>
                  </a:lnTo>
                  <a:lnTo>
                    <a:pt x="1263186" y="960351"/>
                  </a:lnTo>
                  <a:lnTo>
                    <a:pt x="1161769" y="1094354"/>
                  </a:lnTo>
                  <a:lnTo>
                    <a:pt x="1061110" y="1228953"/>
                  </a:lnTo>
                  <a:lnTo>
                    <a:pt x="1027932" y="1274104"/>
                  </a:lnTo>
                  <a:lnTo>
                    <a:pt x="961894" y="1364643"/>
                  </a:lnTo>
                  <a:lnTo>
                    <a:pt x="863585" y="1501013"/>
                  </a:lnTo>
                  <a:lnTo>
                    <a:pt x="798588" y="1592338"/>
                  </a:lnTo>
                  <a:lnTo>
                    <a:pt x="734428" y="1684248"/>
                  </a:lnTo>
                  <a:lnTo>
                    <a:pt x="642924" y="1817882"/>
                  </a:lnTo>
                  <a:lnTo>
                    <a:pt x="587339" y="1900615"/>
                  </a:lnTo>
                  <a:lnTo>
                    <a:pt x="532463" y="1983834"/>
                  </a:lnTo>
                  <a:lnTo>
                    <a:pt x="478272" y="2067517"/>
                  </a:lnTo>
                  <a:lnTo>
                    <a:pt x="424738" y="2151646"/>
                  </a:lnTo>
                  <a:lnTo>
                    <a:pt x="398471" y="2194031"/>
                  </a:lnTo>
                  <a:lnTo>
                    <a:pt x="346476" y="2279149"/>
                  </a:lnTo>
                  <a:lnTo>
                    <a:pt x="320799" y="2321908"/>
                  </a:lnTo>
                  <a:lnTo>
                    <a:pt x="295368" y="2364818"/>
                  </a:lnTo>
                  <a:lnTo>
                    <a:pt x="270209" y="2407891"/>
                  </a:lnTo>
                  <a:lnTo>
                    <a:pt x="245349" y="2451141"/>
                  </a:lnTo>
                  <a:lnTo>
                    <a:pt x="220811" y="2494580"/>
                  </a:lnTo>
                  <a:lnTo>
                    <a:pt x="196621" y="2538222"/>
                  </a:lnTo>
                  <a:lnTo>
                    <a:pt x="172802" y="2582054"/>
                  </a:lnTo>
                  <a:lnTo>
                    <a:pt x="149359" y="2626109"/>
                  </a:lnTo>
                  <a:lnTo>
                    <a:pt x="126354" y="2670406"/>
                  </a:lnTo>
                  <a:lnTo>
                    <a:pt x="103847" y="2714961"/>
                  </a:lnTo>
                  <a:lnTo>
                    <a:pt x="81901" y="2759793"/>
                  </a:lnTo>
                  <a:lnTo>
                    <a:pt x="60577" y="2804919"/>
                  </a:lnTo>
                  <a:lnTo>
                    <a:pt x="39936" y="2850356"/>
                  </a:lnTo>
                  <a:lnTo>
                    <a:pt x="20041" y="2896122"/>
                  </a:lnTo>
                  <a:lnTo>
                    <a:pt x="0" y="2944685"/>
                  </a:lnTo>
                  <a:lnTo>
                    <a:pt x="1015" y="2947555"/>
                  </a:lnTo>
                  <a:lnTo>
                    <a:pt x="5956" y="2950044"/>
                  </a:lnTo>
                  <a:lnTo>
                    <a:pt x="9055" y="2949028"/>
                  </a:lnTo>
                  <a:lnTo>
                    <a:pt x="33240" y="2902391"/>
                  </a:lnTo>
                  <a:lnTo>
                    <a:pt x="56595" y="2858557"/>
                  </a:lnTo>
                  <a:lnTo>
                    <a:pt x="80376" y="2814974"/>
                  </a:lnTo>
                  <a:lnTo>
                    <a:pt x="104561" y="2771627"/>
                  </a:lnTo>
                  <a:lnTo>
                    <a:pt x="129125" y="2728504"/>
                  </a:lnTo>
                  <a:lnTo>
                    <a:pt x="154044" y="2685590"/>
                  </a:lnTo>
                  <a:lnTo>
                    <a:pt x="179295" y="2642872"/>
                  </a:lnTo>
                  <a:lnTo>
                    <a:pt x="204853" y="2600337"/>
                  </a:lnTo>
                  <a:lnTo>
                    <a:pt x="230695" y="2557970"/>
                  </a:lnTo>
                  <a:lnTo>
                    <a:pt x="283060" y="2473658"/>
                  </a:lnTo>
                  <a:lnTo>
                    <a:pt x="336129" y="2389788"/>
                  </a:lnTo>
                  <a:lnTo>
                    <a:pt x="389866" y="2306340"/>
                  </a:lnTo>
                  <a:lnTo>
                    <a:pt x="444239" y="2223291"/>
                  </a:lnTo>
                  <a:lnTo>
                    <a:pt x="526566" y="2099201"/>
                  </a:lnTo>
                  <a:lnTo>
                    <a:pt x="582196" y="2016953"/>
                  </a:lnTo>
                  <a:lnTo>
                    <a:pt x="722629" y="1812213"/>
                  </a:lnTo>
                  <a:lnTo>
                    <a:pt x="786447" y="1720481"/>
                  </a:lnTo>
                  <a:lnTo>
                    <a:pt x="882989" y="1583432"/>
                  </a:lnTo>
                  <a:lnTo>
                    <a:pt x="947600" y="1492221"/>
                  </a:lnTo>
                  <a:lnTo>
                    <a:pt x="1045281" y="1355921"/>
                  </a:lnTo>
                  <a:lnTo>
                    <a:pt x="1242402" y="1084516"/>
                  </a:lnTo>
                  <a:lnTo>
                    <a:pt x="1448884" y="804465"/>
                  </a:lnTo>
                  <a:lnTo>
                    <a:pt x="1656886" y="525431"/>
                  </a:lnTo>
                  <a:lnTo>
                    <a:pt x="2045842" y="8889"/>
                  </a:lnTo>
                  <a:lnTo>
                    <a:pt x="2047455" y="6743"/>
                  </a:lnTo>
                  <a:lnTo>
                    <a:pt x="2047189" y="3644"/>
                  </a:lnTo>
                  <a:lnTo>
                    <a:pt x="2042972"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screen">
              <a:extLst>
                <a:ext uri="{28A0092B-C50C-407E-A947-70E740481C1C}">
                  <a14:useLocalDpi xmlns:a14="http://schemas.microsoft.com/office/drawing/2010/main"/>
                </a:ext>
              </a:extLst>
            </a:blip>
            <a:stretch>
              <a:fillRect/>
            </a:stretch>
          </p:blipFill>
          <p:spPr>
            <a:xfrm>
              <a:off x="0" y="2052599"/>
              <a:ext cx="1899729" cy="1102080"/>
            </a:xfrm>
            <a:prstGeom prst="rect">
              <a:avLst/>
            </a:prstGeom>
          </p:spPr>
        </p:pic>
        <p:sp>
          <p:nvSpPr>
            <p:cNvPr id="9" name="object 9"/>
            <p:cNvSpPr/>
            <p:nvPr/>
          </p:nvSpPr>
          <p:spPr>
            <a:xfrm>
              <a:off x="0" y="1814627"/>
              <a:ext cx="1760855" cy="793115"/>
            </a:xfrm>
            <a:custGeom>
              <a:avLst/>
              <a:gdLst/>
              <a:ahLst/>
              <a:cxnLst/>
              <a:rect l="l" t="t" r="r" b="b"/>
              <a:pathLst>
                <a:path w="1760855" h="793114">
                  <a:moveTo>
                    <a:pt x="0" y="0"/>
                  </a:moveTo>
                  <a:lnTo>
                    <a:pt x="0" y="771066"/>
                  </a:lnTo>
                  <a:lnTo>
                    <a:pt x="6998" y="772806"/>
                  </a:lnTo>
                  <a:lnTo>
                    <a:pt x="54787" y="781886"/>
                  </a:lnTo>
                  <a:lnTo>
                    <a:pt x="102917" y="788277"/>
                  </a:lnTo>
                  <a:lnTo>
                    <a:pt x="151273" y="791976"/>
                  </a:lnTo>
                  <a:lnTo>
                    <a:pt x="199743" y="792982"/>
                  </a:lnTo>
                  <a:lnTo>
                    <a:pt x="248211" y="791291"/>
                  </a:lnTo>
                  <a:lnTo>
                    <a:pt x="296566" y="786902"/>
                  </a:lnTo>
                  <a:lnTo>
                    <a:pt x="344691" y="779813"/>
                  </a:lnTo>
                  <a:lnTo>
                    <a:pt x="392475" y="770021"/>
                  </a:lnTo>
                  <a:lnTo>
                    <a:pt x="439803" y="757526"/>
                  </a:lnTo>
                  <a:lnTo>
                    <a:pt x="486561" y="742324"/>
                  </a:lnTo>
                  <a:lnTo>
                    <a:pt x="830150" y="619141"/>
                  </a:lnTo>
                  <a:lnTo>
                    <a:pt x="1075174" y="530259"/>
                  </a:lnTo>
                  <a:lnTo>
                    <a:pt x="1253002" y="464937"/>
                  </a:lnTo>
                  <a:lnTo>
                    <a:pt x="1416296" y="403989"/>
                  </a:lnTo>
                  <a:lnTo>
                    <a:pt x="1512888" y="367219"/>
                  </a:lnTo>
                  <a:lnTo>
                    <a:pt x="1596725" y="334542"/>
                  </a:lnTo>
                  <a:lnTo>
                    <a:pt x="1633074" y="320007"/>
                  </a:lnTo>
                  <a:lnTo>
                    <a:pt x="1693058" y="295082"/>
                  </a:lnTo>
                  <a:lnTo>
                    <a:pt x="1733993" y="276398"/>
                  </a:lnTo>
                  <a:lnTo>
                    <a:pt x="1760342" y="241992"/>
                  </a:lnTo>
                  <a:lnTo>
                    <a:pt x="1754873" y="228030"/>
                  </a:lnTo>
                  <a:lnTo>
                    <a:pt x="1725742" y="196520"/>
                  </a:lnTo>
                  <a:lnTo>
                    <a:pt x="1671985" y="162252"/>
                  </a:lnTo>
                  <a:lnTo>
                    <a:pt x="1635733" y="144843"/>
                  </a:lnTo>
                  <a:lnTo>
                    <a:pt x="1593159" y="127654"/>
                  </a:lnTo>
                  <a:lnTo>
                    <a:pt x="1544207" y="110989"/>
                  </a:lnTo>
                  <a:lnTo>
                    <a:pt x="1488823" y="95151"/>
                  </a:lnTo>
                  <a:lnTo>
                    <a:pt x="1426952" y="80443"/>
                  </a:lnTo>
                  <a:lnTo>
                    <a:pt x="1358537" y="67170"/>
                  </a:lnTo>
                  <a:lnTo>
                    <a:pt x="1283524" y="55633"/>
                  </a:lnTo>
                  <a:lnTo>
                    <a:pt x="1201858" y="46137"/>
                  </a:lnTo>
                  <a:lnTo>
                    <a:pt x="1113483" y="38985"/>
                  </a:lnTo>
                  <a:lnTo>
                    <a:pt x="605149" y="16929"/>
                  </a:lnTo>
                  <a:lnTo>
                    <a:pt x="0" y="0"/>
                  </a:lnTo>
                  <a:close/>
                </a:path>
              </a:pathLst>
            </a:custGeom>
            <a:solidFill>
              <a:srgbClr val="B8D0ED"/>
            </a:solidFill>
          </p:spPr>
          <p:txBody>
            <a:bodyPr wrap="square" lIns="0" tIns="0" rIns="0" bIns="0" rtlCol="0"/>
            <a:lstStyle/>
            <a:p>
              <a:endParaRPr/>
            </a:p>
          </p:txBody>
        </p:sp>
        <p:sp>
          <p:nvSpPr>
            <p:cNvPr id="10" name="object 10"/>
            <p:cNvSpPr/>
            <p:nvPr/>
          </p:nvSpPr>
          <p:spPr>
            <a:xfrm>
              <a:off x="0" y="1777821"/>
              <a:ext cx="1939925" cy="534035"/>
            </a:xfrm>
            <a:custGeom>
              <a:avLst/>
              <a:gdLst/>
              <a:ahLst/>
              <a:cxnLst/>
              <a:rect l="l" t="t" r="r" b="b"/>
              <a:pathLst>
                <a:path w="1939925" h="534035">
                  <a:moveTo>
                    <a:pt x="630428" y="119202"/>
                  </a:moveTo>
                  <a:lnTo>
                    <a:pt x="489864" y="101358"/>
                  </a:lnTo>
                  <a:lnTo>
                    <a:pt x="0" y="99288"/>
                  </a:lnTo>
                  <a:lnTo>
                    <a:pt x="0" y="463080"/>
                  </a:lnTo>
                  <a:lnTo>
                    <a:pt x="97066" y="493623"/>
                  </a:lnTo>
                  <a:lnTo>
                    <a:pt x="145364" y="507949"/>
                  </a:lnTo>
                  <a:lnTo>
                    <a:pt x="193103" y="520204"/>
                  </a:lnTo>
                  <a:lnTo>
                    <a:pt x="239610" y="529196"/>
                  </a:lnTo>
                  <a:lnTo>
                    <a:pt x="284200" y="533704"/>
                  </a:lnTo>
                  <a:lnTo>
                    <a:pt x="326199" y="532549"/>
                  </a:lnTo>
                  <a:lnTo>
                    <a:pt x="364896" y="524522"/>
                  </a:lnTo>
                  <a:lnTo>
                    <a:pt x="399618" y="508419"/>
                  </a:lnTo>
                  <a:lnTo>
                    <a:pt x="429679" y="483057"/>
                  </a:lnTo>
                  <a:lnTo>
                    <a:pt x="461327" y="427532"/>
                  </a:lnTo>
                  <a:lnTo>
                    <a:pt x="469074" y="368439"/>
                  </a:lnTo>
                  <a:lnTo>
                    <a:pt x="462584" y="279946"/>
                  </a:lnTo>
                  <a:lnTo>
                    <a:pt x="461695" y="252044"/>
                  </a:lnTo>
                  <a:lnTo>
                    <a:pt x="471043" y="200977"/>
                  </a:lnTo>
                  <a:lnTo>
                    <a:pt x="505371" y="158838"/>
                  </a:lnTo>
                  <a:lnTo>
                    <a:pt x="576897" y="128752"/>
                  </a:lnTo>
                  <a:lnTo>
                    <a:pt x="630428" y="119202"/>
                  </a:lnTo>
                  <a:close/>
                </a:path>
                <a:path w="1939925" h="534035">
                  <a:moveTo>
                    <a:pt x="1939340" y="138760"/>
                  </a:moveTo>
                  <a:lnTo>
                    <a:pt x="1911959" y="97116"/>
                  </a:lnTo>
                  <a:lnTo>
                    <a:pt x="1876247" y="77571"/>
                  </a:lnTo>
                  <a:lnTo>
                    <a:pt x="1825434" y="57962"/>
                  </a:lnTo>
                  <a:lnTo>
                    <a:pt x="1759204" y="37630"/>
                  </a:lnTo>
                  <a:lnTo>
                    <a:pt x="1618678" y="3530"/>
                  </a:lnTo>
                  <a:lnTo>
                    <a:pt x="1468208" y="0"/>
                  </a:lnTo>
                  <a:lnTo>
                    <a:pt x="1214488" y="34112"/>
                  </a:lnTo>
                  <a:lnTo>
                    <a:pt x="764260" y="112915"/>
                  </a:lnTo>
                  <a:lnTo>
                    <a:pt x="724319" y="133172"/>
                  </a:lnTo>
                  <a:lnTo>
                    <a:pt x="667486" y="170700"/>
                  </a:lnTo>
                  <a:lnTo>
                    <a:pt x="638708" y="204368"/>
                  </a:lnTo>
                  <a:lnTo>
                    <a:pt x="633869" y="219824"/>
                  </a:lnTo>
                  <a:lnTo>
                    <a:pt x="634860" y="234391"/>
                  </a:lnTo>
                  <a:lnTo>
                    <a:pt x="668883" y="272973"/>
                  </a:lnTo>
                  <a:lnTo>
                    <a:pt x="713498" y="294678"/>
                  </a:lnTo>
                  <a:lnTo>
                    <a:pt x="771994" y="313359"/>
                  </a:lnTo>
                  <a:lnTo>
                    <a:pt x="841197" y="329234"/>
                  </a:lnTo>
                  <a:lnTo>
                    <a:pt x="878827" y="336169"/>
                  </a:lnTo>
                  <a:lnTo>
                    <a:pt x="917956" y="342468"/>
                  </a:lnTo>
                  <a:lnTo>
                    <a:pt x="958176" y="348145"/>
                  </a:lnTo>
                  <a:lnTo>
                    <a:pt x="999109" y="353237"/>
                  </a:lnTo>
                  <a:lnTo>
                    <a:pt x="1040358" y="357771"/>
                  </a:lnTo>
                  <a:lnTo>
                    <a:pt x="1081519" y="361759"/>
                  </a:lnTo>
                  <a:lnTo>
                    <a:pt x="1122197" y="365226"/>
                  </a:lnTo>
                  <a:lnTo>
                    <a:pt x="1162011" y="368198"/>
                  </a:lnTo>
                  <a:lnTo>
                    <a:pt x="1200556" y="370687"/>
                  </a:lnTo>
                  <a:lnTo>
                    <a:pt x="1272260" y="374345"/>
                  </a:lnTo>
                  <a:lnTo>
                    <a:pt x="1334173" y="376389"/>
                  </a:lnTo>
                  <a:lnTo>
                    <a:pt x="1409255" y="377291"/>
                  </a:lnTo>
                  <a:lnTo>
                    <a:pt x="1473504" y="375996"/>
                  </a:lnTo>
                  <a:lnTo>
                    <a:pt x="1528826" y="372224"/>
                  </a:lnTo>
                  <a:lnTo>
                    <a:pt x="1577136" y="365658"/>
                  </a:lnTo>
                  <a:lnTo>
                    <a:pt x="1620342" y="356006"/>
                  </a:lnTo>
                  <a:lnTo>
                    <a:pt x="1660359" y="342976"/>
                  </a:lnTo>
                  <a:lnTo>
                    <a:pt x="1699107" y="326250"/>
                  </a:lnTo>
                  <a:lnTo>
                    <a:pt x="1738490" y="305536"/>
                  </a:lnTo>
                  <a:lnTo>
                    <a:pt x="1780425" y="280530"/>
                  </a:lnTo>
                  <a:lnTo>
                    <a:pt x="1826818" y="250926"/>
                  </a:lnTo>
                  <a:lnTo>
                    <a:pt x="1875066" y="217601"/>
                  </a:lnTo>
                  <a:lnTo>
                    <a:pt x="1910105" y="188239"/>
                  </a:lnTo>
                  <a:lnTo>
                    <a:pt x="1939340" y="138760"/>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0" y="344462"/>
              <a:ext cx="1694967" cy="1718106"/>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0" y="705086"/>
              <a:ext cx="87456" cy="156832"/>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22710" y="466700"/>
              <a:ext cx="191447" cy="81653"/>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315941" y="466563"/>
              <a:ext cx="151685" cy="75410"/>
            </a:xfrm>
            <a:prstGeom prst="rect">
              <a:avLst/>
            </a:prstGeom>
          </p:spPr>
        </p:pic>
        <p:sp>
          <p:nvSpPr>
            <p:cNvPr id="15" name="object 15"/>
            <p:cNvSpPr/>
            <p:nvPr/>
          </p:nvSpPr>
          <p:spPr>
            <a:xfrm>
              <a:off x="192363" y="650600"/>
              <a:ext cx="85090" cy="55880"/>
            </a:xfrm>
            <a:custGeom>
              <a:avLst/>
              <a:gdLst/>
              <a:ahLst/>
              <a:cxnLst/>
              <a:rect l="l" t="t" r="r" b="b"/>
              <a:pathLst>
                <a:path w="85089" h="55879">
                  <a:moveTo>
                    <a:pt x="3661" y="0"/>
                  </a:moveTo>
                  <a:lnTo>
                    <a:pt x="0" y="15465"/>
                  </a:lnTo>
                  <a:lnTo>
                    <a:pt x="16198" y="37895"/>
                  </a:lnTo>
                  <a:lnTo>
                    <a:pt x="55403" y="54490"/>
                  </a:lnTo>
                  <a:lnTo>
                    <a:pt x="84904" y="55471"/>
                  </a:lnTo>
                  <a:lnTo>
                    <a:pt x="79709" y="43511"/>
                  </a:lnTo>
                  <a:lnTo>
                    <a:pt x="54519" y="24494"/>
                  </a:lnTo>
                  <a:lnTo>
                    <a:pt x="24034" y="4300"/>
                  </a:lnTo>
                  <a:lnTo>
                    <a:pt x="3661" y="0"/>
                  </a:lnTo>
                  <a:close/>
                </a:path>
              </a:pathLst>
            </a:custGeom>
            <a:solidFill>
              <a:srgbClr val="88B0DE"/>
            </a:solidFill>
          </p:spPr>
          <p:txBody>
            <a:bodyPr wrap="square" lIns="0" tIns="0" rIns="0" bIns="0" rtlCol="0"/>
            <a:lstStyle/>
            <a:p>
              <a:endParaRPr/>
            </a:p>
          </p:txBody>
        </p:sp>
        <p:pic>
          <p:nvPicPr>
            <p:cNvPr id="16" name="object 16"/>
            <p:cNvPicPr/>
            <p:nvPr/>
          </p:nvPicPr>
          <p:blipFill>
            <a:blip r:embed="rId8" cstate="screen">
              <a:extLst>
                <a:ext uri="{28A0092B-C50C-407E-A947-70E740481C1C}">
                  <a14:useLocalDpi xmlns:a14="http://schemas.microsoft.com/office/drawing/2010/main"/>
                </a:ext>
              </a:extLst>
            </a:blip>
            <a:stretch>
              <a:fillRect/>
            </a:stretch>
          </p:blipFill>
          <p:spPr>
            <a:xfrm>
              <a:off x="523630" y="585820"/>
              <a:ext cx="219966" cy="126669"/>
            </a:xfrm>
            <a:prstGeom prst="rect">
              <a:avLst/>
            </a:prstGeom>
          </p:spPr>
        </p:pic>
        <p:sp>
          <p:nvSpPr>
            <p:cNvPr id="17" name="object 17"/>
            <p:cNvSpPr/>
            <p:nvPr/>
          </p:nvSpPr>
          <p:spPr>
            <a:xfrm>
              <a:off x="64982" y="1580386"/>
              <a:ext cx="147320" cy="48895"/>
            </a:xfrm>
            <a:custGeom>
              <a:avLst/>
              <a:gdLst/>
              <a:ahLst/>
              <a:cxnLst/>
              <a:rect l="l" t="t" r="r" b="b"/>
              <a:pathLst>
                <a:path w="147320" h="48894">
                  <a:moveTo>
                    <a:pt x="127965" y="0"/>
                  </a:moveTo>
                  <a:lnTo>
                    <a:pt x="72864" y="7889"/>
                  </a:lnTo>
                  <a:lnTo>
                    <a:pt x="6565" y="16446"/>
                  </a:lnTo>
                  <a:lnTo>
                    <a:pt x="0" y="24866"/>
                  </a:lnTo>
                  <a:lnTo>
                    <a:pt x="2197" y="42633"/>
                  </a:lnTo>
                  <a:lnTo>
                    <a:pt x="9474" y="48895"/>
                  </a:lnTo>
                  <a:lnTo>
                    <a:pt x="17856" y="48895"/>
                  </a:lnTo>
                  <a:lnTo>
                    <a:pt x="77436" y="41297"/>
                  </a:lnTo>
                  <a:lnTo>
                    <a:pt x="132969" y="33350"/>
                  </a:lnTo>
                  <a:lnTo>
                    <a:pt x="147142" y="14173"/>
                  </a:lnTo>
                  <a:lnTo>
                    <a:pt x="144861" y="7872"/>
                  </a:lnTo>
                  <a:lnTo>
                    <a:pt x="140501" y="3095"/>
                  </a:lnTo>
                  <a:lnTo>
                    <a:pt x="134667" y="314"/>
                  </a:lnTo>
                  <a:lnTo>
                    <a:pt x="127965" y="0"/>
                  </a:lnTo>
                  <a:close/>
                </a:path>
              </a:pathLst>
            </a:custGeom>
            <a:solidFill>
              <a:srgbClr val="FFFFFF">
                <a:alpha val="72999"/>
              </a:srgbClr>
            </a:solidFill>
          </p:spPr>
          <p:txBody>
            <a:bodyPr wrap="square" lIns="0" tIns="0" rIns="0" bIns="0" rtlCol="0"/>
            <a:lstStyle/>
            <a:p>
              <a:endParaRPr/>
            </a:p>
          </p:txBody>
        </p:sp>
        <p:sp>
          <p:nvSpPr>
            <p:cNvPr id="18" name="object 18"/>
            <p:cNvSpPr/>
            <p:nvPr/>
          </p:nvSpPr>
          <p:spPr>
            <a:xfrm>
              <a:off x="0" y="1418804"/>
              <a:ext cx="5626735" cy="2374900"/>
            </a:xfrm>
            <a:custGeom>
              <a:avLst/>
              <a:gdLst/>
              <a:ahLst/>
              <a:cxnLst/>
              <a:rect l="l" t="t" r="r" b="b"/>
              <a:pathLst>
                <a:path w="5626735" h="2374900">
                  <a:moveTo>
                    <a:pt x="4104538" y="101600"/>
                  </a:moveTo>
                  <a:lnTo>
                    <a:pt x="3983634" y="101600"/>
                  </a:lnTo>
                  <a:lnTo>
                    <a:pt x="3872433" y="139700"/>
                  </a:lnTo>
                  <a:lnTo>
                    <a:pt x="3817088" y="165100"/>
                  </a:lnTo>
                  <a:lnTo>
                    <a:pt x="3789720" y="165100"/>
                  </a:lnTo>
                  <a:lnTo>
                    <a:pt x="3653205" y="228600"/>
                  </a:lnTo>
                  <a:lnTo>
                    <a:pt x="3492118" y="292100"/>
                  </a:lnTo>
                  <a:lnTo>
                    <a:pt x="3478822" y="292100"/>
                  </a:lnTo>
                  <a:lnTo>
                    <a:pt x="3465634" y="304800"/>
                  </a:lnTo>
                  <a:lnTo>
                    <a:pt x="3452487" y="304800"/>
                  </a:lnTo>
                  <a:lnTo>
                    <a:pt x="3439312" y="317500"/>
                  </a:lnTo>
                  <a:lnTo>
                    <a:pt x="3397190" y="342900"/>
                  </a:lnTo>
                  <a:lnTo>
                    <a:pt x="3355013" y="355600"/>
                  </a:lnTo>
                  <a:lnTo>
                    <a:pt x="3312964" y="381000"/>
                  </a:lnTo>
                  <a:lnTo>
                    <a:pt x="3271228" y="393700"/>
                  </a:lnTo>
                  <a:lnTo>
                    <a:pt x="3229990" y="419100"/>
                  </a:lnTo>
                  <a:lnTo>
                    <a:pt x="3100946" y="482600"/>
                  </a:lnTo>
                  <a:lnTo>
                    <a:pt x="2898635" y="609600"/>
                  </a:lnTo>
                  <a:lnTo>
                    <a:pt x="2873844" y="622300"/>
                  </a:lnTo>
                  <a:lnTo>
                    <a:pt x="2725254" y="711200"/>
                  </a:lnTo>
                  <a:lnTo>
                    <a:pt x="2712881" y="723900"/>
                  </a:lnTo>
                  <a:lnTo>
                    <a:pt x="2700480" y="723900"/>
                  </a:lnTo>
                  <a:lnTo>
                    <a:pt x="2688121" y="736600"/>
                  </a:lnTo>
                  <a:lnTo>
                    <a:pt x="2675877" y="736600"/>
                  </a:lnTo>
                  <a:lnTo>
                    <a:pt x="2481910" y="876300"/>
                  </a:lnTo>
                  <a:lnTo>
                    <a:pt x="2457691" y="889000"/>
                  </a:lnTo>
                  <a:lnTo>
                    <a:pt x="2244077" y="1041400"/>
                  </a:lnTo>
                  <a:lnTo>
                    <a:pt x="2203634" y="1066800"/>
                  </a:lnTo>
                  <a:lnTo>
                    <a:pt x="2163053" y="1104900"/>
                  </a:lnTo>
                  <a:lnTo>
                    <a:pt x="2040496" y="1181100"/>
                  </a:lnTo>
                  <a:lnTo>
                    <a:pt x="1999376" y="1219200"/>
                  </a:lnTo>
                  <a:lnTo>
                    <a:pt x="1875227" y="1295400"/>
                  </a:lnTo>
                  <a:lnTo>
                    <a:pt x="1833586" y="1333500"/>
                  </a:lnTo>
                  <a:lnTo>
                    <a:pt x="1623488" y="1460500"/>
                  </a:lnTo>
                  <a:lnTo>
                    <a:pt x="1581098" y="1498600"/>
                  </a:lnTo>
                  <a:lnTo>
                    <a:pt x="1495957" y="1549400"/>
                  </a:lnTo>
                  <a:lnTo>
                    <a:pt x="975485" y="1854200"/>
                  </a:lnTo>
                  <a:lnTo>
                    <a:pt x="931404" y="1866900"/>
                  </a:lnTo>
                  <a:lnTo>
                    <a:pt x="709467" y="1993900"/>
                  </a:lnTo>
                  <a:lnTo>
                    <a:pt x="664781" y="2006600"/>
                  </a:lnTo>
                  <a:lnTo>
                    <a:pt x="479992" y="2108200"/>
                  </a:lnTo>
                  <a:lnTo>
                    <a:pt x="433546" y="2120900"/>
                  </a:lnTo>
                  <a:lnTo>
                    <a:pt x="293613" y="2197100"/>
                  </a:lnTo>
                  <a:lnTo>
                    <a:pt x="246772" y="2209800"/>
                  </a:lnTo>
                  <a:lnTo>
                    <a:pt x="152793" y="2260600"/>
                  </a:lnTo>
                  <a:lnTo>
                    <a:pt x="105656" y="2273300"/>
                  </a:lnTo>
                  <a:lnTo>
                    <a:pt x="11090" y="2324100"/>
                  </a:lnTo>
                  <a:lnTo>
                    <a:pt x="0" y="2324100"/>
                  </a:lnTo>
                  <a:lnTo>
                    <a:pt x="0" y="2374900"/>
                  </a:lnTo>
                  <a:lnTo>
                    <a:pt x="32070" y="2362200"/>
                  </a:lnTo>
                  <a:lnTo>
                    <a:pt x="79585" y="2349500"/>
                  </a:lnTo>
                  <a:lnTo>
                    <a:pt x="174313" y="2298700"/>
                  </a:lnTo>
                  <a:lnTo>
                    <a:pt x="221526" y="2286000"/>
                  </a:lnTo>
                  <a:lnTo>
                    <a:pt x="315649" y="2235200"/>
                  </a:lnTo>
                  <a:lnTo>
                    <a:pt x="362558" y="2222500"/>
                  </a:lnTo>
                  <a:lnTo>
                    <a:pt x="502680" y="2146300"/>
                  </a:lnTo>
                  <a:lnTo>
                    <a:pt x="549184" y="2133600"/>
                  </a:lnTo>
                  <a:lnTo>
                    <a:pt x="688085" y="2057400"/>
                  </a:lnTo>
                  <a:lnTo>
                    <a:pt x="777640" y="2006600"/>
                  </a:lnTo>
                  <a:lnTo>
                    <a:pt x="822269" y="1993900"/>
                  </a:lnTo>
                  <a:lnTo>
                    <a:pt x="1392870" y="1663700"/>
                  </a:lnTo>
                  <a:lnTo>
                    <a:pt x="1692148" y="1485900"/>
                  </a:lnTo>
                  <a:lnTo>
                    <a:pt x="1734412" y="1447800"/>
                  </a:lnTo>
                  <a:lnTo>
                    <a:pt x="1902194" y="1346200"/>
                  </a:lnTo>
                  <a:lnTo>
                    <a:pt x="1943815" y="1308100"/>
                  </a:lnTo>
                  <a:lnTo>
                    <a:pt x="2067879" y="1231900"/>
                  </a:lnTo>
                  <a:lnTo>
                    <a:pt x="2108963" y="1193800"/>
                  </a:lnTo>
                  <a:lnTo>
                    <a:pt x="2190718" y="1143000"/>
                  </a:lnTo>
                  <a:lnTo>
                    <a:pt x="2231387" y="1104900"/>
                  </a:lnTo>
                  <a:lnTo>
                    <a:pt x="2271915" y="1079500"/>
                  </a:lnTo>
                  <a:lnTo>
                    <a:pt x="2483434" y="927100"/>
                  </a:lnTo>
                  <a:lnTo>
                    <a:pt x="2507424" y="914400"/>
                  </a:lnTo>
                  <a:lnTo>
                    <a:pt x="2699473" y="774700"/>
                  </a:lnTo>
                  <a:lnTo>
                    <a:pt x="2711594" y="774700"/>
                  </a:lnTo>
                  <a:lnTo>
                    <a:pt x="2736106" y="749300"/>
                  </a:lnTo>
                  <a:lnTo>
                    <a:pt x="2748356" y="749300"/>
                  </a:lnTo>
                  <a:lnTo>
                    <a:pt x="2895460" y="660400"/>
                  </a:lnTo>
                  <a:lnTo>
                    <a:pt x="2919996" y="635000"/>
                  </a:lnTo>
                  <a:lnTo>
                    <a:pt x="3120250" y="520700"/>
                  </a:lnTo>
                  <a:lnTo>
                    <a:pt x="3247948" y="457200"/>
                  </a:lnTo>
                  <a:lnTo>
                    <a:pt x="3330055" y="406400"/>
                  </a:lnTo>
                  <a:lnTo>
                    <a:pt x="3371651" y="393700"/>
                  </a:lnTo>
                  <a:lnTo>
                    <a:pt x="3413374" y="368300"/>
                  </a:lnTo>
                  <a:lnTo>
                    <a:pt x="3455047" y="355600"/>
                  </a:lnTo>
                  <a:lnTo>
                    <a:pt x="3468086" y="342900"/>
                  </a:lnTo>
                  <a:lnTo>
                    <a:pt x="3481095" y="342900"/>
                  </a:lnTo>
                  <a:lnTo>
                    <a:pt x="3494141" y="330200"/>
                  </a:lnTo>
                  <a:lnTo>
                    <a:pt x="3507295" y="330200"/>
                  </a:lnTo>
                  <a:lnTo>
                    <a:pt x="3720477" y="228600"/>
                  </a:lnTo>
                  <a:lnTo>
                    <a:pt x="3747525" y="228600"/>
                  </a:lnTo>
                  <a:lnTo>
                    <a:pt x="3855824" y="177800"/>
                  </a:lnTo>
                  <a:lnTo>
                    <a:pt x="3883304" y="177800"/>
                  </a:lnTo>
                  <a:lnTo>
                    <a:pt x="3993184" y="139700"/>
                  </a:lnTo>
                  <a:lnTo>
                    <a:pt x="4020954" y="127000"/>
                  </a:lnTo>
                  <a:lnTo>
                    <a:pt x="4048809" y="127000"/>
                  </a:lnTo>
                  <a:lnTo>
                    <a:pt x="4104538" y="101600"/>
                  </a:lnTo>
                  <a:close/>
                </a:path>
                <a:path w="5626735" h="2374900">
                  <a:moveTo>
                    <a:pt x="5023218" y="25400"/>
                  </a:moveTo>
                  <a:lnTo>
                    <a:pt x="4882050" y="25400"/>
                  </a:lnTo>
                  <a:lnTo>
                    <a:pt x="4927911" y="38100"/>
                  </a:lnTo>
                  <a:lnTo>
                    <a:pt x="4973551" y="38100"/>
                  </a:lnTo>
                  <a:lnTo>
                    <a:pt x="5282722" y="127000"/>
                  </a:lnTo>
                  <a:lnTo>
                    <a:pt x="5324644" y="152400"/>
                  </a:lnTo>
                  <a:lnTo>
                    <a:pt x="5365715" y="177800"/>
                  </a:lnTo>
                  <a:lnTo>
                    <a:pt x="5405827" y="190500"/>
                  </a:lnTo>
                  <a:lnTo>
                    <a:pt x="5444870" y="215900"/>
                  </a:lnTo>
                  <a:lnTo>
                    <a:pt x="5468515" y="241300"/>
                  </a:lnTo>
                  <a:lnTo>
                    <a:pt x="5480286" y="241300"/>
                  </a:lnTo>
                  <a:lnTo>
                    <a:pt x="5491911" y="254000"/>
                  </a:lnTo>
                  <a:lnTo>
                    <a:pt x="5514635" y="266700"/>
                  </a:lnTo>
                  <a:lnTo>
                    <a:pt x="5525855" y="279400"/>
                  </a:lnTo>
                  <a:lnTo>
                    <a:pt x="5536768" y="292100"/>
                  </a:lnTo>
                  <a:lnTo>
                    <a:pt x="5558309" y="304800"/>
                  </a:lnTo>
                  <a:lnTo>
                    <a:pt x="5579121" y="330200"/>
                  </a:lnTo>
                  <a:lnTo>
                    <a:pt x="5598891" y="355600"/>
                  </a:lnTo>
                  <a:lnTo>
                    <a:pt x="5617311" y="368300"/>
                  </a:lnTo>
                  <a:lnTo>
                    <a:pt x="5626633" y="368300"/>
                  </a:lnTo>
                  <a:lnTo>
                    <a:pt x="5607853" y="342900"/>
                  </a:lnTo>
                  <a:lnTo>
                    <a:pt x="5587969" y="317500"/>
                  </a:lnTo>
                  <a:lnTo>
                    <a:pt x="5567145" y="304800"/>
                  </a:lnTo>
                  <a:lnTo>
                    <a:pt x="5545543" y="279400"/>
                  </a:lnTo>
                  <a:lnTo>
                    <a:pt x="5534602" y="266700"/>
                  </a:lnTo>
                  <a:lnTo>
                    <a:pt x="5523352" y="266700"/>
                  </a:lnTo>
                  <a:lnTo>
                    <a:pt x="5500560" y="241300"/>
                  </a:lnTo>
                  <a:lnTo>
                    <a:pt x="5488888" y="228600"/>
                  </a:lnTo>
                  <a:lnTo>
                    <a:pt x="5477071" y="228600"/>
                  </a:lnTo>
                  <a:lnTo>
                    <a:pt x="5453316" y="203200"/>
                  </a:lnTo>
                  <a:lnTo>
                    <a:pt x="5414069" y="177800"/>
                  </a:lnTo>
                  <a:lnTo>
                    <a:pt x="5373718" y="165100"/>
                  </a:lnTo>
                  <a:lnTo>
                    <a:pt x="5332359" y="139700"/>
                  </a:lnTo>
                  <a:lnTo>
                    <a:pt x="5290085" y="114300"/>
                  </a:lnTo>
                  <a:lnTo>
                    <a:pt x="5246992" y="101600"/>
                  </a:lnTo>
                  <a:lnTo>
                    <a:pt x="5203283" y="76200"/>
                  </a:lnTo>
                  <a:lnTo>
                    <a:pt x="5023218" y="25400"/>
                  </a:lnTo>
                  <a:close/>
                </a:path>
                <a:path w="5626735" h="2374900">
                  <a:moveTo>
                    <a:pt x="4146339" y="88900"/>
                  </a:moveTo>
                  <a:lnTo>
                    <a:pt x="4039960" y="88900"/>
                  </a:lnTo>
                  <a:lnTo>
                    <a:pt x="4011746" y="101600"/>
                  </a:lnTo>
                  <a:lnTo>
                    <a:pt x="4132392" y="101600"/>
                  </a:lnTo>
                  <a:lnTo>
                    <a:pt x="4146339" y="88900"/>
                  </a:lnTo>
                  <a:close/>
                </a:path>
                <a:path w="5626735" h="2374900">
                  <a:moveTo>
                    <a:pt x="4273238" y="63500"/>
                  </a:moveTo>
                  <a:lnTo>
                    <a:pt x="4124667" y="63500"/>
                  </a:lnTo>
                  <a:lnTo>
                    <a:pt x="4110570" y="76200"/>
                  </a:lnTo>
                  <a:lnTo>
                    <a:pt x="4096448" y="76200"/>
                  </a:lnTo>
                  <a:lnTo>
                    <a:pt x="4068214" y="88900"/>
                  </a:lnTo>
                  <a:lnTo>
                    <a:pt x="4160380" y="88900"/>
                  </a:lnTo>
                  <a:lnTo>
                    <a:pt x="4273238" y="63500"/>
                  </a:lnTo>
                  <a:close/>
                </a:path>
                <a:path w="5626735" h="2374900">
                  <a:moveTo>
                    <a:pt x="4533559" y="25400"/>
                  </a:moveTo>
                  <a:lnTo>
                    <a:pt x="4296156" y="25400"/>
                  </a:lnTo>
                  <a:lnTo>
                    <a:pt x="4267457" y="38100"/>
                  </a:lnTo>
                  <a:lnTo>
                    <a:pt x="4153039" y="63500"/>
                  </a:lnTo>
                  <a:lnTo>
                    <a:pt x="4301552" y="63500"/>
                  </a:lnTo>
                  <a:lnTo>
                    <a:pt x="4330052" y="50800"/>
                  </a:lnTo>
                  <a:lnTo>
                    <a:pt x="4380670" y="50800"/>
                  </a:lnTo>
                  <a:lnTo>
                    <a:pt x="4431481" y="38100"/>
                  </a:lnTo>
                  <a:lnTo>
                    <a:pt x="4482455" y="38100"/>
                  </a:lnTo>
                  <a:lnTo>
                    <a:pt x="4533559" y="25400"/>
                  </a:lnTo>
                  <a:close/>
                </a:path>
                <a:path w="5626735" h="2374900">
                  <a:moveTo>
                    <a:pt x="4931063" y="12700"/>
                  </a:moveTo>
                  <a:lnTo>
                    <a:pt x="4376376" y="12700"/>
                  </a:lnTo>
                  <a:lnTo>
                    <a:pt x="4325061" y="25400"/>
                  </a:lnTo>
                  <a:lnTo>
                    <a:pt x="4977295" y="25400"/>
                  </a:lnTo>
                  <a:lnTo>
                    <a:pt x="4931063" y="12700"/>
                  </a:lnTo>
                  <a:close/>
                </a:path>
                <a:path w="5626735" h="2374900">
                  <a:moveTo>
                    <a:pt x="4837995" y="0"/>
                  </a:moveTo>
                  <a:lnTo>
                    <a:pt x="4479563" y="0"/>
                  </a:lnTo>
                  <a:lnTo>
                    <a:pt x="4427887" y="12700"/>
                  </a:lnTo>
                  <a:lnTo>
                    <a:pt x="4884604" y="12700"/>
                  </a:lnTo>
                  <a:lnTo>
                    <a:pt x="4837995" y="0"/>
                  </a:lnTo>
                  <a:close/>
                </a:path>
              </a:pathLst>
            </a:custGeom>
            <a:solidFill>
              <a:srgbClr val="7693CB"/>
            </a:solidFill>
          </p:spPr>
          <p:txBody>
            <a:bodyPr wrap="square" lIns="0" tIns="0" rIns="0" bIns="0" rtlCol="0"/>
            <a:lstStyle/>
            <a:p>
              <a:endParaRPr/>
            </a:p>
          </p:txBody>
        </p:sp>
        <p:pic>
          <p:nvPicPr>
            <p:cNvPr id="19" name="object 19"/>
            <p:cNvPicPr/>
            <p:nvPr/>
          </p:nvPicPr>
          <p:blipFill>
            <a:blip r:embed="rId9" cstate="screen">
              <a:extLst>
                <a:ext uri="{28A0092B-C50C-407E-A947-70E740481C1C}">
                  <a14:useLocalDpi xmlns:a14="http://schemas.microsoft.com/office/drawing/2010/main"/>
                </a:ext>
              </a:extLst>
            </a:blip>
            <a:stretch>
              <a:fillRect/>
            </a:stretch>
          </p:blipFill>
          <p:spPr>
            <a:xfrm>
              <a:off x="4462005" y="1476045"/>
              <a:ext cx="730457" cy="839774"/>
            </a:xfrm>
            <a:prstGeom prst="rect">
              <a:avLst/>
            </a:prstGeom>
          </p:spPr>
        </p:pic>
        <p:sp>
          <p:nvSpPr>
            <p:cNvPr id="20" name="object 20"/>
            <p:cNvSpPr/>
            <p:nvPr/>
          </p:nvSpPr>
          <p:spPr>
            <a:xfrm>
              <a:off x="3503648" y="1520417"/>
              <a:ext cx="838835" cy="956944"/>
            </a:xfrm>
            <a:custGeom>
              <a:avLst/>
              <a:gdLst/>
              <a:ahLst/>
              <a:cxnLst/>
              <a:rect l="l" t="t" r="r" b="b"/>
              <a:pathLst>
                <a:path w="838835" h="956944">
                  <a:moveTo>
                    <a:pt x="732294" y="0"/>
                  </a:moveTo>
                  <a:lnTo>
                    <a:pt x="562532" y="37919"/>
                  </a:lnTo>
                  <a:lnTo>
                    <a:pt x="429664" y="76371"/>
                  </a:lnTo>
                  <a:lnTo>
                    <a:pt x="265038" y="138588"/>
                  </a:lnTo>
                  <a:lnTo>
                    <a:pt x="0" y="247802"/>
                  </a:lnTo>
                  <a:lnTo>
                    <a:pt x="27130" y="294051"/>
                  </a:lnTo>
                  <a:lnTo>
                    <a:pt x="57351" y="340250"/>
                  </a:lnTo>
                  <a:lnTo>
                    <a:pt x="90278" y="386224"/>
                  </a:lnTo>
                  <a:lnTo>
                    <a:pt x="125526" y="431795"/>
                  </a:lnTo>
                  <a:lnTo>
                    <a:pt x="162709" y="476789"/>
                  </a:lnTo>
                  <a:lnTo>
                    <a:pt x="201442" y="521029"/>
                  </a:lnTo>
                  <a:lnTo>
                    <a:pt x="241340" y="564338"/>
                  </a:lnTo>
                  <a:lnTo>
                    <a:pt x="282019" y="606542"/>
                  </a:lnTo>
                  <a:lnTo>
                    <a:pt x="323092" y="647464"/>
                  </a:lnTo>
                  <a:lnTo>
                    <a:pt x="364176" y="686928"/>
                  </a:lnTo>
                  <a:lnTo>
                    <a:pt x="404884" y="724758"/>
                  </a:lnTo>
                  <a:lnTo>
                    <a:pt x="444831" y="760777"/>
                  </a:lnTo>
                  <a:lnTo>
                    <a:pt x="483634" y="794811"/>
                  </a:lnTo>
                  <a:lnTo>
                    <a:pt x="520905" y="826682"/>
                  </a:lnTo>
                  <a:lnTo>
                    <a:pt x="556261" y="856215"/>
                  </a:lnTo>
                  <a:lnTo>
                    <a:pt x="589317" y="883234"/>
                  </a:lnTo>
                  <a:lnTo>
                    <a:pt x="619686" y="907563"/>
                  </a:lnTo>
                  <a:lnTo>
                    <a:pt x="670826" y="947445"/>
                  </a:lnTo>
                  <a:lnTo>
                    <a:pt x="692766" y="956883"/>
                  </a:lnTo>
                  <a:lnTo>
                    <a:pt x="715383" y="955001"/>
                  </a:lnTo>
                  <a:lnTo>
                    <a:pt x="734740" y="943109"/>
                  </a:lnTo>
                  <a:lnTo>
                    <a:pt x="746899" y="922515"/>
                  </a:lnTo>
                  <a:lnTo>
                    <a:pt x="816930" y="670764"/>
                  </a:lnTo>
                  <a:lnTo>
                    <a:pt x="838752" y="490751"/>
                  </a:lnTo>
                  <a:lnTo>
                    <a:pt x="810996" y="295992"/>
                  </a:lnTo>
                  <a:lnTo>
                    <a:pt x="732294" y="0"/>
                  </a:lnTo>
                  <a:close/>
                </a:path>
              </a:pathLst>
            </a:custGeom>
            <a:solidFill>
              <a:srgbClr val="88B0DE"/>
            </a:solidFill>
          </p:spPr>
          <p:txBody>
            <a:bodyPr wrap="square" lIns="0" tIns="0" rIns="0" bIns="0" rtlCol="0"/>
            <a:lstStyle/>
            <a:p>
              <a:endParaRPr/>
            </a:p>
          </p:txBody>
        </p:sp>
        <p:pic>
          <p:nvPicPr>
            <p:cNvPr id="21" name="object 21"/>
            <p:cNvPicPr/>
            <p:nvPr/>
          </p:nvPicPr>
          <p:blipFill>
            <a:blip r:embed="rId10" cstate="screen">
              <a:extLst>
                <a:ext uri="{28A0092B-C50C-407E-A947-70E740481C1C}">
                  <a14:useLocalDpi xmlns:a14="http://schemas.microsoft.com/office/drawing/2010/main"/>
                </a:ext>
              </a:extLst>
            </a:blip>
            <a:stretch>
              <a:fillRect/>
            </a:stretch>
          </p:blipFill>
          <p:spPr>
            <a:xfrm>
              <a:off x="2714053" y="1836051"/>
              <a:ext cx="728272" cy="933200"/>
            </a:xfrm>
            <a:prstGeom prst="rect">
              <a:avLst/>
            </a:prstGeom>
          </p:spPr>
        </p:pic>
        <p:sp>
          <p:nvSpPr>
            <p:cNvPr id="22" name="object 22"/>
            <p:cNvSpPr/>
            <p:nvPr/>
          </p:nvSpPr>
          <p:spPr>
            <a:xfrm>
              <a:off x="2075398" y="2248456"/>
              <a:ext cx="672465" cy="820419"/>
            </a:xfrm>
            <a:custGeom>
              <a:avLst/>
              <a:gdLst/>
              <a:ahLst/>
              <a:cxnLst/>
              <a:rect l="l" t="t" r="r" b="b"/>
              <a:pathLst>
                <a:path w="672464" h="820419">
                  <a:moveTo>
                    <a:pt x="577532" y="0"/>
                  </a:moveTo>
                  <a:lnTo>
                    <a:pt x="506007" y="49589"/>
                  </a:lnTo>
                  <a:lnTo>
                    <a:pt x="422006" y="111299"/>
                  </a:lnTo>
                  <a:lnTo>
                    <a:pt x="271385" y="225792"/>
                  </a:lnTo>
                  <a:lnTo>
                    <a:pt x="0" y="433730"/>
                  </a:lnTo>
                  <a:lnTo>
                    <a:pt x="42528" y="478806"/>
                  </a:lnTo>
                  <a:lnTo>
                    <a:pt x="87074" y="521899"/>
                  </a:lnTo>
                  <a:lnTo>
                    <a:pt x="132962" y="562871"/>
                  </a:lnTo>
                  <a:lnTo>
                    <a:pt x="179514" y="601587"/>
                  </a:lnTo>
                  <a:lnTo>
                    <a:pt x="226056" y="637907"/>
                  </a:lnTo>
                  <a:lnTo>
                    <a:pt x="271911" y="671696"/>
                  </a:lnTo>
                  <a:lnTo>
                    <a:pt x="316403" y="702816"/>
                  </a:lnTo>
                  <a:lnTo>
                    <a:pt x="358854" y="731129"/>
                  </a:lnTo>
                  <a:lnTo>
                    <a:pt x="398590" y="756499"/>
                  </a:lnTo>
                  <a:lnTo>
                    <a:pt x="434934" y="778788"/>
                  </a:lnTo>
                  <a:lnTo>
                    <a:pt x="494741" y="813574"/>
                  </a:lnTo>
                  <a:lnTo>
                    <a:pt x="516905" y="820420"/>
                  </a:lnTo>
                  <a:lnTo>
                    <a:pt x="539030" y="817756"/>
                  </a:lnTo>
                  <a:lnTo>
                    <a:pt x="558343" y="806552"/>
                  </a:lnTo>
                  <a:lnTo>
                    <a:pt x="572071" y="787781"/>
                  </a:lnTo>
                  <a:lnTo>
                    <a:pt x="646673" y="610072"/>
                  </a:lnTo>
                  <a:lnTo>
                    <a:pt x="672109" y="468776"/>
                  </a:lnTo>
                  <a:lnTo>
                    <a:pt x="648891" y="290036"/>
                  </a:lnTo>
                  <a:lnTo>
                    <a:pt x="577532" y="0"/>
                  </a:lnTo>
                  <a:close/>
                </a:path>
              </a:pathLst>
            </a:custGeom>
            <a:solidFill>
              <a:srgbClr val="88B0DE"/>
            </a:solidFill>
          </p:spPr>
          <p:txBody>
            <a:bodyPr wrap="square" lIns="0" tIns="0" rIns="0" bIns="0" rtlCol="0"/>
            <a:lstStyle/>
            <a:p>
              <a:endParaRPr/>
            </a:p>
          </p:txBody>
        </p:sp>
        <p:pic>
          <p:nvPicPr>
            <p:cNvPr id="23" name="object 23"/>
            <p:cNvPicPr/>
            <p:nvPr/>
          </p:nvPicPr>
          <p:blipFill>
            <a:blip r:embed="rId11" cstate="screen">
              <a:extLst>
                <a:ext uri="{28A0092B-C50C-407E-A947-70E740481C1C}">
                  <a14:useLocalDpi xmlns:a14="http://schemas.microsoft.com/office/drawing/2010/main"/>
                </a:ext>
              </a:extLst>
            </a:blip>
            <a:stretch>
              <a:fillRect/>
            </a:stretch>
          </p:blipFill>
          <p:spPr>
            <a:xfrm>
              <a:off x="749655" y="2752559"/>
              <a:ext cx="1329226" cy="1225487"/>
            </a:xfrm>
            <a:prstGeom prst="rect">
              <a:avLst/>
            </a:prstGeom>
          </p:spPr>
        </p:pic>
        <p:pic>
          <p:nvPicPr>
            <p:cNvPr id="24" name="object 24"/>
            <p:cNvPicPr/>
            <p:nvPr/>
          </p:nvPicPr>
          <p:blipFill>
            <a:blip r:embed="rId12" cstate="screen">
              <a:extLst>
                <a:ext uri="{28A0092B-C50C-407E-A947-70E740481C1C}">
                  <a14:useLocalDpi xmlns:a14="http://schemas.microsoft.com/office/drawing/2010/main"/>
                </a:ext>
              </a:extLst>
            </a:blip>
            <a:stretch>
              <a:fillRect/>
            </a:stretch>
          </p:blipFill>
          <p:spPr>
            <a:xfrm>
              <a:off x="93154" y="3531831"/>
              <a:ext cx="602694" cy="766224"/>
            </a:xfrm>
            <a:prstGeom prst="rect">
              <a:avLst/>
            </a:prstGeom>
          </p:spPr>
        </p:pic>
        <p:pic>
          <p:nvPicPr>
            <p:cNvPr id="25" name="object 25"/>
            <p:cNvPicPr/>
            <p:nvPr/>
          </p:nvPicPr>
          <p:blipFill>
            <a:blip r:embed="rId13" cstate="screen">
              <a:extLst>
                <a:ext uri="{28A0092B-C50C-407E-A947-70E740481C1C}">
                  <a14:useLocalDpi xmlns:a14="http://schemas.microsoft.com/office/drawing/2010/main"/>
                </a:ext>
              </a:extLst>
            </a:blip>
            <a:stretch>
              <a:fillRect/>
            </a:stretch>
          </p:blipFill>
          <p:spPr>
            <a:xfrm>
              <a:off x="0" y="3821010"/>
              <a:ext cx="60676" cy="742518"/>
            </a:xfrm>
            <a:prstGeom prst="rect">
              <a:avLst/>
            </a:prstGeom>
          </p:spPr>
        </p:pic>
        <p:pic>
          <p:nvPicPr>
            <p:cNvPr id="26" name="object 26"/>
            <p:cNvPicPr/>
            <p:nvPr/>
          </p:nvPicPr>
          <p:blipFill>
            <a:blip r:embed="rId14" cstate="screen">
              <a:extLst>
                <a:ext uri="{28A0092B-C50C-407E-A947-70E740481C1C}">
                  <a14:useLocalDpi xmlns:a14="http://schemas.microsoft.com/office/drawing/2010/main"/>
                </a:ext>
              </a:extLst>
            </a:blip>
            <a:stretch>
              <a:fillRect/>
            </a:stretch>
          </p:blipFill>
          <p:spPr>
            <a:xfrm>
              <a:off x="2376880" y="6562890"/>
              <a:ext cx="1554061" cy="1209509"/>
            </a:xfrm>
            <a:prstGeom prst="rect">
              <a:avLst/>
            </a:prstGeom>
          </p:spPr>
        </p:pic>
        <p:pic>
          <p:nvPicPr>
            <p:cNvPr id="27" name="object 27"/>
            <p:cNvPicPr/>
            <p:nvPr/>
          </p:nvPicPr>
          <p:blipFill>
            <a:blip r:embed="rId15" cstate="screen">
              <a:extLst>
                <a:ext uri="{28A0092B-C50C-407E-A947-70E740481C1C}">
                  <a14:useLocalDpi xmlns:a14="http://schemas.microsoft.com/office/drawing/2010/main"/>
                </a:ext>
              </a:extLst>
            </a:blip>
            <a:stretch>
              <a:fillRect/>
            </a:stretch>
          </p:blipFill>
          <p:spPr>
            <a:xfrm>
              <a:off x="0" y="3203257"/>
              <a:ext cx="4708880" cy="4057827"/>
            </a:xfrm>
            <a:prstGeom prst="rect">
              <a:avLst/>
            </a:prstGeom>
          </p:spPr>
        </p:pic>
        <p:sp>
          <p:nvSpPr>
            <p:cNvPr id="28" name="object 28"/>
            <p:cNvSpPr/>
            <p:nvPr/>
          </p:nvSpPr>
          <p:spPr>
            <a:xfrm>
              <a:off x="1033953" y="2975029"/>
              <a:ext cx="1116330" cy="788035"/>
            </a:xfrm>
            <a:custGeom>
              <a:avLst/>
              <a:gdLst/>
              <a:ahLst/>
              <a:cxnLst/>
              <a:rect l="l" t="t" r="r" b="b"/>
              <a:pathLst>
                <a:path w="1116330" h="788035">
                  <a:moveTo>
                    <a:pt x="1116304" y="0"/>
                  </a:moveTo>
                  <a:lnTo>
                    <a:pt x="384644" y="1650"/>
                  </a:lnTo>
                  <a:lnTo>
                    <a:pt x="378146" y="40455"/>
                  </a:lnTo>
                  <a:lnTo>
                    <a:pt x="370383" y="80935"/>
                  </a:lnTo>
                  <a:lnTo>
                    <a:pt x="361266" y="122882"/>
                  </a:lnTo>
                  <a:lnTo>
                    <a:pt x="350702" y="166091"/>
                  </a:lnTo>
                  <a:lnTo>
                    <a:pt x="338602" y="210354"/>
                  </a:lnTo>
                  <a:lnTo>
                    <a:pt x="324873" y="255465"/>
                  </a:lnTo>
                  <a:lnTo>
                    <a:pt x="309425" y="301217"/>
                  </a:lnTo>
                  <a:lnTo>
                    <a:pt x="292167" y="347405"/>
                  </a:lnTo>
                  <a:lnTo>
                    <a:pt x="273008" y="393820"/>
                  </a:lnTo>
                  <a:lnTo>
                    <a:pt x="251857" y="440257"/>
                  </a:lnTo>
                  <a:lnTo>
                    <a:pt x="228622" y="486510"/>
                  </a:lnTo>
                  <a:lnTo>
                    <a:pt x="203213" y="532370"/>
                  </a:lnTo>
                  <a:lnTo>
                    <a:pt x="175539" y="577633"/>
                  </a:lnTo>
                  <a:lnTo>
                    <a:pt x="145508" y="622091"/>
                  </a:lnTo>
                  <a:lnTo>
                    <a:pt x="113030" y="665537"/>
                  </a:lnTo>
                  <a:lnTo>
                    <a:pt x="78013" y="707766"/>
                  </a:lnTo>
                  <a:lnTo>
                    <a:pt x="40366" y="748570"/>
                  </a:lnTo>
                  <a:lnTo>
                    <a:pt x="0" y="787742"/>
                  </a:lnTo>
                  <a:lnTo>
                    <a:pt x="629818" y="787742"/>
                  </a:lnTo>
                  <a:lnTo>
                    <a:pt x="676937" y="749879"/>
                  </a:lnTo>
                  <a:lnTo>
                    <a:pt x="721144" y="710491"/>
                  </a:lnTo>
                  <a:lnTo>
                    <a:pt x="762532" y="669778"/>
                  </a:lnTo>
                  <a:lnTo>
                    <a:pt x="801192" y="627937"/>
                  </a:lnTo>
                  <a:lnTo>
                    <a:pt x="837216" y="585168"/>
                  </a:lnTo>
                  <a:lnTo>
                    <a:pt x="870696" y="541668"/>
                  </a:lnTo>
                  <a:lnTo>
                    <a:pt x="901725" y="497636"/>
                  </a:lnTo>
                  <a:lnTo>
                    <a:pt x="930394" y="453271"/>
                  </a:lnTo>
                  <a:lnTo>
                    <a:pt x="956794" y="408771"/>
                  </a:lnTo>
                  <a:lnTo>
                    <a:pt x="981019" y="364334"/>
                  </a:lnTo>
                  <a:lnTo>
                    <a:pt x="1003160" y="320159"/>
                  </a:lnTo>
                  <a:lnTo>
                    <a:pt x="1023309" y="276444"/>
                  </a:lnTo>
                  <a:lnTo>
                    <a:pt x="1041558" y="233388"/>
                  </a:lnTo>
                  <a:lnTo>
                    <a:pt x="1057999" y="191189"/>
                  </a:lnTo>
                  <a:lnTo>
                    <a:pt x="1072724" y="150046"/>
                  </a:lnTo>
                  <a:lnTo>
                    <a:pt x="1085826" y="110157"/>
                  </a:lnTo>
                  <a:lnTo>
                    <a:pt x="1097394" y="71721"/>
                  </a:lnTo>
                  <a:lnTo>
                    <a:pt x="1107523" y="34935"/>
                  </a:lnTo>
                  <a:lnTo>
                    <a:pt x="1116304" y="0"/>
                  </a:lnTo>
                  <a:close/>
                </a:path>
              </a:pathLst>
            </a:custGeom>
            <a:solidFill>
              <a:srgbClr val="FFFFFF"/>
            </a:solidFill>
          </p:spPr>
          <p:txBody>
            <a:bodyPr wrap="square" lIns="0" tIns="0" rIns="0" bIns="0" rtlCol="0"/>
            <a:lstStyle/>
            <a:p>
              <a:endParaRPr/>
            </a:p>
          </p:txBody>
        </p:sp>
        <p:pic>
          <p:nvPicPr>
            <p:cNvPr id="29" name="object 29"/>
            <p:cNvPicPr/>
            <p:nvPr/>
          </p:nvPicPr>
          <p:blipFill>
            <a:blip r:embed="rId16" cstate="screen">
              <a:extLst>
                <a:ext uri="{28A0092B-C50C-407E-A947-70E740481C1C}">
                  <a14:useLocalDpi xmlns:a14="http://schemas.microsoft.com/office/drawing/2010/main"/>
                </a:ext>
              </a:extLst>
            </a:blip>
            <a:stretch>
              <a:fillRect/>
            </a:stretch>
          </p:blipFill>
          <p:spPr>
            <a:xfrm>
              <a:off x="1663776" y="2973577"/>
              <a:ext cx="1129766" cy="789190"/>
            </a:xfrm>
            <a:prstGeom prst="rect">
              <a:avLst/>
            </a:prstGeom>
          </p:spPr>
        </p:pic>
        <p:sp>
          <p:nvSpPr>
            <p:cNvPr id="30" name="object 30"/>
            <p:cNvSpPr/>
            <p:nvPr/>
          </p:nvSpPr>
          <p:spPr>
            <a:xfrm>
              <a:off x="0" y="2978513"/>
              <a:ext cx="605155" cy="784860"/>
            </a:xfrm>
            <a:custGeom>
              <a:avLst/>
              <a:gdLst/>
              <a:ahLst/>
              <a:cxnLst/>
              <a:rect l="l" t="t" r="r" b="b"/>
              <a:pathLst>
                <a:path w="605155" h="784860">
                  <a:moveTo>
                    <a:pt x="604575" y="0"/>
                  </a:moveTo>
                  <a:lnTo>
                    <a:pt x="0" y="1360"/>
                  </a:lnTo>
                  <a:lnTo>
                    <a:pt x="0" y="784263"/>
                  </a:lnTo>
                  <a:lnTo>
                    <a:pt x="364114" y="784263"/>
                  </a:lnTo>
                  <a:lnTo>
                    <a:pt x="393422" y="744640"/>
                  </a:lnTo>
                  <a:lnTo>
                    <a:pt x="420335" y="702864"/>
                  </a:lnTo>
                  <a:lnTo>
                    <a:pt x="444951" y="659201"/>
                  </a:lnTo>
                  <a:lnTo>
                    <a:pt x="467371" y="613922"/>
                  </a:lnTo>
                  <a:lnTo>
                    <a:pt x="487695" y="567292"/>
                  </a:lnTo>
                  <a:lnTo>
                    <a:pt x="506024" y="519580"/>
                  </a:lnTo>
                  <a:lnTo>
                    <a:pt x="522456" y="471055"/>
                  </a:lnTo>
                  <a:lnTo>
                    <a:pt x="537094" y="421983"/>
                  </a:lnTo>
                  <a:lnTo>
                    <a:pt x="550037" y="372634"/>
                  </a:lnTo>
                  <a:lnTo>
                    <a:pt x="561384" y="323276"/>
                  </a:lnTo>
                  <a:lnTo>
                    <a:pt x="571237" y="274175"/>
                  </a:lnTo>
                  <a:lnTo>
                    <a:pt x="579695" y="225600"/>
                  </a:lnTo>
                  <a:lnTo>
                    <a:pt x="586859" y="177820"/>
                  </a:lnTo>
                  <a:lnTo>
                    <a:pt x="592829" y="131102"/>
                  </a:lnTo>
                  <a:lnTo>
                    <a:pt x="597705" y="85713"/>
                  </a:lnTo>
                  <a:lnTo>
                    <a:pt x="601587" y="41923"/>
                  </a:lnTo>
                  <a:lnTo>
                    <a:pt x="604575" y="0"/>
                  </a:lnTo>
                  <a:close/>
                </a:path>
              </a:pathLst>
            </a:custGeom>
            <a:solidFill>
              <a:srgbClr val="FFFFFF"/>
            </a:solidFill>
          </p:spPr>
          <p:txBody>
            <a:bodyPr wrap="square" lIns="0" tIns="0" rIns="0" bIns="0" rtlCol="0"/>
            <a:lstStyle/>
            <a:p>
              <a:endParaRPr/>
            </a:p>
          </p:txBody>
        </p:sp>
        <p:pic>
          <p:nvPicPr>
            <p:cNvPr id="31" name="object 31"/>
            <p:cNvPicPr/>
            <p:nvPr/>
          </p:nvPicPr>
          <p:blipFill>
            <a:blip r:embed="rId17" cstate="screen">
              <a:extLst>
                <a:ext uri="{28A0092B-C50C-407E-A947-70E740481C1C}">
                  <a14:useLocalDpi xmlns:a14="http://schemas.microsoft.com/office/drawing/2010/main"/>
                </a:ext>
              </a:extLst>
            </a:blip>
            <a:stretch>
              <a:fillRect/>
            </a:stretch>
          </p:blipFill>
          <p:spPr>
            <a:xfrm>
              <a:off x="364109" y="2976676"/>
              <a:ext cx="1054493" cy="786091"/>
            </a:xfrm>
            <a:prstGeom prst="rect">
              <a:avLst/>
            </a:prstGeom>
          </p:spPr>
        </p:pic>
        <p:pic>
          <p:nvPicPr>
            <p:cNvPr id="32" name="object 32"/>
            <p:cNvPicPr/>
            <p:nvPr/>
          </p:nvPicPr>
          <p:blipFill>
            <a:blip r:embed="rId18" cstate="screen">
              <a:extLst>
                <a:ext uri="{28A0092B-C50C-407E-A947-70E740481C1C}">
                  <a14:useLocalDpi xmlns:a14="http://schemas.microsoft.com/office/drawing/2010/main"/>
                </a:ext>
              </a:extLst>
            </a:blip>
            <a:stretch>
              <a:fillRect/>
            </a:stretch>
          </p:blipFill>
          <p:spPr>
            <a:xfrm>
              <a:off x="0" y="2894495"/>
              <a:ext cx="2822392" cy="289534"/>
            </a:xfrm>
            <a:prstGeom prst="rect">
              <a:avLst/>
            </a:prstGeom>
          </p:spPr>
        </p:pic>
        <p:pic>
          <p:nvPicPr>
            <p:cNvPr id="33" name="object 33"/>
            <p:cNvPicPr/>
            <p:nvPr/>
          </p:nvPicPr>
          <p:blipFill>
            <a:blip r:embed="rId19" cstate="screen">
              <a:extLst>
                <a:ext uri="{28A0092B-C50C-407E-A947-70E740481C1C}">
                  <a14:useLocalDpi xmlns:a14="http://schemas.microsoft.com/office/drawing/2010/main"/>
                </a:ext>
              </a:extLst>
            </a:blip>
            <a:stretch>
              <a:fillRect/>
            </a:stretch>
          </p:blipFill>
          <p:spPr>
            <a:xfrm>
              <a:off x="3631933" y="5193055"/>
              <a:ext cx="348259" cy="353330"/>
            </a:xfrm>
            <a:prstGeom prst="rect">
              <a:avLst/>
            </a:prstGeom>
          </p:spPr>
        </p:pic>
        <p:pic>
          <p:nvPicPr>
            <p:cNvPr id="34" name="object 34"/>
            <p:cNvPicPr/>
            <p:nvPr/>
          </p:nvPicPr>
          <p:blipFill>
            <a:blip r:embed="rId20" cstate="screen">
              <a:extLst>
                <a:ext uri="{28A0092B-C50C-407E-A947-70E740481C1C}">
                  <a14:useLocalDpi xmlns:a14="http://schemas.microsoft.com/office/drawing/2010/main"/>
                </a:ext>
              </a:extLst>
            </a:blip>
            <a:stretch>
              <a:fillRect/>
            </a:stretch>
          </p:blipFill>
          <p:spPr>
            <a:xfrm>
              <a:off x="3065586" y="5987224"/>
              <a:ext cx="640743" cy="1567859"/>
            </a:xfrm>
            <a:prstGeom prst="rect">
              <a:avLst/>
            </a:prstGeom>
          </p:spPr>
        </p:pic>
        <p:pic>
          <p:nvPicPr>
            <p:cNvPr id="35" name="object 35"/>
            <p:cNvPicPr/>
            <p:nvPr/>
          </p:nvPicPr>
          <p:blipFill>
            <a:blip r:embed="rId21" cstate="screen">
              <a:extLst>
                <a:ext uri="{28A0092B-C50C-407E-A947-70E740481C1C}">
                  <a14:useLocalDpi xmlns:a14="http://schemas.microsoft.com/office/drawing/2010/main"/>
                </a:ext>
              </a:extLst>
            </a:blip>
            <a:stretch>
              <a:fillRect/>
            </a:stretch>
          </p:blipFill>
          <p:spPr>
            <a:xfrm>
              <a:off x="2748365" y="4400689"/>
              <a:ext cx="1088470" cy="1679587"/>
            </a:xfrm>
            <a:prstGeom prst="rect">
              <a:avLst/>
            </a:prstGeom>
          </p:spPr>
        </p:pic>
        <p:sp>
          <p:nvSpPr>
            <p:cNvPr id="36" name="object 36"/>
            <p:cNvSpPr/>
            <p:nvPr/>
          </p:nvSpPr>
          <p:spPr>
            <a:xfrm>
              <a:off x="3430196" y="5117242"/>
              <a:ext cx="390525" cy="91440"/>
            </a:xfrm>
            <a:custGeom>
              <a:avLst/>
              <a:gdLst/>
              <a:ahLst/>
              <a:cxnLst/>
              <a:rect l="l" t="t" r="r" b="b"/>
              <a:pathLst>
                <a:path w="390525" h="91439">
                  <a:moveTo>
                    <a:pt x="100304" y="0"/>
                  </a:moveTo>
                  <a:lnTo>
                    <a:pt x="0" y="30099"/>
                  </a:lnTo>
                  <a:lnTo>
                    <a:pt x="88" y="33134"/>
                  </a:lnTo>
                  <a:lnTo>
                    <a:pt x="33965" y="41257"/>
                  </a:lnTo>
                  <a:lnTo>
                    <a:pt x="80500" y="53301"/>
                  </a:lnTo>
                  <a:lnTo>
                    <a:pt x="131733" y="68146"/>
                  </a:lnTo>
                  <a:lnTo>
                    <a:pt x="177546" y="84162"/>
                  </a:lnTo>
                  <a:lnTo>
                    <a:pt x="194689" y="89336"/>
                  </a:lnTo>
                  <a:lnTo>
                    <a:pt x="212336" y="91308"/>
                  </a:lnTo>
                  <a:lnTo>
                    <a:pt x="230047" y="90072"/>
                  </a:lnTo>
                  <a:lnTo>
                    <a:pt x="247383" y="85623"/>
                  </a:lnTo>
                  <a:lnTo>
                    <a:pt x="291270" y="69875"/>
                  </a:lnTo>
                  <a:lnTo>
                    <a:pt x="336965" y="53174"/>
                  </a:lnTo>
                  <a:lnTo>
                    <a:pt x="373559" y="39246"/>
                  </a:lnTo>
                  <a:lnTo>
                    <a:pt x="390144" y="31813"/>
                  </a:lnTo>
                  <a:lnTo>
                    <a:pt x="389015" y="25949"/>
                  </a:lnTo>
                  <a:lnTo>
                    <a:pt x="353359" y="11034"/>
                  </a:lnTo>
                  <a:lnTo>
                    <a:pt x="260749" y="3879"/>
                  </a:lnTo>
                  <a:lnTo>
                    <a:pt x="188490" y="1857"/>
                  </a:lnTo>
                  <a:lnTo>
                    <a:pt x="100304" y="0"/>
                  </a:lnTo>
                  <a:close/>
                </a:path>
              </a:pathLst>
            </a:custGeom>
            <a:solidFill>
              <a:srgbClr val="B8D0ED"/>
            </a:solidFill>
          </p:spPr>
          <p:txBody>
            <a:bodyPr wrap="square" lIns="0" tIns="0" rIns="0" bIns="0" rtlCol="0"/>
            <a:lstStyle/>
            <a:p>
              <a:endParaRPr/>
            </a:p>
          </p:txBody>
        </p:sp>
        <p:sp>
          <p:nvSpPr>
            <p:cNvPr id="37" name="object 37"/>
            <p:cNvSpPr/>
            <p:nvPr/>
          </p:nvSpPr>
          <p:spPr>
            <a:xfrm>
              <a:off x="3410128" y="5115064"/>
              <a:ext cx="431165" cy="60325"/>
            </a:xfrm>
            <a:custGeom>
              <a:avLst/>
              <a:gdLst/>
              <a:ahLst/>
              <a:cxnLst/>
              <a:rect l="l" t="t" r="r" b="b"/>
              <a:pathLst>
                <a:path w="431164" h="60325">
                  <a:moveTo>
                    <a:pt x="283667" y="13436"/>
                  </a:moveTo>
                  <a:lnTo>
                    <a:pt x="267830" y="11430"/>
                  </a:lnTo>
                  <a:lnTo>
                    <a:pt x="199898" y="11137"/>
                  </a:lnTo>
                  <a:lnTo>
                    <a:pt x="103428" y="11925"/>
                  </a:lnTo>
                  <a:lnTo>
                    <a:pt x="81521" y="8089"/>
                  </a:lnTo>
                  <a:lnTo>
                    <a:pt x="52933" y="4241"/>
                  </a:lnTo>
                  <a:lnTo>
                    <a:pt x="35966" y="4648"/>
                  </a:lnTo>
                  <a:lnTo>
                    <a:pt x="20142" y="8483"/>
                  </a:lnTo>
                  <a:lnTo>
                    <a:pt x="5791" y="13538"/>
                  </a:lnTo>
                  <a:lnTo>
                    <a:pt x="0" y="18656"/>
                  </a:lnTo>
                  <a:lnTo>
                    <a:pt x="2387" y="24688"/>
                  </a:lnTo>
                  <a:lnTo>
                    <a:pt x="35788" y="44373"/>
                  </a:lnTo>
                  <a:lnTo>
                    <a:pt x="68033" y="46659"/>
                  </a:lnTo>
                  <a:lnTo>
                    <a:pt x="97663" y="44907"/>
                  </a:lnTo>
                  <a:lnTo>
                    <a:pt x="129527" y="40030"/>
                  </a:lnTo>
                  <a:lnTo>
                    <a:pt x="139966" y="34582"/>
                  </a:lnTo>
                  <a:lnTo>
                    <a:pt x="152184" y="42430"/>
                  </a:lnTo>
                  <a:lnTo>
                    <a:pt x="165328" y="48780"/>
                  </a:lnTo>
                  <a:lnTo>
                    <a:pt x="175679" y="49847"/>
                  </a:lnTo>
                  <a:lnTo>
                    <a:pt x="185775" y="48780"/>
                  </a:lnTo>
                  <a:lnTo>
                    <a:pt x="198132" y="48780"/>
                  </a:lnTo>
                  <a:lnTo>
                    <a:pt x="214122" y="52641"/>
                  </a:lnTo>
                  <a:lnTo>
                    <a:pt x="231711" y="57975"/>
                  </a:lnTo>
                  <a:lnTo>
                    <a:pt x="248234" y="60121"/>
                  </a:lnTo>
                  <a:lnTo>
                    <a:pt x="261048" y="54444"/>
                  </a:lnTo>
                  <a:lnTo>
                    <a:pt x="265468" y="42367"/>
                  </a:lnTo>
                  <a:lnTo>
                    <a:pt x="264668" y="29959"/>
                  </a:lnTo>
                  <a:lnTo>
                    <a:pt x="267703" y="19545"/>
                  </a:lnTo>
                  <a:lnTo>
                    <a:pt x="283667" y="13436"/>
                  </a:lnTo>
                  <a:close/>
                </a:path>
                <a:path w="431164" h="60325">
                  <a:moveTo>
                    <a:pt x="430999" y="14414"/>
                  </a:moveTo>
                  <a:lnTo>
                    <a:pt x="425208" y="9296"/>
                  </a:lnTo>
                  <a:lnTo>
                    <a:pt x="410857" y="4241"/>
                  </a:lnTo>
                  <a:lnTo>
                    <a:pt x="395033" y="406"/>
                  </a:lnTo>
                  <a:lnTo>
                    <a:pt x="378079" y="0"/>
                  </a:lnTo>
                  <a:lnTo>
                    <a:pt x="349478" y="3848"/>
                  </a:lnTo>
                  <a:lnTo>
                    <a:pt x="298742" y="12725"/>
                  </a:lnTo>
                  <a:lnTo>
                    <a:pt x="284289" y="26809"/>
                  </a:lnTo>
                  <a:lnTo>
                    <a:pt x="301472" y="35788"/>
                  </a:lnTo>
                  <a:lnTo>
                    <a:pt x="333336" y="40665"/>
                  </a:lnTo>
                  <a:lnTo>
                    <a:pt x="362966" y="42418"/>
                  </a:lnTo>
                  <a:lnTo>
                    <a:pt x="381901" y="42202"/>
                  </a:lnTo>
                  <a:lnTo>
                    <a:pt x="418477" y="28282"/>
                  </a:lnTo>
                  <a:lnTo>
                    <a:pt x="430999" y="14414"/>
                  </a:lnTo>
                  <a:close/>
                </a:path>
              </a:pathLst>
            </a:custGeom>
            <a:solidFill>
              <a:srgbClr val="7693CB"/>
            </a:solidFill>
          </p:spPr>
          <p:txBody>
            <a:bodyPr wrap="square" lIns="0" tIns="0" rIns="0" bIns="0" rtlCol="0"/>
            <a:lstStyle/>
            <a:p>
              <a:endParaRPr/>
            </a:p>
          </p:txBody>
        </p:sp>
        <p:pic>
          <p:nvPicPr>
            <p:cNvPr id="38" name="object 38"/>
            <p:cNvPicPr/>
            <p:nvPr/>
          </p:nvPicPr>
          <p:blipFill>
            <a:blip r:embed="rId22" cstate="screen">
              <a:extLst>
                <a:ext uri="{28A0092B-C50C-407E-A947-70E740481C1C}">
                  <a14:useLocalDpi xmlns:a14="http://schemas.microsoft.com/office/drawing/2010/main"/>
                </a:ext>
              </a:extLst>
            </a:blip>
            <a:stretch>
              <a:fillRect/>
            </a:stretch>
          </p:blipFill>
          <p:spPr>
            <a:xfrm>
              <a:off x="3421875" y="4953545"/>
              <a:ext cx="391883" cy="193814"/>
            </a:xfrm>
            <a:prstGeom prst="rect">
              <a:avLst/>
            </a:prstGeom>
          </p:spPr>
        </p:pic>
        <p:sp>
          <p:nvSpPr>
            <p:cNvPr id="39" name="object 39"/>
            <p:cNvSpPr/>
            <p:nvPr/>
          </p:nvSpPr>
          <p:spPr>
            <a:xfrm>
              <a:off x="3498659" y="4962372"/>
              <a:ext cx="208279" cy="52069"/>
            </a:xfrm>
            <a:custGeom>
              <a:avLst/>
              <a:gdLst/>
              <a:ahLst/>
              <a:cxnLst/>
              <a:rect l="l" t="t" r="r" b="b"/>
              <a:pathLst>
                <a:path w="208279" h="52070">
                  <a:moveTo>
                    <a:pt x="16256" y="40576"/>
                  </a:moveTo>
                  <a:lnTo>
                    <a:pt x="15989" y="36322"/>
                  </a:lnTo>
                  <a:lnTo>
                    <a:pt x="11798" y="34404"/>
                  </a:lnTo>
                  <a:lnTo>
                    <a:pt x="4978" y="36766"/>
                  </a:lnTo>
                  <a:lnTo>
                    <a:pt x="0" y="41871"/>
                  </a:lnTo>
                  <a:lnTo>
                    <a:pt x="203" y="45783"/>
                  </a:lnTo>
                  <a:lnTo>
                    <a:pt x="4381" y="47294"/>
                  </a:lnTo>
                  <a:lnTo>
                    <a:pt x="11341" y="45250"/>
                  </a:lnTo>
                  <a:lnTo>
                    <a:pt x="16256" y="40576"/>
                  </a:lnTo>
                  <a:close/>
                </a:path>
                <a:path w="208279" h="52070">
                  <a:moveTo>
                    <a:pt x="47434" y="11239"/>
                  </a:moveTo>
                  <a:lnTo>
                    <a:pt x="45313" y="8724"/>
                  </a:lnTo>
                  <a:lnTo>
                    <a:pt x="38900" y="9906"/>
                  </a:lnTo>
                  <a:lnTo>
                    <a:pt x="29260" y="16154"/>
                  </a:lnTo>
                  <a:lnTo>
                    <a:pt x="27508" y="21742"/>
                  </a:lnTo>
                  <a:lnTo>
                    <a:pt x="31445" y="24409"/>
                  </a:lnTo>
                  <a:lnTo>
                    <a:pt x="38900" y="21920"/>
                  </a:lnTo>
                  <a:lnTo>
                    <a:pt x="45288" y="16103"/>
                  </a:lnTo>
                  <a:lnTo>
                    <a:pt x="47434" y="11239"/>
                  </a:lnTo>
                  <a:close/>
                </a:path>
                <a:path w="208279" h="52070">
                  <a:moveTo>
                    <a:pt x="67805" y="29337"/>
                  </a:moveTo>
                  <a:lnTo>
                    <a:pt x="64414" y="26911"/>
                  </a:lnTo>
                  <a:lnTo>
                    <a:pt x="58699" y="26860"/>
                  </a:lnTo>
                  <a:lnTo>
                    <a:pt x="52781" y="29972"/>
                  </a:lnTo>
                  <a:lnTo>
                    <a:pt x="51447" y="33820"/>
                  </a:lnTo>
                  <a:lnTo>
                    <a:pt x="54457" y="36499"/>
                  </a:lnTo>
                  <a:lnTo>
                    <a:pt x="61531" y="36055"/>
                  </a:lnTo>
                  <a:lnTo>
                    <a:pt x="67348" y="32829"/>
                  </a:lnTo>
                  <a:lnTo>
                    <a:pt x="67805" y="29337"/>
                  </a:lnTo>
                  <a:close/>
                </a:path>
                <a:path w="208279" h="52070">
                  <a:moveTo>
                    <a:pt x="82664" y="6642"/>
                  </a:moveTo>
                  <a:lnTo>
                    <a:pt x="77076" y="4953"/>
                  </a:lnTo>
                  <a:lnTo>
                    <a:pt x="67576" y="7239"/>
                  </a:lnTo>
                  <a:lnTo>
                    <a:pt x="60490" y="12115"/>
                  </a:lnTo>
                  <a:lnTo>
                    <a:pt x="58851" y="16586"/>
                  </a:lnTo>
                  <a:lnTo>
                    <a:pt x="65760" y="17678"/>
                  </a:lnTo>
                  <a:lnTo>
                    <a:pt x="76085" y="14795"/>
                  </a:lnTo>
                  <a:lnTo>
                    <a:pt x="82029" y="10515"/>
                  </a:lnTo>
                  <a:lnTo>
                    <a:pt x="82664" y="6642"/>
                  </a:lnTo>
                  <a:close/>
                </a:path>
                <a:path w="208279" h="52070">
                  <a:moveTo>
                    <a:pt x="101904" y="39154"/>
                  </a:moveTo>
                  <a:lnTo>
                    <a:pt x="98755" y="32219"/>
                  </a:lnTo>
                  <a:lnTo>
                    <a:pt x="90512" y="30403"/>
                  </a:lnTo>
                  <a:lnTo>
                    <a:pt x="84404" y="34772"/>
                  </a:lnTo>
                  <a:lnTo>
                    <a:pt x="81026" y="42481"/>
                  </a:lnTo>
                  <a:lnTo>
                    <a:pt x="82384" y="49441"/>
                  </a:lnTo>
                  <a:lnTo>
                    <a:pt x="90512" y="51612"/>
                  </a:lnTo>
                  <a:lnTo>
                    <a:pt x="99352" y="47002"/>
                  </a:lnTo>
                  <a:lnTo>
                    <a:pt x="101904" y="39154"/>
                  </a:lnTo>
                  <a:close/>
                </a:path>
                <a:path w="208279" h="52070">
                  <a:moveTo>
                    <a:pt x="114274" y="4343"/>
                  </a:moveTo>
                  <a:lnTo>
                    <a:pt x="111594" y="876"/>
                  </a:lnTo>
                  <a:lnTo>
                    <a:pt x="103936" y="0"/>
                  </a:lnTo>
                  <a:lnTo>
                    <a:pt x="98374" y="2451"/>
                  </a:lnTo>
                  <a:lnTo>
                    <a:pt x="95465" y="6794"/>
                  </a:lnTo>
                  <a:lnTo>
                    <a:pt x="96786" y="10566"/>
                  </a:lnTo>
                  <a:lnTo>
                    <a:pt x="103936" y="11315"/>
                  </a:lnTo>
                  <a:lnTo>
                    <a:pt x="111798" y="8458"/>
                  </a:lnTo>
                  <a:lnTo>
                    <a:pt x="114274" y="4343"/>
                  </a:lnTo>
                  <a:close/>
                </a:path>
                <a:path w="208279" h="52070">
                  <a:moveTo>
                    <a:pt x="133807" y="39065"/>
                  </a:moveTo>
                  <a:lnTo>
                    <a:pt x="132791" y="33591"/>
                  </a:lnTo>
                  <a:lnTo>
                    <a:pt x="127266" y="31813"/>
                  </a:lnTo>
                  <a:lnTo>
                    <a:pt x="122948" y="35293"/>
                  </a:lnTo>
                  <a:lnTo>
                    <a:pt x="119761" y="41998"/>
                  </a:lnTo>
                  <a:lnTo>
                    <a:pt x="119608" y="48031"/>
                  </a:lnTo>
                  <a:lnTo>
                    <a:pt x="124434" y="49491"/>
                  </a:lnTo>
                  <a:lnTo>
                    <a:pt x="130848" y="45339"/>
                  </a:lnTo>
                  <a:lnTo>
                    <a:pt x="133807" y="39065"/>
                  </a:lnTo>
                  <a:close/>
                </a:path>
                <a:path w="208279" h="52070">
                  <a:moveTo>
                    <a:pt x="147853" y="10083"/>
                  </a:moveTo>
                  <a:lnTo>
                    <a:pt x="143141" y="6591"/>
                  </a:lnTo>
                  <a:lnTo>
                    <a:pt x="135051" y="4953"/>
                  </a:lnTo>
                  <a:lnTo>
                    <a:pt x="129628" y="6184"/>
                  </a:lnTo>
                  <a:lnTo>
                    <a:pt x="126657" y="9017"/>
                  </a:lnTo>
                  <a:lnTo>
                    <a:pt x="128587" y="12115"/>
                  </a:lnTo>
                  <a:lnTo>
                    <a:pt x="137883" y="14147"/>
                  </a:lnTo>
                  <a:lnTo>
                    <a:pt x="146875" y="13309"/>
                  </a:lnTo>
                  <a:lnTo>
                    <a:pt x="147853" y="10083"/>
                  </a:lnTo>
                  <a:close/>
                </a:path>
                <a:path w="208279" h="52070">
                  <a:moveTo>
                    <a:pt x="159791" y="33235"/>
                  </a:moveTo>
                  <a:lnTo>
                    <a:pt x="152717" y="28994"/>
                  </a:lnTo>
                  <a:lnTo>
                    <a:pt x="148475" y="26162"/>
                  </a:lnTo>
                  <a:lnTo>
                    <a:pt x="144310" y="23393"/>
                  </a:lnTo>
                  <a:lnTo>
                    <a:pt x="144233" y="30403"/>
                  </a:lnTo>
                  <a:lnTo>
                    <a:pt x="159791" y="33235"/>
                  </a:lnTo>
                  <a:close/>
                </a:path>
                <a:path w="208279" h="52070">
                  <a:moveTo>
                    <a:pt x="176669" y="10261"/>
                  </a:moveTo>
                  <a:lnTo>
                    <a:pt x="175590" y="7277"/>
                  </a:lnTo>
                  <a:lnTo>
                    <a:pt x="169684" y="4953"/>
                  </a:lnTo>
                  <a:lnTo>
                    <a:pt x="163588" y="5461"/>
                  </a:lnTo>
                  <a:lnTo>
                    <a:pt x="159981" y="8280"/>
                  </a:lnTo>
                  <a:lnTo>
                    <a:pt x="160350" y="11569"/>
                  </a:lnTo>
                  <a:lnTo>
                    <a:pt x="166154" y="13436"/>
                  </a:lnTo>
                  <a:lnTo>
                    <a:pt x="173367" y="12712"/>
                  </a:lnTo>
                  <a:lnTo>
                    <a:pt x="176669" y="10261"/>
                  </a:lnTo>
                  <a:close/>
                </a:path>
                <a:path w="208279" h="52070">
                  <a:moveTo>
                    <a:pt x="207860" y="30937"/>
                  </a:moveTo>
                  <a:lnTo>
                    <a:pt x="204660" y="26200"/>
                  </a:lnTo>
                  <a:lnTo>
                    <a:pt x="198666" y="21209"/>
                  </a:lnTo>
                  <a:lnTo>
                    <a:pt x="190919" y="18503"/>
                  </a:lnTo>
                  <a:lnTo>
                    <a:pt x="184340" y="19138"/>
                  </a:lnTo>
                  <a:lnTo>
                    <a:pt x="183680" y="22758"/>
                  </a:lnTo>
                  <a:lnTo>
                    <a:pt x="193713" y="28981"/>
                  </a:lnTo>
                  <a:lnTo>
                    <a:pt x="205232" y="32740"/>
                  </a:lnTo>
                  <a:lnTo>
                    <a:pt x="207860" y="30937"/>
                  </a:lnTo>
                  <a:close/>
                </a:path>
              </a:pathLst>
            </a:custGeom>
            <a:solidFill>
              <a:srgbClr val="88B0DE"/>
            </a:solidFill>
          </p:spPr>
          <p:txBody>
            <a:bodyPr wrap="square" lIns="0" tIns="0" rIns="0" bIns="0" rtlCol="0"/>
            <a:lstStyle/>
            <a:p>
              <a:endParaRPr/>
            </a:p>
          </p:txBody>
        </p:sp>
        <p:pic>
          <p:nvPicPr>
            <p:cNvPr id="40" name="object 40"/>
            <p:cNvPicPr/>
            <p:nvPr/>
          </p:nvPicPr>
          <p:blipFill>
            <a:blip r:embed="rId23" cstate="screen">
              <a:extLst>
                <a:ext uri="{28A0092B-C50C-407E-A947-70E740481C1C}">
                  <a14:useLocalDpi xmlns:a14="http://schemas.microsoft.com/office/drawing/2010/main"/>
                </a:ext>
              </a:extLst>
            </a:blip>
            <a:stretch>
              <a:fillRect/>
            </a:stretch>
          </p:blipFill>
          <p:spPr>
            <a:xfrm>
              <a:off x="3765561" y="5032997"/>
              <a:ext cx="86183" cy="258457"/>
            </a:xfrm>
            <a:prstGeom prst="rect">
              <a:avLst/>
            </a:prstGeom>
          </p:spPr>
        </p:pic>
        <p:pic>
          <p:nvPicPr>
            <p:cNvPr id="41" name="object 41"/>
            <p:cNvPicPr/>
            <p:nvPr/>
          </p:nvPicPr>
          <p:blipFill>
            <a:blip r:embed="rId24" cstate="screen">
              <a:extLst>
                <a:ext uri="{28A0092B-C50C-407E-A947-70E740481C1C}">
                  <a14:useLocalDpi xmlns:a14="http://schemas.microsoft.com/office/drawing/2010/main"/>
                </a:ext>
              </a:extLst>
            </a:blip>
            <a:stretch>
              <a:fillRect/>
            </a:stretch>
          </p:blipFill>
          <p:spPr>
            <a:xfrm>
              <a:off x="3393854" y="5041315"/>
              <a:ext cx="86176" cy="258445"/>
            </a:xfrm>
            <a:prstGeom prst="rect">
              <a:avLst/>
            </a:prstGeom>
          </p:spPr>
        </p:pic>
        <p:pic>
          <p:nvPicPr>
            <p:cNvPr id="42" name="object 42"/>
            <p:cNvPicPr/>
            <p:nvPr/>
          </p:nvPicPr>
          <p:blipFill>
            <a:blip r:embed="rId25" cstate="screen">
              <a:extLst>
                <a:ext uri="{28A0092B-C50C-407E-A947-70E740481C1C}">
                  <a14:useLocalDpi xmlns:a14="http://schemas.microsoft.com/office/drawing/2010/main"/>
                </a:ext>
              </a:extLst>
            </a:blip>
            <a:stretch>
              <a:fillRect/>
            </a:stretch>
          </p:blipFill>
          <p:spPr>
            <a:xfrm>
              <a:off x="4028668" y="5214632"/>
              <a:ext cx="736587" cy="506628"/>
            </a:xfrm>
            <a:prstGeom prst="rect">
              <a:avLst/>
            </a:prstGeom>
          </p:spPr>
        </p:pic>
        <p:pic>
          <p:nvPicPr>
            <p:cNvPr id="43" name="object 43"/>
            <p:cNvPicPr/>
            <p:nvPr/>
          </p:nvPicPr>
          <p:blipFill>
            <a:blip r:embed="rId26" cstate="screen">
              <a:extLst>
                <a:ext uri="{28A0092B-C50C-407E-A947-70E740481C1C}">
                  <a14:useLocalDpi xmlns:a14="http://schemas.microsoft.com/office/drawing/2010/main"/>
                </a:ext>
              </a:extLst>
            </a:blip>
            <a:stretch>
              <a:fillRect/>
            </a:stretch>
          </p:blipFill>
          <p:spPr>
            <a:xfrm>
              <a:off x="4016108" y="5191912"/>
              <a:ext cx="282892" cy="75022"/>
            </a:xfrm>
            <a:prstGeom prst="rect">
              <a:avLst/>
            </a:prstGeom>
          </p:spPr>
        </p:pic>
        <p:pic>
          <p:nvPicPr>
            <p:cNvPr id="44" name="object 44"/>
            <p:cNvPicPr/>
            <p:nvPr/>
          </p:nvPicPr>
          <p:blipFill>
            <a:blip r:embed="rId27" cstate="screen">
              <a:extLst>
                <a:ext uri="{28A0092B-C50C-407E-A947-70E740481C1C}">
                  <a14:useLocalDpi xmlns:a14="http://schemas.microsoft.com/office/drawing/2010/main"/>
                </a:ext>
              </a:extLst>
            </a:blip>
            <a:stretch>
              <a:fillRect/>
            </a:stretch>
          </p:blipFill>
          <p:spPr>
            <a:xfrm>
              <a:off x="4034828" y="5322570"/>
              <a:ext cx="245313" cy="153976"/>
            </a:xfrm>
            <a:prstGeom prst="rect">
              <a:avLst/>
            </a:prstGeom>
          </p:spPr>
        </p:pic>
        <p:sp>
          <p:nvSpPr>
            <p:cNvPr id="45" name="object 45"/>
            <p:cNvSpPr/>
            <p:nvPr/>
          </p:nvSpPr>
          <p:spPr>
            <a:xfrm>
              <a:off x="4057040" y="5340298"/>
              <a:ext cx="212090" cy="130810"/>
            </a:xfrm>
            <a:custGeom>
              <a:avLst/>
              <a:gdLst/>
              <a:ahLst/>
              <a:cxnLst/>
              <a:rect l="l" t="t" r="r" b="b"/>
              <a:pathLst>
                <a:path w="212089" h="130810">
                  <a:moveTo>
                    <a:pt x="18135" y="125476"/>
                  </a:moveTo>
                  <a:lnTo>
                    <a:pt x="6045" y="3594"/>
                  </a:lnTo>
                  <a:lnTo>
                    <a:pt x="5829" y="1981"/>
                  </a:lnTo>
                  <a:lnTo>
                    <a:pt x="4343" y="850"/>
                  </a:lnTo>
                  <a:lnTo>
                    <a:pt x="1130" y="1295"/>
                  </a:lnTo>
                  <a:lnTo>
                    <a:pt x="0" y="2768"/>
                  </a:lnTo>
                  <a:lnTo>
                    <a:pt x="16713" y="125628"/>
                  </a:lnTo>
                  <a:lnTo>
                    <a:pt x="17056" y="125907"/>
                  </a:lnTo>
                  <a:lnTo>
                    <a:pt x="17843" y="125831"/>
                  </a:lnTo>
                  <a:lnTo>
                    <a:pt x="18135" y="125476"/>
                  </a:lnTo>
                  <a:close/>
                </a:path>
                <a:path w="212089" h="130810">
                  <a:moveTo>
                    <a:pt x="37020" y="127228"/>
                  </a:moveTo>
                  <a:lnTo>
                    <a:pt x="30353" y="6692"/>
                  </a:lnTo>
                  <a:lnTo>
                    <a:pt x="30213" y="5067"/>
                  </a:lnTo>
                  <a:lnTo>
                    <a:pt x="28778" y="3886"/>
                  </a:lnTo>
                  <a:lnTo>
                    <a:pt x="25552" y="4178"/>
                  </a:lnTo>
                  <a:lnTo>
                    <a:pt x="24358" y="5613"/>
                  </a:lnTo>
                  <a:lnTo>
                    <a:pt x="35585" y="127317"/>
                  </a:lnTo>
                  <a:lnTo>
                    <a:pt x="35915" y="127609"/>
                  </a:lnTo>
                  <a:lnTo>
                    <a:pt x="36715" y="127571"/>
                  </a:lnTo>
                  <a:lnTo>
                    <a:pt x="37020" y="127228"/>
                  </a:lnTo>
                  <a:close/>
                </a:path>
                <a:path w="212089" h="130810">
                  <a:moveTo>
                    <a:pt x="57632" y="129819"/>
                  </a:moveTo>
                  <a:lnTo>
                    <a:pt x="53035" y="8839"/>
                  </a:lnTo>
                  <a:lnTo>
                    <a:pt x="52920" y="7213"/>
                  </a:lnTo>
                  <a:lnTo>
                    <a:pt x="51511" y="6007"/>
                  </a:lnTo>
                  <a:lnTo>
                    <a:pt x="48272" y="6248"/>
                  </a:lnTo>
                  <a:lnTo>
                    <a:pt x="47066" y="7658"/>
                  </a:lnTo>
                  <a:lnTo>
                    <a:pt x="56184" y="129882"/>
                  </a:lnTo>
                  <a:lnTo>
                    <a:pt x="56527" y="130175"/>
                  </a:lnTo>
                  <a:lnTo>
                    <a:pt x="57315" y="130149"/>
                  </a:lnTo>
                  <a:lnTo>
                    <a:pt x="57632" y="129819"/>
                  </a:lnTo>
                  <a:close/>
                </a:path>
                <a:path w="212089" h="130810">
                  <a:moveTo>
                    <a:pt x="81368" y="10833"/>
                  </a:moveTo>
                  <a:lnTo>
                    <a:pt x="81305" y="9220"/>
                  </a:lnTo>
                  <a:lnTo>
                    <a:pt x="79946" y="7950"/>
                  </a:lnTo>
                  <a:lnTo>
                    <a:pt x="76695" y="8064"/>
                  </a:lnTo>
                  <a:lnTo>
                    <a:pt x="75438" y="9436"/>
                  </a:lnTo>
                  <a:lnTo>
                    <a:pt x="79933" y="129857"/>
                  </a:lnTo>
                  <a:lnTo>
                    <a:pt x="80251" y="130162"/>
                  </a:lnTo>
                  <a:lnTo>
                    <a:pt x="81051" y="130162"/>
                  </a:lnTo>
                  <a:lnTo>
                    <a:pt x="81368" y="129844"/>
                  </a:lnTo>
                  <a:lnTo>
                    <a:pt x="81368" y="10833"/>
                  </a:lnTo>
                  <a:close/>
                </a:path>
                <a:path w="212089" h="130810">
                  <a:moveTo>
                    <a:pt x="109689" y="11811"/>
                  </a:moveTo>
                  <a:lnTo>
                    <a:pt x="109626" y="10198"/>
                  </a:lnTo>
                  <a:lnTo>
                    <a:pt x="108267" y="8928"/>
                  </a:lnTo>
                  <a:lnTo>
                    <a:pt x="105016" y="9055"/>
                  </a:lnTo>
                  <a:lnTo>
                    <a:pt x="103759" y="10414"/>
                  </a:lnTo>
                  <a:lnTo>
                    <a:pt x="108229" y="129501"/>
                  </a:lnTo>
                  <a:lnTo>
                    <a:pt x="108546" y="129806"/>
                  </a:lnTo>
                  <a:lnTo>
                    <a:pt x="109347" y="129806"/>
                  </a:lnTo>
                  <a:lnTo>
                    <a:pt x="109677" y="129489"/>
                  </a:lnTo>
                  <a:lnTo>
                    <a:pt x="109689" y="11811"/>
                  </a:lnTo>
                  <a:close/>
                </a:path>
                <a:path w="212089" h="130810">
                  <a:moveTo>
                    <a:pt x="143344" y="10033"/>
                  </a:moveTo>
                  <a:lnTo>
                    <a:pt x="142036" y="8712"/>
                  </a:lnTo>
                  <a:lnTo>
                    <a:pt x="138785" y="8699"/>
                  </a:lnTo>
                  <a:lnTo>
                    <a:pt x="137464" y="10007"/>
                  </a:lnTo>
                  <a:lnTo>
                    <a:pt x="136906" y="129832"/>
                  </a:lnTo>
                  <a:lnTo>
                    <a:pt x="137210" y="130149"/>
                  </a:lnTo>
                  <a:lnTo>
                    <a:pt x="137998" y="130187"/>
                  </a:lnTo>
                  <a:lnTo>
                    <a:pt x="138341" y="129882"/>
                  </a:lnTo>
                  <a:lnTo>
                    <a:pt x="143332" y="11658"/>
                  </a:lnTo>
                  <a:lnTo>
                    <a:pt x="143344" y="10033"/>
                  </a:lnTo>
                  <a:close/>
                </a:path>
                <a:path w="212089" h="130810">
                  <a:moveTo>
                    <a:pt x="183730" y="6997"/>
                  </a:moveTo>
                  <a:lnTo>
                    <a:pt x="182511" y="5588"/>
                  </a:lnTo>
                  <a:lnTo>
                    <a:pt x="179273" y="5346"/>
                  </a:lnTo>
                  <a:lnTo>
                    <a:pt x="177863" y="6553"/>
                  </a:lnTo>
                  <a:lnTo>
                    <a:pt x="168656" y="127190"/>
                  </a:lnTo>
                  <a:lnTo>
                    <a:pt x="168948" y="127533"/>
                  </a:lnTo>
                  <a:lnTo>
                    <a:pt x="169735" y="127635"/>
                  </a:lnTo>
                  <a:lnTo>
                    <a:pt x="170091" y="127342"/>
                  </a:lnTo>
                  <a:lnTo>
                    <a:pt x="183603" y="8610"/>
                  </a:lnTo>
                  <a:lnTo>
                    <a:pt x="183730" y="6997"/>
                  </a:lnTo>
                  <a:close/>
                </a:path>
                <a:path w="212089" h="130810">
                  <a:moveTo>
                    <a:pt x="211937" y="1930"/>
                  </a:moveTo>
                  <a:lnTo>
                    <a:pt x="210807" y="444"/>
                  </a:lnTo>
                  <a:lnTo>
                    <a:pt x="207594" y="0"/>
                  </a:lnTo>
                  <a:lnTo>
                    <a:pt x="206121" y="1130"/>
                  </a:lnTo>
                  <a:lnTo>
                    <a:pt x="189255" y="122859"/>
                  </a:lnTo>
                  <a:lnTo>
                    <a:pt x="189522" y="123215"/>
                  </a:lnTo>
                  <a:lnTo>
                    <a:pt x="190296" y="123355"/>
                  </a:lnTo>
                  <a:lnTo>
                    <a:pt x="190677" y="123088"/>
                  </a:lnTo>
                  <a:lnTo>
                    <a:pt x="211709" y="3543"/>
                  </a:lnTo>
                  <a:lnTo>
                    <a:pt x="211937" y="1930"/>
                  </a:lnTo>
                  <a:close/>
                </a:path>
              </a:pathLst>
            </a:custGeom>
            <a:solidFill>
              <a:srgbClr val="FFFFFF">
                <a:alpha val="77999"/>
              </a:srgbClr>
            </a:solidFill>
          </p:spPr>
          <p:txBody>
            <a:bodyPr wrap="square" lIns="0" tIns="0" rIns="0" bIns="0" rtlCol="0"/>
            <a:lstStyle/>
            <a:p>
              <a:endParaRPr/>
            </a:p>
          </p:txBody>
        </p:sp>
        <p:pic>
          <p:nvPicPr>
            <p:cNvPr id="46" name="object 46"/>
            <p:cNvPicPr/>
            <p:nvPr/>
          </p:nvPicPr>
          <p:blipFill>
            <a:blip r:embed="rId28" cstate="screen">
              <a:extLst>
                <a:ext uri="{28A0092B-C50C-407E-A947-70E740481C1C}">
                  <a14:useLocalDpi xmlns:a14="http://schemas.microsoft.com/office/drawing/2010/main"/>
                </a:ext>
              </a:extLst>
            </a:blip>
            <a:stretch>
              <a:fillRect/>
            </a:stretch>
          </p:blipFill>
          <p:spPr>
            <a:xfrm>
              <a:off x="4025594" y="5350027"/>
              <a:ext cx="106815" cy="173126"/>
            </a:xfrm>
            <a:prstGeom prst="rect">
              <a:avLst/>
            </a:prstGeom>
          </p:spPr>
        </p:pic>
        <p:pic>
          <p:nvPicPr>
            <p:cNvPr id="47" name="object 47"/>
            <p:cNvPicPr/>
            <p:nvPr/>
          </p:nvPicPr>
          <p:blipFill>
            <a:blip r:embed="rId29" cstate="screen">
              <a:extLst>
                <a:ext uri="{28A0092B-C50C-407E-A947-70E740481C1C}">
                  <a14:useLocalDpi xmlns:a14="http://schemas.microsoft.com/office/drawing/2010/main"/>
                </a:ext>
              </a:extLst>
            </a:blip>
            <a:stretch>
              <a:fillRect/>
            </a:stretch>
          </p:blipFill>
          <p:spPr>
            <a:xfrm>
              <a:off x="4581665" y="5093233"/>
              <a:ext cx="137515" cy="398145"/>
            </a:xfrm>
            <a:prstGeom prst="rect">
              <a:avLst/>
            </a:prstGeom>
          </p:spPr>
        </p:pic>
        <p:pic>
          <p:nvPicPr>
            <p:cNvPr id="48" name="object 48"/>
            <p:cNvPicPr/>
            <p:nvPr/>
          </p:nvPicPr>
          <p:blipFill>
            <a:blip r:embed="rId30" cstate="screen">
              <a:extLst>
                <a:ext uri="{28A0092B-C50C-407E-A947-70E740481C1C}">
                  <a14:useLocalDpi xmlns:a14="http://schemas.microsoft.com/office/drawing/2010/main"/>
                </a:ext>
              </a:extLst>
            </a:blip>
            <a:stretch>
              <a:fillRect/>
            </a:stretch>
          </p:blipFill>
          <p:spPr>
            <a:xfrm>
              <a:off x="4379315" y="4457420"/>
              <a:ext cx="1245209" cy="3314979"/>
            </a:xfrm>
            <a:prstGeom prst="rect">
              <a:avLst/>
            </a:prstGeom>
          </p:spPr>
        </p:pic>
        <p:pic>
          <p:nvPicPr>
            <p:cNvPr id="49" name="object 49"/>
            <p:cNvPicPr/>
            <p:nvPr/>
          </p:nvPicPr>
          <p:blipFill>
            <a:blip r:embed="rId31" cstate="screen">
              <a:extLst>
                <a:ext uri="{28A0092B-C50C-407E-A947-70E740481C1C}">
                  <a14:useLocalDpi xmlns:a14="http://schemas.microsoft.com/office/drawing/2010/main"/>
                </a:ext>
              </a:extLst>
            </a:blip>
            <a:stretch>
              <a:fillRect/>
            </a:stretch>
          </p:blipFill>
          <p:spPr>
            <a:xfrm>
              <a:off x="4488888" y="3855506"/>
              <a:ext cx="225590" cy="225602"/>
            </a:xfrm>
            <a:prstGeom prst="rect">
              <a:avLst/>
            </a:prstGeom>
          </p:spPr>
        </p:pic>
        <p:sp>
          <p:nvSpPr>
            <p:cNvPr id="50" name="object 50"/>
            <p:cNvSpPr/>
            <p:nvPr/>
          </p:nvSpPr>
          <p:spPr>
            <a:xfrm>
              <a:off x="4714472" y="3554727"/>
              <a:ext cx="267970" cy="267970"/>
            </a:xfrm>
            <a:custGeom>
              <a:avLst/>
              <a:gdLst/>
              <a:ahLst/>
              <a:cxnLst/>
              <a:rect l="l" t="t" r="r" b="b"/>
              <a:pathLst>
                <a:path w="267970" h="267970">
                  <a:moveTo>
                    <a:pt x="133692" y="0"/>
                  </a:moveTo>
                  <a:lnTo>
                    <a:pt x="91435" y="6815"/>
                  </a:lnTo>
                  <a:lnTo>
                    <a:pt x="54735" y="25793"/>
                  </a:lnTo>
                  <a:lnTo>
                    <a:pt x="25794" y="54732"/>
                  </a:lnTo>
                  <a:lnTo>
                    <a:pt x="6815" y="91428"/>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8"/>
                  </a:lnTo>
                  <a:lnTo>
                    <a:pt x="241579" y="54732"/>
                  </a:lnTo>
                  <a:lnTo>
                    <a:pt x="212640" y="25793"/>
                  </a:lnTo>
                  <a:lnTo>
                    <a:pt x="175944" y="6815"/>
                  </a:lnTo>
                  <a:lnTo>
                    <a:pt x="133692" y="0"/>
                  </a:lnTo>
                  <a:close/>
                </a:path>
              </a:pathLst>
            </a:custGeom>
            <a:solidFill>
              <a:srgbClr val="7693CB"/>
            </a:solidFill>
          </p:spPr>
          <p:txBody>
            <a:bodyPr wrap="square" lIns="0" tIns="0" rIns="0" bIns="0" rtlCol="0"/>
            <a:lstStyle/>
            <a:p>
              <a:endParaRPr/>
            </a:p>
          </p:txBody>
        </p:sp>
        <p:pic>
          <p:nvPicPr>
            <p:cNvPr id="51" name="object 51"/>
            <p:cNvPicPr/>
            <p:nvPr/>
          </p:nvPicPr>
          <p:blipFill>
            <a:blip r:embed="rId32" cstate="screen">
              <a:extLst>
                <a:ext uri="{28A0092B-C50C-407E-A947-70E740481C1C}">
                  <a14:useLocalDpi xmlns:a14="http://schemas.microsoft.com/office/drawing/2010/main"/>
                </a:ext>
              </a:extLst>
            </a:blip>
            <a:stretch>
              <a:fillRect/>
            </a:stretch>
          </p:blipFill>
          <p:spPr>
            <a:xfrm>
              <a:off x="4430399" y="3554723"/>
              <a:ext cx="167106" cy="167106"/>
            </a:xfrm>
            <a:prstGeom prst="rect">
              <a:avLst/>
            </a:prstGeom>
          </p:spPr>
        </p:pic>
        <p:sp>
          <p:nvSpPr>
            <p:cNvPr id="52" name="object 52"/>
            <p:cNvSpPr/>
            <p:nvPr/>
          </p:nvSpPr>
          <p:spPr>
            <a:xfrm>
              <a:off x="5174011" y="3437750"/>
              <a:ext cx="326390" cy="326390"/>
            </a:xfrm>
            <a:custGeom>
              <a:avLst/>
              <a:gdLst/>
              <a:ahLst/>
              <a:cxnLst/>
              <a:rect l="l" t="t" r="r" b="b"/>
              <a:pathLst>
                <a:path w="326389" h="326389">
                  <a:moveTo>
                    <a:pt x="162928" y="0"/>
                  </a:moveTo>
                  <a:lnTo>
                    <a:pt x="119616" y="5820"/>
                  </a:lnTo>
                  <a:lnTo>
                    <a:pt x="80696" y="22245"/>
                  </a:lnTo>
                  <a:lnTo>
                    <a:pt x="47721" y="47721"/>
                  </a:lnTo>
                  <a:lnTo>
                    <a:pt x="22245" y="80696"/>
                  </a:lnTo>
                  <a:lnTo>
                    <a:pt x="5820" y="119616"/>
                  </a:lnTo>
                  <a:lnTo>
                    <a:pt x="0" y="162928"/>
                  </a:lnTo>
                  <a:lnTo>
                    <a:pt x="5820" y="206239"/>
                  </a:lnTo>
                  <a:lnTo>
                    <a:pt x="22245" y="245159"/>
                  </a:lnTo>
                  <a:lnTo>
                    <a:pt x="47721" y="278134"/>
                  </a:lnTo>
                  <a:lnTo>
                    <a:pt x="80696" y="303611"/>
                  </a:lnTo>
                  <a:lnTo>
                    <a:pt x="119616" y="320036"/>
                  </a:lnTo>
                  <a:lnTo>
                    <a:pt x="162928" y="325856"/>
                  </a:lnTo>
                  <a:lnTo>
                    <a:pt x="206239" y="320036"/>
                  </a:lnTo>
                  <a:lnTo>
                    <a:pt x="245159" y="303611"/>
                  </a:lnTo>
                  <a:lnTo>
                    <a:pt x="278134" y="278134"/>
                  </a:lnTo>
                  <a:lnTo>
                    <a:pt x="303611" y="245159"/>
                  </a:lnTo>
                  <a:lnTo>
                    <a:pt x="320036" y="206239"/>
                  </a:lnTo>
                  <a:lnTo>
                    <a:pt x="325856" y="162928"/>
                  </a:lnTo>
                  <a:lnTo>
                    <a:pt x="320036" y="119616"/>
                  </a:lnTo>
                  <a:lnTo>
                    <a:pt x="303611" y="80696"/>
                  </a:lnTo>
                  <a:lnTo>
                    <a:pt x="278134" y="47721"/>
                  </a:lnTo>
                  <a:lnTo>
                    <a:pt x="245159" y="22245"/>
                  </a:lnTo>
                  <a:lnTo>
                    <a:pt x="206239" y="5820"/>
                  </a:lnTo>
                  <a:lnTo>
                    <a:pt x="162928" y="0"/>
                  </a:lnTo>
                  <a:close/>
                </a:path>
              </a:pathLst>
            </a:custGeom>
            <a:solidFill>
              <a:srgbClr val="7693CB"/>
            </a:solidFill>
          </p:spPr>
          <p:txBody>
            <a:bodyPr wrap="square" lIns="0" tIns="0" rIns="0" bIns="0" rtlCol="0"/>
            <a:lstStyle/>
            <a:p>
              <a:endParaRPr/>
            </a:p>
          </p:txBody>
        </p:sp>
        <p:sp>
          <p:nvSpPr>
            <p:cNvPr id="53" name="object 53"/>
            <p:cNvSpPr/>
            <p:nvPr/>
          </p:nvSpPr>
          <p:spPr>
            <a:xfrm>
              <a:off x="4889935" y="3178740"/>
              <a:ext cx="317500" cy="317500"/>
            </a:xfrm>
            <a:custGeom>
              <a:avLst/>
              <a:gdLst/>
              <a:ahLst/>
              <a:cxnLst/>
              <a:rect l="l" t="t" r="r" b="b"/>
              <a:pathLst>
                <a:path w="317500" h="317500">
                  <a:moveTo>
                    <a:pt x="158750" y="0"/>
                  </a:move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208929" y="309406"/>
                  </a:lnTo>
                  <a:lnTo>
                    <a:pt x="252508" y="286868"/>
                  </a:lnTo>
                  <a:lnTo>
                    <a:pt x="286872" y="252502"/>
                  </a:lnTo>
                  <a:lnTo>
                    <a:pt x="309407" y="208924"/>
                  </a:lnTo>
                  <a:lnTo>
                    <a:pt x="317500" y="158750"/>
                  </a:lnTo>
                  <a:lnTo>
                    <a:pt x="309407" y="108570"/>
                  </a:lnTo>
                  <a:lnTo>
                    <a:pt x="286872" y="64991"/>
                  </a:lnTo>
                  <a:lnTo>
                    <a:pt x="252508" y="30627"/>
                  </a:lnTo>
                  <a:lnTo>
                    <a:pt x="208929" y="8092"/>
                  </a:lnTo>
                  <a:lnTo>
                    <a:pt x="158750" y="0"/>
                  </a:lnTo>
                  <a:close/>
                </a:path>
              </a:pathLst>
            </a:custGeom>
            <a:solidFill>
              <a:srgbClr val="88B0DE"/>
            </a:solidFill>
          </p:spPr>
          <p:txBody>
            <a:bodyPr wrap="square" lIns="0" tIns="0" rIns="0" bIns="0" rtlCol="0"/>
            <a:lstStyle/>
            <a:p>
              <a:endParaRPr/>
            </a:p>
          </p:txBody>
        </p:sp>
        <p:pic>
          <p:nvPicPr>
            <p:cNvPr id="54" name="object 54"/>
            <p:cNvPicPr/>
            <p:nvPr/>
          </p:nvPicPr>
          <p:blipFill>
            <a:blip r:embed="rId33" cstate="screen">
              <a:extLst>
                <a:ext uri="{28A0092B-C50C-407E-A947-70E740481C1C}">
                  <a14:useLocalDpi xmlns:a14="http://schemas.microsoft.com/office/drawing/2010/main"/>
                </a:ext>
              </a:extLst>
            </a:blip>
            <a:stretch>
              <a:fillRect/>
            </a:stretch>
          </p:blipFill>
          <p:spPr>
            <a:xfrm>
              <a:off x="4204814" y="3922356"/>
              <a:ext cx="125323" cy="125323"/>
            </a:xfrm>
            <a:prstGeom prst="rect">
              <a:avLst/>
            </a:prstGeom>
          </p:spPr>
        </p:pic>
        <p:pic>
          <p:nvPicPr>
            <p:cNvPr id="55" name="object 55"/>
            <p:cNvPicPr/>
            <p:nvPr/>
          </p:nvPicPr>
          <p:blipFill>
            <a:blip r:embed="rId31" cstate="screen">
              <a:extLst>
                <a:ext uri="{28A0092B-C50C-407E-A947-70E740481C1C}">
                  <a14:useLocalDpi xmlns:a14="http://schemas.microsoft.com/office/drawing/2010/main"/>
                </a:ext>
              </a:extLst>
            </a:blip>
            <a:stretch>
              <a:fillRect/>
            </a:stretch>
          </p:blipFill>
          <p:spPr>
            <a:xfrm>
              <a:off x="5708749" y="3103538"/>
              <a:ext cx="225590" cy="225602"/>
            </a:xfrm>
            <a:prstGeom prst="rect">
              <a:avLst/>
            </a:prstGeom>
          </p:spPr>
        </p:pic>
        <p:sp>
          <p:nvSpPr>
            <p:cNvPr id="56" name="object 56"/>
            <p:cNvSpPr/>
            <p:nvPr/>
          </p:nvSpPr>
          <p:spPr>
            <a:xfrm>
              <a:off x="5316047" y="3095192"/>
              <a:ext cx="267970" cy="267970"/>
            </a:xfrm>
            <a:custGeom>
              <a:avLst/>
              <a:gdLst/>
              <a:ahLst/>
              <a:cxnLst/>
              <a:rect l="l" t="t" r="r" b="b"/>
              <a:pathLst>
                <a:path w="267970" h="267970">
                  <a:moveTo>
                    <a:pt x="133692" y="0"/>
                  </a:moveTo>
                  <a:lnTo>
                    <a:pt x="91435" y="6814"/>
                  </a:lnTo>
                  <a:lnTo>
                    <a:pt x="54735" y="25790"/>
                  </a:lnTo>
                  <a:lnTo>
                    <a:pt x="25794" y="54726"/>
                  </a:lnTo>
                  <a:lnTo>
                    <a:pt x="6815" y="91423"/>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3"/>
                  </a:lnTo>
                  <a:lnTo>
                    <a:pt x="241579" y="54726"/>
                  </a:lnTo>
                  <a:lnTo>
                    <a:pt x="212640" y="25790"/>
                  </a:lnTo>
                  <a:lnTo>
                    <a:pt x="175944" y="6814"/>
                  </a:lnTo>
                  <a:lnTo>
                    <a:pt x="133692" y="0"/>
                  </a:lnTo>
                  <a:close/>
                </a:path>
              </a:pathLst>
            </a:custGeom>
            <a:solidFill>
              <a:srgbClr val="7693CB"/>
            </a:solidFill>
          </p:spPr>
          <p:txBody>
            <a:bodyPr wrap="square" lIns="0" tIns="0" rIns="0" bIns="0" rtlCol="0"/>
            <a:lstStyle/>
            <a:p>
              <a:endParaRPr/>
            </a:p>
          </p:txBody>
        </p:sp>
        <p:sp>
          <p:nvSpPr>
            <p:cNvPr id="57" name="object 57"/>
            <p:cNvSpPr/>
            <p:nvPr/>
          </p:nvSpPr>
          <p:spPr>
            <a:xfrm>
              <a:off x="5666968" y="2702496"/>
              <a:ext cx="685165" cy="585470"/>
            </a:xfrm>
            <a:custGeom>
              <a:avLst/>
              <a:gdLst/>
              <a:ahLst/>
              <a:cxnLst/>
              <a:rect l="l" t="t" r="r" b="b"/>
              <a:pathLst>
                <a:path w="685164" h="585470">
                  <a:moveTo>
                    <a:pt x="317500" y="158750"/>
                  </a:moveTo>
                  <a:lnTo>
                    <a:pt x="309397" y="108572"/>
                  </a:lnTo>
                  <a:lnTo>
                    <a:pt x="286867" y="64998"/>
                  </a:lnTo>
                  <a:lnTo>
                    <a:pt x="252501" y="30632"/>
                  </a:lnTo>
                  <a:lnTo>
                    <a:pt x="208927" y="8089"/>
                  </a:lnTo>
                  <a:lnTo>
                    <a:pt x="158750" y="0"/>
                  </a:lnTo>
                  <a:lnTo>
                    <a:pt x="108572" y="8089"/>
                  </a:lnTo>
                  <a:lnTo>
                    <a:pt x="64998" y="30632"/>
                  </a:lnTo>
                  <a:lnTo>
                    <a:pt x="30632" y="64998"/>
                  </a:lnTo>
                  <a:lnTo>
                    <a:pt x="8089" y="108572"/>
                  </a:lnTo>
                  <a:lnTo>
                    <a:pt x="0" y="158750"/>
                  </a:lnTo>
                  <a:lnTo>
                    <a:pt x="8089" y="208927"/>
                  </a:lnTo>
                  <a:lnTo>
                    <a:pt x="30632" y="252514"/>
                  </a:lnTo>
                  <a:lnTo>
                    <a:pt x="64998" y="286880"/>
                  </a:lnTo>
                  <a:lnTo>
                    <a:pt x="108572" y="309410"/>
                  </a:lnTo>
                  <a:lnTo>
                    <a:pt x="158750" y="317500"/>
                  </a:lnTo>
                  <a:lnTo>
                    <a:pt x="208927" y="309410"/>
                  </a:lnTo>
                  <a:lnTo>
                    <a:pt x="252501" y="286880"/>
                  </a:lnTo>
                  <a:lnTo>
                    <a:pt x="286867" y="252514"/>
                  </a:lnTo>
                  <a:lnTo>
                    <a:pt x="309397" y="208927"/>
                  </a:lnTo>
                  <a:lnTo>
                    <a:pt x="317500" y="158750"/>
                  </a:lnTo>
                  <a:close/>
                </a:path>
                <a:path w="685164" h="585470">
                  <a:moveTo>
                    <a:pt x="685126" y="421944"/>
                  </a:moveTo>
                  <a:lnTo>
                    <a:pt x="679310" y="378625"/>
                  </a:lnTo>
                  <a:lnTo>
                    <a:pt x="662876" y="339712"/>
                  </a:lnTo>
                  <a:lnTo>
                    <a:pt x="637400" y="306730"/>
                  </a:lnTo>
                  <a:lnTo>
                    <a:pt x="604431" y="281254"/>
                  </a:lnTo>
                  <a:lnTo>
                    <a:pt x="565505" y="264833"/>
                  </a:lnTo>
                  <a:lnTo>
                    <a:pt x="522198" y="259016"/>
                  </a:lnTo>
                  <a:lnTo>
                    <a:pt x="478878" y="264833"/>
                  </a:lnTo>
                  <a:lnTo>
                    <a:pt x="439966" y="281254"/>
                  </a:lnTo>
                  <a:lnTo>
                    <a:pt x="406984" y="306730"/>
                  </a:lnTo>
                  <a:lnTo>
                    <a:pt x="381508" y="339712"/>
                  </a:lnTo>
                  <a:lnTo>
                    <a:pt x="365086" y="378625"/>
                  </a:lnTo>
                  <a:lnTo>
                    <a:pt x="359270" y="421944"/>
                  </a:lnTo>
                  <a:lnTo>
                    <a:pt x="365086" y="465251"/>
                  </a:lnTo>
                  <a:lnTo>
                    <a:pt x="381508" y="504177"/>
                  </a:lnTo>
                  <a:lnTo>
                    <a:pt x="406984" y="537146"/>
                  </a:lnTo>
                  <a:lnTo>
                    <a:pt x="439966" y="562622"/>
                  </a:lnTo>
                  <a:lnTo>
                    <a:pt x="478878" y="579043"/>
                  </a:lnTo>
                  <a:lnTo>
                    <a:pt x="522198" y="584873"/>
                  </a:lnTo>
                  <a:lnTo>
                    <a:pt x="565505" y="579043"/>
                  </a:lnTo>
                  <a:lnTo>
                    <a:pt x="604431" y="562622"/>
                  </a:lnTo>
                  <a:lnTo>
                    <a:pt x="637400" y="537146"/>
                  </a:lnTo>
                  <a:lnTo>
                    <a:pt x="662876" y="504177"/>
                  </a:lnTo>
                  <a:lnTo>
                    <a:pt x="679310" y="465251"/>
                  </a:lnTo>
                  <a:lnTo>
                    <a:pt x="685126" y="421944"/>
                  </a:lnTo>
                  <a:close/>
                </a:path>
              </a:pathLst>
            </a:custGeom>
            <a:solidFill>
              <a:srgbClr val="88B0DE"/>
            </a:solidFill>
          </p:spPr>
          <p:txBody>
            <a:bodyPr wrap="square" lIns="0" tIns="0" rIns="0" bIns="0" rtlCol="0"/>
            <a:lstStyle/>
            <a:p>
              <a:endParaRPr/>
            </a:p>
          </p:txBody>
        </p:sp>
        <p:pic>
          <p:nvPicPr>
            <p:cNvPr id="58" name="object 58"/>
            <p:cNvPicPr/>
            <p:nvPr/>
          </p:nvPicPr>
          <p:blipFill>
            <a:blip r:embed="rId31" cstate="screen">
              <a:extLst>
                <a:ext uri="{28A0092B-C50C-407E-A947-70E740481C1C}">
                  <a14:useLocalDpi xmlns:a14="http://schemas.microsoft.com/office/drawing/2010/main"/>
                </a:ext>
              </a:extLst>
            </a:blip>
            <a:stretch>
              <a:fillRect/>
            </a:stretch>
          </p:blipFill>
          <p:spPr>
            <a:xfrm>
              <a:off x="6485783" y="2627290"/>
              <a:ext cx="225590" cy="225602"/>
            </a:xfrm>
            <a:prstGeom prst="rect">
              <a:avLst/>
            </a:prstGeom>
          </p:spPr>
        </p:pic>
        <p:sp>
          <p:nvSpPr>
            <p:cNvPr id="59" name="object 59"/>
            <p:cNvSpPr/>
            <p:nvPr/>
          </p:nvSpPr>
          <p:spPr>
            <a:xfrm>
              <a:off x="6093094" y="2618945"/>
              <a:ext cx="267970" cy="267970"/>
            </a:xfrm>
            <a:custGeom>
              <a:avLst/>
              <a:gdLst/>
              <a:ahLst/>
              <a:cxnLst/>
              <a:rect l="l" t="t" r="r" b="b"/>
              <a:pathLst>
                <a:path w="267970" h="267969">
                  <a:moveTo>
                    <a:pt x="133680" y="0"/>
                  </a:moveTo>
                  <a:lnTo>
                    <a:pt x="91423" y="6815"/>
                  </a:lnTo>
                  <a:lnTo>
                    <a:pt x="54726" y="25793"/>
                  </a:lnTo>
                  <a:lnTo>
                    <a:pt x="25790" y="54732"/>
                  </a:lnTo>
                  <a:lnTo>
                    <a:pt x="6814" y="91428"/>
                  </a:lnTo>
                  <a:lnTo>
                    <a:pt x="0" y="133680"/>
                  </a:lnTo>
                  <a:lnTo>
                    <a:pt x="6814" y="175931"/>
                  </a:lnTo>
                  <a:lnTo>
                    <a:pt x="25790" y="212628"/>
                  </a:lnTo>
                  <a:lnTo>
                    <a:pt x="54726" y="241566"/>
                  </a:lnTo>
                  <a:lnTo>
                    <a:pt x="91423" y="260544"/>
                  </a:lnTo>
                  <a:lnTo>
                    <a:pt x="133680" y="267360"/>
                  </a:lnTo>
                  <a:lnTo>
                    <a:pt x="175931" y="260544"/>
                  </a:lnTo>
                  <a:lnTo>
                    <a:pt x="212628" y="241566"/>
                  </a:lnTo>
                  <a:lnTo>
                    <a:pt x="241566" y="212628"/>
                  </a:lnTo>
                  <a:lnTo>
                    <a:pt x="260544" y="175931"/>
                  </a:lnTo>
                  <a:lnTo>
                    <a:pt x="267360" y="133680"/>
                  </a:lnTo>
                  <a:lnTo>
                    <a:pt x="260544" y="91428"/>
                  </a:lnTo>
                  <a:lnTo>
                    <a:pt x="241566" y="54732"/>
                  </a:lnTo>
                  <a:lnTo>
                    <a:pt x="212628" y="25793"/>
                  </a:lnTo>
                  <a:lnTo>
                    <a:pt x="175931" y="6815"/>
                  </a:lnTo>
                  <a:lnTo>
                    <a:pt x="133680" y="0"/>
                  </a:lnTo>
                  <a:close/>
                </a:path>
              </a:pathLst>
            </a:custGeom>
            <a:solidFill>
              <a:srgbClr val="7693CB"/>
            </a:solidFill>
          </p:spPr>
          <p:txBody>
            <a:bodyPr wrap="square" lIns="0" tIns="0" rIns="0" bIns="0" rtlCol="0"/>
            <a:lstStyle/>
            <a:p>
              <a:endParaRPr/>
            </a:p>
          </p:txBody>
        </p:sp>
        <p:sp>
          <p:nvSpPr>
            <p:cNvPr id="60" name="object 60"/>
            <p:cNvSpPr/>
            <p:nvPr/>
          </p:nvSpPr>
          <p:spPr>
            <a:xfrm>
              <a:off x="5600125" y="3421044"/>
              <a:ext cx="259079" cy="259079"/>
            </a:xfrm>
            <a:custGeom>
              <a:avLst/>
              <a:gdLst/>
              <a:ahLst/>
              <a:cxnLst/>
              <a:rect l="l" t="t" r="r" b="b"/>
              <a:pathLst>
                <a:path w="259079" h="259079">
                  <a:moveTo>
                    <a:pt x="129514" y="0"/>
                  </a:moveTo>
                  <a:lnTo>
                    <a:pt x="79102" y="10176"/>
                  </a:lnTo>
                  <a:lnTo>
                    <a:pt x="37934" y="37928"/>
                  </a:lnTo>
                  <a:lnTo>
                    <a:pt x="10178" y="79092"/>
                  </a:lnTo>
                  <a:lnTo>
                    <a:pt x="0" y="129501"/>
                  </a:lnTo>
                  <a:lnTo>
                    <a:pt x="10178" y="179911"/>
                  </a:lnTo>
                  <a:lnTo>
                    <a:pt x="37934" y="221075"/>
                  </a:lnTo>
                  <a:lnTo>
                    <a:pt x="79102" y="248827"/>
                  </a:lnTo>
                  <a:lnTo>
                    <a:pt x="129514" y="259003"/>
                  </a:lnTo>
                  <a:lnTo>
                    <a:pt x="179924" y="248827"/>
                  </a:lnTo>
                  <a:lnTo>
                    <a:pt x="221087" y="221075"/>
                  </a:lnTo>
                  <a:lnTo>
                    <a:pt x="248840" y="179911"/>
                  </a:lnTo>
                  <a:lnTo>
                    <a:pt x="259016" y="129501"/>
                  </a:lnTo>
                  <a:lnTo>
                    <a:pt x="248840" y="79092"/>
                  </a:lnTo>
                  <a:lnTo>
                    <a:pt x="221087" y="37928"/>
                  </a:lnTo>
                  <a:lnTo>
                    <a:pt x="179924" y="10176"/>
                  </a:lnTo>
                  <a:lnTo>
                    <a:pt x="129514" y="0"/>
                  </a:lnTo>
                  <a:close/>
                </a:path>
              </a:pathLst>
            </a:custGeom>
            <a:solidFill>
              <a:srgbClr val="88B0DE"/>
            </a:solidFill>
          </p:spPr>
          <p:txBody>
            <a:bodyPr wrap="square" lIns="0" tIns="0" rIns="0" bIns="0" rtlCol="0"/>
            <a:lstStyle/>
            <a:p>
              <a:endParaRPr/>
            </a:p>
          </p:txBody>
        </p:sp>
      </p:grpSp>
      <p:sp>
        <p:nvSpPr>
          <p:cNvPr id="61" name="object 61"/>
          <p:cNvSpPr txBox="1">
            <a:spLocks noGrp="1"/>
          </p:cNvSpPr>
          <p:nvPr>
            <p:ph type="title"/>
          </p:nvPr>
        </p:nvSpPr>
        <p:spPr>
          <a:xfrm>
            <a:off x="6840399" y="2150824"/>
            <a:ext cx="2600960"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a:t>
            </a:r>
            <a:r>
              <a:rPr sz="2400" b="0" spc="-30" dirty="0">
                <a:solidFill>
                  <a:srgbClr val="020304"/>
                </a:solidFill>
                <a:latin typeface="Trebuchet MS"/>
                <a:cs typeface="Trebuchet MS"/>
              </a:rPr>
              <a:t> </a:t>
            </a:r>
            <a:r>
              <a:rPr sz="2400" b="0" spc="250" dirty="0">
                <a:solidFill>
                  <a:srgbClr val="020304"/>
                </a:solidFill>
                <a:latin typeface="Trebuchet MS"/>
                <a:cs typeface="Trebuchet MS"/>
              </a:rPr>
              <a:t>MOBILE</a:t>
            </a:r>
            <a:endParaRPr sz="2400">
              <a:latin typeface="Trebuchet MS"/>
              <a:cs typeface="Trebuchet MS"/>
            </a:endParaRPr>
          </a:p>
          <a:p>
            <a:pPr marR="5080" algn="r">
              <a:lnSpc>
                <a:spcPct val="100000"/>
              </a:lnSpc>
            </a:pPr>
            <a:r>
              <a:rPr sz="2400" b="0" spc="245" dirty="0">
                <a:solidFill>
                  <a:srgbClr val="020304"/>
                </a:solidFill>
                <a:latin typeface="Trebuchet MS"/>
                <a:cs typeface="Trebuchet MS"/>
              </a:rPr>
              <a:t>DE</a:t>
            </a:r>
            <a:r>
              <a:rPr sz="2400" b="0" dirty="0">
                <a:solidFill>
                  <a:srgbClr val="020304"/>
                </a:solidFill>
                <a:latin typeface="Trebuchet MS"/>
                <a:cs typeface="Trebuchet MS"/>
              </a:rPr>
              <a:t> </a:t>
            </a:r>
            <a:r>
              <a:rPr sz="2400" b="0" spc="-120" dirty="0">
                <a:solidFill>
                  <a:srgbClr val="020304"/>
                </a:solidFill>
                <a:latin typeface="Trebuchet MS"/>
                <a:cs typeface="Trebuchet MS"/>
              </a:rPr>
              <a:t>L’</a:t>
            </a:r>
            <a:r>
              <a:rPr sz="2400" b="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a:latin typeface="Trebuchet MS"/>
              <a:cs typeface="Trebuchet MS"/>
            </a:endParaRPr>
          </a:p>
        </p:txBody>
      </p:sp>
      <p:sp>
        <p:nvSpPr>
          <p:cNvPr id="62" name="object 62"/>
          <p:cNvSpPr txBox="1"/>
          <p:nvPr/>
        </p:nvSpPr>
        <p:spPr>
          <a:xfrm>
            <a:off x="5836066" y="2942958"/>
            <a:ext cx="3840058" cy="4814138"/>
          </a:xfrm>
          <a:prstGeom prst="rect">
            <a:avLst/>
          </a:prstGeom>
        </p:spPr>
        <p:txBody>
          <a:bodyPr vert="horz" wrap="square" lIns="0" tIns="12700" rIns="0" bIns="0" rtlCol="0">
            <a:spAutoFit/>
          </a:bodyPr>
          <a:lstStyle/>
          <a:p>
            <a:pPr marL="1041400">
              <a:lnSpc>
                <a:spcPct val="100000"/>
              </a:lnSpc>
              <a:spcBef>
                <a:spcPts val="100"/>
              </a:spcBef>
            </a:pPr>
            <a:r>
              <a:rPr lang="pl-PL" sz="2100" spc="35" dirty="0">
                <a:solidFill>
                  <a:srgbClr val="1D1D1B"/>
                </a:solidFill>
                <a:latin typeface="Trebuchet MS"/>
                <a:cs typeface="Trebuchet MS"/>
              </a:rPr>
              <a:t>Na czym polega jego innowacyjność</a:t>
            </a:r>
            <a:r>
              <a:rPr sz="2100" spc="-90" dirty="0">
                <a:solidFill>
                  <a:srgbClr val="1D1D1B"/>
                </a:solidFill>
                <a:latin typeface="Trebuchet MS"/>
                <a:cs typeface="Trebuchet MS"/>
              </a:rPr>
              <a:t>...</a:t>
            </a:r>
            <a:endParaRPr sz="2100" dirty="0">
              <a:latin typeface="Trebuchet MS"/>
              <a:cs typeface="Trebuchet MS"/>
            </a:endParaRPr>
          </a:p>
          <a:p>
            <a:pPr marL="12700" marR="5080" indent="180975" algn="r">
              <a:lnSpc>
                <a:spcPct val="100000"/>
              </a:lnSpc>
              <a:spcBef>
                <a:spcPts val="2100"/>
              </a:spcBef>
              <a:buChar char="•"/>
              <a:tabLst>
                <a:tab pos="372110" algn="l"/>
              </a:tabLst>
            </a:pPr>
            <a:r>
              <a:rPr lang="pl-PL" sz="1800" spc="-70" dirty="0">
                <a:solidFill>
                  <a:srgbClr val="1D1D1B"/>
                </a:solidFill>
                <a:latin typeface="Trebuchet MS"/>
                <a:cs typeface="Trebuchet MS"/>
              </a:rPr>
              <a:t>Bistro jest miejscem gdzie </a:t>
            </a:r>
            <a:r>
              <a:rPr lang="pl-PL" sz="1800" b="1" spc="-70" dirty="0">
                <a:solidFill>
                  <a:srgbClr val="1D1D1B"/>
                </a:solidFill>
                <a:latin typeface="Trebuchet MS"/>
                <a:cs typeface="Trebuchet MS"/>
              </a:rPr>
              <a:t>można się spotkać na świeżym powietrzu </a:t>
            </a:r>
            <a:r>
              <a:rPr lang="pl-PL" sz="1800" spc="-70" dirty="0">
                <a:solidFill>
                  <a:srgbClr val="1D1D1B"/>
                </a:solidFill>
                <a:latin typeface="Trebuchet MS"/>
                <a:cs typeface="Trebuchet MS"/>
              </a:rPr>
              <a:t>, posiada menu </a:t>
            </a:r>
            <a:r>
              <a:rPr lang="pl-PL" sz="1800" spc="-70" dirty="0" err="1">
                <a:solidFill>
                  <a:srgbClr val="1D1D1B"/>
                </a:solidFill>
                <a:latin typeface="Trebuchet MS"/>
                <a:cs typeface="Trebuchet MS"/>
              </a:rPr>
              <a:t>street</a:t>
            </a:r>
            <a:r>
              <a:rPr lang="pl-PL" sz="1800" spc="-70" dirty="0">
                <a:solidFill>
                  <a:srgbClr val="1D1D1B"/>
                </a:solidFill>
                <a:latin typeface="Trebuchet MS"/>
                <a:cs typeface="Trebuchet MS"/>
              </a:rPr>
              <a:t> food z całego świata i zachęca młodych ludzi do rozmów i swobodnego kontaktu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z mieszkańcami</a:t>
            </a:r>
            <a:r>
              <a:rPr sz="1800" spc="-5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buClr>
                <a:srgbClr val="1D1D1B"/>
              </a:buClr>
              <a:buFont typeface="Trebuchet MS"/>
              <a:buChar char="•"/>
            </a:pPr>
            <a:endParaRPr sz="1850" dirty="0">
              <a:latin typeface="Trebuchet MS"/>
              <a:cs typeface="Trebuchet MS"/>
            </a:endParaRPr>
          </a:p>
          <a:p>
            <a:pPr marL="64769" marR="5080" indent="124460" algn="r">
              <a:lnSpc>
                <a:spcPct val="100000"/>
              </a:lnSpc>
              <a:buChar char="•"/>
              <a:tabLst>
                <a:tab pos="368300" algn="l"/>
              </a:tabLst>
            </a:pPr>
            <a:endParaRPr lang="pl-PL" sz="1800" spc="-5" dirty="0">
              <a:solidFill>
                <a:srgbClr val="1D1D1B"/>
              </a:solidFill>
              <a:latin typeface="Trebuchet MS"/>
              <a:cs typeface="Trebuchet MS"/>
            </a:endParaRPr>
          </a:p>
          <a:p>
            <a:pPr marL="64769" marR="5080" indent="124460" algn="r">
              <a:lnSpc>
                <a:spcPct val="100000"/>
              </a:lnSpc>
              <a:buChar char="•"/>
              <a:tabLst>
                <a:tab pos="368300" algn="l"/>
              </a:tabLst>
            </a:pPr>
            <a:r>
              <a:rPr lang="pl-PL" sz="1800" spc="-5" dirty="0">
                <a:solidFill>
                  <a:srgbClr val="1D1D1B"/>
                </a:solidFill>
                <a:latin typeface="Trebuchet MS"/>
                <a:cs typeface="Trebuchet MS"/>
              </a:rPr>
              <a:t>Część uczestników bierze udział </a:t>
            </a:r>
            <a:br>
              <a:rPr lang="pl-PL" sz="1800" spc="-5" dirty="0">
                <a:solidFill>
                  <a:srgbClr val="1D1D1B"/>
                </a:solidFill>
                <a:latin typeface="Trebuchet MS"/>
                <a:cs typeface="Trebuchet MS"/>
              </a:rPr>
            </a:br>
            <a:r>
              <a:rPr lang="pl-PL" sz="1800" spc="-5" dirty="0">
                <a:solidFill>
                  <a:srgbClr val="1D1D1B"/>
                </a:solidFill>
                <a:latin typeface="Trebuchet MS"/>
                <a:cs typeface="Trebuchet MS"/>
              </a:rPr>
              <a:t>w szkoleniach o prowadzeniu restauracji, ponieważ dla liderów projektu gotowanie jest prawdziwym sposobem na integrację</a:t>
            </a:r>
            <a:r>
              <a:rPr sz="1800" b="1" spc="5" dirty="0">
                <a:solidFill>
                  <a:srgbClr val="1D1D1B"/>
                </a:solidFill>
                <a:latin typeface="Trebuchet MS"/>
                <a:cs typeface="Trebuchet MS"/>
              </a:rPr>
              <a:t>.</a:t>
            </a:r>
            <a:endParaRPr sz="1800" dirty="0">
              <a:latin typeface="Trebuchet MS"/>
              <a:cs typeface="Trebuchet MS"/>
            </a:endParaRPr>
          </a:p>
        </p:txBody>
      </p:sp>
      <p:sp>
        <p:nvSpPr>
          <p:cNvPr id="63" name="object 63"/>
          <p:cNvSpPr/>
          <p:nvPr/>
        </p:nvSpPr>
        <p:spPr>
          <a:xfrm>
            <a:off x="7016635" y="1519626"/>
            <a:ext cx="297726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64" name="object 64"/>
          <p:cNvSpPr txBox="1"/>
          <p:nvPr/>
        </p:nvSpPr>
        <p:spPr>
          <a:xfrm>
            <a:off x="7194812" y="1575381"/>
            <a:ext cx="2822339"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Studium Przypadku kont.</a:t>
            </a:r>
            <a:endParaRPr sz="1800" dirty="0">
              <a:latin typeface="Trebuchet MS"/>
              <a:cs typeface="Trebuchet MS"/>
            </a:endParaRPr>
          </a:p>
        </p:txBody>
      </p:sp>
      <p:sp>
        <p:nvSpPr>
          <p:cNvPr id="65" name="object 65"/>
          <p:cNvSpPr/>
          <p:nvPr/>
        </p:nvSpPr>
        <p:spPr>
          <a:xfrm>
            <a:off x="9717462" y="7261084"/>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51464" y="25"/>
            <a:ext cx="8906935" cy="5754348"/>
            <a:chOff x="1151464" y="25"/>
            <a:chExt cx="8906935" cy="5754348"/>
          </a:xfrm>
        </p:grpSpPr>
        <p:pic>
          <p:nvPicPr>
            <p:cNvPr id="3" name="object 3"/>
            <p:cNvPicPr/>
            <p:nvPr/>
          </p:nvPicPr>
          <p:blipFill>
            <a:blip r:embed="rId2" cstate="print"/>
            <a:stretch>
              <a:fillRect/>
            </a:stretch>
          </p:blipFill>
          <p:spPr>
            <a:xfrm>
              <a:off x="1756689" y="25"/>
              <a:ext cx="8301710" cy="5740393"/>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2062280" y="2565738"/>
              <a:ext cx="7548386" cy="3188635"/>
            </a:xfrm>
            <a:prstGeom prst="rect">
              <a:avLst/>
            </a:prstGeom>
          </p:spPr>
        </p:pic>
        <p:sp>
          <p:nvSpPr>
            <p:cNvPr id="5" name="object 5"/>
            <p:cNvSpPr/>
            <p:nvPr/>
          </p:nvSpPr>
          <p:spPr>
            <a:xfrm>
              <a:off x="1151464" y="3075301"/>
              <a:ext cx="2734736"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392764" y="3117533"/>
            <a:ext cx="2493436" cy="299720"/>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a:t>
            </a:r>
            <a:endParaRPr sz="1800" dirty="0">
              <a:latin typeface="Trebuchet MS"/>
              <a:cs typeface="Trebuchet MS"/>
            </a:endParaRPr>
          </a:p>
        </p:txBody>
      </p:sp>
      <p:sp>
        <p:nvSpPr>
          <p:cNvPr id="7" name="object 7"/>
          <p:cNvSpPr txBox="1"/>
          <p:nvPr/>
        </p:nvSpPr>
        <p:spPr>
          <a:xfrm>
            <a:off x="1138770" y="3844726"/>
            <a:ext cx="5208270" cy="3244478"/>
          </a:xfrm>
          <a:prstGeom prst="rect">
            <a:avLst/>
          </a:prstGeom>
        </p:spPr>
        <p:txBody>
          <a:bodyPr vert="horz" wrap="square" lIns="0" tIns="12700" rIns="0" bIns="0" rtlCol="0">
            <a:spAutoFit/>
          </a:bodyPr>
          <a:lstStyle/>
          <a:p>
            <a:pPr marL="12700">
              <a:lnSpc>
                <a:spcPct val="100000"/>
              </a:lnSpc>
              <a:spcBef>
                <a:spcPts val="100"/>
              </a:spcBef>
            </a:pPr>
            <a:r>
              <a:rPr sz="2400" spc="165" dirty="0">
                <a:solidFill>
                  <a:srgbClr val="1D1D1B"/>
                </a:solidFill>
                <a:latin typeface="Trebuchet MS"/>
                <a:cs typeface="Trebuchet MS"/>
              </a:rPr>
              <a:t>BIG</a:t>
            </a:r>
            <a:r>
              <a:rPr sz="2400" spc="15" dirty="0">
                <a:solidFill>
                  <a:srgbClr val="1D1D1B"/>
                </a:solidFill>
                <a:latin typeface="Trebuchet MS"/>
                <a:cs typeface="Trebuchet MS"/>
              </a:rPr>
              <a:t> </a:t>
            </a:r>
            <a:r>
              <a:rPr sz="2400" spc="210" dirty="0">
                <a:solidFill>
                  <a:srgbClr val="1D1D1B"/>
                </a:solidFill>
                <a:latin typeface="Trebuchet MS"/>
                <a:cs typeface="Trebuchet MS"/>
              </a:rPr>
              <a:t>BEN</a:t>
            </a:r>
            <a:r>
              <a:rPr sz="2400" spc="15" dirty="0">
                <a:solidFill>
                  <a:srgbClr val="1D1D1B"/>
                </a:solidFill>
                <a:latin typeface="Trebuchet MS"/>
                <a:cs typeface="Trebuchet MS"/>
              </a:rPr>
              <a:t> </a:t>
            </a:r>
            <a:r>
              <a:rPr sz="2400" spc="85" dirty="0">
                <a:solidFill>
                  <a:srgbClr val="1D1D1B"/>
                </a:solidFill>
                <a:latin typeface="Trebuchet MS"/>
                <a:cs typeface="Trebuchet MS"/>
              </a:rPr>
              <a:t>(</a:t>
            </a:r>
            <a:r>
              <a:rPr lang="pl-PL" sz="2400" spc="85" dirty="0">
                <a:solidFill>
                  <a:srgbClr val="1D1D1B"/>
                </a:solidFill>
                <a:latin typeface="Trebuchet MS"/>
                <a:cs typeface="Trebuchet MS"/>
              </a:rPr>
              <a:t>Francja</a:t>
            </a:r>
            <a:r>
              <a:rPr sz="2400" spc="85" dirty="0">
                <a:solidFill>
                  <a:srgbClr val="1D1D1B"/>
                </a:solidFill>
                <a:latin typeface="Trebuchet MS"/>
                <a:cs typeface="Trebuchet MS"/>
              </a:rPr>
              <a:t>)</a:t>
            </a:r>
            <a:endParaRPr sz="2400" dirty="0">
              <a:latin typeface="Trebuchet MS"/>
              <a:cs typeface="Trebuchet MS"/>
            </a:endParaRPr>
          </a:p>
          <a:p>
            <a:pPr>
              <a:lnSpc>
                <a:spcPct val="100000"/>
              </a:lnSpc>
              <a:spcBef>
                <a:spcPts val="30"/>
              </a:spcBef>
            </a:pPr>
            <a:endParaRPr sz="2350" dirty="0">
              <a:latin typeface="Trebuchet MS"/>
              <a:cs typeface="Trebuchet MS"/>
            </a:endParaRPr>
          </a:p>
          <a:p>
            <a:pPr marL="12700" marR="5080">
              <a:lnSpc>
                <a:spcPct val="100000"/>
              </a:lnSpc>
            </a:pPr>
            <a:r>
              <a:rPr lang="pl-PL" sz="1800" spc="-60" dirty="0">
                <a:solidFill>
                  <a:srgbClr val="1D1D1B"/>
                </a:solidFill>
                <a:latin typeface="Trebuchet MS"/>
                <a:cs typeface="Trebuchet MS"/>
              </a:rPr>
              <a:t>Big Ben zaczynał swoją prace potajemnie w 2009 na murach miasta Lyon w wieku 40 lat. W pracach chciał się podzielić </a:t>
            </a:r>
            <a:r>
              <a:rPr lang="pl-PL" spc="-60" dirty="0">
                <a:solidFill>
                  <a:srgbClr val="1D1D1B"/>
                </a:solidFill>
                <a:latin typeface="Trebuchet MS"/>
                <a:cs typeface="Trebuchet MS"/>
              </a:rPr>
              <a:t>ze światem swoją wizją, </a:t>
            </a:r>
            <a:r>
              <a:rPr lang="pl-PL" sz="1800" spc="-60" dirty="0">
                <a:solidFill>
                  <a:srgbClr val="1D1D1B"/>
                </a:solidFill>
                <a:latin typeface="Trebuchet MS"/>
                <a:cs typeface="Trebuchet MS"/>
              </a:rPr>
              <a:t>ponieważ czuł, </a:t>
            </a:r>
            <a:r>
              <a:rPr lang="pl-PL" spc="-60" dirty="0">
                <a:solidFill>
                  <a:srgbClr val="1D1D1B"/>
                </a:solidFill>
                <a:latin typeface="Trebuchet MS"/>
                <a:cs typeface="Trebuchet MS"/>
              </a:rPr>
              <a:t>ż</a:t>
            </a:r>
            <a:r>
              <a:rPr lang="pl-PL" sz="1800" spc="-60" dirty="0">
                <a:solidFill>
                  <a:srgbClr val="1D1D1B"/>
                </a:solidFill>
                <a:latin typeface="Trebuchet MS"/>
                <a:cs typeface="Trebuchet MS"/>
              </a:rPr>
              <a:t>e zmiany na jakie liczył, nie nastąpią. Inspiracją dla niego byli </a:t>
            </a:r>
            <a:r>
              <a:rPr lang="pl-PL" sz="1800" spc="-60" dirty="0" err="1">
                <a:solidFill>
                  <a:srgbClr val="1D1D1B"/>
                </a:solidFill>
                <a:latin typeface="Trebuchet MS"/>
                <a:cs typeface="Trebuchet MS"/>
              </a:rPr>
              <a:t>Banksy</a:t>
            </a:r>
            <a:r>
              <a:rPr lang="pl-PL" spc="-60" dirty="0">
                <a:solidFill>
                  <a:srgbClr val="1D1D1B"/>
                </a:solidFill>
                <a:latin typeface="Trebuchet MS"/>
                <a:cs typeface="Trebuchet MS"/>
              </a:rPr>
              <a:t>, a także </a:t>
            </a:r>
            <a:r>
              <a:rPr lang="pl-PL" sz="1800" spc="-60" dirty="0" err="1">
                <a:solidFill>
                  <a:srgbClr val="1D1D1B"/>
                </a:solidFill>
                <a:latin typeface="Trebuchet MS"/>
                <a:cs typeface="Trebuchet MS"/>
              </a:rPr>
              <a:t>Blek</a:t>
            </a:r>
            <a:r>
              <a:rPr lang="pl-PL" sz="1800" spc="-20" dirty="0">
                <a:solidFill>
                  <a:srgbClr val="1D1D1B"/>
                </a:solidFill>
                <a:latin typeface="Trebuchet MS"/>
                <a:cs typeface="Trebuchet MS"/>
              </a:rPr>
              <a:t> </a:t>
            </a:r>
            <a:r>
              <a:rPr lang="pl-PL" sz="1800" spc="-110" dirty="0">
                <a:solidFill>
                  <a:srgbClr val="1D1D1B"/>
                </a:solidFill>
                <a:latin typeface="Trebuchet MS"/>
                <a:cs typeface="Trebuchet MS"/>
              </a:rPr>
              <a:t>le</a:t>
            </a:r>
            <a:r>
              <a:rPr lang="pl-PL" sz="1800" spc="-20" dirty="0">
                <a:solidFill>
                  <a:srgbClr val="1D1D1B"/>
                </a:solidFill>
                <a:latin typeface="Trebuchet MS"/>
                <a:cs typeface="Trebuchet MS"/>
              </a:rPr>
              <a:t> </a:t>
            </a:r>
            <a:r>
              <a:rPr lang="pl-PL" sz="1800" spc="-95" dirty="0">
                <a:solidFill>
                  <a:srgbClr val="1D1D1B"/>
                </a:solidFill>
                <a:latin typeface="Trebuchet MS"/>
                <a:cs typeface="Trebuchet MS"/>
              </a:rPr>
              <a:t>rat. </a:t>
            </a:r>
            <a:r>
              <a:rPr lang="pl-PL" spc="-95" dirty="0">
                <a:solidFill>
                  <a:srgbClr val="1D1D1B"/>
                </a:solidFill>
                <a:latin typeface="Trebuchet MS"/>
                <a:cs typeface="Trebuchet MS"/>
              </a:rPr>
              <a:t>T</a:t>
            </a:r>
            <a:r>
              <a:rPr lang="pl-PL" sz="1800" spc="-95" dirty="0">
                <a:solidFill>
                  <a:srgbClr val="1D1D1B"/>
                </a:solidFill>
                <a:latin typeface="Trebuchet MS"/>
                <a:cs typeface="Trebuchet MS"/>
              </a:rPr>
              <a:t>en artysta samouk tworzy swoją sztukę by, jak twierdzi, walczyć </a:t>
            </a:r>
            <a:br>
              <a:rPr lang="pl-PL" sz="1800" spc="-95" dirty="0">
                <a:solidFill>
                  <a:srgbClr val="1D1D1B"/>
                </a:solidFill>
                <a:latin typeface="Trebuchet MS"/>
                <a:cs typeface="Trebuchet MS"/>
              </a:rPr>
            </a:br>
            <a:r>
              <a:rPr lang="pl-PL" sz="1800" spc="-95" dirty="0">
                <a:solidFill>
                  <a:srgbClr val="1D1D1B"/>
                </a:solidFill>
                <a:latin typeface="Trebuchet MS"/>
                <a:cs typeface="Trebuchet MS"/>
              </a:rPr>
              <a:t>z reklamą miejską</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110" dirty="0">
                <a:solidFill>
                  <a:srgbClr val="1D1D1B"/>
                </a:solidFill>
                <a:latin typeface="Trebuchet MS"/>
                <a:cs typeface="Trebuchet MS"/>
              </a:rPr>
              <a:t>bigbenstreetart.com</a:t>
            </a:r>
            <a:endParaRPr sz="1800" dirty="0">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4502731" cy="751488"/>
          </a:xfrm>
          <a:prstGeom prst="rect">
            <a:avLst/>
          </a:prstGeom>
        </p:spPr>
        <p:txBody>
          <a:bodyPr vert="horz" wrap="square" lIns="0" tIns="12700" rIns="0" bIns="0" rtlCol="0">
            <a:spAutoFit/>
          </a:bodyPr>
          <a:lstStyle/>
          <a:p>
            <a:pPr marL="12700">
              <a:lnSpc>
                <a:spcPct val="100000"/>
              </a:lnSpc>
              <a:spcBef>
                <a:spcPts val="100"/>
              </a:spcBef>
            </a:pPr>
            <a:r>
              <a:rPr lang="pl-PL" sz="2400" b="0" spc="-95" dirty="0">
                <a:solidFill>
                  <a:srgbClr val="020304"/>
                </a:solidFill>
                <a:latin typeface="Trebuchet MS"/>
                <a:cs typeface="Trebuchet MS"/>
              </a:rPr>
              <a:t>Przypadek Big Bena</a:t>
            </a:r>
            <a:endParaRPr sz="2400" dirty="0">
              <a:latin typeface="Trebuchet MS"/>
              <a:cs typeface="Trebuchet MS"/>
            </a:endParaRPr>
          </a:p>
          <a:p>
            <a:pPr marL="12700">
              <a:lnSpc>
                <a:spcPct val="100000"/>
              </a:lnSpc>
            </a:pPr>
            <a:r>
              <a:rPr lang="pl-PL" sz="2400" b="0" spc="170" dirty="0">
                <a:solidFill>
                  <a:srgbClr val="020304"/>
                </a:solidFill>
                <a:latin typeface="Trebuchet MS"/>
                <a:cs typeface="Trebuchet MS"/>
              </a:rPr>
              <a:t>Mury mają być całkowicie</a:t>
            </a:r>
            <a:endParaRPr sz="2400" dirty="0">
              <a:latin typeface="Trebuchet MS"/>
              <a:cs typeface="Trebuchet MS"/>
            </a:endParaRPr>
          </a:p>
        </p:txBody>
      </p:sp>
      <p:sp>
        <p:nvSpPr>
          <p:cNvPr id="5" name="object 5"/>
          <p:cNvSpPr txBox="1">
            <a:spLocks noGrp="1"/>
          </p:cNvSpPr>
          <p:nvPr>
            <p:ph type="body" idx="1"/>
          </p:nvPr>
        </p:nvSpPr>
        <p:spPr>
          <a:xfrm>
            <a:off x="1105966" y="2461468"/>
            <a:ext cx="4056379" cy="4767972"/>
          </a:xfrm>
          <a:prstGeom prst="rect">
            <a:avLst/>
          </a:prstGeom>
        </p:spPr>
        <p:txBody>
          <a:bodyPr vert="horz" wrap="square" lIns="0" tIns="12700" rIns="0" bIns="0" rtlCol="0">
            <a:spAutoFit/>
          </a:bodyPr>
          <a:lstStyle/>
          <a:p>
            <a:pPr marL="12700" marR="244475">
              <a:lnSpc>
                <a:spcPct val="100000"/>
              </a:lnSpc>
              <a:spcBef>
                <a:spcPts val="100"/>
              </a:spcBef>
            </a:pPr>
            <a:r>
              <a:rPr lang="pl-PL" spc="-45" dirty="0"/>
              <a:t>Wolne od reklam i polityki</a:t>
            </a:r>
            <a:endParaRPr spc="-30" dirty="0"/>
          </a:p>
          <a:p>
            <a:pPr marL="12700" marR="5080">
              <a:lnSpc>
                <a:spcPct val="100000"/>
              </a:lnSpc>
              <a:spcBef>
                <a:spcPts val="2100"/>
              </a:spcBef>
            </a:pPr>
            <a:r>
              <a:rPr lang="pl-PL" sz="1800" spc="-70" dirty="0"/>
              <a:t>Ulica jest dla niego miejscem ekspresji, gdzie bez kompromisów ilustruje swoje uczucia. Jednocześnie postuluje, aby </a:t>
            </a:r>
            <a:br>
              <a:rPr lang="pl-PL" sz="1800" spc="-70" dirty="0"/>
            </a:br>
            <a:r>
              <a:rPr lang="pl-PL" sz="1800" spc="-70" dirty="0"/>
              <a:t>w każdym mieście istniały ściany ekspresji, które nie podlegają żadnej kontroli, a nie są tylko tolerowane lub obramowane przez projekty urbanistyczne</a:t>
            </a:r>
            <a:r>
              <a:rPr sz="1800" spc="-90" dirty="0"/>
              <a:t>.</a:t>
            </a:r>
            <a:endParaRPr sz="1800" dirty="0"/>
          </a:p>
          <a:p>
            <a:pPr>
              <a:lnSpc>
                <a:spcPct val="100000"/>
              </a:lnSpc>
              <a:spcBef>
                <a:spcPts val="10"/>
              </a:spcBef>
            </a:pPr>
            <a:endParaRPr sz="1850" dirty="0"/>
          </a:p>
          <a:p>
            <a:pPr marL="12700" marR="101600">
              <a:lnSpc>
                <a:spcPct val="100000"/>
              </a:lnSpc>
            </a:pPr>
            <a:r>
              <a:rPr lang="pl-PL" sz="1800" spc="-15" dirty="0"/>
              <a:t>Według niego </a:t>
            </a:r>
            <a:r>
              <a:rPr lang="pl-PL" sz="1800" spc="-15" dirty="0" err="1"/>
              <a:t>street</a:t>
            </a:r>
            <a:r>
              <a:rPr lang="pl-PL" sz="1800" spc="-15" dirty="0"/>
              <a:t> art nie ma charakteru dekoracyjnego, ale znacznie głębszą rolę, jak każda forma artystyczna.  Big Ben jest przekonany, że sztuka może pomóc ludziom myśleć i czuć się lepiej</a:t>
            </a:r>
            <a:r>
              <a:rPr sz="1800" spc="-165" dirty="0"/>
              <a:t>.</a:t>
            </a:r>
            <a:endParaRPr sz="1800" dirty="0"/>
          </a:p>
        </p:txBody>
      </p:sp>
      <p:sp>
        <p:nvSpPr>
          <p:cNvPr id="6" name="object 6"/>
          <p:cNvSpPr/>
          <p:nvPr/>
        </p:nvSpPr>
        <p:spPr>
          <a:xfrm>
            <a:off x="1118661" y="1090849"/>
            <a:ext cx="3377139"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2907240" cy="299720"/>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Studium Przypadku kont.</a:t>
            </a:r>
            <a:endParaRPr sz="1800" dirty="0">
              <a:latin typeface="Trebuchet MS"/>
              <a:cs typeface="Trebuchet MS"/>
            </a:endParaRPr>
          </a:p>
        </p:txBody>
      </p:sp>
      <p:sp>
        <p:nvSpPr>
          <p:cNvPr id="8" name="object 8"/>
          <p:cNvSpPr/>
          <p:nvPr/>
        </p:nvSpPr>
        <p:spPr>
          <a:xfrm>
            <a:off x="4902319" y="7358930"/>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5137340" y="0"/>
            <a:ext cx="4921059" cy="4114368"/>
          </a:xfrm>
          <a:prstGeom prst="rect">
            <a:avLst/>
          </a:prstGeom>
        </p:spPr>
      </p:pic>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sz="2400" b="0" spc="150" dirty="0">
                <a:solidFill>
                  <a:srgbClr val="1D1D1B"/>
                </a:solidFill>
                <a:latin typeface="Trebuchet MS"/>
                <a:cs typeface="Trebuchet MS"/>
              </a:rPr>
              <a:t>FESTIVAL</a:t>
            </a:r>
            <a:r>
              <a:rPr sz="2400" b="0" dirty="0">
                <a:solidFill>
                  <a:srgbClr val="1D1D1B"/>
                </a:solidFill>
                <a:latin typeface="Trebuchet MS"/>
                <a:cs typeface="Trebuchet MS"/>
              </a:rPr>
              <a:t> </a:t>
            </a:r>
            <a:r>
              <a:rPr sz="2400" b="0" spc="229" dirty="0">
                <a:solidFill>
                  <a:srgbClr val="1D1D1B"/>
                </a:solidFill>
                <a:latin typeface="Trebuchet MS"/>
                <a:cs typeface="Trebuchet MS"/>
              </a:rPr>
              <a:t>CHAHUTS</a:t>
            </a:r>
            <a:endParaRPr sz="2400" dirty="0">
              <a:latin typeface="Trebuchet MS"/>
              <a:cs typeface="Trebuchet MS"/>
            </a:endParaRPr>
          </a:p>
        </p:txBody>
      </p:sp>
      <p:sp>
        <p:nvSpPr>
          <p:cNvPr id="6" name="object 6"/>
          <p:cNvSpPr txBox="1"/>
          <p:nvPr/>
        </p:nvSpPr>
        <p:spPr>
          <a:xfrm>
            <a:off x="5842000" y="1979928"/>
            <a:ext cx="3237230" cy="4565352"/>
          </a:xfrm>
          <a:prstGeom prst="rect">
            <a:avLst/>
          </a:prstGeom>
        </p:spPr>
        <p:txBody>
          <a:bodyPr vert="horz" wrap="square" lIns="0" tIns="12700" rIns="0" bIns="0" rtlCol="0">
            <a:spAutoFit/>
          </a:bodyPr>
          <a:lstStyle/>
          <a:p>
            <a:pPr marL="12700" marR="125730">
              <a:lnSpc>
                <a:spcPct val="100000"/>
              </a:lnSpc>
              <a:spcBef>
                <a:spcPts val="100"/>
              </a:spcBef>
            </a:pPr>
            <a:r>
              <a:rPr sz="1800" b="1" i="1" spc="-90" dirty="0">
                <a:solidFill>
                  <a:srgbClr val="D21924"/>
                </a:solidFill>
                <a:latin typeface="Trebuchet MS"/>
                <a:cs typeface="Trebuchet MS"/>
              </a:rPr>
              <a:t>FESTI</a:t>
            </a:r>
            <a:r>
              <a:rPr lang="pl-PL" sz="1800" b="1" i="1" spc="-160" dirty="0">
                <a:solidFill>
                  <a:srgbClr val="D21924"/>
                </a:solidFill>
                <a:latin typeface="Trebuchet MS"/>
                <a:cs typeface="Trebuchet MS"/>
              </a:rPr>
              <a:t>W</a:t>
            </a:r>
            <a:r>
              <a:rPr sz="1800" b="1" i="1" spc="50" dirty="0">
                <a:solidFill>
                  <a:srgbClr val="D21924"/>
                </a:solidFill>
                <a:latin typeface="Trebuchet MS"/>
                <a:cs typeface="Trebuchet MS"/>
              </a:rPr>
              <a:t>AL</a:t>
            </a:r>
            <a:r>
              <a:rPr sz="1800" b="1" i="1" spc="-55" dirty="0">
                <a:solidFill>
                  <a:srgbClr val="D21924"/>
                </a:solidFill>
                <a:latin typeface="Trebuchet MS"/>
                <a:cs typeface="Trebuchet MS"/>
              </a:rPr>
              <a:t> </a:t>
            </a:r>
            <a:r>
              <a:rPr sz="1800" b="1" i="1" spc="20" dirty="0">
                <a:solidFill>
                  <a:srgbClr val="D21924"/>
                </a:solidFill>
                <a:latin typeface="Trebuchet MS"/>
                <a:cs typeface="Trebuchet MS"/>
              </a:rPr>
              <a:t>CHAHUTS</a:t>
            </a:r>
            <a:r>
              <a:rPr sz="1800" b="1" i="1" spc="-55" dirty="0">
                <a:solidFill>
                  <a:srgbClr val="D21924"/>
                </a:solidFill>
                <a:latin typeface="Trebuchet MS"/>
                <a:cs typeface="Trebuchet MS"/>
              </a:rPr>
              <a:t> </a:t>
            </a:r>
            <a:r>
              <a:rPr lang="pl-PL" sz="1800" b="1" i="1" spc="-55" dirty="0">
                <a:solidFill>
                  <a:srgbClr val="D21924"/>
                </a:solidFill>
                <a:latin typeface="Trebuchet MS"/>
                <a:cs typeface="Trebuchet MS"/>
              </a:rPr>
              <a:t>narodził się w </a:t>
            </a:r>
            <a:r>
              <a:rPr lang="pl-PL" b="1" i="1" spc="-20" dirty="0">
                <a:solidFill>
                  <a:srgbClr val="D21924"/>
                </a:solidFill>
                <a:latin typeface="Trebuchet MS"/>
                <a:cs typeface="Trebuchet MS"/>
              </a:rPr>
              <a:t>Bor</a:t>
            </a:r>
            <a:r>
              <a:rPr lang="pl-PL" b="1" i="1" spc="-40" dirty="0">
                <a:solidFill>
                  <a:srgbClr val="D21924"/>
                </a:solidFill>
                <a:latin typeface="Trebuchet MS"/>
                <a:cs typeface="Trebuchet MS"/>
              </a:rPr>
              <a:t>deaux,</a:t>
            </a:r>
            <a:r>
              <a:rPr lang="pl-PL" sz="1800" b="1" i="1" spc="-55" dirty="0">
                <a:solidFill>
                  <a:srgbClr val="D21924"/>
                </a:solidFill>
                <a:latin typeface="Trebuchet MS"/>
                <a:cs typeface="Trebuchet MS"/>
              </a:rPr>
              <a:t> w dzielnicy</a:t>
            </a:r>
            <a:r>
              <a:rPr lang="pl-PL" sz="1800" b="1" i="1" spc="-40" dirty="0">
                <a:solidFill>
                  <a:srgbClr val="D21924"/>
                </a:solidFill>
                <a:latin typeface="Trebuchet MS"/>
                <a:cs typeface="Trebuchet MS"/>
              </a:rPr>
              <a:t>, która miała złą opinię.</a:t>
            </a:r>
            <a:endParaRPr sz="1800" dirty="0">
              <a:latin typeface="Trebuchet MS"/>
              <a:cs typeface="Trebuchet MS"/>
            </a:endParaRPr>
          </a:p>
          <a:p>
            <a:pPr marL="12700" marR="5080">
              <a:lnSpc>
                <a:spcPct val="100000"/>
              </a:lnSpc>
              <a:spcBef>
                <a:spcPts val="1200"/>
              </a:spcBef>
              <a:buChar char="•"/>
              <a:tabLst>
                <a:tab pos="191135" algn="l"/>
              </a:tabLst>
            </a:pPr>
            <a:r>
              <a:rPr lang="pl-PL" sz="1800" spc="-70" dirty="0">
                <a:solidFill>
                  <a:srgbClr val="1D1D1B"/>
                </a:solidFill>
                <a:latin typeface="Trebuchet MS"/>
                <a:cs typeface="Trebuchet MS"/>
              </a:rPr>
              <a:t>Lokalne stowarzyszenia kulturalne i społeczne chciały stworzyć wydarzenie, które przyniesie dumę mieszkańcom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i zmieni postrzeganie tego obszaru przez resztę miasta</a:t>
            </a:r>
            <a:r>
              <a:rPr sz="1800" spc="-135" dirty="0">
                <a:solidFill>
                  <a:srgbClr val="1D1D1B"/>
                </a:solidFill>
                <a:latin typeface="Trebuchet MS"/>
                <a:cs typeface="Trebuchet MS"/>
              </a:rPr>
              <a:t>.</a:t>
            </a:r>
            <a:endParaRPr sz="1800" dirty="0">
              <a:latin typeface="Trebuchet MS"/>
              <a:cs typeface="Trebuchet MS"/>
            </a:endParaRPr>
          </a:p>
          <a:p>
            <a:pPr marL="12700" marR="21590">
              <a:lnSpc>
                <a:spcPct val="100000"/>
              </a:lnSpc>
              <a:spcBef>
                <a:spcPts val="1200"/>
              </a:spcBef>
              <a:buChar char="•"/>
              <a:tabLst>
                <a:tab pos="191135" algn="l"/>
              </a:tabLst>
            </a:pPr>
            <a:r>
              <a:rPr lang="pl-PL" sz="1800" spc="-70" dirty="0">
                <a:solidFill>
                  <a:srgbClr val="1D1D1B"/>
                </a:solidFill>
                <a:latin typeface="Trebuchet MS"/>
                <a:cs typeface="Trebuchet MS"/>
              </a:rPr>
              <a:t>Oczekiwanym efektem miało być także rozwinięcie otwartości na świat mieszkańców oraz umożliwienie indywidualnego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i zbiorowego wyrażenia siebie</a:t>
            </a:r>
            <a:r>
              <a:rPr sz="1800" spc="-60" dirty="0">
                <a:solidFill>
                  <a:srgbClr val="1D1D1B"/>
                </a:solidFill>
                <a:latin typeface="Trebuchet MS"/>
                <a:cs typeface="Trebuchet MS"/>
              </a:rPr>
              <a:t>.</a:t>
            </a:r>
            <a:endParaRPr sz="1800" dirty="0">
              <a:latin typeface="Trebuchet MS"/>
              <a:cs typeface="Trebuchet MS"/>
            </a:endParaRPr>
          </a:p>
          <a:p>
            <a:pPr marL="12700">
              <a:lnSpc>
                <a:spcPct val="100000"/>
              </a:lnSpc>
              <a:spcBef>
                <a:spcPts val="720"/>
              </a:spcBef>
            </a:pPr>
            <a:r>
              <a:rPr sz="1800" spc="130" dirty="0">
                <a:solidFill>
                  <a:srgbClr val="1D1D1B"/>
                </a:solidFill>
                <a:latin typeface="Trebuchet MS"/>
                <a:cs typeface="Trebuchet MS"/>
                <a:hlinkClick r:id="rId3"/>
              </a:rPr>
              <a:t>www.chahuts.net</a:t>
            </a:r>
            <a:endParaRPr sz="1800" dirty="0">
              <a:latin typeface="Trebuchet MS"/>
              <a:cs typeface="Trebuchet MS"/>
            </a:endParaRPr>
          </a:p>
        </p:txBody>
      </p:sp>
      <p:sp>
        <p:nvSpPr>
          <p:cNvPr id="7" name="object 7"/>
          <p:cNvSpPr/>
          <p:nvPr/>
        </p:nvSpPr>
        <p:spPr>
          <a:xfrm>
            <a:off x="2650223" y="1314576"/>
            <a:ext cx="30143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2867918" y="1501378"/>
            <a:ext cx="2847082" cy="299720"/>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2</a:t>
            </a:r>
            <a:endParaRPr sz="1800" dirty="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3926070" y="5181510"/>
            <a:ext cx="72524" cy="155562"/>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2765081" y="5196522"/>
            <a:ext cx="74049" cy="155549"/>
          </a:xfrm>
          <a:prstGeom prst="rect">
            <a:avLst/>
          </a:prstGeom>
        </p:spPr>
      </p:pic>
      <p:pic>
        <p:nvPicPr>
          <p:cNvPr id="5" name="object 5"/>
          <p:cNvPicPr/>
          <p:nvPr/>
        </p:nvPicPr>
        <p:blipFill>
          <a:blip r:embed="rId4" cstate="screen">
            <a:extLst>
              <a:ext uri="{28A0092B-C50C-407E-A947-70E740481C1C}">
                <a14:useLocalDpi xmlns:a14="http://schemas.microsoft.com/office/drawing/2010/main"/>
              </a:ext>
            </a:extLst>
          </a:blip>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3763734" y="7683969"/>
              <a:ext cx="143027" cy="88430"/>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3441661" y="6528854"/>
              <a:ext cx="375411" cy="1184173"/>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screen">
              <a:extLst>
                <a:ext uri="{28A0092B-C50C-407E-A947-70E740481C1C}">
                  <a14:useLocalDpi xmlns:a14="http://schemas.microsoft.com/office/drawing/2010/main"/>
                </a:ext>
              </a:extLst>
            </a:blip>
            <a:stretch>
              <a:fillRect/>
            </a:stretch>
          </p:blipFill>
          <p:spPr>
            <a:xfrm>
              <a:off x="2900921" y="5722098"/>
              <a:ext cx="73475" cy="151003"/>
            </a:xfrm>
            <a:prstGeom prst="rect">
              <a:avLst/>
            </a:prstGeom>
          </p:spPr>
        </p:pic>
        <p:pic>
          <p:nvPicPr>
            <p:cNvPr id="14" name="object 14"/>
            <p:cNvPicPr/>
            <p:nvPr/>
          </p:nvPicPr>
          <p:blipFill>
            <a:blip r:embed="rId9" cstate="screen">
              <a:extLst>
                <a:ext uri="{28A0092B-C50C-407E-A947-70E740481C1C}">
                  <a14:useLocalDpi xmlns:a14="http://schemas.microsoft.com/office/drawing/2010/main"/>
                </a:ext>
              </a:extLst>
            </a:blip>
            <a:stretch>
              <a:fillRect/>
            </a:stretch>
          </p:blipFill>
          <p:spPr>
            <a:xfrm>
              <a:off x="2313692" y="6547345"/>
              <a:ext cx="317722" cy="1201321"/>
            </a:xfrm>
            <a:prstGeom prst="rect">
              <a:avLst/>
            </a:prstGeom>
          </p:spPr>
        </p:pic>
        <p:pic>
          <p:nvPicPr>
            <p:cNvPr id="15" name="object 15"/>
            <p:cNvPicPr/>
            <p:nvPr/>
          </p:nvPicPr>
          <p:blipFill>
            <a:blip r:embed="rId10" cstate="screen">
              <a:extLst>
                <a:ext uri="{28A0092B-C50C-407E-A947-70E740481C1C}">
                  <a14:useLocalDpi xmlns:a14="http://schemas.microsoft.com/office/drawing/2010/main"/>
                </a:ext>
              </a:extLst>
            </a:blip>
            <a:stretch>
              <a:fillRect/>
            </a:stretch>
          </p:blipFill>
          <p:spPr>
            <a:xfrm>
              <a:off x="1958083" y="6531229"/>
              <a:ext cx="552694" cy="1093529"/>
            </a:xfrm>
            <a:prstGeom prst="rect">
              <a:avLst/>
            </a:prstGeom>
          </p:spPr>
        </p:pic>
        <p:pic>
          <p:nvPicPr>
            <p:cNvPr id="16" name="object 16"/>
            <p:cNvPicPr/>
            <p:nvPr/>
          </p:nvPicPr>
          <p:blipFill>
            <a:blip r:embed="rId11" cstate="screen">
              <a:extLst>
                <a:ext uri="{28A0092B-C50C-407E-A947-70E740481C1C}">
                  <a14:useLocalDpi xmlns:a14="http://schemas.microsoft.com/office/drawing/2010/main"/>
                </a:ext>
              </a:extLst>
            </a:blip>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screen">
              <a:extLst>
                <a:ext uri="{28A0092B-C50C-407E-A947-70E740481C1C}">
                  <a14:useLocalDpi xmlns:a14="http://schemas.microsoft.com/office/drawing/2010/main"/>
                </a:ext>
              </a:extLst>
            </a:blip>
            <a:stretch>
              <a:fillRect/>
            </a:stretch>
          </p:blipFill>
          <p:spPr>
            <a:xfrm>
              <a:off x="1655089" y="6270917"/>
              <a:ext cx="968870" cy="617042"/>
            </a:xfrm>
            <a:prstGeom prst="rect">
              <a:avLst/>
            </a:prstGeom>
          </p:spPr>
        </p:pic>
        <p:pic>
          <p:nvPicPr>
            <p:cNvPr id="19" name="object 19"/>
            <p:cNvPicPr/>
            <p:nvPr/>
          </p:nvPicPr>
          <p:blipFill>
            <a:blip r:embed="rId13" cstate="screen">
              <a:extLst>
                <a:ext uri="{28A0092B-C50C-407E-A947-70E740481C1C}">
                  <a14:useLocalDpi xmlns:a14="http://schemas.microsoft.com/office/drawing/2010/main"/>
                </a:ext>
              </a:extLst>
            </a:blip>
            <a:stretch>
              <a:fillRect/>
            </a:stretch>
          </p:blipFill>
          <p:spPr>
            <a:xfrm>
              <a:off x="2023799" y="5679935"/>
              <a:ext cx="28952" cy="58771"/>
            </a:xfrm>
            <a:prstGeom prst="rect">
              <a:avLst/>
            </a:prstGeom>
          </p:spPr>
        </p:pic>
        <p:pic>
          <p:nvPicPr>
            <p:cNvPr id="20" name="object 20"/>
            <p:cNvPicPr/>
            <p:nvPr/>
          </p:nvPicPr>
          <p:blipFill>
            <a:blip r:embed="rId14" cstate="screen">
              <a:extLst>
                <a:ext uri="{28A0092B-C50C-407E-A947-70E740481C1C}">
                  <a14:useLocalDpi xmlns:a14="http://schemas.microsoft.com/office/drawing/2010/main"/>
                </a:ext>
              </a:extLst>
            </a:blip>
            <a:stretch>
              <a:fillRect/>
            </a:stretch>
          </p:blipFill>
          <p:spPr>
            <a:xfrm>
              <a:off x="3058312" y="5442128"/>
              <a:ext cx="173609" cy="218846"/>
            </a:xfrm>
            <a:prstGeom prst="rect">
              <a:avLst/>
            </a:prstGeom>
          </p:spPr>
        </p:pic>
        <p:pic>
          <p:nvPicPr>
            <p:cNvPr id="21" name="object 21"/>
            <p:cNvPicPr/>
            <p:nvPr/>
          </p:nvPicPr>
          <p:blipFill>
            <a:blip r:embed="rId15" cstate="screen">
              <a:extLst>
                <a:ext uri="{28A0092B-C50C-407E-A947-70E740481C1C}">
                  <a14:useLocalDpi xmlns:a14="http://schemas.microsoft.com/office/drawing/2010/main"/>
                </a:ext>
              </a:extLst>
            </a:blip>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screen">
              <a:extLst>
                <a:ext uri="{28A0092B-C50C-407E-A947-70E740481C1C}">
                  <a14:useLocalDpi xmlns:a14="http://schemas.microsoft.com/office/drawing/2010/main"/>
                </a:ext>
              </a:extLst>
            </a:blip>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screen">
              <a:extLst>
                <a:ext uri="{28A0092B-C50C-407E-A947-70E740481C1C}">
                  <a14:useLocalDpi xmlns:a14="http://schemas.microsoft.com/office/drawing/2010/main"/>
                </a:ext>
              </a:extLst>
            </a:blip>
            <a:stretch>
              <a:fillRect/>
            </a:stretch>
          </p:blipFill>
          <p:spPr>
            <a:xfrm>
              <a:off x="2439834" y="5765177"/>
              <a:ext cx="262039" cy="198812"/>
            </a:xfrm>
            <a:prstGeom prst="rect">
              <a:avLst/>
            </a:prstGeom>
          </p:spPr>
        </p:pic>
        <p:pic>
          <p:nvPicPr>
            <p:cNvPr id="28" name="object 28"/>
            <p:cNvPicPr/>
            <p:nvPr/>
          </p:nvPicPr>
          <p:blipFill>
            <a:blip r:embed="rId18" cstate="screen">
              <a:extLst>
                <a:ext uri="{28A0092B-C50C-407E-A947-70E740481C1C}">
                  <a14:useLocalDpi xmlns:a14="http://schemas.microsoft.com/office/drawing/2010/main"/>
                </a:ext>
              </a:extLst>
            </a:blip>
            <a:stretch>
              <a:fillRect/>
            </a:stretch>
          </p:blipFill>
          <p:spPr>
            <a:xfrm>
              <a:off x="970443" y="6044590"/>
              <a:ext cx="477458" cy="596290"/>
            </a:xfrm>
            <a:prstGeom prst="rect">
              <a:avLst/>
            </a:prstGeom>
          </p:spPr>
        </p:pic>
        <p:pic>
          <p:nvPicPr>
            <p:cNvPr id="29" name="object 29"/>
            <p:cNvPicPr/>
            <p:nvPr/>
          </p:nvPicPr>
          <p:blipFill>
            <a:blip r:embed="rId19" cstate="screen">
              <a:extLst>
                <a:ext uri="{28A0092B-C50C-407E-A947-70E740481C1C}">
                  <a14:useLocalDpi xmlns:a14="http://schemas.microsoft.com/office/drawing/2010/main"/>
                </a:ext>
              </a:extLst>
            </a:blip>
            <a:stretch>
              <a:fillRect/>
            </a:stretch>
          </p:blipFill>
          <p:spPr>
            <a:xfrm>
              <a:off x="1639517" y="5565101"/>
              <a:ext cx="655006" cy="845248"/>
            </a:xfrm>
            <a:prstGeom prst="rect">
              <a:avLst/>
            </a:prstGeom>
          </p:spPr>
        </p:pic>
        <p:pic>
          <p:nvPicPr>
            <p:cNvPr id="30" name="object 30"/>
            <p:cNvPicPr/>
            <p:nvPr/>
          </p:nvPicPr>
          <p:blipFill>
            <a:blip r:embed="rId20" cstate="screen">
              <a:extLst>
                <a:ext uri="{28A0092B-C50C-407E-A947-70E740481C1C}">
                  <a14:useLocalDpi xmlns:a14="http://schemas.microsoft.com/office/drawing/2010/main"/>
                </a:ext>
              </a:extLst>
            </a:blip>
            <a:stretch>
              <a:fillRect/>
            </a:stretch>
          </p:blipFill>
          <p:spPr>
            <a:xfrm>
              <a:off x="2170366" y="7712405"/>
              <a:ext cx="99002" cy="59994"/>
            </a:xfrm>
            <a:prstGeom prst="rect">
              <a:avLst/>
            </a:prstGeom>
          </p:spPr>
        </p:pic>
        <p:pic>
          <p:nvPicPr>
            <p:cNvPr id="31" name="object 31"/>
            <p:cNvPicPr/>
            <p:nvPr/>
          </p:nvPicPr>
          <p:blipFill>
            <a:blip r:embed="rId21" cstate="screen">
              <a:extLst>
                <a:ext uri="{28A0092B-C50C-407E-A947-70E740481C1C}">
                  <a14:useLocalDpi xmlns:a14="http://schemas.microsoft.com/office/drawing/2010/main"/>
                </a:ext>
              </a:extLst>
            </a:blip>
            <a:stretch>
              <a:fillRect/>
            </a:stretch>
          </p:blipFill>
          <p:spPr>
            <a:xfrm>
              <a:off x="1331379" y="6652539"/>
              <a:ext cx="805510" cy="1119860"/>
            </a:xfrm>
            <a:prstGeom prst="rect">
              <a:avLst/>
            </a:prstGeom>
          </p:spPr>
        </p:pic>
        <p:pic>
          <p:nvPicPr>
            <p:cNvPr id="32" name="object 32"/>
            <p:cNvPicPr/>
            <p:nvPr/>
          </p:nvPicPr>
          <p:blipFill>
            <a:blip r:embed="rId22" cstate="screen">
              <a:extLst>
                <a:ext uri="{28A0092B-C50C-407E-A947-70E740481C1C}">
                  <a14:useLocalDpi xmlns:a14="http://schemas.microsoft.com/office/drawing/2010/main"/>
                </a:ext>
              </a:extLst>
            </a:blip>
            <a:stretch>
              <a:fillRect/>
            </a:stretch>
          </p:blipFill>
          <p:spPr>
            <a:xfrm>
              <a:off x="525468" y="5926848"/>
              <a:ext cx="1286392" cy="1772546"/>
            </a:xfrm>
            <a:prstGeom prst="rect">
              <a:avLst/>
            </a:prstGeom>
          </p:spPr>
        </p:pic>
        <p:pic>
          <p:nvPicPr>
            <p:cNvPr id="33" name="object 33"/>
            <p:cNvPicPr/>
            <p:nvPr/>
          </p:nvPicPr>
          <p:blipFill>
            <a:blip r:embed="rId23" cstate="screen">
              <a:extLst>
                <a:ext uri="{28A0092B-C50C-407E-A947-70E740481C1C}">
                  <a14:useLocalDpi xmlns:a14="http://schemas.microsoft.com/office/drawing/2010/main"/>
                </a:ext>
              </a:extLst>
            </a:blip>
            <a:stretch>
              <a:fillRect/>
            </a:stretch>
          </p:blipFill>
          <p:spPr>
            <a:xfrm>
              <a:off x="1482420" y="5815990"/>
              <a:ext cx="167128" cy="180909"/>
            </a:xfrm>
            <a:prstGeom prst="rect">
              <a:avLst/>
            </a:prstGeom>
          </p:spPr>
        </p:pic>
        <p:pic>
          <p:nvPicPr>
            <p:cNvPr id="34" name="object 34"/>
            <p:cNvPicPr/>
            <p:nvPr/>
          </p:nvPicPr>
          <p:blipFill>
            <a:blip r:embed="rId24" cstate="screen">
              <a:extLst>
                <a:ext uri="{28A0092B-C50C-407E-A947-70E740481C1C}">
                  <a14:useLocalDpi xmlns:a14="http://schemas.microsoft.com/office/drawing/2010/main"/>
                </a:ext>
              </a:extLst>
            </a:blip>
            <a:stretch>
              <a:fillRect/>
            </a:stretch>
          </p:blipFill>
          <p:spPr>
            <a:xfrm>
              <a:off x="972693" y="6277432"/>
              <a:ext cx="834004" cy="781924"/>
            </a:xfrm>
            <a:prstGeom prst="rect">
              <a:avLst/>
            </a:prstGeom>
          </p:spPr>
        </p:pic>
        <p:pic>
          <p:nvPicPr>
            <p:cNvPr id="35" name="object 35"/>
            <p:cNvPicPr/>
            <p:nvPr/>
          </p:nvPicPr>
          <p:blipFill>
            <a:blip r:embed="rId25" cstate="screen">
              <a:extLst>
                <a:ext uri="{28A0092B-C50C-407E-A947-70E740481C1C}">
                  <a14:useLocalDpi xmlns:a14="http://schemas.microsoft.com/office/drawing/2010/main"/>
                </a:ext>
              </a:extLst>
            </a:blip>
            <a:stretch>
              <a:fillRect/>
            </a:stretch>
          </p:blipFill>
          <p:spPr>
            <a:xfrm>
              <a:off x="1030846" y="6151880"/>
              <a:ext cx="103680" cy="110439"/>
            </a:xfrm>
            <a:prstGeom prst="rect">
              <a:avLst/>
            </a:prstGeom>
          </p:spPr>
        </p:pic>
        <p:pic>
          <p:nvPicPr>
            <p:cNvPr id="36" name="object 36"/>
            <p:cNvPicPr/>
            <p:nvPr/>
          </p:nvPicPr>
          <p:blipFill>
            <a:blip r:embed="rId26" cstate="screen">
              <a:extLst>
                <a:ext uri="{28A0092B-C50C-407E-A947-70E740481C1C}">
                  <a14:useLocalDpi xmlns:a14="http://schemas.microsoft.com/office/drawing/2010/main"/>
                </a:ext>
              </a:extLst>
            </a:blip>
            <a:stretch>
              <a:fillRect/>
            </a:stretch>
          </p:blipFill>
          <p:spPr>
            <a:xfrm>
              <a:off x="834174" y="6166167"/>
              <a:ext cx="1033017" cy="656323"/>
            </a:xfrm>
            <a:prstGeom prst="rect">
              <a:avLst/>
            </a:prstGeom>
          </p:spPr>
        </p:pic>
        <p:pic>
          <p:nvPicPr>
            <p:cNvPr id="37" name="object 37"/>
            <p:cNvPicPr/>
            <p:nvPr/>
          </p:nvPicPr>
          <p:blipFill>
            <a:blip r:embed="rId27" cstate="screen">
              <a:extLst>
                <a:ext uri="{28A0092B-C50C-407E-A947-70E740481C1C}">
                  <a14:useLocalDpi xmlns:a14="http://schemas.microsoft.com/office/drawing/2010/main"/>
                </a:ext>
              </a:extLst>
            </a:blip>
            <a:stretch>
              <a:fillRect/>
            </a:stretch>
          </p:blipFill>
          <p:spPr>
            <a:xfrm>
              <a:off x="965352" y="6151879"/>
              <a:ext cx="901839" cy="669366"/>
            </a:xfrm>
            <a:prstGeom prst="rect">
              <a:avLst/>
            </a:prstGeom>
          </p:spPr>
        </p:pic>
      </p:grpSp>
      <p:pic>
        <p:nvPicPr>
          <p:cNvPr id="38" name="object 38"/>
          <p:cNvPicPr/>
          <p:nvPr/>
        </p:nvPicPr>
        <p:blipFill>
          <a:blip r:embed="rId28" cstate="screen">
            <a:extLst>
              <a:ext uri="{28A0092B-C50C-407E-A947-70E740481C1C}">
                <a14:useLocalDpi xmlns:a14="http://schemas.microsoft.com/office/drawing/2010/main"/>
              </a:ext>
            </a:extLst>
          </a:blip>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screen">
              <a:extLst>
                <a:ext uri="{28A0092B-C50C-407E-A947-70E740481C1C}">
                  <a14:useLocalDpi xmlns:a14="http://schemas.microsoft.com/office/drawing/2010/main"/>
                </a:ext>
              </a:extLst>
            </a:blip>
            <a:stretch>
              <a:fillRect/>
            </a:stretch>
          </p:blipFill>
          <p:spPr>
            <a:xfrm>
              <a:off x="4060431" y="7648321"/>
              <a:ext cx="94208" cy="124079"/>
            </a:xfrm>
            <a:prstGeom prst="rect">
              <a:avLst/>
            </a:prstGeom>
          </p:spPr>
        </p:pic>
        <p:pic>
          <p:nvPicPr>
            <p:cNvPr id="41" name="object 41"/>
            <p:cNvPicPr/>
            <p:nvPr/>
          </p:nvPicPr>
          <p:blipFill>
            <a:blip r:embed="rId30" cstate="screen">
              <a:extLst>
                <a:ext uri="{28A0092B-C50C-407E-A947-70E740481C1C}">
                  <a14:useLocalDpi xmlns:a14="http://schemas.microsoft.com/office/drawing/2010/main"/>
                </a:ext>
              </a:extLst>
            </a:blip>
            <a:stretch>
              <a:fillRect/>
            </a:stretch>
          </p:blipFill>
          <p:spPr>
            <a:xfrm>
              <a:off x="3688359" y="5617413"/>
              <a:ext cx="1265072" cy="2115146"/>
            </a:xfrm>
            <a:prstGeom prst="rect">
              <a:avLst/>
            </a:prstGeom>
          </p:spPr>
        </p:pic>
        <p:pic>
          <p:nvPicPr>
            <p:cNvPr id="42" name="object 42"/>
            <p:cNvPicPr/>
            <p:nvPr/>
          </p:nvPicPr>
          <p:blipFill>
            <a:blip r:embed="rId31" cstate="screen">
              <a:extLst>
                <a:ext uri="{28A0092B-C50C-407E-A947-70E740481C1C}">
                  <a14:useLocalDpi xmlns:a14="http://schemas.microsoft.com/office/drawing/2010/main"/>
                </a:ext>
              </a:extLst>
            </a:blip>
            <a:stretch>
              <a:fillRect/>
            </a:stretch>
          </p:blipFill>
          <p:spPr>
            <a:xfrm>
              <a:off x="4089057" y="6059347"/>
              <a:ext cx="1171524" cy="718134"/>
            </a:xfrm>
            <a:prstGeom prst="rect">
              <a:avLst/>
            </a:prstGeom>
          </p:spPr>
        </p:pic>
        <p:pic>
          <p:nvPicPr>
            <p:cNvPr id="43" name="object 43"/>
            <p:cNvPicPr/>
            <p:nvPr/>
          </p:nvPicPr>
          <p:blipFill>
            <a:blip r:embed="rId32" cstate="screen">
              <a:extLst>
                <a:ext uri="{28A0092B-C50C-407E-A947-70E740481C1C}">
                  <a14:useLocalDpi xmlns:a14="http://schemas.microsoft.com/office/drawing/2010/main"/>
                </a:ext>
              </a:extLst>
            </a:blip>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screen">
              <a:extLst>
                <a:ext uri="{28A0092B-C50C-407E-A947-70E740481C1C}">
                  <a14:useLocalDpi xmlns:a14="http://schemas.microsoft.com/office/drawing/2010/main"/>
                </a:ext>
              </a:extLst>
            </a:blip>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screen">
              <a:extLst>
                <a:ext uri="{28A0092B-C50C-407E-A947-70E740481C1C}">
                  <a14:useLocalDpi xmlns:a14="http://schemas.microsoft.com/office/drawing/2010/main"/>
                </a:ext>
              </a:extLst>
            </a:blip>
            <a:stretch>
              <a:fillRect/>
            </a:stretch>
          </p:blipFill>
          <p:spPr>
            <a:xfrm>
              <a:off x="2765513" y="7225842"/>
              <a:ext cx="418621" cy="546557"/>
            </a:xfrm>
            <a:prstGeom prst="rect">
              <a:avLst/>
            </a:prstGeom>
          </p:spPr>
        </p:pic>
      </p:grpSp>
      <p:sp>
        <p:nvSpPr>
          <p:cNvPr id="48" name="object 48"/>
          <p:cNvSpPr/>
          <p:nvPr/>
        </p:nvSpPr>
        <p:spPr>
          <a:xfrm>
            <a:off x="5302157" y="947329"/>
            <a:ext cx="4032250" cy="3695700"/>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1219200" y="1645443"/>
            <a:ext cx="3688079" cy="4065215"/>
          </a:xfrm>
          <a:prstGeom prst="rect">
            <a:avLst/>
          </a:prstGeom>
        </p:spPr>
        <p:txBody>
          <a:bodyPr vert="horz" wrap="square" lIns="0" tIns="12700" rIns="0" bIns="0" rtlCol="0">
            <a:spAutoFit/>
          </a:bodyPr>
          <a:lstStyle/>
          <a:p>
            <a:pPr marL="12700">
              <a:lnSpc>
                <a:spcPct val="100000"/>
              </a:lnSpc>
              <a:spcBef>
                <a:spcPts val="100"/>
              </a:spcBef>
            </a:pPr>
            <a:r>
              <a:rPr sz="2400" spc="150" dirty="0">
                <a:solidFill>
                  <a:srgbClr val="1D1D1B"/>
                </a:solidFill>
                <a:latin typeface="Trebuchet MS"/>
                <a:cs typeface="Trebuchet MS"/>
              </a:rPr>
              <a:t>FESTI</a:t>
            </a:r>
            <a:r>
              <a:rPr lang="pl-PL" sz="2400" spc="150" dirty="0">
                <a:solidFill>
                  <a:srgbClr val="1D1D1B"/>
                </a:solidFill>
                <a:latin typeface="Trebuchet MS"/>
                <a:cs typeface="Trebuchet MS"/>
              </a:rPr>
              <a:t>WAL W </a:t>
            </a:r>
            <a:r>
              <a:rPr sz="2400" spc="229" dirty="0">
                <a:solidFill>
                  <a:srgbClr val="1D1D1B"/>
                </a:solidFill>
                <a:latin typeface="Trebuchet MS"/>
                <a:cs typeface="Trebuchet MS"/>
              </a:rPr>
              <a:t>CHAHUTS</a:t>
            </a:r>
            <a:endParaRPr sz="2400" dirty="0">
              <a:latin typeface="Trebuchet MS"/>
              <a:cs typeface="Trebuchet MS"/>
            </a:endParaRPr>
          </a:p>
          <a:p>
            <a:pPr marL="12700" marR="36830">
              <a:lnSpc>
                <a:spcPct val="100000"/>
              </a:lnSpc>
              <a:spcBef>
                <a:spcPts val="1560"/>
              </a:spcBef>
            </a:pPr>
            <a:r>
              <a:rPr lang="en-US" sz="1800" spc="-95" dirty="0">
                <a:solidFill>
                  <a:srgbClr val="1D1D1B"/>
                </a:solidFill>
                <a:latin typeface="Trebuchet MS"/>
                <a:cs typeface="Trebuchet MS"/>
              </a:rPr>
              <a:t>Storytelling</a:t>
            </a:r>
            <a:r>
              <a:rPr lang="pl-PL" sz="1800" spc="-95" dirty="0">
                <a:solidFill>
                  <a:srgbClr val="1D1D1B"/>
                </a:solidFill>
                <a:latin typeface="Trebuchet MS"/>
                <a:cs typeface="Trebuchet MS"/>
              </a:rPr>
              <a:t> był główną osią festiwalu, do której niedługo później dodano sztukę oratorską, a także </a:t>
            </a:r>
            <a:r>
              <a:rPr lang="pl-PL" sz="1800" spc="-95" dirty="0" err="1">
                <a:solidFill>
                  <a:srgbClr val="1D1D1B"/>
                </a:solidFill>
                <a:latin typeface="Trebuchet MS"/>
                <a:cs typeface="Trebuchet MS"/>
              </a:rPr>
              <a:t>street</a:t>
            </a:r>
            <a:r>
              <a:rPr lang="pl-PL" sz="1800" spc="-95" dirty="0">
                <a:solidFill>
                  <a:srgbClr val="1D1D1B"/>
                </a:solidFill>
                <a:latin typeface="Trebuchet MS"/>
                <a:cs typeface="Trebuchet MS"/>
              </a:rPr>
              <a:t> art, konkursy komediowe i występy artystów ulicznych…</a:t>
            </a:r>
            <a:endParaRPr sz="1800" dirty="0">
              <a:latin typeface="Trebuchet MS"/>
              <a:cs typeface="Trebuchet MS"/>
            </a:endParaRPr>
          </a:p>
          <a:p>
            <a:pPr marL="12700" marR="5080">
              <a:lnSpc>
                <a:spcPct val="100000"/>
              </a:lnSpc>
              <a:spcBef>
                <a:spcPts val="1200"/>
              </a:spcBef>
            </a:pPr>
            <a:r>
              <a:rPr lang="pl-PL" sz="1800" spc="-20" dirty="0">
                <a:solidFill>
                  <a:srgbClr val="1D1D1B"/>
                </a:solidFill>
                <a:latin typeface="Trebuchet MS"/>
                <a:cs typeface="Trebuchet MS"/>
              </a:rPr>
              <a:t>Dla mieszkańców </a:t>
            </a:r>
            <a:r>
              <a:rPr lang="pl-PL" sz="1800" spc="-20" dirty="0" err="1">
                <a:solidFill>
                  <a:srgbClr val="1D1D1B"/>
                </a:solidFill>
                <a:latin typeface="Trebuchet MS"/>
                <a:cs typeface="Trebuchet MS"/>
              </a:rPr>
              <a:t>Chahuts</a:t>
            </a:r>
            <a:r>
              <a:rPr lang="pl-PL" sz="1800" spc="-20" dirty="0">
                <a:solidFill>
                  <a:srgbClr val="1D1D1B"/>
                </a:solidFill>
                <a:latin typeface="Trebuchet MS"/>
                <a:cs typeface="Trebuchet MS"/>
              </a:rPr>
              <a:t> oratorstwo to sztuka z pogranicza kultury i obszaru społecznego, która ma rozpowszechnić sztukę przemawiania, słuchania, podkreślania i analizowania przemowy.</a:t>
            </a:r>
            <a:endParaRPr sz="1800" dirty="0">
              <a:latin typeface="Trebuchet MS"/>
              <a:cs typeface="Trebuchet MS"/>
            </a:endParaRPr>
          </a:p>
        </p:txBody>
      </p:sp>
      <p:sp>
        <p:nvSpPr>
          <p:cNvPr id="51" name="object 51"/>
          <p:cNvSpPr txBox="1"/>
          <p:nvPr/>
        </p:nvSpPr>
        <p:spPr>
          <a:xfrm>
            <a:off x="5759090" y="1216512"/>
            <a:ext cx="3429298" cy="3059812"/>
          </a:xfrm>
          <a:prstGeom prst="rect">
            <a:avLst/>
          </a:prstGeom>
        </p:spPr>
        <p:txBody>
          <a:bodyPr vert="horz" wrap="square" lIns="0" tIns="12700" rIns="0" bIns="0" rtlCol="0">
            <a:spAutoFit/>
          </a:bodyPr>
          <a:lstStyle/>
          <a:p>
            <a:pPr marL="12700" marR="5080">
              <a:lnSpc>
                <a:spcPct val="100000"/>
              </a:lnSpc>
              <a:spcBef>
                <a:spcPts val="100"/>
              </a:spcBef>
            </a:pPr>
            <a:r>
              <a:rPr lang="pl-PL" sz="1800" spc="-70" dirty="0">
                <a:solidFill>
                  <a:srgbClr val="FFFFFF"/>
                </a:solidFill>
                <a:latin typeface="Trebuchet MS"/>
                <a:cs typeface="Trebuchet MS"/>
              </a:rPr>
              <a:t>Głównym założeniem festiwalu jest włączenie w niego wszystkich. Festiwal jest również okazją do podsumowania całorocznego projektu, zwanego "</a:t>
            </a:r>
            <a:r>
              <a:rPr lang="pl-PL" sz="1800" spc="-70" dirty="0" err="1">
                <a:solidFill>
                  <a:srgbClr val="FFFFFF"/>
                </a:solidFill>
                <a:latin typeface="Trebuchet MS"/>
                <a:cs typeface="Trebuchet MS"/>
              </a:rPr>
              <a:t>Chahuts</a:t>
            </a:r>
            <a:r>
              <a:rPr lang="pl-PL" sz="1800" spc="-70" dirty="0">
                <a:solidFill>
                  <a:srgbClr val="FFFFFF"/>
                </a:solidFill>
                <a:latin typeface="Trebuchet MS"/>
                <a:cs typeface="Trebuchet MS"/>
              </a:rPr>
              <a:t>’ </a:t>
            </a:r>
            <a:r>
              <a:rPr lang="pl-PL" sz="1800" spc="-70" dirty="0" err="1">
                <a:solidFill>
                  <a:srgbClr val="FFFFFF"/>
                </a:solidFill>
                <a:latin typeface="Trebuchet MS"/>
                <a:cs typeface="Trebuchet MS"/>
              </a:rPr>
              <a:t>Fabriques</a:t>
            </a:r>
            <a:r>
              <a:rPr lang="pl-PL" sz="1800" spc="-70" dirty="0">
                <a:solidFill>
                  <a:srgbClr val="FFFFFF"/>
                </a:solidFill>
                <a:latin typeface="Trebuchet MS"/>
                <a:cs typeface="Trebuchet MS"/>
              </a:rPr>
              <a:t>".  Przy tej okazji artyści korzystają z "</a:t>
            </a:r>
            <a:r>
              <a:rPr lang="pl-PL" sz="1800" spc="-70" dirty="0" err="1">
                <a:solidFill>
                  <a:srgbClr val="FFFFFF"/>
                </a:solidFill>
                <a:latin typeface="Trebuchet MS"/>
                <a:cs typeface="Trebuchet MS"/>
              </a:rPr>
              <a:t>immersive</a:t>
            </a:r>
            <a:r>
              <a:rPr lang="pl-PL" sz="1800" spc="-70" dirty="0">
                <a:solidFill>
                  <a:srgbClr val="FFFFFF"/>
                </a:solidFill>
                <a:latin typeface="Trebuchet MS"/>
                <a:cs typeface="Trebuchet MS"/>
              </a:rPr>
              <a:t> </a:t>
            </a:r>
            <a:r>
              <a:rPr lang="pl-PL" sz="1800" spc="-70" dirty="0" err="1">
                <a:solidFill>
                  <a:srgbClr val="FFFFFF"/>
                </a:solidFill>
                <a:latin typeface="Trebuchet MS"/>
                <a:cs typeface="Trebuchet MS"/>
              </a:rPr>
              <a:t>residencies</a:t>
            </a:r>
            <a:r>
              <a:rPr lang="pl-PL" sz="1800" spc="-70" dirty="0">
                <a:solidFill>
                  <a:srgbClr val="FFFFFF"/>
                </a:solidFill>
                <a:latin typeface="Trebuchet MS"/>
                <a:cs typeface="Trebuchet MS"/>
              </a:rPr>
              <a:t>", aby poznać i wymienić się doświadczeniami </a:t>
            </a:r>
            <a:br>
              <a:rPr lang="pl-PL" sz="1800" spc="-70" dirty="0">
                <a:solidFill>
                  <a:srgbClr val="FFFFFF"/>
                </a:solidFill>
                <a:latin typeface="Trebuchet MS"/>
                <a:cs typeface="Trebuchet MS"/>
              </a:rPr>
            </a:br>
            <a:r>
              <a:rPr lang="pl-PL" sz="1800" spc="-70" dirty="0">
                <a:solidFill>
                  <a:srgbClr val="FFFFFF"/>
                </a:solidFill>
                <a:latin typeface="Trebuchet MS"/>
                <a:cs typeface="Trebuchet MS"/>
              </a:rPr>
              <a:t>z mieszkańcami, a także dowiedzieć się, czego chcą ludzie</a:t>
            </a:r>
            <a:r>
              <a:rPr sz="1800" spc="-40" dirty="0">
                <a:solidFill>
                  <a:srgbClr val="FFFFFF"/>
                </a:solidFill>
                <a:latin typeface="Trebuchet MS"/>
                <a:cs typeface="Trebuchet MS"/>
              </a:rPr>
              <a:t>.</a:t>
            </a:r>
            <a:endParaRPr sz="1800" dirty="0">
              <a:latin typeface="Trebuchet MS"/>
              <a:cs typeface="Trebuchet MS"/>
            </a:endParaRPr>
          </a:p>
        </p:txBody>
      </p:sp>
      <p:sp>
        <p:nvSpPr>
          <p:cNvPr id="52" name="object 52"/>
          <p:cNvSpPr txBox="1"/>
          <p:nvPr/>
        </p:nvSpPr>
        <p:spPr>
          <a:xfrm>
            <a:off x="5732338" y="5278279"/>
            <a:ext cx="3224530" cy="1120820"/>
          </a:xfrm>
          <a:prstGeom prst="rect">
            <a:avLst/>
          </a:prstGeom>
        </p:spPr>
        <p:txBody>
          <a:bodyPr vert="horz" wrap="square" lIns="0" tIns="12700" rIns="0" bIns="0" rtlCol="0">
            <a:spAutoFit/>
          </a:bodyPr>
          <a:lstStyle/>
          <a:p>
            <a:pPr marL="12700" marR="5080" indent="86995" algn="just">
              <a:lnSpc>
                <a:spcPct val="100000"/>
              </a:lnSpc>
              <a:spcBef>
                <a:spcPts val="100"/>
              </a:spcBef>
            </a:pPr>
            <a:r>
              <a:rPr lang="pl-PL" sz="1800" spc="-45" dirty="0">
                <a:solidFill>
                  <a:srgbClr val="1D1D1B"/>
                </a:solidFill>
                <a:latin typeface="Trebuchet MS"/>
                <a:cs typeface="Trebuchet MS"/>
              </a:rPr>
              <a:t>W ciągu trzydziestu lat obraz dzielnicy </a:t>
            </a:r>
            <a:r>
              <a:rPr lang="pl-PL" sz="1800" spc="-20" dirty="0">
                <a:latin typeface="Trebuchet MS"/>
                <a:cs typeface="Trebuchet MS"/>
              </a:rPr>
              <a:t>Bor</a:t>
            </a:r>
            <a:r>
              <a:rPr lang="pl-PL" sz="1800" spc="-40" dirty="0">
                <a:latin typeface="Trebuchet MS"/>
                <a:cs typeface="Trebuchet MS"/>
              </a:rPr>
              <a:t>deaux zmienił się na lepsze</a:t>
            </a:r>
            <a:r>
              <a:rPr sz="1800" spc="-70" dirty="0">
                <a:solidFill>
                  <a:srgbClr val="1D1D1B"/>
                </a:solidFill>
                <a:latin typeface="Trebuchet MS"/>
                <a:cs typeface="Trebuchet MS"/>
              </a:rPr>
              <a:t>.</a:t>
            </a:r>
            <a:r>
              <a:rPr lang="pl-PL" sz="1800" spc="-70" dirty="0">
                <a:solidFill>
                  <a:srgbClr val="1D1D1B"/>
                </a:solidFill>
                <a:latin typeface="Trebuchet MS"/>
                <a:cs typeface="Trebuchet MS"/>
              </a:rPr>
              <a:t> Dużą rolę w tej zmianie </a:t>
            </a:r>
            <a:r>
              <a:rPr lang="pl-PL" spc="-70" dirty="0">
                <a:solidFill>
                  <a:srgbClr val="1D1D1B"/>
                </a:solidFill>
                <a:latin typeface="Trebuchet MS"/>
                <a:cs typeface="Trebuchet MS"/>
              </a:rPr>
              <a:t>odegrał festiwal</a:t>
            </a:r>
            <a:r>
              <a:rPr lang="pl-PL" sz="1800" spc="-70" dirty="0">
                <a:solidFill>
                  <a:srgbClr val="1D1D1B"/>
                </a:solidFill>
                <a:latin typeface="Trebuchet MS"/>
                <a:cs typeface="Trebuchet MS"/>
              </a:rPr>
              <a:t>.</a:t>
            </a:r>
            <a:endParaRPr sz="1800" dirty="0">
              <a:latin typeface="Trebuchet MS"/>
              <a:cs typeface="Trebuchet MS"/>
            </a:endParaRPr>
          </a:p>
        </p:txBody>
      </p:sp>
      <p:sp>
        <p:nvSpPr>
          <p:cNvPr id="53" name="object 53"/>
          <p:cNvSpPr/>
          <p:nvPr/>
        </p:nvSpPr>
        <p:spPr>
          <a:xfrm>
            <a:off x="1231901" y="977524"/>
            <a:ext cx="3524343"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1473200" y="1019757"/>
            <a:ext cx="3136658"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Studium Przypadku </a:t>
            </a:r>
            <a:endParaRPr sz="1800" dirty="0">
              <a:latin typeface="Trebuchet MS"/>
              <a:cs typeface="Trebuchet MS"/>
            </a:endParaRPr>
          </a:p>
        </p:txBody>
      </p:sp>
      <p:sp>
        <p:nvSpPr>
          <p:cNvPr id="55" name="object 55"/>
          <p:cNvSpPr/>
          <p:nvPr/>
        </p:nvSpPr>
        <p:spPr>
          <a:xfrm>
            <a:off x="8401338" y="6509427"/>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cstate="print"/>
            <a:stretch>
              <a:fillRect/>
            </a:stretch>
          </p:blipFill>
          <p:spPr>
            <a:xfrm>
              <a:off x="6474828" y="0"/>
              <a:ext cx="3583571" cy="4555045"/>
            </a:xfrm>
            <a:prstGeom prst="rect">
              <a:avLst/>
            </a:prstGeom>
          </p:spPr>
        </p:pic>
        <p:pic>
          <p:nvPicPr>
            <p:cNvPr id="4" name="object 4"/>
            <p:cNvPicPr/>
            <p:nvPr/>
          </p:nvPicPr>
          <p:blipFill>
            <a:blip r:embed="rId3" cstate="print"/>
            <a:stretch>
              <a:fillRect/>
            </a:stretch>
          </p:blipFill>
          <p:spPr>
            <a:xfrm>
              <a:off x="735393" y="12064"/>
              <a:ext cx="6391935" cy="4063999"/>
            </a:xfrm>
            <a:prstGeom prst="rect">
              <a:avLst/>
            </a:prstGeom>
          </p:spPr>
        </p:pic>
      </p:grpSp>
      <p:sp>
        <p:nvSpPr>
          <p:cNvPr id="5" name="object 5"/>
          <p:cNvSpPr txBox="1"/>
          <p:nvPr/>
        </p:nvSpPr>
        <p:spPr>
          <a:xfrm>
            <a:off x="1179027" y="3974753"/>
            <a:ext cx="3316773" cy="751488"/>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1D1D1B"/>
                </a:solidFill>
                <a:latin typeface="Trebuchet MS"/>
                <a:cs typeface="Trebuchet MS"/>
              </a:rPr>
              <a:t>Ted</a:t>
            </a:r>
            <a:r>
              <a:rPr sz="2400" dirty="0">
                <a:solidFill>
                  <a:srgbClr val="1D1D1B"/>
                </a:solidFill>
                <a:latin typeface="Trebuchet MS"/>
                <a:cs typeface="Trebuchet MS"/>
              </a:rPr>
              <a:t> </a:t>
            </a:r>
            <a:r>
              <a:rPr sz="2400" spc="60" dirty="0">
                <a:solidFill>
                  <a:srgbClr val="1D1D1B"/>
                </a:solidFill>
                <a:latin typeface="Trebuchet MS"/>
                <a:cs typeface="Trebuchet MS"/>
              </a:rPr>
              <a:t>Talk</a:t>
            </a:r>
            <a:endParaRPr sz="2400" dirty="0">
              <a:latin typeface="Trebuchet MS"/>
              <a:cs typeface="Trebuchet MS"/>
            </a:endParaRPr>
          </a:p>
          <a:p>
            <a:pPr marL="12700">
              <a:lnSpc>
                <a:spcPct val="100000"/>
              </a:lnSpc>
            </a:pPr>
            <a:r>
              <a:rPr lang="pl-PL" sz="2400" spc="170" dirty="0">
                <a:solidFill>
                  <a:srgbClr val="1D1D1B"/>
                </a:solidFill>
                <a:latin typeface="Trebuchet MS"/>
                <a:cs typeface="Trebuchet MS"/>
              </a:rPr>
              <a:t>Na temat </a:t>
            </a:r>
            <a:r>
              <a:rPr lang="pl-PL" sz="2400" spc="170" dirty="0" err="1">
                <a:solidFill>
                  <a:srgbClr val="1D1D1B"/>
                </a:solidFill>
                <a:latin typeface="Trebuchet MS"/>
                <a:cs typeface="Trebuchet MS"/>
              </a:rPr>
              <a:t>Street</a:t>
            </a:r>
            <a:r>
              <a:rPr lang="pl-PL" sz="2400" spc="170" dirty="0">
                <a:solidFill>
                  <a:srgbClr val="1D1D1B"/>
                </a:solidFill>
                <a:latin typeface="Trebuchet MS"/>
                <a:cs typeface="Trebuchet MS"/>
              </a:rPr>
              <a:t> </a:t>
            </a:r>
            <a:r>
              <a:rPr lang="pl-PL" sz="2400" spc="170" dirty="0" err="1">
                <a:solidFill>
                  <a:srgbClr val="1D1D1B"/>
                </a:solidFill>
                <a:latin typeface="Trebuchet MS"/>
                <a:cs typeface="Trebuchet MS"/>
              </a:rPr>
              <a:t>Artu</a:t>
            </a:r>
            <a:endParaRPr sz="2400" dirty="0">
              <a:latin typeface="Trebuchet MS"/>
              <a:cs typeface="Trebuchet MS"/>
            </a:endParaRPr>
          </a:p>
        </p:txBody>
      </p:sp>
      <p:sp>
        <p:nvSpPr>
          <p:cNvPr id="6" name="object 6"/>
          <p:cNvSpPr txBox="1"/>
          <p:nvPr/>
        </p:nvSpPr>
        <p:spPr>
          <a:xfrm>
            <a:off x="1179028" y="5056795"/>
            <a:ext cx="3665220" cy="843821"/>
          </a:xfrm>
          <a:prstGeom prst="rect">
            <a:avLst/>
          </a:prstGeom>
        </p:spPr>
        <p:txBody>
          <a:bodyPr vert="horz" wrap="square" lIns="0" tIns="12700" rIns="0" bIns="0" rtlCol="0">
            <a:spAutoFit/>
          </a:bodyPr>
          <a:lstStyle/>
          <a:p>
            <a:pPr marL="12700" marR="5080" algn="just">
              <a:lnSpc>
                <a:spcPct val="100000"/>
              </a:lnSpc>
              <a:spcBef>
                <a:spcPts val="100"/>
              </a:spcBef>
            </a:pPr>
            <a:r>
              <a:rPr lang="pl-PL" sz="1800" spc="-40" dirty="0">
                <a:solidFill>
                  <a:srgbClr val="1D1D1B"/>
                </a:solidFill>
                <a:latin typeface="Trebuchet MS"/>
                <a:cs typeface="Trebuchet MS"/>
              </a:rPr>
              <a:t>Artyści używają sztuki kaligrafii </a:t>
            </a:r>
            <a:br>
              <a:rPr lang="pl-PL" sz="1800" spc="-40" dirty="0">
                <a:solidFill>
                  <a:srgbClr val="1D1D1B"/>
                </a:solidFill>
                <a:latin typeface="Trebuchet MS"/>
                <a:cs typeface="Trebuchet MS"/>
              </a:rPr>
            </a:br>
            <a:r>
              <a:rPr lang="pl-PL" sz="1800" spc="-40" dirty="0">
                <a:solidFill>
                  <a:srgbClr val="1D1D1B"/>
                </a:solidFill>
                <a:latin typeface="Trebuchet MS"/>
                <a:cs typeface="Trebuchet MS"/>
              </a:rPr>
              <a:t>i graffiti, aby przekazać wiadomość o nadziei i pokoju.</a:t>
            </a:r>
            <a:r>
              <a:rPr sz="1800" spc="-80" dirty="0">
                <a:solidFill>
                  <a:srgbClr val="1D1D1B"/>
                </a:solidFill>
                <a:latin typeface="Trebuchet MS"/>
                <a:cs typeface="Trebuchet MS"/>
              </a:rPr>
              <a:t>.</a:t>
            </a:r>
            <a:endParaRPr sz="1800" dirty="0">
              <a:latin typeface="Trebuchet MS"/>
              <a:cs typeface="Trebuchet MS"/>
            </a:endParaRPr>
          </a:p>
        </p:txBody>
      </p:sp>
      <p:sp>
        <p:nvSpPr>
          <p:cNvPr id="7" name="object 7"/>
          <p:cNvSpPr txBox="1"/>
          <p:nvPr/>
        </p:nvSpPr>
        <p:spPr>
          <a:xfrm>
            <a:off x="1179028" y="6154075"/>
            <a:ext cx="3170555" cy="84836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1D1D1B"/>
                </a:solidFill>
                <a:latin typeface="Trebuchet MS"/>
                <a:cs typeface="Trebuchet MS"/>
                <a:hlinkClick r:id="rId4"/>
              </a:rPr>
              <a:t>www.ted.com/talks/el_- </a:t>
            </a:r>
            <a:r>
              <a:rPr sz="1800" b="1" dirty="0">
                <a:solidFill>
                  <a:srgbClr val="1D1D1B"/>
                </a:solidFill>
                <a:latin typeface="Trebuchet MS"/>
                <a:cs typeface="Trebuchet MS"/>
              </a:rPr>
              <a:t> </a:t>
            </a:r>
            <a:r>
              <a:rPr sz="1800" b="1" spc="-25" dirty="0">
                <a:solidFill>
                  <a:srgbClr val="1D1D1B"/>
                </a:solidFill>
                <a:latin typeface="Trebuchet MS"/>
                <a:cs typeface="Trebuchet MS"/>
              </a:rPr>
              <a:t>seed_st</a:t>
            </a:r>
            <a:r>
              <a:rPr sz="1800" b="1" spc="-40" dirty="0">
                <a:solidFill>
                  <a:srgbClr val="1D1D1B"/>
                </a:solidFill>
                <a:latin typeface="Trebuchet MS"/>
                <a:cs typeface="Trebuchet MS"/>
              </a:rPr>
              <a:t>r</a:t>
            </a:r>
            <a:r>
              <a:rPr sz="1800" b="1" spc="-20" dirty="0">
                <a:solidFill>
                  <a:srgbClr val="1D1D1B"/>
                </a:solidFill>
                <a:latin typeface="Trebuchet MS"/>
                <a:cs typeface="Trebuchet MS"/>
              </a:rPr>
              <a:t>eet_art_with_a_mes</a:t>
            </a:r>
            <a:r>
              <a:rPr sz="1800" b="1" spc="-55" dirty="0">
                <a:solidFill>
                  <a:srgbClr val="1D1D1B"/>
                </a:solidFill>
                <a:latin typeface="Trebuchet MS"/>
                <a:cs typeface="Trebuchet MS"/>
              </a:rPr>
              <a:t>-  </a:t>
            </a:r>
            <a:r>
              <a:rPr sz="1800" b="1" spc="-5" dirty="0">
                <a:solidFill>
                  <a:srgbClr val="1D1D1B"/>
                </a:solidFill>
                <a:latin typeface="Trebuchet MS"/>
                <a:cs typeface="Trebuchet MS"/>
              </a:rPr>
              <a:t>sage_of_hope_and_peace</a:t>
            </a:r>
            <a:endParaRPr sz="1800">
              <a:latin typeface="Trebuchet MS"/>
              <a:cs typeface="Trebuchet MS"/>
            </a:endParaRPr>
          </a:p>
        </p:txBody>
      </p:sp>
      <p:sp>
        <p:nvSpPr>
          <p:cNvPr id="8" name="object 8"/>
          <p:cNvSpPr/>
          <p:nvPr/>
        </p:nvSpPr>
        <p:spPr>
          <a:xfrm>
            <a:off x="1191726" y="3233802"/>
            <a:ext cx="2814328"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420322" y="3276036"/>
            <a:ext cx="2389678"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a:t>
            </a:r>
            <a:r>
              <a:rPr sz="1800" b="1" spc="-55" dirty="0">
                <a:solidFill>
                  <a:srgbClr val="FFFFFF"/>
                </a:solidFill>
                <a:latin typeface="Trebuchet MS"/>
                <a:cs typeface="Trebuchet MS"/>
              </a:rPr>
              <a:t>3</a:t>
            </a:r>
            <a:endParaRPr sz="1800" dirty="0">
              <a:latin typeface="Trebuchet MS"/>
              <a:cs typeface="Trebuchet MS"/>
            </a:endParaRPr>
          </a:p>
        </p:txBody>
      </p:sp>
      <p:sp>
        <p:nvSpPr>
          <p:cNvPr id="10" name="object 10"/>
          <p:cNvSpPr txBox="1"/>
          <p:nvPr/>
        </p:nvSpPr>
        <p:spPr>
          <a:xfrm>
            <a:off x="6937126" y="5054544"/>
            <a:ext cx="2565400" cy="2505814"/>
          </a:xfrm>
          <a:prstGeom prst="rect">
            <a:avLst/>
          </a:prstGeom>
        </p:spPr>
        <p:txBody>
          <a:bodyPr vert="horz" wrap="square" lIns="0" tIns="12700" rIns="0" bIns="0" rtlCol="0">
            <a:spAutoFit/>
          </a:bodyPr>
          <a:lstStyle/>
          <a:p>
            <a:pPr marL="35560" marR="5080" indent="-23495" algn="r">
              <a:lnSpc>
                <a:spcPct val="100000"/>
              </a:lnSpc>
              <a:spcBef>
                <a:spcPts val="100"/>
              </a:spcBef>
            </a:pPr>
            <a:r>
              <a:rPr lang="pl-PL" sz="1800" b="1" i="1" spc="-35" dirty="0">
                <a:solidFill>
                  <a:srgbClr val="D21924"/>
                </a:solidFill>
                <a:latin typeface="Trebuchet MS"/>
                <a:cs typeface="Trebuchet MS"/>
              </a:rPr>
              <a:t>Artysta </a:t>
            </a:r>
            <a:r>
              <a:rPr lang="pl-PL" sz="1800" b="1" i="1" spc="-35" dirty="0" err="1">
                <a:solidFill>
                  <a:srgbClr val="D21924"/>
                </a:solidFill>
                <a:latin typeface="Trebuchet MS"/>
                <a:cs typeface="Trebuchet MS"/>
              </a:rPr>
              <a:t>eL</a:t>
            </a:r>
            <a:r>
              <a:rPr lang="pl-PL" sz="1800" b="1" i="1" spc="-35" dirty="0">
                <a:solidFill>
                  <a:srgbClr val="D21924"/>
                </a:solidFill>
                <a:latin typeface="Trebuchet MS"/>
                <a:cs typeface="Trebuchet MS"/>
              </a:rPr>
              <a:t> </a:t>
            </a:r>
            <a:r>
              <a:rPr lang="pl-PL" sz="1800" b="1" i="1" spc="-35" dirty="0" err="1">
                <a:solidFill>
                  <a:srgbClr val="D21924"/>
                </a:solidFill>
                <a:latin typeface="Trebuchet MS"/>
                <a:cs typeface="Trebuchet MS"/>
              </a:rPr>
              <a:t>Seed</a:t>
            </a:r>
            <a:r>
              <a:rPr lang="pl-PL" sz="1800" b="1" i="1" spc="-35" dirty="0">
                <a:solidFill>
                  <a:srgbClr val="D21924"/>
                </a:solidFill>
                <a:latin typeface="Trebuchet MS"/>
                <a:cs typeface="Trebuchet MS"/>
              </a:rPr>
              <a:t> pochodzenia francusko – tunezyjskiego używa połączenia historycznej sztuki arabskiej kaligrafią z graffiti, aby stworzyć przesłanie pokoju, piękna i poezji. </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49248"/>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6"/>
            <a:ext cx="6445298" cy="2044149"/>
          </a:xfrm>
          <a:prstGeom prst="rect">
            <a:avLst/>
          </a:prstGeom>
        </p:spPr>
        <p:txBody>
          <a:bodyPr vert="horz" wrap="square" lIns="0" tIns="195580" rIns="0" bIns="0" rtlCol="0">
            <a:spAutoFit/>
          </a:bodyPr>
          <a:lstStyle/>
          <a:p>
            <a:pPr marL="12700" marR="5080">
              <a:lnSpc>
                <a:spcPts val="7200"/>
              </a:lnSpc>
              <a:spcBef>
                <a:spcPts val="1540"/>
              </a:spcBef>
            </a:pPr>
            <a:r>
              <a:rPr lang="pl-PL" sz="7200" b="0" spc="535" dirty="0">
                <a:solidFill>
                  <a:srgbClr val="1D1D1B"/>
                </a:solidFill>
                <a:latin typeface="Trebuchet MS"/>
                <a:cs typeface="Trebuchet MS"/>
              </a:rPr>
              <a:t>Aktywność,</a:t>
            </a:r>
            <a:br>
              <a:rPr lang="pl-PL" sz="7200" b="0" spc="535" dirty="0">
                <a:solidFill>
                  <a:srgbClr val="1D1D1B"/>
                </a:solidFill>
                <a:latin typeface="Trebuchet MS"/>
                <a:cs typeface="Trebuchet MS"/>
              </a:rPr>
            </a:br>
            <a:r>
              <a:rPr lang="pl-PL" sz="7200" b="0" spc="535" dirty="0">
                <a:solidFill>
                  <a:srgbClr val="1D1D1B"/>
                </a:solidFill>
                <a:latin typeface="Trebuchet MS"/>
                <a:cs typeface="Trebuchet MS"/>
              </a:rPr>
              <a:t>Edukacja</a:t>
            </a:r>
            <a:endParaRPr sz="7200" dirty="0">
              <a:latin typeface="Trebuchet MS"/>
              <a:cs typeface="Trebuchet MS"/>
            </a:endParaRPr>
          </a:p>
        </p:txBody>
      </p:sp>
      <p:grpSp>
        <p:nvGrpSpPr>
          <p:cNvPr id="6" name="object 6"/>
          <p:cNvGrpSpPr/>
          <p:nvPr/>
        </p:nvGrpSpPr>
        <p:grpSpPr>
          <a:xfrm>
            <a:off x="267581" y="2700258"/>
            <a:ext cx="5355330" cy="5072454"/>
            <a:chOff x="267581" y="2700258"/>
            <a:chExt cx="5355330" cy="5072454"/>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2089717"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dirty="0"/>
            </a:p>
          </p:txBody>
        </p:sp>
      </p:grpSp>
      <p:sp>
        <p:nvSpPr>
          <p:cNvPr id="11" name="object 11"/>
          <p:cNvSpPr txBox="1"/>
          <p:nvPr/>
        </p:nvSpPr>
        <p:spPr>
          <a:xfrm>
            <a:off x="1243572" y="3076526"/>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1</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Czym jest kultura uliczna i jak tworzy okazje dla przedsiębiorczości?</a:t>
            </a: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5949682" y="5232599"/>
              <a:ext cx="167978" cy="167978"/>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6063325" y="5436682"/>
              <a:ext cx="95148" cy="94475"/>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5651221" y="4843950"/>
              <a:ext cx="84785" cy="84785"/>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5780410" y="4843950"/>
              <a:ext cx="84785" cy="84785"/>
            </a:xfrm>
            <a:prstGeom prst="rect">
              <a:avLst/>
            </a:prstGeom>
          </p:spPr>
        </p:pic>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4142659" cy="382156"/>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a:t>
            </a:r>
            <a:r>
              <a:rPr sz="2400" b="0" spc="25" dirty="0">
                <a:solidFill>
                  <a:srgbClr val="1D1D1B"/>
                </a:solidFill>
                <a:latin typeface="Trebuchet MS"/>
                <a:cs typeface="Trebuchet MS"/>
              </a:rPr>
              <a:t> </a:t>
            </a:r>
            <a:r>
              <a:rPr lang="pl-PL" sz="2400" b="0" spc="185" dirty="0">
                <a:solidFill>
                  <a:srgbClr val="1D1D1B"/>
                </a:solidFill>
                <a:latin typeface="Trebuchet MS"/>
                <a:cs typeface="Trebuchet MS"/>
              </a:rPr>
              <a:t>Tworzenie kolaży</a:t>
            </a:r>
            <a:endParaRPr sz="2400" dirty="0">
              <a:latin typeface="Trebuchet MS"/>
              <a:cs typeface="Trebuchet MS"/>
            </a:endParaRPr>
          </a:p>
        </p:txBody>
      </p:sp>
      <p:sp>
        <p:nvSpPr>
          <p:cNvPr id="15" name="object 15"/>
          <p:cNvSpPr txBox="1">
            <a:spLocks noGrp="1"/>
          </p:cNvSpPr>
          <p:nvPr>
            <p:ph sz="half" idx="2"/>
          </p:nvPr>
        </p:nvSpPr>
        <p:spPr>
          <a:xfrm>
            <a:off x="1344066" y="2370459"/>
            <a:ext cx="3948429" cy="4662815"/>
          </a:xfrm>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lang="pl-PL" spc="-65" dirty="0"/>
              <a:t>Uczestnicy powinni użyć wycinków </a:t>
            </a:r>
            <a:br>
              <a:rPr lang="pl-PL" spc="-65" dirty="0"/>
            </a:br>
            <a:r>
              <a:rPr lang="pl-PL" spc="-65" dirty="0"/>
              <a:t>z gazet, aby stworzyć reklamę dla swojego wymarzonego biznesu. Reklama powinna dotyczyć biznesu związanego z kulturą uliczną. Uczestnicy nie powinni dodawać na wycinkach niczego od siebie</a:t>
            </a:r>
            <a:r>
              <a:rPr lang="en-US" spc="-90" dirty="0"/>
              <a:t>.</a:t>
            </a:r>
          </a:p>
          <a:p>
            <a:pPr>
              <a:lnSpc>
                <a:spcPct val="100000"/>
              </a:lnSpc>
              <a:spcBef>
                <a:spcPts val="15"/>
              </a:spcBef>
            </a:pPr>
            <a:endParaRPr lang="en-US" sz="1950" dirty="0"/>
          </a:p>
          <a:p>
            <a:pPr marL="12700">
              <a:lnSpc>
                <a:spcPct val="100000"/>
              </a:lnSpc>
            </a:pPr>
            <a:r>
              <a:rPr sz="2400" spc="15" dirty="0"/>
              <a:t>2.</a:t>
            </a:r>
            <a:r>
              <a:rPr sz="2400" dirty="0"/>
              <a:t> </a:t>
            </a:r>
            <a:r>
              <a:rPr lang="pl-PL" sz="2400" spc="215" dirty="0"/>
              <a:t>Fotografia</a:t>
            </a:r>
            <a:endParaRPr sz="2400" dirty="0"/>
          </a:p>
          <a:p>
            <a:pPr marL="12700" marR="5080">
              <a:lnSpc>
                <a:spcPct val="100000"/>
              </a:lnSpc>
              <a:spcBef>
                <a:spcPts val="840"/>
              </a:spcBef>
            </a:pPr>
            <a:r>
              <a:rPr lang="pl-PL" spc="-65" dirty="0"/>
              <a:t>Uczestnicy powinni sfotografować </a:t>
            </a:r>
            <a:br>
              <a:rPr lang="pl-PL" spc="-65" dirty="0"/>
            </a:br>
            <a:r>
              <a:rPr lang="pl-PL" spc="-65" dirty="0"/>
              <a:t>punkt w środowisku miejskim, </a:t>
            </a:r>
            <a:br>
              <a:rPr lang="pl-PL" spc="-65" dirty="0"/>
            </a:br>
            <a:r>
              <a:rPr lang="pl-PL" spc="-65" dirty="0"/>
              <a:t>gdzie chcieliby założyć swój wymarzony biznes.  Uczestnicy mogą wybrać temat przewodni dla swojego biznesu, ale powinien on dotyczyć sektora kultury ulicznej</a:t>
            </a:r>
            <a:r>
              <a:rPr spc="-95" dirty="0"/>
              <a:t>.</a:t>
            </a: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5"/>
            <a:ext cx="1430573"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Ćwiczenia</a:t>
            </a:r>
            <a:endParaRPr sz="1800" dirty="0">
              <a:latin typeface="Trebuchet MS"/>
              <a:cs typeface="Trebuchet MS"/>
            </a:endParaRPr>
          </a:p>
        </p:txBody>
      </p:sp>
      <p:sp>
        <p:nvSpPr>
          <p:cNvPr id="18" name="object 18"/>
          <p:cNvSpPr txBox="1"/>
          <p:nvPr/>
        </p:nvSpPr>
        <p:spPr>
          <a:xfrm>
            <a:off x="5792570" y="1744041"/>
            <a:ext cx="3652520" cy="2290371"/>
          </a:xfrm>
          <a:prstGeom prst="rect">
            <a:avLst/>
          </a:prstGeom>
        </p:spPr>
        <p:txBody>
          <a:bodyPr vert="horz" wrap="square" lIns="0" tIns="154940" rIns="0" bIns="0" rtlCol="0">
            <a:spAutoFit/>
          </a:bodyPr>
          <a:lstStyle/>
          <a:p>
            <a:pPr marL="12700">
              <a:lnSpc>
                <a:spcPct val="100000"/>
              </a:lnSpc>
              <a:spcBef>
                <a:spcPts val="1220"/>
              </a:spcBef>
            </a:pPr>
            <a:r>
              <a:rPr sz="2400" spc="15" dirty="0">
                <a:solidFill>
                  <a:srgbClr val="1D1D1B"/>
                </a:solidFill>
                <a:latin typeface="Trebuchet MS"/>
                <a:cs typeface="Trebuchet MS"/>
              </a:rPr>
              <a:t>3.</a:t>
            </a:r>
            <a:r>
              <a:rPr sz="2400" spc="20" dirty="0">
                <a:solidFill>
                  <a:srgbClr val="1D1D1B"/>
                </a:solidFill>
                <a:latin typeface="Trebuchet MS"/>
                <a:cs typeface="Trebuchet MS"/>
              </a:rPr>
              <a:t> </a:t>
            </a:r>
            <a:r>
              <a:rPr lang="pl-PL" sz="2400" spc="180" dirty="0">
                <a:solidFill>
                  <a:srgbClr val="1D1D1B"/>
                </a:solidFill>
                <a:latin typeface="Trebuchet MS"/>
                <a:cs typeface="Trebuchet MS"/>
              </a:rPr>
              <a:t>Notatki z Wikipedii</a:t>
            </a:r>
            <a:endParaRPr sz="2400" dirty="0">
              <a:latin typeface="Trebuchet MS"/>
              <a:cs typeface="Trebuchet MS"/>
            </a:endParaRPr>
          </a:p>
          <a:p>
            <a:pPr marL="12700" marR="5080">
              <a:lnSpc>
                <a:spcPct val="100000"/>
              </a:lnSpc>
              <a:spcBef>
                <a:spcPts val="840"/>
              </a:spcBef>
            </a:pPr>
            <a:r>
              <a:rPr lang="pl-PL" sz="1800" spc="-65" dirty="0">
                <a:solidFill>
                  <a:srgbClr val="1D1D1B"/>
                </a:solidFill>
                <a:latin typeface="Trebuchet MS"/>
                <a:cs typeface="Trebuchet MS"/>
              </a:rPr>
              <a:t>Uczestnicy są proszeni o stworzenie notatki o sobie, która może być później opublikowana w Wikipedii. </a:t>
            </a:r>
            <a:br>
              <a:rPr lang="pl-PL" sz="1800" spc="-65" dirty="0">
                <a:solidFill>
                  <a:srgbClr val="1D1D1B"/>
                </a:solidFill>
                <a:latin typeface="Trebuchet MS"/>
                <a:cs typeface="Trebuchet MS"/>
              </a:rPr>
            </a:br>
            <a:r>
              <a:rPr lang="pl-PL" sz="1800" spc="-65" dirty="0">
                <a:solidFill>
                  <a:srgbClr val="1D1D1B"/>
                </a:solidFill>
                <a:latin typeface="Trebuchet MS"/>
                <a:cs typeface="Trebuchet MS"/>
              </a:rPr>
              <a:t>W tym ćwiczeniu uczestnicy muszą napisać w innowacyjny sposób stronę autobiograficzną.</a:t>
            </a:r>
            <a:endParaRPr sz="1800" dirty="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399" cy="4671416"/>
            <a:chOff x="0" y="3101108"/>
            <a:chExt cx="10058399" cy="4671416"/>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860994" y="3140214"/>
              <a:ext cx="7197405" cy="4632185"/>
            </a:xfrm>
            <a:prstGeom prst="rect">
              <a:avLst/>
            </a:prstGeom>
          </p:spPr>
        </p:pic>
        <p:sp>
          <p:nvSpPr>
            <p:cNvPr id="7" name="object 7"/>
            <p:cNvSpPr/>
            <p:nvPr/>
          </p:nvSpPr>
          <p:spPr>
            <a:xfrm>
              <a:off x="1133783" y="3101108"/>
              <a:ext cx="4098924"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pl-PL" sz="6000" b="0" spc="375" dirty="0">
                <a:solidFill>
                  <a:srgbClr val="1D1D1B"/>
                </a:solidFill>
                <a:latin typeface="Trebuchet MS"/>
                <a:cs typeface="Trebuchet MS"/>
              </a:rPr>
              <a:t>Ćwiczenie Samoocena</a:t>
            </a:r>
            <a:endParaRPr sz="6000" dirty="0">
              <a:latin typeface="Trebuchet MS"/>
              <a:cs typeface="Trebuchet MS"/>
            </a:endParaRPr>
          </a:p>
        </p:txBody>
      </p:sp>
      <p:sp>
        <p:nvSpPr>
          <p:cNvPr id="9" name="object 9"/>
          <p:cNvSpPr txBox="1"/>
          <p:nvPr/>
        </p:nvSpPr>
        <p:spPr>
          <a:xfrm>
            <a:off x="1133783" y="3151528"/>
            <a:ext cx="4098925" cy="141320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1</a:t>
            </a:r>
            <a:endParaRPr sz="2100" dirty="0">
              <a:latin typeface="Trebuchet MS"/>
              <a:cs typeface="Trebuchet MS"/>
            </a:endParaRPr>
          </a:p>
          <a:p>
            <a:pPr marL="12700" marR="5080">
              <a:lnSpc>
                <a:spcPts val="2100"/>
              </a:lnSpc>
              <a:spcBef>
                <a:spcPts val="2100"/>
              </a:spcBef>
            </a:pPr>
            <a:r>
              <a:rPr lang="pl-PL" sz="2100" b="1" i="1" spc="10" dirty="0">
                <a:solidFill>
                  <a:srgbClr val="1D1D1B"/>
                </a:solidFill>
                <a:latin typeface="Trebuchet MS"/>
                <a:cs typeface="Trebuchet MS"/>
              </a:rPr>
              <a:t>Czym jest kultura uliczna i jak tworzy okazje dla przedsiębiorczości</a:t>
            </a:r>
            <a:r>
              <a:rPr sz="2100" b="1" i="1" spc="-50" dirty="0">
                <a:solidFill>
                  <a:srgbClr val="1D1D1B"/>
                </a:solidFill>
                <a:latin typeface="Trebuchet MS"/>
                <a:cs typeface="Trebuchet MS"/>
              </a:rPr>
              <a:t>?</a:t>
            </a:r>
            <a:endParaRPr sz="2100" dirty="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7019111" y="5866447"/>
              <a:ext cx="1503172" cy="1424305"/>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5785983" y="1130317"/>
              <a:ext cx="3983688" cy="5063960"/>
            </a:xfrm>
            <a:prstGeom prst="rect">
              <a:avLst/>
            </a:prstGeom>
          </p:spPr>
        </p:pic>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7750010" y="1784908"/>
              <a:ext cx="926795" cy="926261"/>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screen">
              <a:extLst>
                <a:ext uri="{28A0092B-C50C-407E-A947-70E740481C1C}">
                  <a14:useLocalDpi xmlns:a14="http://schemas.microsoft.com/office/drawing/2010/main"/>
                </a:ext>
              </a:extLst>
            </a:blip>
            <a:stretch>
              <a:fillRect/>
            </a:stretch>
          </p:blipFill>
          <p:spPr>
            <a:xfrm>
              <a:off x="9217787" y="2696718"/>
              <a:ext cx="485660" cy="715777"/>
            </a:xfrm>
            <a:prstGeom prst="rect">
              <a:avLst/>
            </a:prstGeom>
          </p:spPr>
        </p:pic>
        <p:pic>
          <p:nvPicPr>
            <p:cNvPr id="12" name="object 12"/>
            <p:cNvPicPr/>
            <p:nvPr/>
          </p:nvPicPr>
          <p:blipFill>
            <a:blip r:embed="rId8" cstate="screen">
              <a:extLst>
                <a:ext uri="{28A0092B-C50C-407E-A947-70E740481C1C}">
                  <a14:useLocalDpi xmlns:a14="http://schemas.microsoft.com/office/drawing/2010/main"/>
                </a:ext>
              </a:extLst>
            </a:blip>
            <a:stretch>
              <a:fillRect/>
            </a:stretch>
          </p:blipFill>
          <p:spPr>
            <a:xfrm>
              <a:off x="8735466" y="2453169"/>
              <a:ext cx="715187" cy="1284505"/>
            </a:xfrm>
            <a:prstGeom prst="rect">
              <a:avLst/>
            </a:prstGeom>
          </p:spPr>
        </p:pic>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9097954" y="3679469"/>
              <a:ext cx="554769" cy="852190"/>
            </a:xfrm>
            <a:prstGeom prst="rect">
              <a:avLst/>
            </a:prstGeom>
          </p:spPr>
        </p:pic>
        <p:pic>
          <p:nvPicPr>
            <p:cNvPr id="14" name="object 14"/>
            <p:cNvPicPr/>
            <p:nvPr/>
          </p:nvPicPr>
          <p:blipFill>
            <a:blip r:embed="rId10" cstate="screen">
              <a:extLst>
                <a:ext uri="{28A0092B-C50C-407E-A947-70E740481C1C}">
                  <a14:useLocalDpi xmlns:a14="http://schemas.microsoft.com/office/drawing/2010/main"/>
                </a:ext>
              </a:extLst>
            </a:blip>
            <a:stretch>
              <a:fillRect/>
            </a:stretch>
          </p:blipFill>
          <p:spPr>
            <a:xfrm>
              <a:off x="9143859" y="4445330"/>
              <a:ext cx="255554" cy="3327070"/>
            </a:xfrm>
            <a:prstGeom prst="rect">
              <a:avLst/>
            </a:prstGeom>
          </p:spPr>
        </p:pic>
        <p:pic>
          <p:nvPicPr>
            <p:cNvPr id="15" name="object 15"/>
            <p:cNvPicPr/>
            <p:nvPr/>
          </p:nvPicPr>
          <p:blipFill>
            <a:blip r:embed="rId11" cstate="screen">
              <a:extLst>
                <a:ext uri="{28A0092B-C50C-407E-A947-70E740481C1C}">
                  <a14:useLocalDpi xmlns:a14="http://schemas.microsoft.com/office/drawing/2010/main"/>
                </a:ext>
              </a:extLst>
            </a:blip>
            <a:stretch>
              <a:fillRect/>
            </a:stretch>
          </p:blipFill>
          <p:spPr>
            <a:xfrm>
              <a:off x="9511638" y="4449927"/>
              <a:ext cx="546761" cy="3322472"/>
            </a:xfrm>
            <a:prstGeom prst="rect">
              <a:avLst/>
            </a:prstGeom>
          </p:spPr>
        </p:pic>
        <p:pic>
          <p:nvPicPr>
            <p:cNvPr id="16" name="object 16"/>
            <p:cNvPicPr/>
            <p:nvPr/>
          </p:nvPicPr>
          <p:blipFill>
            <a:blip r:embed="rId12" cstate="screen">
              <a:extLst>
                <a:ext uri="{28A0092B-C50C-407E-A947-70E740481C1C}">
                  <a14:useLocalDpi xmlns:a14="http://schemas.microsoft.com/office/drawing/2010/main"/>
                </a:ext>
              </a:extLst>
            </a:blip>
            <a:stretch>
              <a:fillRect/>
            </a:stretch>
          </p:blipFill>
          <p:spPr>
            <a:xfrm>
              <a:off x="9080406" y="2584221"/>
              <a:ext cx="311496" cy="349907"/>
            </a:xfrm>
            <a:prstGeom prst="rect">
              <a:avLst/>
            </a:prstGeom>
          </p:spPr>
        </p:pic>
        <p:pic>
          <p:nvPicPr>
            <p:cNvPr id="17" name="object 17"/>
            <p:cNvPicPr/>
            <p:nvPr/>
          </p:nvPicPr>
          <p:blipFill>
            <a:blip r:embed="rId13" cstate="screen">
              <a:extLst>
                <a:ext uri="{28A0092B-C50C-407E-A947-70E740481C1C}">
                  <a14:useLocalDpi xmlns:a14="http://schemas.microsoft.com/office/drawing/2010/main"/>
                </a:ext>
              </a:extLst>
            </a:blip>
            <a:stretch>
              <a:fillRect/>
            </a:stretch>
          </p:blipFill>
          <p:spPr>
            <a:xfrm>
              <a:off x="9266542" y="2793949"/>
              <a:ext cx="66374" cy="82956"/>
            </a:xfrm>
            <a:prstGeom prst="rect">
              <a:avLst/>
            </a:prstGeom>
          </p:spPr>
        </p:pic>
        <p:pic>
          <p:nvPicPr>
            <p:cNvPr id="18" name="object 18"/>
            <p:cNvPicPr/>
            <p:nvPr/>
          </p:nvPicPr>
          <p:blipFill>
            <a:blip r:embed="rId14" cstate="screen">
              <a:extLst>
                <a:ext uri="{28A0092B-C50C-407E-A947-70E740481C1C}">
                  <a14:useLocalDpi xmlns:a14="http://schemas.microsoft.com/office/drawing/2010/main"/>
                </a:ext>
              </a:extLst>
            </a:blip>
            <a:stretch>
              <a:fillRect/>
            </a:stretch>
          </p:blipFill>
          <p:spPr>
            <a:xfrm>
              <a:off x="8665486" y="2344267"/>
              <a:ext cx="137632" cy="201950"/>
            </a:xfrm>
            <a:prstGeom prst="rect">
              <a:avLst/>
            </a:prstGeom>
          </p:spPr>
        </p:pic>
        <p:pic>
          <p:nvPicPr>
            <p:cNvPr id="19" name="object 19"/>
            <p:cNvPicPr/>
            <p:nvPr/>
          </p:nvPicPr>
          <p:blipFill>
            <a:blip r:embed="rId15" cstate="screen">
              <a:extLst>
                <a:ext uri="{28A0092B-C50C-407E-A947-70E740481C1C}">
                  <a14:useLocalDpi xmlns:a14="http://schemas.microsoft.com/office/drawing/2010/main"/>
                </a:ext>
              </a:extLst>
            </a:blip>
            <a:stretch>
              <a:fillRect/>
            </a:stretch>
          </p:blipFill>
          <p:spPr>
            <a:xfrm>
              <a:off x="8600008" y="3088830"/>
              <a:ext cx="884084" cy="443672"/>
            </a:xfrm>
            <a:prstGeom prst="rect">
              <a:avLst/>
            </a:prstGeom>
          </p:spPr>
        </p:pic>
        <p:pic>
          <p:nvPicPr>
            <p:cNvPr id="20" name="object 20"/>
            <p:cNvPicPr/>
            <p:nvPr/>
          </p:nvPicPr>
          <p:blipFill>
            <a:blip r:embed="rId16" cstate="screen">
              <a:extLst>
                <a:ext uri="{28A0092B-C50C-407E-A947-70E740481C1C}">
                  <a14:useLocalDpi xmlns:a14="http://schemas.microsoft.com/office/drawing/2010/main"/>
                </a:ext>
              </a:extLst>
            </a:blip>
            <a:stretch>
              <a:fillRect/>
            </a:stretch>
          </p:blipFill>
          <p:spPr>
            <a:xfrm>
              <a:off x="9104324" y="5355412"/>
              <a:ext cx="954075" cy="1670634"/>
            </a:xfrm>
            <a:prstGeom prst="rect">
              <a:avLst/>
            </a:prstGeom>
          </p:spPr>
        </p:pic>
        <p:pic>
          <p:nvPicPr>
            <p:cNvPr id="21" name="object 21"/>
            <p:cNvPicPr/>
            <p:nvPr/>
          </p:nvPicPr>
          <p:blipFill>
            <a:blip r:embed="rId17" cstate="screen">
              <a:extLst>
                <a:ext uri="{28A0092B-C50C-407E-A947-70E740481C1C}">
                  <a14:useLocalDpi xmlns:a14="http://schemas.microsoft.com/office/drawing/2010/main"/>
                </a:ext>
              </a:extLst>
            </a:blip>
            <a:stretch>
              <a:fillRect/>
            </a:stretch>
          </p:blipFill>
          <p:spPr>
            <a:xfrm>
              <a:off x="6375234" y="4890617"/>
              <a:ext cx="47231" cy="2881782"/>
            </a:xfrm>
            <a:prstGeom prst="rect">
              <a:avLst/>
            </a:prstGeom>
          </p:spPr>
        </p:pic>
        <p:pic>
          <p:nvPicPr>
            <p:cNvPr id="22" name="object 22"/>
            <p:cNvPicPr/>
            <p:nvPr/>
          </p:nvPicPr>
          <p:blipFill>
            <a:blip r:embed="rId18" cstate="screen">
              <a:extLst>
                <a:ext uri="{28A0092B-C50C-407E-A947-70E740481C1C}">
                  <a14:useLocalDpi xmlns:a14="http://schemas.microsoft.com/office/drawing/2010/main"/>
                </a:ext>
              </a:extLst>
            </a:blip>
            <a:stretch>
              <a:fillRect/>
            </a:stretch>
          </p:blipFill>
          <p:spPr>
            <a:xfrm>
              <a:off x="4399051" y="4890617"/>
              <a:ext cx="1542389" cy="2881782"/>
            </a:xfrm>
            <a:prstGeom prst="rect">
              <a:avLst/>
            </a:prstGeom>
          </p:spPr>
        </p:pic>
        <p:pic>
          <p:nvPicPr>
            <p:cNvPr id="23" name="object 23"/>
            <p:cNvPicPr/>
            <p:nvPr/>
          </p:nvPicPr>
          <p:blipFill>
            <a:blip r:embed="rId19" cstate="screen">
              <a:extLst>
                <a:ext uri="{28A0092B-C50C-407E-A947-70E740481C1C}">
                  <a14:useLocalDpi xmlns:a14="http://schemas.microsoft.com/office/drawing/2010/main"/>
                </a:ext>
              </a:extLst>
            </a:blip>
            <a:stretch>
              <a:fillRect/>
            </a:stretch>
          </p:blipFill>
          <p:spPr>
            <a:xfrm>
              <a:off x="4862804" y="4879416"/>
              <a:ext cx="1556698" cy="2892983"/>
            </a:xfrm>
            <a:prstGeom prst="rect">
              <a:avLst/>
            </a:prstGeom>
          </p:spPr>
        </p:pic>
        <p:pic>
          <p:nvPicPr>
            <p:cNvPr id="24" name="object 24"/>
            <p:cNvPicPr/>
            <p:nvPr/>
          </p:nvPicPr>
          <p:blipFill>
            <a:blip r:embed="rId20" cstate="screen">
              <a:extLst>
                <a:ext uri="{28A0092B-C50C-407E-A947-70E740481C1C}">
                  <a14:useLocalDpi xmlns:a14="http://schemas.microsoft.com/office/drawing/2010/main"/>
                </a:ext>
              </a:extLst>
            </a:blip>
            <a:stretch>
              <a:fillRect/>
            </a:stretch>
          </p:blipFill>
          <p:spPr>
            <a:xfrm>
              <a:off x="5445953" y="5881598"/>
              <a:ext cx="254286" cy="277825"/>
            </a:xfrm>
            <a:prstGeom prst="rect">
              <a:avLst/>
            </a:prstGeom>
          </p:spPr>
        </p:pic>
        <p:pic>
          <p:nvPicPr>
            <p:cNvPr id="25" name="object 25"/>
            <p:cNvPicPr/>
            <p:nvPr/>
          </p:nvPicPr>
          <p:blipFill>
            <a:blip r:embed="rId21" cstate="screen">
              <a:extLst>
                <a:ext uri="{28A0092B-C50C-407E-A947-70E740481C1C}">
                  <a14:useLocalDpi xmlns:a14="http://schemas.microsoft.com/office/drawing/2010/main"/>
                </a:ext>
              </a:extLst>
            </a:blip>
            <a:stretch>
              <a:fillRect/>
            </a:stretch>
          </p:blipFill>
          <p:spPr>
            <a:xfrm>
              <a:off x="5091429" y="4501489"/>
              <a:ext cx="1118108" cy="1874736"/>
            </a:xfrm>
            <a:prstGeom prst="rect">
              <a:avLst/>
            </a:prstGeom>
          </p:spPr>
        </p:pic>
        <p:pic>
          <p:nvPicPr>
            <p:cNvPr id="26" name="object 26"/>
            <p:cNvPicPr/>
            <p:nvPr/>
          </p:nvPicPr>
          <p:blipFill>
            <a:blip r:embed="rId22" cstate="screen">
              <a:extLst>
                <a:ext uri="{28A0092B-C50C-407E-A947-70E740481C1C}">
                  <a14:useLocalDpi xmlns:a14="http://schemas.microsoft.com/office/drawing/2010/main"/>
                </a:ext>
              </a:extLst>
            </a:blip>
            <a:stretch>
              <a:fillRect/>
            </a:stretch>
          </p:blipFill>
          <p:spPr>
            <a:xfrm>
              <a:off x="6543344" y="3966959"/>
              <a:ext cx="376313" cy="131711"/>
            </a:xfrm>
            <a:prstGeom prst="rect">
              <a:avLst/>
            </a:prstGeom>
          </p:spPr>
        </p:pic>
        <p:pic>
          <p:nvPicPr>
            <p:cNvPr id="27" name="object 27"/>
            <p:cNvPicPr/>
            <p:nvPr/>
          </p:nvPicPr>
          <p:blipFill>
            <a:blip r:embed="rId23" cstate="screen">
              <a:extLst>
                <a:ext uri="{28A0092B-C50C-407E-A947-70E740481C1C}">
                  <a14:useLocalDpi xmlns:a14="http://schemas.microsoft.com/office/drawing/2010/main"/>
                </a:ext>
              </a:extLst>
            </a:blip>
            <a:stretch>
              <a:fillRect/>
            </a:stretch>
          </p:blipFill>
          <p:spPr>
            <a:xfrm>
              <a:off x="5580626" y="3757714"/>
              <a:ext cx="365098" cy="542036"/>
            </a:xfrm>
            <a:prstGeom prst="rect">
              <a:avLst/>
            </a:prstGeom>
          </p:spPr>
        </p:pic>
        <p:pic>
          <p:nvPicPr>
            <p:cNvPr id="28" name="object 28"/>
            <p:cNvPicPr/>
            <p:nvPr/>
          </p:nvPicPr>
          <p:blipFill>
            <a:blip r:embed="rId24" cstate="screen">
              <a:extLst>
                <a:ext uri="{28A0092B-C50C-407E-A947-70E740481C1C}">
                  <a14:useLocalDpi xmlns:a14="http://schemas.microsoft.com/office/drawing/2010/main"/>
                </a:ext>
              </a:extLst>
            </a:blip>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859046" cy="1130705"/>
          </a:xfrm>
          <a:prstGeom prst="rect">
            <a:avLst/>
          </a:prstGeom>
        </p:spPr>
        <p:txBody>
          <a:bodyPr vert="horz" wrap="square" lIns="0" tIns="12700" rIns="0" bIns="0" rtlCol="0">
            <a:spAutoFit/>
          </a:bodyPr>
          <a:lstStyle/>
          <a:p>
            <a:pPr marL="12700" marR="5080">
              <a:lnSpc>
                <a:spcPct val="100000"/>
              </a:lnSpc>
              <a:spcBef>
                <a:spcPts val="100"/>
              </a:spcBef>
            </a:pPr>
            <a:r>
              <a:rPr lang="pl-PL" sz="2400" b="0" spc="150" dirty="0">
                <a:solidFill>
                  <a:srgbClr val="1D1D1B"/>
                </a:solidFill>
                <a:latin typeface="Trebuchet MS"/>
                <a:cs typeface="Trebuchet MS"/>
              </a:rPr>
              <a:t>Narzędzie do samooceny dla „samozwańczych” przedsiębiorców</a:t>
            </a:r>
            <a:endParaRPr sz="2400" dirty="0">
              <a:latin typeface="Trebuchet MS"/>
              <a:cs typeface="Trebuchet MS"/>
            </a:endParaRPr>
          </a:p>
        </p:txBody>
      </p:sp>
      <p:sp>
        <p:nvSpPr>
          <p:cNvPr id="30" name="object 30"/>
          <p:cNvSpPr txBox="1"/>
          <p:nvPr/>
        </p:nvSpPr>
        <p:spPr>
          <a:xfrm>
            <a:off x="1232383" y="3102557"/>
            <a:ext cx="3621404" cy="3906198"/>
          </a:xfrm>
          <a:prstGeom prst="rect">
            <a:avLst/>
          </a:prstGeom>
        </p:spPr>
        <p:txBody>
          <a:bodyPr vert="horz" wrap="square" lIns="0" tIns="12700" rIns="0" bIns="0" rtlCol="0">
            <a:spAutoFit/>
          </a:bodyPr>
          <a:lstStyle/>
          <a:p>
            <a:pPr marL="12700" marR="30480">
              <a:lnSpc>
                <a:spcPct val="100000"/>
              </a:lnSpc>
              <a:spcBef>
                <a:spcPts val="100"/>
              </a:spcBef>
            </a:pPr>
            <a:r>
              <a:rPr lang="pl-PL" sz="1800" spc="-55" dirty="0">
                <a:solidFill>
                  <a:srgbClr val="1D1D1B"/>
                </a:solidFill>
                <a:latin typeface="Trebuchet MS"/>
                <a:cs typeface="Trebuchet MS"/>
              </a:rPr>
              <a:t>Poniżej znajdziecie dobre narzędzie do Samooceny Przedsiębiorczości używane w innym projekcie ERASMUS+, dobrze oceniane przez osoby zainteresowane  samozatrudnieniem.</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lang="pl-PL" sz="1800" spc="-55" dirty="0">
                <a:solidFill>
                  <a:srgbClr val="1D1D1B"/>
                </a:solidFill>
                <a:latin typeface="Trebuchet MS"/>
                <a:cs typeface="Trebuchet MS"/>
              </a:rPr>
              <a:t>Spróbuj wypełnić formularz </a:t>
            </a:r>
            <a:br>
              <a:rPr lang="pl-PL" sz="1800" spc="-55" dirty="0">
                <a:solidFill>
                  <a:srgbClr val="1D1D1B"/>
                </a:solidFill>
                <a:latin typeface="Trebuchet MS"/>
                <a:cs typeface="Trebuchet MS"/>
              </a:rPr>
            </a:br>
            <a:r>
              <a:rPr lang="pl-PL" sz="1800" spc="-55" dirty="0">
                <a:solidFill>
                  <a:srgbClr val="1D1D1B"/>
                </a:solidFill>
                <a:latin typeface="Trebuchet MS"/>
                <a:cs typeface="Trebuchet MS"/>
              </a:rPr>
              <a:t>i zaprezentuj grupie wyniki.</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187325">
              <a:lnSpc>
                <a:spcPct val="100000"/>
              </a:lnSpc>
            </a:pPr>
            <a:r>
              <a:rPr sz="1800" b="1" dirty="0">
                <a:solidFill>
                  <a:srgbClr val="1D1D1B"/>
                </a:solidFill>
                <a:latin typeface="Trebuchet MS"/>
                <a:cs typeface="Trebuchet MS"/>
              </a:rPr>
              <a:t>https://thevisionworks.brillian- </a:t>
            </a:r>
            <a:r>
              <a:rPr sz="1800" b="1" spc="-530" dirty="0">
                <a:solidFill>
                  <a:srgbClr val="1D1D1B"/>
                </a:solidFill>
                <a:latin typeface="Trebuchet MS"/>
                <a:cs typeface="Trebuchet MS"/>
              </a:rPr>
              <a:t> </a:t>
            </a:r>
            <a:r>
              <a:rPr sz="1800" b="1" spc="5" dirty="0">
                <a:solidFill>
                  <a:srgbClr val="1D1D1B"/>
                </a:solidFill>
                <a:latin typeface="Trebuchet MS"/>
                <a:cs typeface="Trebuchet MS"/>
              </a:rPr>
              <a:t>tassessments.com/Home/Index-</a:t>
            </a:r>
            <a:endParaRPr sz="1800" dirty="0">
              <a:latin typeface="Trebuchet MS"/>
              <a:cs typeface="Trebuchet MS"/>
            </a:endParaRPr>
          </a:p>
          <a:p>
            <a:pPr marL="12700" marR="5080">
              <a:lnSpc>
                <a:spcPct val="100000"/>
              </a:lnSpc>
            </a:pPr>
            <a:r>
              <a:rPr sz="1800" b="1" spc="10" dirty="0">
                <a:solidFill>
                  <a:srgbClr val="1D1D1B"/>
                </a:solidFill>
                <a:latin typeface="Trebuchet MS"/>
                <a:cs typeface="Trebuchet MS"/>
              </a:rPr>
              <a:t>/?</a:t>
            </a:r>
            <a:r>
              <a:rPr sz="1800" b="1" spc="-10" dirty="0">
                <a:solidFill>
                  <a:srgbClr val="1D1D1B"/>
                </a:solidFill>
                <a:latin typeface="Trebuchet MS"/>
                <a:cs typeface="Trebuchet MS"/>
              </a:rPr>
              <a:t>r</a:t>
            </a:r>
            <a:r>
              <a:rPr sz="1800" b="1" spc="55" dirty="0">
                <a:solidFill>
                  <a:srgbClr val="1D1D1B"/>
                </a:solidFill>
                <a:latin typeface="Trebuchet MS"/>
                <a:cs typeface="Trebuchet MS"/>
              </a:rPr>
              <a:t>esponseCode=MjKtw%2bQiY9  </a:t>
            </a:r>
            <a:r>
              <a:rPr sz="1800" b="1" spc="130" dirty="0">
                <a:solidFill>
                  <a:srgbClr val="1D1D1B"/>
                </a:solidFill>
                <a:latin typeface="Trebuchet MS"/>
                <a:cs typeface="Trebuchet MS"/>
              </a:rPr>
              <a:t>x7X%2byq%2fAeOKA%3d%3d</a:t>
            </a:r>
            <a:endParaRPr sz="18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Samoocena</a:t>
            </a:r>
            <a:endParaRPr sz="18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0" y="393700"/>
            <a:ext cx="10058400" cy="7378700"/>
          </a:xfrm>
          <a:prstGeom prst="rect">
            <a:avLst/>
          </a:prstGeom>
        </p:spPr>
      </p:pic>
      <p:sp>
        <p:nvSpPr>
          <p:cNvPr id="3" name="object 3"/>
          <p:cNvSpPr txBox="1"/>
          <p:nvPr/>
        </p:nvSpPr>
        <p:spPr>
          <a:xfrm>
            <a:off x="1028700" y="2588282"/>
            <a:ext cx="4850765" cy="2782813"/>
          </a:xfrm>
          <a:prstGeom prst="rect">
            <a:avLst/>
          </a:prstGeom>
        </p:spPr>
        <p:txBody>
          <a:bodyPr vert="horz" wrap="square" lIns="0" tIns="12700" rIns="0" bIns="0" rtlCol="0">
            <a:spAutoFit/>
          </a:bodyPr>
          <a:lstStyle/>
          <a:p>
            <a:pPr marL="12700" marR="62865">
              <a:lnSpc>
                <a:spcPct val="100000"/>
              </a:lnSpc>
              <a:spcBef>
                <a:spcPts val="100"/>
              </a:spcBef>
            </a:pPr>
            <a:r>
              <a:rPr lang="pl-PL" sz="1800" spc="-40" dirty="0">
                <a:solidFill>
                  <a:srgbClr val="1D1D1B"/>
                </a:solidFill>
                <a:latin typeface="Trebuchet MS"/>
                <a:cs typeface="Trebuchet MS"/>
              </a:rPr>
              <a:t>Według </a:t>
            </a:r>
            <a:r>
              <a:rPr lang="pl-PL" sz="1800" spc="-40" dirty="0" err="1">
                <a:solidFill>
                  <a:srgbClr val="1D1D1B"/>
                </a:solidFill>
                <a:latin typeface="Trebuchet MS"/>
                <a:cs typeface="Trebuchet MS"/>
              </a:rPr>
              <a:t>Ilana</a:t>
            </a:r>
            <a:r>
              <a:rPr lang="pl-PL" sz="1800" spc="-40" dirty="0">
                <a:solidFill>
                  <a:srgbClr val="1D1D1B"/>
                </a:solidFill>
                <a:latin typeface="Trebuchet MS"/>
                <a:cs typeface="Trebuchet MS"/>
              </a:rPr>
              <a:t> kultura uliczna/</a:t>
            </a:r>
            <a:r>
              <a:rPr lang="pl-PL" sz="1800" spc="-40" dirty="0" err="1">
                <a:solidFill>
                  <a:srgbClr val="1D1D1B"/>
                </a:solidFill>
                <a:latin typeface="Trebuchet MS"/>
                <a:cs typeface="Trebuchet MS"/>
              </a:rPr>
              <a:t>street</a:t>
            </a:r>
            <a:r>
              <a:rPr lang="pl-PL" sz="1800" spc="-40" dirty="0">
                <a:solidFill>
                  <a:srgbClr val="1D1D1B"/>
                </a:solidFill>
                <a:latin typeface="Trebuchet MS"/>
                <a:cs typeface="Trebuchet MS"/>
              </a:rPr>
              <a:t> </a:t>
            </a:r>
            <a:r>
              <a:rPr lang="pl-PL" sz="1800" spc="-40" dirty="0" err="1">
                <a:solidFill>
                  <a:srgbClr val="1D1D1B"/>
                </a:solidFill>
                <a:latin typeface="Trebuchet MS"/>
                <a:cs typeface="Trebuchet MS"/>
              </a:rPr>
              <a:t>culture</a:t>
            </a:r>
            <a:r>
              <a:rPr lang="pl-PL" sz="1800" spc="-40" dirty="0">
                <a:solidFill>
                  <a:srgbClr val="1D1D1B"/>
                </a:solidFill>
                <a:latin typeface="Trebuchet MS"/>
                <a:cs typeface="Trebuchet MS"/>
              </a:rPr>
              <a:t> ma wiele wspólnego z kulturą mainstream.</a:t>
            </a:r>
          </a:p>
          <a:p>
            <a:pPr marL="12700" marR="62865">
              <a:lnSpc>
                <a:spcPct val="100000"/>
              </a:lnSpc>
              <a:spcBef>
                <a:spcPts val="100"/>
              </a:spcBef>
            </a:pPr>
            <a:r>
              <a:rPr lang="pl-PL" sz="1800" spc="-40" dirty="0">
                <a:solidFill>
                  <a:srgbClr val="1D1D1B"/>
                </a:solidFill>
                <a:latin typeface="Trebuchet MS"/>
                <a:cs typeface="Trebuchet MS"/>
              </a:rPr>
              <a:t>Ta pierwsza jednak rozwija się i rozkwita </a:t>
            </a:r>
            <a:br>
              <a:rPr lang="pl-PL" sz="1800" spc="-40" dirty="0">
                <a:solidFill>
                  <a:srgbClr val="1D1D1B"/>
                </a:solidFill>
                <a:latin typeface="Trebuchet MS"/>
                <a:cs typeface="Trebuchet MS"/>
              </a:rPr>
            </a:br>
            <a:r>
              <a:rPr lang="pl-PL" sz="1800" spc="-40" dirty="0">
                <a:solidFill>
                  <a:srgbClr val="1D1D1B"/>
                </a:solidFill>
                <a:latin typeface="Trebuchet MS"/>
                <a:cs typeface="Trebuchet MS"/>
              </a:rPr>
              <a:t>w świecie życia, który jest wyraźnie podporządkowany światu społecznemu zaangażowanemu”. Różnią się „statusem podmiotów uczestniczących oraz dostępnych dla nich szans i strategii”</a:t>
            </a:r>
            <a:endParaRPr sz="1850" dirty="0">
              <a:latin typeface="Trebuchet MS"/>
              <a:cs typeface="Trebuchet MS"/>
            </a:endParaRPr>
          </a:p>
          <a:p>
            <a:pPr marL="12700">
              <a:lnSpc>
                <a:spcPct val="100000"/>
              </a:lnSpc>
            </a:pPr>
            <a:r>
              <a:rPr sz="1800" b="1" spc="5" dirty="0">
                <a:solidFill>
                  <a:srgbClr val="1D1D1B"/>
                </a:solidFill>
                <a:latin typeface="Trebuchet MS"/>
                <a:cs typeface="Trebuchet MS"/>
              </a:rPr>
              <a:t>Jonathan</a:t>
            </a:r>
            <a:r>
              <a:rPr sz="1800" b="1" spc="-45" dirty="0">
                <a:solidFill>
                  <a:srgbClr val="1D1D1B"/>
                </a:solidFill>
                <a:latin typeface="Trebuchet MS"/>
                <a:cs typeface="Trebuchet MS"/>
              </a:rPr>
              <a:t> </a:t>
            </a:r>
            <a:r>
              <a:rPr sz="1800" b="1" spc="-25" dirty="0">
                <a:solidFill>
                  <a:srgbClr val="1D1D1B"/>
                </a:solidFill>
                <a:latin typeface="Trebuchet MS"/>
                <a:cs typeface="Trebuchet MS"/>
              </a:rPr>
              <a:t>Ilan,</a:t>
            </a:r>
            <a:r>
              <a:rPr sz="1800" b="1" spc="-40" dirty="0">
                <a:solidFill>
                  <a:srgbClr val="1D1D1B"/>
                </a:solidFill>
                <a:latin typeface="Trebuchet MS"/>
                <a:cs typeface="Trebuchet MS"/>
              </a:rPr>
              <a:t> </a:t>
            </a:r>
            <a:r>
              <a:rPr sz="1800" b="1" spc="30" dirty="0">
                <a:solidFill>
                  <a:srgbClr val="1D1D1B"/>
                </a:solidFill>
                <a:latin typeface="Trebuchet MS"/>
                <a:cs typeface="Trebuchet MS"/>
              </a:rPr>
              <a:t>Understanding</a:t>
            </a:r>
            <a:r>
              <a:rPr sz="1800" b="1" spc="-40" dirty="0">
                <a:solidFill>
                  <a:srgbClr val="1D1D1B"/>
                </a:solidFill>
                <a:latin typeface="Trebuchet MS"/>
                <a:cs typeface="Trebuchet MS"/>
              </a:rPr>
              <a:t> </a:t>
            </a:r>
            <a:r>
              <a:rPr sz="1800" b="1" spc="-5" dirty="0">
                <a:solidFill>
                  <a:srgbClr val="1D1D1B"/>
                </a:solidFill>
                <a:latin typeface="Trebuchet MS"/>
                <a:cs typeface="Trebuchet MS"/>
              </a:rPr>
              <a:t>Street</a:t>
            </a:r>
            <a:r>
              <a:rPr sz="1800" b="1" spc="-40" dirty="0">
                <a:solidFill>
                  <a:srgbClr val="1D1D1B"/>
                </a:solidFill>
                <a:latin typeface="Trebuchet MS"/>
                <a:cs typeface="Trebuchet MS"/>
              </a:rPr>
              <a:t> </a:t>
            </a:r>
            <a:r>
              <a:rPr sz="1800" b="1" spc="-30" dirty="0">
                <a:solidFill>
                  <a:srgbClr val="1D1D1B"/>
                </a:solidFill>
                <a:latin typeface="Trebuchet MS"/>
                <a:cs typeface="Trebuchet MS"/>
              </a:rPr>
              <a:t>Culture,</a:t>
            </a:r>
            <a:endParaRPr sz="1800" dirty="0">
              <a:latin typeface="Trebuchet MS"/>
              <a:cs typeface="Trebuchet MS"/>
            </a:endParaRPr>
          </a:p>
          <a:p>
            <a:pPr marL="12700">
              <a:lnSpc>
                <a:spcPct val="100000"/>
              </a:lnSpc>
            </a:pPr>
            <a:r>
              <a:rPr sz="1800" spc="-85" dirty="0">
                <a:solidFill>
                  <a:srgbClr val="1D1D1B"/>
                </a:solidFill>
                <a:latin typeface="Trebuchet MS"/>
                <a:cs typeface="Trebuchet MS"/>
              </a:rPr>
              <a:t>p.</a:t>
            </a:r>
            <a:r>
              <a:rPr sz="1800" spc="-45" dirty="0">
                <a:solidFill>
                  <a:srgbClr val="1D1D1B"/>
                </a:solidFill>
                <a:latin typeface="Trebuchet MS"/>
                <a:cs typeface="Trebuchet MS"/>
              </a:rPr>
              <a:t> </a:t>
            </a:r>
            <a:r>
              <a:rPr sz="1800" spc="55" dirty="0">
                <a:solidFill>
                  <a:srgbClr val="1D1D1B"/>
                </a:solidFill>
                <a:latin typeface="Trebuchet MS"/>
                <a:cs typeface="Trebuchet MS"/>
              </a:rPr>
              <a:t>35</a:t>
            </a:r>
            <a:endParaRPr sz="1800" dirty="0">
              <a:latin typeface="Trebuchet MS"/>
              <a:cs typeface="Trebuchet MS"/>
            </a:endParaRPr>
          </a:p>
        </p:txBody>
      </p:sp>
      <p:sp>
        <p:nvSpPr>
          <p:cNvPr id="4" name="object 4"/>
          <p:cNvSpPr txBox="1">
            <a:spLocks noGrp="1"/>
          </p:cNvSpPr>
          <p:nvPr>
            <p:ph type="title"/>
          </p:nvPr>
        </p:nvSpPr>
        <p:spPr>
          <a:xfrm>
            <a:off x="1008445" y="1346199"/>
            <a:ext cx="6210300" cy="1120820"/>
          </a:xfrm>
          <a:prstGeom prst="rect">
            <a:avLst/>
          </a:prstGeom>
        </p:spPr>
        <p:txBody>
          <a:bodyPr vert="horz" wrap="square" lIns="0" tIns="12700" rIns="0" bIns="0" rtlCol="0">
            <a:spAutoFit/>
          </a:bodyPr>
          <a:lstStyle/>
          <a:p>
            <a:pPr marL="12700">
              <a:lnSpc>
                <a:spcPct val="100000"/>
              </a:lnSpc>
              <a:spcBef>
                <a:spcPts val="100"/>
              </a:spcBef>
            </a:pPr>
            <a:r>
              <a:rPr lang="pl-PL" sz="3600" spc="-5" dirty="0">
                <a:solidFill>
                  <a:srgbClr val="1D1D1B"/>
                </a:solidFill>
                <a:latin typeface="Trebuchet MS"/>
                <a:cs typeface="Trebuchet MS"/>
              </a:rPr>
              <a:t>Kultura uliczna</a:t>
            </a:r>
            <a:endParaRPr sz="3600" dirty="0">
              <a:latin typeface="Trebuchet MS"/>
              <a:cs typeface="Trebuchet MS"/>
            </a:endParaRPr>
          </a:p>
          <a:p>
            <a:pPr marL="12700">
              <a:lnSpc>
                <a:spcPct val="100000"/>
              </a:lnSpc>
            </a:pPr>
            <a:r>
              <a:rPr lang="pl-PL" sz="2400" b="0" spc="-95" dirty="0">
                <a:solidFill>
                  <a:srgbClr val="1D1D1B"/>
                </a:solidFill>
                <a:latin typeface="Trebuchet MS"/>
                <a:cs typeface="Trebuchet MS"/>
              </a:rPr>
              <a:t>Jest nieodłącznie związana z </a:t>
            </a:r>
            <a:r>
              <a:rPr lang="pl-PL" sz="3600" spc="-95" dirty="0">
                <a:solidFill>
                  <a:srgbClr val="1D1D1B"/>
                </a:solidFill>
                <a:latin typeface="Trebuchet MS"/>
                <a:cs typeface="Trebuchet MS"/>
              </a:rPr>
              <a:t>Integracją</a:t>
            </a:r>
            <a:endParaRPr sz="3600" dirty="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lang="pl-PL" sz="1800" b="1" spc="20" dirty="0">
                <a:solidFill>
                  <a:srgbClr val="FFFFFF"/>
                </a:solidFill>
                <a:latin typeface="Trebuchet MS"/>
                <a:cs typeface="Trebuchet MS"/>
              </a:rPr>
              <a:t>Definicja</a:t>
            </a:r>
            <a:endParaRPr sz="1800" dirty="0">
              <a:latin typeface="Trebuchet MS"/>
              <a:cs typeface="Trebuchet MS"/>
            </a:endParaRPr>
          </a:p>
        </p:txBody>
      </p:sp>
      <p:sp>
        <p:nvSpPr>
          <p:cNvPr id="7" name="object 7"/>
          <p:cNvSpPr/>
          <p:nvPr/>
        </p:nvSpPr>
        <p:spPr>
          <a:xfrm>
            <a:off x="1041398" y="5761418"/>
            <a:ext cx="4610100" cy="1363345"/>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1340165" y="5882680"/>
            <a:ext cx="4012565" cy="1120820"/>
          </a:xfrm>
          <a:prstGeom prst="rect">
            <a:avLst/>
          </a:prstGeom>
        </p:spPr>
        <p:txBody>
          <a:bodyPr vert="horz" wrap="square" lIns="0" tIns="12700" rIns="0" bIns="0" rtlCol="0">
            <a:spAutoFit/>
          </a:bodyPr>
          <a:lstStyle/>
          <a:p>
            <a:pPr marL="12700" marR="5080">
              <a:lnSpc>
                <a:spcPct val="100000"/>
              </a:lnSpc>
              <a:spcBef>
                <a:spcPts val="100"/>
              </a:spcBef>
            </a:pPr>
            <a:r>
              <a:rPr lang="pl-PL" sz="1800" b="1" spc="-5" dirty="0">
                <a:solidFill>
                  <a:srgbClr val="FFFFFF"/>
                </a:solidFill>
                <a:latin typeface="Trebuchet MS"/>
                <a:cs typeface="Trebuchet MS"/>
              </a:rPr>
              <a:t>W sztuce </a:t>
            </a:r>
            <a:r>
              <a:rPr lang="pl-PL" sz="1800" b="1" spc="-5" dirty="0" err="1">
                <a:solidFill>
                  <a:srgbClr val="FFFFFF"/>
                </a:solidFill>
                <a:latin typeface="Trebuchet MS"/>
                <a:cs typeface="Trebuchet MS"/>
              </a:rPr>
              <a:t>street</a:t>
            </a:r>
            <a:r>
              <a:rPr lang="pl-PL" sz="1800" b="1" spc="-5" dirty="0">
                <a:solidFill>
                  <a:srgbClr val="FFFFFF"/>
                </a:solidFill>
                <a:latin typeface="Trebuchet MS"/>
                <a:cs typeface="Trebuchet MS"/>
              </a:rPr>
              <a:t> art </a:t>
            </a:r>
            <a:r>
              <a:rPr lang="pl-PL" b="1" spc="-5" dirty="0">
                <a:solidFill>
                  <a:srgbClr val="FFFFFF"/>
                </a:solidFill>
                <a:latin typeface="Trebuchet MS"/>
                <a:cs typeface="Trebuchet MS"/>
              </a:rPr>
              <a:t>p</a:t>
            </a:r>
            <a:r>
              <a:rPr lang="pl-PL" sz="1800" b="1" spc="-5" dirty="0">
                <a:solidFill>
                  <a:srgbClr val="FFFFFF"/>
                </a:solidFill>
                <a:latin typeface="Trebuchet MS"/>
                <a:cs typeface="Trebuchet MS"/>
              </a:rPr>
              <a:t>rzedstawiony  jest </a:t>
            </a:r>
            <a:r>
              <a:rPr lang="pl-PL" b="1" spc="-25" dirty="0">
                <a:solidFill>
                  <a:srgbClr val="FFFFFF"/>
                </a:solidFill>
                <a:latin typeface="Trebuchet MS"/>
                <a:cs typeface="Trebuchet MS"/>
              </a:rPr>
              <a:t>zbuntowany duch, czerpiący </a:t>
            </a:r>
            <a:br>
              <a:rPr lang="pl-PL" b="1" spc="-25" dirty="0">
                <a:solidFill>
                  <a:srgbClr val="FFFFFF"/>
                </a:solidFill>
                <a:latin typeface="Trebuchet MS"/>
                <a:cs typeface="Trebuchet MS"/>
              </a:rPr>
            </a:br>
            <a:r>
              <a:rPr lang="pl-PL" b="1" spc="-25" dirty="0">
                <a:solidFill>
                  <a:srgbClr val="FFFFFF"/>
                </a:solidFill>
                <a:latin typeface="Trebuchet MS"/>
                <a:cs typeface="Trebuchet MS"/>
              </a:rPr>
              <a:t>z konfliktu politycznego, ekonomicznego i społecznego.</a:t>
            </a:r>
            <a:endParaRPr sz="1800" dirty="0">
              <a:latin typeface="Trebuchet MS"/>
              <a:cs typeface="Trebuchet MS"/>
            </a:endParaRPr>
          </a:p>
        </p:txBody>
      </p:sp>
      <p:sp>
        <p:nvSpPr>
          <p:cNvPr id="9" name="object 9"/>
          <p:cNvSpPr txBox="1"/>
          <p:nvPr/>
        </p:nvSpPr>
        <p:spPr>
          <a:xfrm>
            <a:off x="9534007" y="6626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5" dirty="0">
                <a:solidFill>
                  <a:srgbClr val="1D1D1B"/>
                </a:solidFill>
                <a:latin typeface="Trebuchet MS"/>
                <a:cs typeface="Trebuchet MS"/>
              </a:rPr>
              <a:t> </a:t>
            </a:r>
            <a:r>
              <a:rPr sz="1000" spc="-30" dirty="0">
                <a:solidFill>
                  <a:srgbClr val="1D1D1B"/>
                </a:solidFill>
                <a:latin typeface="Trebuchet MS"/>
                <a:cs typeface="Trebuchet MS"/>
              </a:rPr>
              <a:t>by </a:t>
            </a:r>
            <a:r>
              <a:rPr sz="1000" spc="-25" dirty="0">
                <a:solidFill>
                  <a:srgbClr val="1D1D1B"/>
                </a:solidFill>
                <a:latin typeface="Trebuchet MS"/>
                <a:cs typeface="Trebuchet MS"/>
              </a:rPr>
              <a:t>Guillaume</a:t>
            </a:r>
            <a:r>
              <a:rPr sz="1000" spc="-30" dirty="0">
                <a:solidFill>
                  <a:srgbClr val="1D1D1B"/>
                </a:solidFill>
                <a:latin typeface="Trebuchet MS"/>
                <a:cs typeface="Trebuchet MS"/>
              </a:rPr>
              <a:t> </a:t>
            </a:r>
            <a:r>
              <a:rPr sz="1000" spc="-40" dirty="0">
                <a:solidFill>
                  <a:srgbClr val="1D1D1B"/>
                </a:solidFill>
                <a:latin typeface="Trebuchet MS"/>
                <a:cs typeface="Trebuchet MS"/>
              </a:rPr>
              <a:t>Issaly</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3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3581400"/>
            <a:ext cx="6096000" cy="2044149"/>
          </a:xfrm>
          <a:prstGeom prst="rect">
            <a:avLst/>
          </a:prstGeom>
        </p:spPr>
        <p:txBody>
          <a:bodyPr vert="horz" wrap="square" lIns="0" tIns="12700" rIns="0" bIns="0" rtlCol="0">
            <a:spAutoFit/>
          </a:bodyPr>
          <a:lstStyle/>
          <a:p>
            <a:pPr marL="49530" marR="5080" algn="ctr">
              <a:lnSpc>
                <a:spcPct val="100000"/>
              </a:lnSpc>
              <a:spcBef>
                <a:spcPts val="100"/>
              </a:spcBef>
            </a:pPr>
            <a:r>
              <a:rPr lang="pl-PL" spc="370" dirty="0"/>
              <a:t>Dziękujemy</a:t>
            </a:r>
            <a:r>
              <a:rPr spc="390" dirty="0"/>
              <a:t>!</a:t>
            </a:r>
          </a:p>
          <a:p>
            <a:pPr marL="36830" algn="ctr">
              <a:lnSpc>
                <a:spcPct val="100000"/>
              </a:lnSpc>
            </a:pPr>
            <a:r>
              <a:rPr spc="13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2"/>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screen">
              <a:extLst>
                <a:ext uri="{28A0092B-C50C-407E-A947-70E740481C1C}">
                  <a14:useLocalDpi xmlns:a14="http://schemas.microsoft.com/office/drawing/2010/main"/>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screen">
              <a:extLst>
                <a:ext uri="{28A0092B-C50C-407E-A947-70E740481C1C}">
                  <a14:useLocalDpi xmlns:a14="http://schemas.microsoft.com/office/drawing/2010/main"/>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a16="http://schemas.microsoft.com/office/drawing/2014/main" id="{11DD988D-6C8A-A038-2C2A-29ECC74DF51F}"/>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46" name="Picture 45" descr="Graphical user interface, text, application&#10;&#10;Description automatically generated">
            <a:extLst>
              <a:ext uri="{FF2B5EF4-FFF2-40B4-BE49-F238E27FC236}">
                <a16:creationId xmlns:a16="http://schemas.microsoft.com/office/drawing/2014/main" id="{1C7E6944-26CA-2ECB-CE14-11218D9CF6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3362" y="6274131"/>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1460486" y="3503878"/>
            <a:ext cx="2959113" cy="382156"/>
          </a:xfrm>
          <a:prstGeom prst="rect">
            <a:avLst/>
          </a:prstGeom>
        </p:spPr>
        <p:txBody>
          <a:bodyPr vert="horz" wrap="square" lIns="0" tIns="12700" rIns="0" bIns="0" rtlCol="0">
            <a:spAutoFit/>
          </a:bodyPr>
          <a:lstStyle/>
          <a:p>
            <a:pPr marL="12700">
              <a:lnSpc>
                <a:spcPct val="100000"/>
              </a:lnSpc>
              <a:spcBef>
                <a:spcPts val="100"/>
              </a:spcBef>
            </a:pPr>
            <a:r>
              <a:rPr lang="pl-PL" sz="2400" b="0" spc="140" dirty="0">
                <a:solidFill>
                  <a:srgbClr val="1D1D1B"/>
                </a:solidFill>
                <a:latin typeface="Trebuchet MS"/>
                <a:cs typeface="Trebuchet MS"/>
              </a:rPr>
              <a:t>Kultura uliczna</a:t>
            </a:r>
            <a:endParaRPr sz="2400" dirty="0">
              <a:latin typeface="Trebuchet MS"/>
              <a:cs typeface="Trebuchet MS"/>
            </a:endParaRPr>
          </a:p>
        </p:txBody>
      </p:sp>
      <p:sp>
        <p:nvSpPr>
          <p:cNvPr id="6" name="object 6"/>
          <p:cNvSpPr txBox="1"/>
          <p:nvPr/>
        </p:nvSpPr>
        <p:spPr>
          <a:xfrm>
            <a:off x="1460487" y="3862021"/>
            <a:ext cx="6226175" cy="3081020"/>
          </a:xfrm>
          <a:prstGeom prst="rect">
            <a:avLst/>
          </a:prstGeom>
        </p:spPr>
        <p:txBody>
          <a:bodyPr vert="horz" wrap="square" lIns="0" tIns="12700" rIns="0" bIns="0" rtlCol="0">
            <a:spAutoFit/>
          </a:bodyPr>
          <a:lstStyle/>
          <a:p>
            <a:pPr marL="12700">
              <a:lnSpc>
                <a:spcPct val="100000"/>
              </a:lnSpc>
              <a:spcBef>
                <a:spcPts val="100"/>
              </a:spcBef>
            </a:pPr>
            <a:r>
              <a:rPr lang="pl-PL" sz="2100" i="1" spc="-40" dirty="0">
                <a:solidFill>
                  <a:srgbClr val="1D1D1B"/>
                </a:solidFill>
                <a:latin typeface="Arial"/>
                <a:cs typeface="Arial"/>
              </a:rPr>
              <a:t>Siła kreatywna miasta</a:t>
            </a:r>
            <a:endParaRPr sz="2100" dirty="0">
              <a:latin typeface="Arial"/>
              <a:cs typeface="Arial"/>
            </a:endParaRPr>
          </a:p>
          <a:p>
            <a:pPr marL="12700" marR="5080">
              <a:lnSpc>
                <a:spcPct val="100000"/>
              </a:lnSpc>
              <a:spcBef>
                <a:spcPts val="2100"/>
              </a:spcBef>
            </a:pPr>
            <a:r>
              <a:rPr lang="pl-PL" sz="1800" spc="-50" dirty="0">
                <a:solidFill>
                  <a:srgbClr val="1D1D1B"/>
                </a:solidFill>
                <a:latin typeface="Trebuchet MS"/>
                <a:cs typeface="Trebuchet MS"/>
              </a:rPr>
              <a:t>Popularne style centrów miejskich. Jest to spojrzenie na ulice jako na przestrzenie wspólne, powstałe dla </a:t>
            </a:r>
            <a:r>
              <a:rPr lang="pl-PL" spc="-50" dirty="0">
                <a:solidFill>
                  <a:srgbClr val="1D1D1B"/>
                </a:solidFill>
                <a:latin typeface="Trebuchet MS"/>
                <a:cs typeface="Trebuchet MS"/>
              </a:rPr>
              <a:t>pożytku </a:t>
            </a:r>
            <a:r>
              <a:rPr lang="pl-PL" sz="1800" spc="-50" dirty="0">
                <a:solidFill>
                  <a:srgbClr val="1D1D1B"/>
                </a:solidFill>
                <a:latin typeface="Trebuchet MS"/>
                <a:cs typeface="Trebuchet MS"/>
              </a:rPr>
              <a:t>wszystkich, którzy z nich korzystają. Kultura uliczna kwitnie w centrach dużych miast. W tych miejscach kultura ulicy rodzi się i stamtąd się rozprzestrzenia. Jest nowoczesna, zawsze przesuwa granice każdej idei, czy to mody, sztuki, designu, muzyki czy sportu. To twórcze siły w mieście</a:t>
            </a:r>
            <a:r>
              <a:rPr lang="en-US" sz="1800" spc="-135" dirty="0">
                <a:solidFill>
                  <a:srgbClr val="1D1D1B"/>
                </a:solidFill>
                <a:latin typeface="Trebuchet MS"/>
                <a:cs typeface="Trebuchet MS"/>
              </a:rPr>
              <a:t>.</a:t>
            </a:r>
            <a:endParaRPr lang="en-US" sz="1800" dirty="0">
              <a:latin typeface="Trebuchet MS"/>
              <a:cs typeface="Trebuchet MS"/>
            </a:endParaRPr>
          </a:p>
          <a:p>
            <a:pPr>
              <a:lnSpc>
                <a:spcPct val="100000"/>
              </a:lnSpc>
              <a:spcBef>
                <a:spcPts val="10"/>
              </a:spcBef>
            </a:pPr>
            <a:endParaRPr lang="en-US" sz="1850" dirty="0">
              <a:latin typeface="Trebuchet MS"/>
              <a:cs typeface="Trebuchet MS"/>
            </a:endParaRPr>
          </a:p>
          <a:p>
            <a:pPr marL="12700">
              <a:lnSpc>
                <a:spcPct val="100000"/>
              </a:lnSpc>
            </a:pPr>
            <a:r>
              <a:rPr sz="1800" b="1" dirty="0">
                <a:solidFill>
                  <a:srgbClr val="1D1D1B"/>
                </a:solidFill>
                <a:latin typeface="Trebuchet MS"/>
                <a:cs typeface="Trebuchet MS"/>
                <a:hlinkClick r:id="rId3"/>
              </a:rPr>
              <a:t>www.urbandictionary.com</a:t>
            </a:r>
            <a:endParaRPr sz="1800" dirty="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110615" cy="299720"/>
          </a:xfrm>
          <a:prstGeom prst="rect">
            <a:avLst/>
          </a:prstGeom>
        </p:spPr>
        <p:txBody>
          <a:bodyPr vert="horz" wrap="square" lIns="0" tIns="12700" rIns="0" bIns="0" rtlCol="0">
            <a:spAutoFit/>
          </a:bodyPr>
          <a:lstStyle/>
          <a:p>
            <a:pPr marL="12700">
              <a:lnSpc>
                <a:spcPct val="100000"/>
              </a:lnSpc>
              <a:spcBef>
                <a:spcPts val="100"/>
              </a:spcBef>
            </a:pPr>
            <a:r>
              <a:rPr lang="pl-PL" sz="1800" b="1" spc="20" dirty="0">
                <a:solidFill>
                  <a:srgbClr val="FFFFFF"/>
                </a:solidFill>
                <a:latin typeface="Trebuchet MS"/>
                <a:cs typeface="Trebuchet MS"/>
              </a:rPr>
              <a:t>Definicja</a:t>
            </a:r>
            <a:endParaRPr sz="1800" dirty="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625" cy="6983095"/>
            <a:chOff x="0" y="789607"/>
            <a:chExt cx="6143625" cy="6983095"/>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2018334"/>
              <a:ext cx="4534331" cy="5754065"/>
            </a:xfrm>
            <a:prstGeom prst="rect">
              <a:avLst/>
            </a:prstGeom>
          </p:spPr>
        </p:pic>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359201" y="4550897"/>
            <a:ext cx="3490595" cy="2660985"/>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1D1D1B"/>
                </a:solidFill>
                <a:latin typeface="Trebuchet MS"/>
                <a:cs typeface="Trebuchet MS"/>
              </a:rPr>
              <a:t>“</a:t>
            </a:r>
            <a:r>
              <a:rPr lang="pl-PL" sz="1800" spc="-45" dirty="0">
                <a:solidFill>
                  <a:srgbClr val="1D1D1B"/>
                </a:solidFill>
                <a:latin typeface="Trebuchet MS"/>
                <a:cs typeface="Trebuchet MS"/>
              </a:rPr>
              <a:t>Każdy ma swoją własną </a:t>
            </a:r>
            <a:r>
              <a:rPr lang="pl-PL" spc="-45" dirty="0">
                <a:solidFill>
                  <a:srgbClr val="1D1D1B"/>
                </a:solidFill>
                <a:latin typeface="Trebuchet MS"/>
                <a:cs typeface="Trebuchet MS"/>
              </a:rPr>
              <a:t>obszar</a:t>
            </a:r>
            <a:r>
              <a:rPr lang="pl-PL" sz="1800" spc="-45" dirty="0">
                <a:solidFill>
                  <a:srgbClr val="1D1D1B"/>
                </a:solidFill>
                <a:latin typeface="Trebuchet MS"/>
                <a:cs typeface="Trebuchet MS"/>
              </a:rPr>
              <a:t> do przedstawiania kultury ulicznej; wspólną płaszczyzną jest wyznawanie tej samej wartości: oryginalność, kreatywność, różnorodność i elastyczność</a:t>
            </a:r>
            <a:r>
              <a:rPr sz="1800" spc="-90" dirty="0">
                <a:solidFill>
                  <a:srgbClr val="1D1D1B"/>
                </a:solidFill>
                <a:latin typeface="Trebuchet MS"/>
                <a:cs typeface="Trebuchet MS"/>
              </a:rPr>
              <a:t>”.</a:t>
            </a:r>
            <a:endParaRPr sz="1800" dirty="0">
              <a:latin typeface="Trebuchet MS"/>
              <a:cs typeface="Trebuchet MS"/>
            </a:endParaRPr>
          </a:p>
          <a:p>
            <a:pPr>
              <a:lnSpc>
                <a:spcPct val="100000"/>
              </a:lnSpc>
            </a:pPr>
            <a:endParaRPr sz="1900" dirty="0">
              <a:latin typeface="Trebuchet MS"/>
              <a:cs typeface="Trebuchet MS"/>
            </a:endParaRPr>
          </a:p>
          <a:p>
            <a:pPr marL="12700" marR="308610" indent="-635">
              <a:lnSpc>
                <a:spcPct val="97700"/>
              </a:lnSpc>
            </a:pPr>
            <a:r>
              <a:rPr sz="1800" b="1" spc="30" dirty="0">
                <a:solidFill>
                  <a:srgbClr val="1D1D1B"/>
                </a:solidFill>
                <a:latin typeface="Trebuchet MS"/>
                <a:cs typeface="Trebuchet MS"/>
              </a:rPr>
              <a:t>Zaliwa</a:t>
            </a:r>
            <a:r>
              <a:rPr sz="1800" b="1" spc="-55" dirty="0">
                <a:solidFill>
                  <a:srgbClr val="1D1D1B"/>
                </a:solidFill>
                <a:latin typeface="Trebuchet MS"/>
                <a:cs typeface="Trebuchet MS"/>
              </a:rPr>
              <a:t> </a:t>
            </a:r>
            <a:r>
              <a:rPr sz="1800" b="1" spc="55" dirty="0">
                <a:solidFill>
                  <a:srgbClr val="1D1D1B"/>
                </a:solidFill>
                <a:latin typeface="Trebuchet MS"/>
                <a:cs typeface="Trebuchet MS"/>
              </a:rPr>
              <a:t>Musaba,</a:t>
            </a:r>
            <a:r>
              <a:rPr sz="1800" b="1" spc="-50" dirty="0">
                <a:solidFill>
                  <a:srgbClr val="1D1D1B"/>
                </a:solidFill>
                <a:latin typeface="Trebuchet MS"/>
                <a:cs typeface="Trebuchet MS"/>
              </a:rPr>
              <a:t> </a:t>
            </a:r>
            <a:r>
              <a:rPr sz="1400" spc="-80" dirty="0">
                <a:solidFill>
                  <a:srgbClr val="1D1D1B"/>
                </a:solidFill>
                <a:latin typeface="Trebuchet MS"/>
                <a:cs typeface="Trebuchet MS"/>
              </a:rPr>
              <a:t>https://odyssey.an- </a:t>
            </a:r>
            <a:r>
              <a:rPr sz="1400" spc="-405" dirty="0">
                <a:solidFill>
                  <a:srgbClr val="1D1D1B"/>
                </a:solidFill>
                <a:latin typeface="Trebuchet MS"/>
                <a:cs typeface="Trebuchet MS"/>
              </a:rPr>
              <a:t> </a:t>
            </a:r>
            <a:r>
              <a:rPr sz="1400" spc="-70" dirty="0">
                <a:solidFill>
                  <a:srgbClr val="1D1D1B"/>
                </a:solidFill>
                <a:latin typeface="Trebuchet MS"/>
                <a:cs typeface="Trebuchet MS"/>
              </a:rPr>
              <a:t>tiochsb.edu/features/sb-local/street-cul- </a:t>
            </a:r>
            <a:r>
              <a:rPr sz="1400" spc="-65" dirty="0">
                <a:solidFill>
                  <a:srgbClr val="1D1D1B"/>
                </a:solidFill>
                <a:latin typeface="Trebuchet MS"/>
                <a:cs typeface="Trebuchet MS"/>
              </a:rPr>
              <a:t> </a:t>
            </a:r>
            <a:r>
              <a:rPr sz="1400" spc="-40" dirty="0">
                <a:solidFill>
                  <a:srgbClr val="1D1D1B"/>
                </a:solidFill>
                <a:latin typeface="Trebuchet MS"/>
                <a:cs typeface="Trebuchet MS"/>
              </a:rPr>
              <a:t>ture-an-emerging-movement/</a:t>
            </a:r>
            <a:endParaRPr sz="1400" dirty="0">
              <a:latin typeface="Trebuchet MS"/>
              <a:cs typeface="Trebuchet MS"/>
            </a:endParaRPr>
          </a:p>
        </p:txBody>
      </p:sp>
      <p:sp>
        <p:nvSpPr>
          <p:cNvPr id="7" name="object 7"/>
          <p:cNvSpPr txBox="1"/>
          <p:nvPr/>
        </p:nvSpPr>
        <p:spPr>
          <a:xfrm>
            <a:off x="1593241" y="2002786"/>
            <a:ext cx="4131310" cy="1122680"/>
          </a:xfrm>
          <a:prstGeom prst="rect">
            <a:avLst/>
          </a:prstGeom>
        </p:spPr>
        <p:txBody>
          <a:bodyPr vert="horz" wrap="square" lIns="0" tIns="12700" rIns="0" bIns="0" rtlCol="0">
            <a:spAutoFit/>
          </a:bodyPr>
          <a:lstStyle/>
          <a:p>
            <a:pPr marL="12700" marR="5080">
              <a:lnSpc>
                <a:spcPct val="100000"/>
              </a:lnSpc>
              <a:spcBef>
                <a:spcPts val="100"/>
              </a:spcBef>
            </a:pPr>
            <a:r>
              <a:rPr lang="pl-PL" sz="1800" spc="-65" dirty="0">
                <a:solidFill>
                  <a:srgbClr val="FFFFFF"/>
                </a:solidFill>
                <a:latin typeface="Trebuchet MS"/>
                <a:cs typeface="Trebuchet MS"/>
              </a:rPr>
              <a:t>Kultura ulicy wiąże się z tożsamością subkulturową- wyrażoną między innymi poprzez sztukę, wspólnotę, modę, język, muzykę, sport itp.</a:t>
            </a:r>
            <a:endParaRPr sz="1800" dirty="0">
              <a:latin typeface="Trebuchet MS"/>
              <a:cs typeface="Trebuchet MS"/>
            </a:endParaRPr>
          </a:p>
        </p:txBody>
      </p:sp>
      <p:sp>
        <p:nvSpPr>
          <p:cNvPr id="8" name="object 8"/>
          <p:cNvSpPr txBox="1">
            <a:spLocks noGrp="1"/>
          </p:cNvSpPr>
          <p:nvPr>
            <p:ph type="title"/>
          </p:nvPr>
        </p:nvSpPr>
        <p:spPr>
          <a:xfrm>
            <a:off x="1616000" y="1056673"/>
            <a:ext cx="3413200" cy="382156"/>
          </a:xfrm>
          <a:prstGeom prst="rect">
            <a:avLst/>
          </a:prstGeom>
        </p:spPr>
        <p:txBody>
          <a:bodyPr vert="horz" wrap="square" lIns="0" tIns="12700" rIns="0" bIns="0" rtlCol="0">
            <a:spAutoFit/>
          </a:bodyPr>
          <a:lstStyle/>
          <a:p>
            <a:pPr marL="12700">
              <a:lnSpc>
                <a:spcPct val="100000"/>
              </a:lnSpc>
              <a:spcBef>
                <a:spcPts val="100"/>
              </a:spcBef>
            </a:pPr>
            <a:r>
              <a:rPr lang="pl-PL" sz="2400" b="0" spc="140" dirty="0">
                <a:solidFill>
                  <a:srgbClr val="FFFFFF"/>
                </a:solidFill>
                <a:latin typeface="Trebuchet MS"/>
                <a:cs typeface="Trebuchet MS"/>
              </a:rPr>
              <a:t>Kultura  uliczna</a:t>
            </a:r>
            <a:endParaRPr sz="2400" dirty="0">
              <a:latin typeface="Trebuchet MS"/>
              <a:cs typeface="Trebuchet MS"/>
            </a:endParaRPr>
          </a:p>
        </p:txBody>
      </p:sp>
      <p:sp>
        <p:nvSpPr>
          <p:cNvPr id="9" name="object 9"/>
          <p:cNvSpPr txBox="1"/>
          <p:nvPr/>
        </p:nvSpPr>
        <p:spPr>
          <a:xfrm>
            <a:off x="1616000" y="1414815"/>
            <a:ext cx="3565600" cy="345440"/>
          </a:xfrm>
          <a:prstGeom prst="rect">
            <a:avLst/>
          </a:prstGeom>
        </p:spPr>
        <p:txBody>
          <a:bodyPr vert="horz" wrap="square" lIns="0" tIns="12700" rIns="0" bIns="0" rtlCol="0">
            <a:spAutoFit/>
          </a:bodyPr>
          <a:lstStyle/>
          <a:p>
            <a:pPr marL="12700">
              <a:lnSpc>
                <a:spcPct val="100000"/>
              </a:lnSpc>
              <a:spcBef>
                <a:spcPts val="100"/>
              </a:spcBef>
            </a:pPr>
            <a:r>
              <a:rPr lang="pl-PL" sz="2100" i="1" spc="-105" dirty="0">
                <a:solidFill>
                  <a:srgbClr val="FFFFFF"/>
                </a:solidFill>
                <a:latin typeface="Arial"/>
                <a:cs typeface="Arial"/>
              </a:rPr>
              <a:t>Kwestia tożsamości</a:t>
            </a:r>
            <a:endParaRPr sz="2100" dirty="0">
              <a:latin typeface="Arial"/>
              <a:cs typeface="Arial"/>
            </a:endParaRPr>
          </a:p>
        </p:txBody>
      </p:sp>
      <p:sp>
        <p:nvSpPr>
          <p:cNvPr id="10" name="object 10"/>
          <p:cNvSpPr txBox="1"/>
          <p:nvPr/>
        </p:nvSpPr>
        <p:spPr>
          <a:xfrm>
            <a:off x="6928048" y="1373385"/>
            <a:ext cx="1898014" cy="1945639"/>
          </a:xfrm>
          <a:prstGeom prst="rect">
            <a:avLst/>
          </a:prstGeom>
        </p:spPr>
        <p:txBody>
          <a:bodyPr vert="horz" wrap="square" lIns="0" tIns="12700" rIns="0" bIns="0" rtlCol="0">
            <a:spAutoFit/>
          </a:bodyPr>
          <a:lstStyle/>
          <a:p>
            <a:pPr marL="12700" marR="5080">
              <a:lnSpc>
                <a:spcPct val="100000"/>
              </a:lnSpc>
              <a:spcBef>
                <a:spcPts val="100"/>
              </a:spcBef>
            </a:pPr>
            <a:r>
              <a:rPr lang="pl-PL" sz="2100" i="1" spc="-100" dirty="0">
                <a:solidFill>
                  <a:srgbClr val="1D1D1B"/>
                </a:solidFill>
                <a:latin typeface="Arial"/>
                <a:cs typeface="Arial"/>
              </a:rPr>
              <a:t>Kultura ulicy to święto  wspólnoty, kreatywności, niezależności </a:t>
            </a:r>
            <a:br>
              <a:rPr lang="pl-PL" sz="2100" i="1" spc="-100" dirty="0">
                <a:solidFill>
                  <a:srgbClr val="1D1D1B"/>
                </a:solidFill>
                <a:latin typeface="Arial"/>
                <a:cs typeface="Arial"/>
              </a:rPr>
            </a:br>
            <a:r>
              <a:rPr lang="pl-PL" sz="2100" i="1" spc="-100" dirty="0">
                <a:solidFill>
                  <a:srgbClr val="1D1D1B"/>
                </a:solidFill>
                <a:latin typeface="Arial"/>
                <a:cs typeface="Arial"/>
              </a:rPr>
              <a:t>i osiągnięć</a:t>
            </a:r>
            <a:r>
              <a:rPr sz="2100" i="1" spc="-70" dirty="0">
                <a:solidFill>
                  <a:srgbClr val="1D1D1B"/>
                </a:solidFill>
                <a:latin typeface="Arial"/>
                <a:cs typeface="Arial"/>
              </a:rPr>
              <a:t>.</a:t>
            </a:r>
            <a:endParaRPr sz="2100" dirty="0">
              <a:latin typeface="Arial"/>
              <a:cs typeface="Arial"/>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3" y="789622"/>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a:p>
          </p:txBody>
        </p:sp>
      </p:grpSp>
      <p:sp>
        <p:nvSpPr>
          <p:cNvPr id="5" name="object 5"/>
          <p:cNvSpPr txBox="1"/>
          <p:nvPr/>
        </p:nvSpPr>
        <p:spPr>
          <a:xfrm>
            <a:off x="1727088" y="1764351"/>
            <a:ext cx="4334510" cy="3067506"/>
          </a:xfrm>
          <a:prstGeom prst="rect">
            <a:avLst/>
          </a:prstGeom>
        </p:spPr>
        <p:txBody>
          <a:bodyPr vert="horz" wrap="square" lIns="0" tIns="12700" rIns="0" bIns="0" rtlCol="0">
            <a:spAutoFit/>
          </a:bodyPr>
          <a:lstStyle/>
          <a:p>
            <a:pPr marL="12700" marR="20955">
              <a:lnSpc>
                <a:spcPct val="100000"/>
              </a:lnSpc>
              <a:spcBef>
                <a:spcPts val="100"/>
              </a:spcBef>
            </a:pPr>
            <a:r>
              <a:rPr lang="pl-PL" sz="1800" spc="-70" dirty="0">
                <a:solidFill>
                  <a:srgbClr val="1D1D1B"/>
                </a:solidFill>
                <a:latin typeface="Trebuchet MS"/>
                <a:cs typeface="Trebuchet MS"/>
              </a:rPr>
              <a:t>Kiedy mówimy  o kulturze ulicznej, przychodzą na myśl takie rzeczy jak kultura miejska, czy urbanizacja: „szybkie tempo życia, ograniczona przestrzeń, dynamika międzykulturowa w świecie rozwiniętym,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a także dynamika wieloklasowa</a:t>
            </a:r>
            <a:r>
              <a:rPr lang="pl-PL" spc="-70" dirty="0">
                <a:solidFill>
                  <a:srgbClr val="1D1D1B"/>
                </a:solidFill>
                <a:latin typeface="Trebuchet MS"/>
                <a:cs typeface="Trebuchet MS"/>
              </a:rPr>
              <a:t> na skalę globalną’</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sz="1800" b="1" spc="30" dirty="0">
                <a:solidFill>
                  <a:srgbClr val="1D1D1B"/>
                </a:solidFill>
                <a:latin typeface="Trebuchet MS"/>
                <a:cs typeface="Trebuchet MS"/>
              </a:rPr>
              <a:t>Zaliwa </a:t>
            </a:r>
            <a:r>
              <a:rPr sz="1800" b="1" spc="55" dirty="0">
                <a:solidFill>
                  <a:srgbClr val="1D1D1B"/>
                </a:solidFill>
                <a:latin typeface="Trebuchet MS"/>
                <a:cs typeface="Trebuchet MS"/>
              </a:rPr>
              <a:t>Musaba, </a:t>
            </a:r>
            <a:r>
              <a:rPr sz="1800" b="1" spc="-5" dirty="0">
                <a:solidFill>
                  <a:srgbClr val="1D1D1B"/>
                </a:solidFill>
                <a:latin typeface="Trebuchet MS"/>
                <a:cs typeface="Trebuchet MS"/>
              </a:rPr>
              <a:t>https://odyssey.an- </a:t>
            </a:r>
            <a:r>
              <a:rPr sz="1800" b="1" dirty="0">
                <a:solidFill>
                  <a:srgbClr val="1D1D1B"/>
                </a:solidFill>
                <a:latin typeface="Trebuchet MS"/>
                <a:cs typeface="Trebuchet MS"/>
              </a:rPr>
              <a:t> </a:t>
            </a:r>
            <a:r>
              <a:rPr sz="1800" b="1" spc="-5" dirty="0">
                <a:solidFill>
                  <a:srgbClr val="1D1D1B"/>
                </a:solidFill>
                <a:latin typeface="Trebuchet MS"/>
                <a:cs typeface="Trebuchet MS"/>
              </a:rPr>
              <a:t>tiochsb.edu/featu</a:t>
            </a:r>
            <a:r>
              <a:rPr sz="1800" b="1" spc="-25" dirty="0">
                <a:solidFill>
                  <a:srgbClr val="1D1D1B"/>
                </a:solidFill>
                <a:latin typeface="Trebuchet MS"/>
                <a:cs typeface="Trebuchet MS"/>
              </a:rPr>
              <a:t>r</a:t>
            </a:r>
            <a:r>
              <a:rPr sz="1800" b="1" spc="-5" dirty="0">
                <a:solidFill>
                  <a:srgbClr val="1D1D1B"/>
                </a:solidFill>
                <a:latin typeface="Trebuchet MS"/>
                <a:cs typeface="Trebuchet MS"/>
              </a:rPr>
              <a:t>es/sb-local/st</a:t>
            </a:r>
            <a:r>
              <a:rPr sz="1800" b="1" spc="-25" dirty="0">
                <a:solidFill>
                  <a:srgbClr val="1D1D1B"/>
                </a:solidFill>
                <a:latin typeface="Trebuchet MS"/>
                <a:cs typeface="Trebuchet MS"/>
              </a:rPr>
              <a:t>r</a:t>
            </a:r>
            <a:r>
              <a:rPr sz="1800" b="1" spc="-35" dirty="0">
                <a:solidFill>
                  <a:srgbClr val="1D1D1B"/>
                </a:solidFill>
                <a:latin typeface="Trebuchet MS"/>
                <a:cs typeface="Trebuchet MS"/>
              </a:rPr>
              <a:t>eet-cul</a:t>
            </a:r>
            <a:r>
              <a:rPr sz="1800" b="1" spc="-55" dirty="0">
                <a:solidFill>
                  <a:srgbClr val="1D1D1B"/>
                </a:solidFill>
                <a:latin typeface="Trebuchet MS"/>
                <a:cs typeface="Trebuchet MS"/>
              </a:rPr>
              <a:t>-  </a:t>
            </a:r>
            <a:r>
              <a:rPr sz="1800" b="1" spc="10" dirty="0">
                <a:solidFill>
                  <a:srgbClr val="1D1D1B"/>
                </a:solidFill>
                <a:latin typeface="Trebuchet MS"/>
                <a:cs typeface="Trebuchet MS"/>
              </a:rPr>
              <a:t>ture-an-emerging-movement/</a:t>
            </a:r>
            <a:endParaRPr sz="1800" dirty="0">
              <a:latin typeface="Trebuchet MS"/>
              <a:cs typeface="Trebuchet MS"/>
            </a:endParaRPr>
          </a:p>
        </p:txBody>
      </p:sp>
      <p:sp>
        <p:nvSpPr>
          <p:cNvPr id="6" name="object 6"/>
          <p:cNvSpPr txBox="1">
            <a:spLocks noGrp="1"/>
          </p:cNvSpPr>
          <p:nvPr>
            <p:ph type="title"/>
          </p:nvPr>
        </p:nvSpPr>
        <p:spPr>
          <a:xfrm>
            <a:off x="1736426" y="1195226"/>
            <a:ext cx="4130973" cy="391160"/>
          </a:xfrm>
          <a:prstGeom prst="rect">
            <a:avLst/>
          </a:prstGeom>
        </p:spPr>
        <p:txBody>
          <a:bodyPr vert="horz" wrap="square" lIns="0" tIns="12700" rIns="0" bIns="0" rtlCol="0">
            <a:spAutoFit/>
          </a:bodyPr>
          <a:lstStyle/>
          <a:p>
            <a:pPr marL="12700">
              <a:lnSpc>
                <a:spcPct val="100000"/>
              </a:lnSpc>
              <a:spcBef>
                <a:spcPts val="100"/>
              </a:spcBef>
            </a:pPr>
            <a:r>
              <a:rPr lang="pl-PL" sz="2400" b="0" spc="100" dirty="0">
                <a:solidFill>
                  <a:srgbClr val="030304"/>
                </a:solidFill>
                <a:latin typeface="Trebuchet MS"/>
                <a:cs typeface="Trebuchet MS"/>
              </a:rPr>
              <a:t>Urbanizacja Kultury</a:t>
            </a:r>
            <a:endParaRPr sz="2400" dirty="0">
              <a:latin typeface="Trebuchet MS"/>
              <a:cs typeface="Trebuchet MS"/>
            </a:endParaRPr>
          </a:p>
        </p:txBody>
      </p:sp>
      <p:sp>
        <p:nvSpPr>
          <p:cNvPr id="7" name="object 7"/>
          <p:cNvSpPr txBox="1"/>
          <p:nvPr/>
        </p:nvSpPr>
        <p:spPr>
          <a:xfrm>
            <a:off x="862265" y="9002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FFFFFF"/>
                </a:solidFill>
                <a:latin typeface="Trebuchet MS"/>
                <a:cs typeface="Trebuchet MS"/>
              </a:rPr>
              <a:t>Photo</a:t>
            </a:r>
            <a:r>
              <a:rPr sz="1000" spc="-35" dirty="0">
                <a:solidFill>
                  <a:srgbClr val="FFFFFF"/>
                </a:solidFill>
                <a:latin typeface="Trebuchet MS"/>
                <a:cs typeface="Trebuchet MS"/>
              </a:rPr>
              <a:t> </a:t>
            </a:r>
            <a:r>
              <a:rPr sz="1000" spc="-30" dirty="0">
                <a:solidFill>
                  <a:srgbClr val="FFFFFF"/>
                </a:solidFill>
                <a:latin typeface="Trebuchet MS"/>
                <a:cs typeface="Trebuchet MS"/>
              </a:rPr>
              <a:t>by </a:t>
            </a:r>
            <a:r>
              <a:rPr sz="1000" spc="-5" dirty="0">
                <a:solidFill>
                  <a:srgbClr val="FFFFFF"/>
                </a:solidFill>
                <a:latin typeface="Trebuchet MS"/>
                <a:cs typeface="Trebuchet MS"/>
              </a:rPr>
              <a:t>Rohan</a:t>
            </a:r>
            <a:r>
              <a:rPr sz="1000" spc="-30" dirty="0">
                <a:solidFill>
                  <a:srgbClr val="FFFFFF"/>
                </a:solidFill>
                <a:latin typeface="Trebuchet MS"/>
                <a:cs typeface="Trebuchet MS"/>
              </a:rPr>
              <a:t> </a:t>
            </a:r>
            <a:r>
              <a:rPr sz="1000" spc="-25" dirty="0">
                <a:solidFill>
                  <a:srgbClr val="FFFFFF"/>
                </a:solidFill>
                <a:latin typeface="Trebuchet MS"/>
                <a:cs typeface="Trebuchet MS"/>
              </a:rPr>
              <a:t>Reddy</a:t>
            </a:r>
            <a:r>
              <a:rPr sz="1000" spc="-35" dirty="0">
                <a:solidFill>
                  <a:srgbClr val="FFFFFF"/>
                </a:solidFill>
                <a:latin typeface="Trebuchet MS"/>
                <a:cs typeface="Trebuchet MS"/>
              </a:rPr>
              <a:t> </a:t>
            </a:r>
            <a:r>
              <a:rPr sz="1000" spc="10" dirty="0">
                <a:solidFill>
                  <a:srgbClr val="FFFFFF"/>
                </a:solidFill>
                <a:latin typeface="Trebuchet MS"/>
                <a:cs typeface="Trebuchet MS"/>
              </a:rPr>
              <a:t>on</a:t>
            </a:r>
            <a:r>
              <a:rPr sz="1000" spc="-30" dirty="0">
                <a:solidFill>
                  <a:srgbClr val="FFFFFF"/>
                </a:solidFill>
                <a:latin typeface="Trebuchet MS"/>
                <a:cs typeface="Trebuchet MS"/>
              </a:rPr>
              <a:t> </a:t>
            </a:r>
            <a:r>
              <a:rPr sz="1000"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8248105" y="440234"/>
              <a:ext cx="1400112" cy="1261512"/>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152119" y="1637068"/>
              <a:ext cx="1521894" cy="1507791"/>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8178914" y="4517681"/>
              <a:ext cx="331812" cy="145572"/>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8387664" y="4436579"/>
              <a:ext cx="92697" cy="112536"/>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8977473" y="4435969"/>
              <a:ext cx="188954" cy="227267"/>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8304682" y="3013570"/>
              <a:ext cx="107772" cy="101828"/>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8611310" y="3036023"/>
              <a:ext cx="107772" cy="40131"/>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8309402" y="2891079"/>
              <a:ext cx="373518" cy="160489"/>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8314975" y="2936915"/>
              <a:ext cx="108620" cy="82613"/>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8468374" y="3297212"/>
              <a:ext cx="172400" cy="158902"/>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8340382" y="2131453"/>
              <a:ext cx="375729" cy="926295"/>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6282278" y="4408957"/>
              <a:ext cx="215510" cy="253971"/>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6610629" y="4491151"/>
              <a:ext cx="312068" cy="163258"/>
            </a:xfrm>
            <a:prstGeom prst="rect">
              <a:avLst/>
            </a:prstGeom>
          </p:spPr>
        </p:pic>
        <p:pic>
          <p:nvPicPr>
            <p:cNvPr id="31" name="object 31"/>
            <p:cNvPicPr/>
            <p:nvPr/>
          </p:nvPicPr>
          <p:blipFill>
            <a:blip r:embed="rId20" cstate="screen">
              <a:extLst>
                <a:ext uri="{28A0092B-C50C-407E-A947-70E740481C1C}">
                  <a14:useLocalDpi xmlns:a14="http://schemas.microsoft.com/office/drawing/2010/main"/>
                </a:ext>
              </a:extLst>
            </a:blip>
            <a:stretch>
              <a:fillRect/>
            </a:stretch>
          </p:blipFill>
          <p:spPr>
            <a:xfrm>
              <a:off x="6175774" y="1859076"/>
              <a:ext cx="567574" cy="2653792"/>
            </a:xfrm>
            <a:prstGeom prst="rect">
              <a:avLst/>
            </a:prstGeom>
          </p:spPr>
        </p:pic>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6424653" y="1623554"/>
              <a:ext cx="347658" cy="405455"/>
            </a:xfrm>
            <a:prstGeom prst="rect">
              <a:avLst/>
            </a:prstGeom>
          </p:spPr>
        </p:pic>
        <p:pic>
          <p:nvPicPr>
            <p:cNvPr id="33" name="object 33"/>
            <p:cNvPicPr/>
            <p:nvPr/>
          </p:nvPicPr>
          <p:blipFill>
            <a:blip r:embed="rId22" cstate="screen">
              <a:extLst>
                <a:ext uri="{28A0092B-C50C-407E-A947-70E740481C1C}">
                  <a14:useLocalDpi xmlns:a14="http://schemas.microsoft.com/office/drawing/2010/main"/>
                </a:ext>
              </a:extLst>
            </a:blip>
            <a:stretch>
              <a:fillRect/>
            </a:stretch>
          </p:blipFill>
          <p:spPr>
            <a:xfrm>
              <a:off x="6515386" y="1860143"/>
              <a:ext cx="61664" cy="87033"/>
            </a:xfrm>
            <a:prstGeom prst="rect">
              <a:avLst/>
            </a:prstGeom>
          </p:spPr>
        </p:pic>
        <p:pic>
          <p:nvPicPr>
            <p:cNvPr id="34" name="object 34"/>
            <p:cNvPicPr/>
            <p:nvPr/>
          </p:nvPicPr>
          <p:blipFill>
            <a:blip r:embed="rId23" cstate="screen">
              <a:extLst>
                <a:ext uri="{28A0092B-C50C-407E-A947-70E740481C1C}">
                  <a14:useLocalDpi xmlns:a14="http://schemas.microsoft.com/office/drawing/2010/main"/>
                </a:ext>
              </a:extLst>
            </a:blip>
            <a:stretch>
              <a:fillRect/>
            </a:stretch>
          </p:blipFill>
          <p:spPr>
            <a:xfrm>
              <a:off x="6700608" y="2193391"/>
              <a:ext cx="546443" cy="281927"/>
            </a:xfrm>
            <a:prstGeom prst="rect">
              <a:avLst/>
            </a:prstGeom>
          </p:spPr>
        </p:pic>
        <p:pic>
          <p:nvPicPr>
            <p:cNvPr id="35" name="object 35"/>
            <p:cNvPicPr/>
            <p:nvPr/>
          </p:nvPicPr>
          <p:blipFill>
            <a:blip r:embed="rId24" cstate="screen">
              <a:extLst>
                <a:ext uri="{28A0092B-C50C-407E-A947-70E740481C1C}">
                  <a14:useLocalDpi xmlns:a14="http://schemas.microsoft.com/office/drawing/2010/main"/>
                </a:ext>
              </a:extLst>
            </a:blip>
            <a:stretch>
              <a:fillRect/>
            </a:stretch>
          </p:blipFill>
          <p:spPr>
            <a:xfrm>
              <a:off x="7202767" y="2159762"/>
              <a:ext cx="273888" cy="96887"/>
            </a:xfrm>
            <a:prstGeom prst="rect">
              <a:avLst/>
            </a:prstGeom>
          </p:spPr>
        </p:pic>
        <p:pic>
          <p:nvPicPr>
            <p:cNvPr id="36" name="object 36"/>
            <p:cNvPicPr/>
            <p:nvPr/>
          </p:nvPicPr>
          <p:blipFill>
            <a:blip r:embed="rId25" cstate="screen">
              <a:extLst>
                <a:ext uri="{28A0092B-C50C-407E-A947-70E740481C1C}">
                  <a14:useLocalDpi xmlns:a14="http://schemas.microsoft.com/office/drawing/2010/main"/>
                </a:ext>
              </a:extLst>
            </a:blip>
            <a:stretch>
              <a:fillRect/>
            </a:stretch>
          </p:blipFill>
          <p:spPr>
            <a:xfrm>
              <a:off x="6365722" y="2113660"/>
              <a:ext cx="978446" cy="598613"/>
            </a:xfrm>
            <a:prstGeom prst="rect">
              <a:avLst/>
            </a:prstGeom>
          </p:spPr>
        </p:pic>
      </p:grpSp>
      <p:sp>
        <p:nvSpPr>
          <p:cNvPr id="37" name="object 37"/>
          <p:cNvSpPr txBox="1"/>
          <p:nvPr/>
        </p:nvSpPr>
        <p:spPr>
          <a:xfrm>
            <a:off x="1099812" y="1657049"/>
            <a:ext cx="4255135" cy="1470915"/>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lang="pl-PL" sz="1800" b="1" spc="-75" dirty="0">
                <a:solidFill>
                  <a:srgbClr val="1D1D1B"/>
                </a:solidFill>
                <a:latin typeface="Trebuchet MS"/>
                <a:cs typeface="Trebuchet MS"/>
              </a:rPr>
              <a:t>MODUŁ 1 ma na celu </a:t>
            </a:r>
            <a:r>
              <a:rPr lang="pl-PL" sz="1800" spc="-75" dirty="0">
                <a:solidFill>
                  <a:srgbClr val="1D1D1B"/>
                </a:solidFill>
                <a:latin typeface="Trebuchet MS"/>
                <a:cs typeface="Trebuchet MS"/>
              </a:rPr>
              <a:t>wgląd</a:t>
            </a:r>
            <a:br>
              <a:rPr lang="pl-PL" sz="1800" spc="-75" dirty="0">
                <a:solidFill>
                  <a:srgbClr val="1D1D1B"/>
                </a:solidFill>
                <a:latin typeface="Trebuchet MS"/>
                <a:cs typeface="Trebuchet MS"/>
              </a:rPr>
            </a:br>
            <a:r>
              <a:rPr lang="pl-PL" sz="1800" spc="-75" dirty="0">
                <a:solidFill>
                  <a:srgbClr val="1D1D1B"/>
                </a:solidFill>
                <a:latin typeface="Trebuchet MS"/>
                <a:cs typeface="Trebuchet MS"/>
              </a:rPr>
              <a:t>w zmieniającą się rzeczywistość kultury ulicznej powstającej w </a:t>
            </a:r>
            <a:r>
              <a:rPr lang="pl-PL" spc="-75" dirty="0">
                <a:solidFill>
                  <a:srgbClr val="1D1D1B"/>
                </a:solidFill>
                <a:latin typeface="Trebuchet MS"/>
                <a:cs typeface="Trebuchet MS"/>
              </a:rPr>
              <a:t>przestrzeni</a:t>
            </a:r>
            <a:r>
              <a:rPr lang="pl-PL" sz="1800" spc="-75" dirty="0">
                <a:solidFill>
                  <a:srgbClr val="1D1D1B"/>
                </a:solidFill>
                <a:latin typeface="Trebuchet MS"/>
                <a:cs typeface="Trebuchet MS"/>
              </a:rPr>
              <a:t> wielkich miast, ale jednocześnie kształtujących się indywidualnie dzięki kulturze danego kraju</a:t>
            </a:r>
            <a:endParaRPr sz="1800" dirty="0">
              <a:latin typeface="Trebuchet MS"/>
              <a:cs typeface="Trebuchet MS"/>
            </a:endParaRPr>
          </a:p>
        </p:txBody>
      </p:sp>
      <p:sp>
        <p:nvSpPr>
          <p:cNvPr id="38" name="object 38"/>
          <p:cNvSpPr txBox="1"/>
          <p:nvPr/>
        </p:nvSpPr>
        <p:spPr>
          <a:xfrm>
            <a:off x="1061737" y="3646323"/>
            <a:ext cx="4133215" cy="1120820"/>
          </a:xfrm>
          <a:prstGeom prst="rect">
            <a:avLst/>
          </a:prstGeom>
        </p:spPr>
        <p:txBody>
          <a:bodyPr vert="horz" wrap="square" lIns="0" tIns="12700" rIns="0" bIns="0" rtlCol="0">
            <a:spAutoFit/>
          </a:bodyPr>
          <a:lstStyle/>
          <a:p>
            <a:pPr marL="12700" marR="5080">
              <a:lnSpc>
                <a:spcPct val="100000"/>
              </a:lnSpc>
              <a:spcBef>
                <a:spcPts val="100"/>
              </a:spcBef>
            </a:pPr>
            <a:r>
              <a:rPr lang="pl-PL" sz="1800" spc="-60" dirty="0">
                <a:solidFill>
                  <a:srgbClr val="1D1D1B"/>
                </a:solidFill>
                <a:latin typeface="Trebuchet MS"/>
                <a:cs typeface="Trebuchet MS"/>
              </a:rPr>
              <a:t>Wybraliśmy dla ciebie zestaw zasobów odzwierciedlających złożoność fenomenu jakim jest kultura uliczna i jej związku </a:t>
            </a:r>
            <a:br>
              <a:rPr lang="pl-PL" sz="1800" spc="-60" dirty="0">
                <a:solidFill>
                  <a:srgbClr val="1D1D1B"/>
                </a:solidFill>
                <a:latin typeface="Trebuchet MS"/>
                <a:cs typeface="Trebuchet MS"/>
              </a:rPr>
            </a:br>
            <a:r>
              <a:rPr lang="pl-PL" sz="1800" spc="-60" dirty="0">
                <a:solidFill>
                  <a:srgbClr val="1D1D1B"/>
                </a:solidFill>
                <a:latin typeface="Trebuchet MS"/>
                <a:cs typeface="Trebuchet MS"/>
              </a:rPr>
              <a:t>z przedsiębiorczością.</a:t>
            </a:r>
            <a:endParaRPr sz="1800" dirty="0">
              <a:latin typeface="Trebuchet MS"/>
              <a:cs typeface="Trebuchet MS"/>
            </a:endParaRPr>
          </a:p>
        </p:txBody>
      </p:sp>
      <p:sp>
        <p:nvSpPr>
          <p:cNvPr id="39" name="object 39"/>
          <p:cNvSpPr txBox="1"/>
          <p:nvPr/>
        </p:nvSpPr>
        <p:spPr>
          <a:xfrm>
            <a:off x="5743928" y="5228282"/>
            <a:ext cx="3435985" cy="1120820"/>
          </a:xfrm>
          <a:prstGeom prst="rect">
            <a:avLst/>
          </a:prstGeom>
        </p:spPr>
        <p:txBody>
          <a:bodyPr vert="horz" wrap="square" lIns="0" tIns="12700" rIns="0" bIns="0" rtlCol="0">
            <a:spAutoFit/>
          </a:bodyPr>
          <a:lstStyle/>
          <a:p>
            <a:pPr marL="12700" marR="5080">
              <a:lnSpc>
                <a:spcPct val="100000"/>
              </a:lnSpc>
              <a:spcBef>
                <a:spcPts val="100"/>
              </a:spcBef>
            </a:pPr>
            <a:r>
              <a:rPr lang="pl-PL" sz="1800" spc="-55" dirty="0">
                <a:solidFill>
                  <a:srgbClr val="1D1D1B"/>
                </a:solidFill>
                <a:latin typeface="Trebuchet MS"/>
                <a:cs typeface="Trebuchet MS"/>
              </a:rPr>
              <a:t>pomoże w zrozumieniu siły kultury i przedsiębiorstw kreatywnych  do wyrażania potrzeb społecznych </a:t>
            </a:r>
            <a:br>
              <a:rPr lang="pl-PL" sz="1800" spc="-55" dirty="0">
                <a:solidFill>
                  <a:srgbClr val="1D1D1B"/>
                </a:solidFill>
                <a:latin typeface="Trebuchet MS"/>
                <a:cs typeface="Trebuchet MS"/>
              </a:rPr>
            </a:br>
            <a:r>
              <a:rPr lang="pl-PL" sz="1800" spc="-55" dirty="0">
                <a:solidFill>
                  <a:srgbClr val="1D1D1B"/>
                </a:solidFill>
                <a:latin typeface="Trebuchet MS"/>
                <a:cs typeface="Trebuchet MS"/>
              </a:rPr>
              <a:t>i tworzenia okazji ekonomicznych.</a:t>
            </a:r>
            <a:endParaRPr sz="1800" dirty="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Efekty Nauczania</a:t>
            </a:r>
            <a:endParaRPr sz="1800" dirty="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3255229"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Ukończenie tego modułu</a:t>
            </a:r>
            <a:r>
              <a:rPr sz="1800" b="1" spc="-40" dirty="0">
                <a:solidFill>
                  <a:srgbClr val="FFFFFF"/>
                </a:solidFill>
                <a:latin typeface="Trebuchet MS"/>
                <a:cs typeface="Trebuchet MS"/>
              </a:rPr>
              <a:t>...</a:t>
            </a:r>
            <a:endParaRPr sz="1800" dirty="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screen">
              <a:extLst>
                <a:ext uri="{28A0092B-C50C-407E-A947-70E740481C1C}">
                  <a14:useLocalDpi xmlns:a14="http://schemas.microsoft.com/office/drawing/2010/main"/>
                </a:ext>
              </a:extLst>
            </a:blip>
            <a:stretch>
              <a:fillRect/>
            </a:stretch>
          </p:blipFill>
          <p:spPr>
            <a:xfrm>
              <a:off x="1054026" y="5069116"/>
              <a:ext cx="1242052" cy="1209942"/>
            </a:xfrm>
            <a:prstGeom prst="rect">
              <a:avLst/>
            </a:prstGeom>
          </p:spPr>
        </p:pic>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1143326" y="5837936"/>
              <a:ext cx="1770481" cy="1934464"/>
            </a:xfrm>
            <a:prstGeom prst="rect">
              <a:avLst/>
            </a:prstGeom>
          </p:spPr>
        </p:pic>
        <p:pic>
          <p:nvPicPr>
            <p:cNvPr id="48" name="object 48"/>
            <p:cNvPicPr/>
            <p:nvPr/>
          </p:nvPicPr>
          <p:blipFill>
            <a:blip r:embed="rId28" cstate="screen">
              <a:extLst>
                <a:ext uri="{28A0092B-C50C-407E-A947-70E740481C1C}">
                  <a14:useLocalDpi xmlns:a14="http://schemas.microsoft.com/office/drawing/2010/main"/>
                </a:ext>
              </a:extLst>
            </a:blip>
            <a:stretch>
              <a:fillRect/>
            </a:stretch>
          </p:blipFill>
          <p:spPr>
            <a:xfrm>
              <a:off x="3057410" y="7679385"/>
              <a:ext cx="97830" cy="93014"/>
            </a:xfrm>
            <a:prstGeom prst="rect">
              <a:avLst/>
            </a:prstGeom>
          </p:spPr>
        </p:pic>
        <p:pic>
          <p:nvPicPr>
            <p:cNvPr id="49" name="object 49"/>
            <p:cNvPicPr/>
            <p:nvPr/>
          </p:nvPicPr>
          <p:blipFill>
            <a:blip r:embed="rId29" cstate="screen">
              <a:extLst>
                <a:ext uri="{28A0092B-C50C-407E-A947-70E740481C1C}">
                  <a14:useLocalDpi xmlns:a14="http://schemas.microsoft.com/office/drawing/2010/main"/>
                </a:ext>
              </a:extLst>
            </a:blip>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screen">
              <a:extLst>
                <a:ext uri="{28A0092B-C50C-407E-A947-70E740481C1C}">
                  <a14:useLocalDpi xmlns:a14="http://schemas.microsoft.com/office/drawing/2010/main"/>
                </a:ext>
              </a:extLst>
            </a:blip>
            <a:stretch>
              <a:fillRect/>
            </a:stretch>
          </p:blipFill>
          <p:spPr>
            <a:xfrm>
              <a:off x="2774407" y="6093394"/>
              <a:ext cx="241622" cy="192849"/>
            </a:xfrm>
            <a:prstGeom prst="rect">
              <a:avLst/>
            </a:prstGeom>
          </p:spPr>
        </p:pic>
        <p:pic>
          <p:nvPicPr>
            <p:cNvPr id="52" name="object 52"/>
            <p:cNvPicPr/>
            <p:nvPr/>
          </p:nvPicPr>
          <p:blipFill>
            <a:blip r:embed="rId31" cstate="screen">
              <a:extLst>
                <a:ext uri="{28A0092B-C50C-407E-A947-70E740481C1C}">
                  <a14:useLocalDpi xmlns:a14="http://schemas.microsoft.com/office/drawing/2010/main"/>
                </a:ext>
              </a:extLst>
            </a:blip>
            <a:stretch>
              <a:fillRect/>
            </a:stretch>
          </p:blipFill>
          <p:spPr>
            <a:xfrm>
              <a:off x="2920834" y="4999799"/>
              <a:ext cx="578150" cy="896492"/>
            </a:xfrm>
            <a:prstGeom prst="rect">
              <a:avLst/>
            </a:prstGeom>
          </p:spPr>
        </p:pic>
        <p:pic>
          <p:nvPicPr>
            <p:cNvPr id="53" name="object 53"/>
            <p:cNvPicPr/>
            <p:nvPr/>
          </p:nvPicPr>
          <p:blipFill>
            <a:blip r:embed="rId32" cstate="screen">
              <a:extLst>
                <a:ext uri="{28A0092B-C50C-407E-A947-70E740481C1C}">
                  <a14:useLocalDpi xmlns:a14="http://schemas.microsoft.com/office/drawing/2010/main"/>
                </a:ext>
              </a:extLst>
            </a:blip>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screen">
              <a:extLst>
                <a:ext uri="{28A0092B-C50C-407E-A947-70E740481C1C}">
                  <a14:useLocalDpi xmlns:a14="http://schemas.microsoft.com/office/drawing/2010/main"/>
                </a:ext>
              </a:extLst>
            </a:blip>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screen">
              <a:extLst>
                <a:ext uri="{28A0092B-C50C-407E-A947-70E740481C1C}">
                  <a14:useLocalDpi xmlns:a14="http://schemas.microsoft.com/office/drawing/2010/main"/>
                </a:ext>
              </a:extLst>
            </a:blip>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screen">
              <a:extLst>
                <a:ext uri="{28A0092B-C50C-407E-A947-70E740481C1C}">
                  <a14:useLocalDpi xmlns:a14="http://schemas.microsoft.com/office/drawing/2010/main"/>
                </a:ext>
              </a:extLst>
            </a:blip>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screen">
              <a:extLst>
                <a:ext uri="{28A0092B-C50C-407E-A947-70E740481C1C}">
                  <a14:useLocalDpi xmlns:a14="http://schemas.microsoft.com/office/drawing/2010/main"/>
                </a:ext>
              </a:extLst>
            </a:blip>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screen">
              <a:extLst>
                <a:ext uri="{28A0092B-C50C-407E-A947-70E740481C1C}">
                  <a14:useLocalDpi xmlns:a14="http://schemas.microsoft.com/office/drawing/2010/main"/>
                </a:ext>
              </a:extLst>
            </a:blip>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600286" y="4026452"/>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5780435" y="6332677"/>
              <a:ext cx="228320" cy="247383"/>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5291192"/>
          </a:xfrm>
          <a:prstGeom prst="rect">
            <a:avLst/>
          </a:prstGeom>
        </p:spPr>
        <p:txBody>
          <a:bodyPr vert="horz" wrap="square" lIns="0" tIns="12700" rIns="0" bIns="0" rtlCol="0">
            <a:spAutoFit/>
          </a:bodyPr>
          <a:lstStyle/>
          <a:p>
            <a:pPr marL="12700" marR="31750">
              <a:lnSpc>
                <a:spcPct val="100000"/>
              </a:lnSpc>
              <a:spcBef>
                <a:spcPts val="100"/>
              </a:spcBef>
            </a:pPr>
            <a:r>
              <a:rPr lang="pl-PL" sz="1800" spc="-70" dirty="0">
                <a:solidFill>
                  <a:srgbClr val="1D1D1B"/>
                </a:solidFill>
                <a:latin typeface="Trebuchet MS"/>
                <a:cs typeface="Trebuchet MS"/>
              </a:rPr>
              <a:t>Ten zestaw modułów pozwala rozwinąć umiejętności, </a:t>
            </a:r>
            <a:r>
              <a:rPr lang="pl-PL" spc="-70" dirty="0">
                <a:solidFill>
                  <a:srgbClr val="1D1D1B"/>
                </a:solidFill>
                <a:latin typeface="Trebuchet MS"/>
                <a:cs typeface="Trebuchet MS"/>
              </a:rPr>
              <a:t>kompetencje</a:t>
            </a:r>
            <a:r>
              <a:rPr lang="pl-PL" sz="1800" spc="-70" dirty="0">
                <a:solidFill>
                  <a:srgbClr val="1D1D1B"/>
                </a:solidFill>
                <a:latin typeface="Trebuchet MS"/>
                <a:cs typeface="Trebuchet MS"/>
              </a:rPr>
              <a:t> biznesowe/ przedsiębiorcze</a:t>
            </a:r>
            <a:r>
              <a:rPr lang="pl-PL" spc="-70" dirty="0">
                <a:solidFill>
                  <a:srgbClr val="1D1D1B"/>
                </a:solidFill>
                <a:latin typeface="Trebuchet MS"/>
                <a:cs typeface="Trebuchet MS"/>
              </a:rPr>
              <a:t>, wiedzę na temat kultury ulicznej, </a:t>
            </a:r>
            <a:r>
              <a:rPr lang="pl-PL" sz="1800" spc="-70" dirty="0">
                <a:solidFill>
                  <a:srgbClr val="1D1D1B"/>
                </a:solidFill>
                <a:latin typeface="Trebuchet MS"/>
                <a:cs typeface="Trebuchet MS"/>
              </a:rPr>
              <a:t>aby zarabiać na swoich praktykach twórczych</a:t>
            </a:r>
            <a:r>
              <a:rPr sz="1800" spc="-8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8890">
              <a:lnSpc>
                <a:spcPct val="100000"/>
              </a:lnSpc>
            </a:pPr>
            <a:r>
              <a:rPr lang="pl-PL" sz="1800" spc="-70" dirty="0">
                <a:solidFill>
                  <a:srgbClr val="1D1D1B"/>
                </a:solidFill>
                <a:latin typeface="Trebuchet MS"/>
                <a:cs typeface="Trebuchet MS"/>
              </a:rPr>
              <a:t>Wymienione zasoby dają teoretyczne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i praktyczne zrozumienie przemysłu kreatywnego oraz rozwoju gospodarki kulturalnej, aby móc stworzyć własne kreatywne inicjatywy</a:t>
            </a:r>
            <a:r>
              <a:rPr sz="1800" spc="-85"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5080">
              <a:lnSpc>
                <a:spcPct val="100000"/>
              </a:lnSpc>
            </a:pPr>
            <a:r>
              <a:rPr lang="pl-PL" sz="1800" dirty="0">
                <a:solidFill>
                  <a:srgbClr val="1D1D1B"/>
                </a:solidFill>
                <a:latin typeface="Trebuchet MS"/>
                <a:cs typeface="Trebuchet MS"/>
              </a:rPr>
              <a:t>Nasze podejście polega na zintegrowaniu przedsiębiorczości </a:t>
            </a:r>
            <a:br>
              <a:rPr lang="pl-PL" sz="1800" dirty="0">
                <a:solidFill>
                  <a:srgbClr val="1D1D1B"/>
                </a:solidFill>
                <a:latin typeface="Trebuchet MS"/>
                <a:cs typeface="Trebuchet MS"/>
              </a:rPr>
            </a:br>
            <a:r>
              <a:rPr lang="pl-PL" sz="1800" dirty="0">
                <a:solidFill>
                  <a:srgbClr val="1D1D1B"/>
                </a:solidFill>
                <a:latin typeface="Trebuchet MS"/>
                <a:cs typeface="Trebuchet MS"/>
              </a:rPr>
              <a:t>z praktykami twórczymi związanymi </a:t>
            </a:r>
            <a:br>
              <a:rPr lang="pl-PL" sz="1800" dirty="0">
                <a:solidFill>
                  <a:srgbClr val="1D1D1B"/>
                </a:solidFill>
                <a:latin typeface="Trebuchet MS"/>
                <a:cs typeface="Trebuchet MS"/>
              </a:rPr>
            </a:br>
            <a:r>
              <a:rPr lang="pl-PL" sz="1800" dirty="0">
                <a:solidFill>
                  <a:srgbClr val="1D1D1B"/>
                </a:solidFill>
                <a:latin typeface="Trebuchet MS"/>
                <a:cs typeface="Trebuchet MS"/>
              </a:rPr>
              <a:t>z kulturą uliczną oraz na przyjęciu "kreatywnego" </a:t>
            </a:r>
            <a:r>
              <a:rPr lang="pl-PL" dirty="0">
                <a:solidFill>
                  <a:srgbClr val="1D1D1B"/>
                </a:solidFill>
                <a:latin typeface="Trebuchet MS"/>
                <a:cs typeface="Trebuchet MS"/>
              </a:rPr>
              <a:t>sposobu na </a:t>
            </a:r>
            <a:r>
              <a:rPr lang="pl-PL" sz="1800" dirty="0">
                <a:solidFill>
                  <a:srgbClr val="1D1D1B"/>
                </a:solidFill>
                <a:latin typeface="Trebuchet MS"/>
                <a:cs typeface="Trebuchet MS"/>
              </a:rPr>
              <a:t>rozwój nowych przedsiębiorstw i wspierającej je infrastruktury</a:t>
            </a:r>
            <a:r>
              <a:rPr sz="1800" spc="-60" dirty="0">
                <a:solidFill>
                  <a:srgbClr val="1D1D1B"/>
                </a:solidFill>
                <a:latin typeface="Trebuchet MS"/>
                <a:cs typeface="Trebuchet MS"/>
              </a:rPr>
              <a:t>.</a:t>
            </a:r>
            <a:endParaRPr sz="1800" dirty="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10510" y="-116481"/>
            <a:ext cx="5983605" cy="2402482"/>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4062986"/>
            <a:ext cx="4076700" cy="3025775"/>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18850" y="4226284"/>
            <a:ext cx="3770629" cy="3200876"/>
          </a:xfrm>
          <a:prstGeom prst="rect">
            <a:avLst/>
          </a:prstGeom>
        </p:spPr>
        <p:txBody>
          <a:bodyPr vert="horz" wrap="square" lIns="0" tIns="12700" rIns="0" bIns="0" rtlCol="0">
            <a:spAutoFit/>
          </a:bodyPr>
          <a:lstStyle/>
          <a:p>
            <a:pPr marL="12700">
              <a:lnSpc>
                <a:spcPts val="4200"/>
              </a:lnSpc>
              <a:spcBef>
                <a:spcPts val="100"/>
              </a:spcBef>
            </a:pPr>
            <a:r>
              <a:rPr lang="pl-PL" sz="3600" b="1" spc="-5" dirty="0">
                <a:solidFill>
                  <a:srgbClr val="1D1D1B"/>
                </a:solidFill>
                <a:latin typeface="Trebuchet MS"/>
                <a:cs typeface="Trebuchet MS"/>
              </a:rPr>
              <a:t>Kultura uliczna</a:t>
            </a:r>
            <a:endParaRPr sz="3600" dirty="0">
              <a:latin typeface="Trebuchet MS"/>
              <a:cs typeface="Trebuchet MS"/>
            </a:endParaRPr>
          </a:p>
          <a:p>
            <a:pPr marL="12700">
              <a:lnSpc>
                <a:spcPts val="2760"/>
              </a:lnSpc>
            </a:pPr>
            <a:r>
              <a:rPr lang="pl-PL" i="1" spc="10" dirty="0">
                <a:solidFill>
                  <a:srgbClr val="1D1D1B"/>
                </a:solidFill>
                <a:latin typeface="Arial"/>
                <a:cs typeface="Arial"/>
              </a:rPr>
              <a:t>Jest teraz zintegrowana w centrach miejskich</a:t>
            </a:r>
            <a:endParaRPr dirty="0">
              <a:latin typeface="Arial"/>
              <a:cs typeface="Arial"/>
            </a:endParaRPr>
          </a:p>
          <a:p>
            <a:pPr marL="12700" marR="130175">
              <a:lnSpc>
                <a:spcPct val="100000"/>
              </a:lnSpc>
              <a:spcBef>
                <a:spcPts val="2095"/>
              </a:spcBef>
            </a:pPr>
            <a:r>
              <a:rPr lang="pl-PL" sz="1800" spc="-55" dirty="0">
                <a:solidFill>
                  <a:srgbClr val="1D1D1B"/>
                </a:solidFill>
                <a:latin typeface="Trebuchet MS"/>
                <a:cs typeface="Trebuchet MS"/>
              </a:rPr>
              <a:t>Kultura uliczna, początkowo marginalizowana i trzymająca się na uboczu, została obecnie zintegrowana i włączona do głównego nurtu rynku, a także do polityki miejskiej i planowania.</a:t>
            </a:r>
            <a:endParaRPr sz="1800" dirty="0">
              <a:latin typeface="Trebuchet MS"/>
              <a:cs typeface="Trebuchet MS"/>
            </a:endParaRPr>
          </a:p>
        </p:txBody>
      </p:sp>
      <p:sp>
        <p:nvSpPr>
          <p:cNvPr id="6" name="object 6"/>
          <p:cNvSpPr txBox="1">
            <a:spLocks noGrp="1"/>
          </p:cNvSpPr>
          <p:nvPr>
            <p:ph type="title"/>
          </p:nvPr>
        </p:nvSpPr>
        <p:spPr>
          <a:xfrm>
            <a:off x="1138770" y="721401"/>
            <a:ext cx="3890430" cy="566822"/>
          </a:xfrm>
          <a:prstGeom prst="rect">
            <a:avLst/>
          </a:prstGeom>
        </p:spPr>
        <p:txBody>
          <a:bodyPr vert="horz" wrap="square" lIns="0" tIns="12700" rIns="0" bIns="0" rtlCol="0">
            <a:spAutoFit/>
          </a:bodyPr>
          <a:lstStyle/>
          <a:p>
            <a:pPr marL="12700">
              <a:lnSpc>
                <a:spcPct val="100000"/>
              </a:lnSpc>
              <a:spcBef>
                <a:spcPts val="100"/>
              </a:spcBef>
            </a:pPr>
            <a:r>
              <a:rPr lang="pl-PL" sz="3600" spc="-5" dirty="0">
                <a:solidFill>
                  <a:srgbClr val="1D1D1B"/>
                </a:solidFill>
                <a:latin typeface="Trebuchet MS"/>
                <a:cs typeface="Trebuchet MS"/>
              </a:rPr>
              <a:t>Kultura Uliczna</a:t>
            </a:r>
            <a:endParaRPr sz="3600" dirty="0">
              <a:latin typeface="Trebuchet MS"/>
              <a:cs typeface="Trebuchet MS"/>
            </a:endParaRPr>
          </a:p>
        </p:txBody>
      </p:sp>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4839808" y="0"/>
            <a:ext cx="5218591" cy="3493262"/>
          </a:xfrm>
          <a:prstGeom prst="rect">
            <a:avLst/>
          </a:prstGeom>
        </p:spPr>
      </p:pic>
      <p:sp>
        <p:nvSpPr>
          <p:cNvPr id="8" name="object 8"/>
          <p:cNvSpPr txBox="1"/>
          <p:nvPr/>
        </p:nvSpPr>
        <p:spPr>
          <a:xfrm>
            <a:off x="1112093" y="1264157"/>
            <a:ext cx="3576320" cy="2708434"/>
          </a:xfrm>
          <a:prstGeom prst="rect">
            <a:avLst/>
          </a:prstGeom>
        </p:spPr>
        <p:txBody>
          <a:bodyPr vert="horz" wrap="square" lIns="0" tIns="12700" rIns="0" bIns="0" rtlCol="0">
            <a:spAutoFit/>
          </a:bodyPr>
          <a:lstStyle/>
          <a:p>
            <a:pPr marL="12700">
              <a:lnSpc>
                <a:spcPct val="100000"/>
              </a:lnSpc>
              <a:spcBef>
                <a:spcPts val="100"/>
              </a:spcBef>
            </a:pPr>
            <a:r>
              <a:rPr lang="pl-PL" sz="2400" i="1" spc="-110" dirty="0">
                <a:solidFill>
                  <a:srgbClr val="1D1D1B"/>
                </a:solidFill>
                <a:latin typeface="Arial"/>
                <a:cs typeface="Arial"/>
              </a:rPr>
              <a:t>w przedsiębiorczości młodych</a:t>
            </a:r>
            <a:endParaRPr sz="2400" dirty="0">
              <a:latin typeface="Arial"/>
              <a:cs typeface="Arial"/>
            </a:endParaRPr>
          </a:p>
          <a:p>
            <a:pPr marL="12700" marR="5080">
              <a:lnSpc>
                <a:spcPct val="100000"/>
              </a:lnSpc>
              <a:spcBef>
                <a:spcPts val="2290"/>
              </a:spcBef>
            </a:pPr>
            <a:r>
              <a:rPr lang="pl-PL" sz="1800" spc="-70" dirty="0">
                <a:solidFill>
                  <a:srgbClr val="1D1D1B"/>
                </a:solidFill>
                <a:latin typeface="Trebuchet MS"/>
                <a:cs typeface="Trebuchet MS"/>
              </a:rPr>
              <a:t>Ten zestaw modułów zawiera kilka zasobów szkoleniowych, których wartością jest ich potencjał do rozwijania umiejętności osób wykluczonych z edukacji formalnej lub zawodowej</a:t>
            </a:r>
            <a:r>
              <a:rPr sz="1800" spc="-50" dirty="0">
                <a:solidFill>
                  <a:srgbClr val="1D1D1B"/>
                </a:solidFill>
                <a:latin typeface="Trebuchet MS"/>
                <a:cs typeface="Trebuchet MS"/>
              </a:rPr>
              <a:t>.</a:t>
            </a:r>
            <a:endParaRPr sz="1800" dirty="0">
              <a:latin typeface="Trebuchet MS"/>
              <a:cs typeface="Trebuchet MS"/>
            </a:endParaRPr>
          </a:p>
        </p:txBody>
      </p:sp>
      <p:sp>
        <p:nvSpPr>
          <p:cNvPr id="9" name="object 9"/>
          <p:cNvSpPr txBox="1"/>
          <p:nvPr/>
        </p:nvSpPr>
        <p:spPr>
          <a:xfrm>
            <a:off x="1138770" y="4283536"/>
            <a:ext cx="3505835" cy="2494280"/>
          </a:xfrm>
          <a:prstGeom prst="rect">
            <a:avLst/>
          </a:prstGeom>
        </p:spPr>
        <p:txBody>
          <a:bodyPr vert="horz" wrap="square" lIns="0" tIns="12700" rIns="0" bIns="0" rtlCol="0">
            <a:spAutoFit/>
          </a:bodyPr>
          <a:lstStyle/>
          <a:p>
            <a:pPr marL="12700" marR="5080">
              <a:lnSpc>
                <a:spcPct val="100000"/>
              </a:lnSpc>
              <a:spcBef>
                <a:spcPts val="100"/>
              </a:spcBef>
            </a:pPr>
            <a:r>
              <a:rPr lang="pl-PL" sz="1800" spc="-45" dirty="0">
                <a:solidFill>
                  <a:srgbClr val="FFFFFF"/>
                </a:solidFill>
                <a:latin typeface="Trebuchet MS"/>
                <a:cs typeface="Trebuchet MS"/>
              </a:rPr>
              <a:t>We Francji, Polsce, Portugalii, Irlandii, Wielkiej Brytanii i Grecji artyści, stowarzyszenia, festiwale, instytucje publiczne i struktury prywatne pracują z pasją, tworząc nowe metody pracy z różnymi odbiorcami.  </a:t>
            </a:r>
            <a:r>
              <a:rPr lang="pl-PL" spc="-45">
                <a:solidFill>
                  <a:srgbClr val="FFFFFF"/>
                </a:solidFill>
                <a:latin typeface="Trebuchet MS"/>
                <a:cs typeface="Trebuchet MS"/>
              </a:rPr>
              <a:t>S</a:t>
            </a:r>
            <a:r>
              <a:rPr lang="pl-PL" sz="1800" spc="-45">
                <a:solidFill>
                  <a:srgbClr val="FFFFFF"/>
                </a:solidFill>
                <a:latin typeface="Trebuchet MS"/>
                <a:cs typeface="Trebuchet MS"/>
              </a:rPr>
              <a:t>kupiają się </a:t>
            </a:r>
            <a:r>
              <a:rPr lang="pl-PL" sz="1800" spc="-45" dirty="0">
                <a:solidFill>
                  <a:srgbClr val="FFFFFF"/>
                </a:solidFill>
                <a:latin typeface="Trebuchet MS"/>
                <a:cs typeface="Trebuchet MS"/>
              </a:rPr>
              <a:t>na integracji ekonomicznej </a:t>
            </a:r>
            <a:br>
              <a:rPr lang="pl-PL" sz="1800" spc="-45" dirty="0">
                <a:solidFill>
                  <a:srgbClr val="FFFFFF"/>
                </a:solidFill>
                <a:latin typeface="Trebuchet MS"/>
                <a:cs typeface="Trebuchet MS"/>
              </a:rPr>
            </a:br>
            <a:r>
              <a:rPr lang="pl-PL" sz="1800" spc="-45" dirty="0">
                <a:solidFill>
                  <a:srgbClr val="FFFFFF"/>
                </a:solidFill>
                <a:latin typeface="Trebuchet MS"/>
                <a:cs typeface="Trebuchet MS"/>
              </a:rPr>
              <a:t>i społecznej.</a:t>
            </a:r>
            <a:endParaRPr sz="1800" dirty="0">
              <a:latin typeface="Trebuchet MS"/>
              <a:cs typeface="Trebuchet MS"/>
            </a:endParaRPr>
          </a:p>
        </p:txBody>
      </p:sp>
      <p:sp>
        <p:nvSpPr>
          <p:cNvPr id="10" name="object 10"/>
          <p:cNvSpPr txBox="1"/>
          <p:nvPr/>
        </p:nvSpPr>
        <p:spPr>
          <a:xfrm>
            <a:off x="9530960" y="3148854"/>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10" dirty="0">
                <a:solidFill>
                  <a:srgbClr val="5E5D5D"/>
                </a:solidFill>
                <a:latin typeface="Trebuchet MS"/>
                <a:cs typeface="Trebuchet MS"/>
              </a:rPr>
              <a:t>Jakob</a:t>
            </a:r>
            <a:r>
              <a:rPr sz="1000" b="1" spc="-25" dirty="0">
                <a:solidFill>
                  <a:srgbClr val="5E5D5D"/>
                </a:solidFill>
                <a:latin typeface="Trebuchet MS"/>
                <a:cs typeface="Trebuchet MS"/>
              </a:rPr>
              <a:t> </a:t>
            </a:r>
            <a:r>
              <a:rPr sz="1000" b="1" spc="35" dirty="0">
                <a:solidFill>
                  <a:srgbClr val="5E5D5D"/>
                </a:solidFill>
                <a:latin typeface="Trebuchet MS"/>
                <a:cs typeface="Trebuchet MS"/>
              </a:rPr>
              <a:t>Owens</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25"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997</TotalTime>
  <Words>2164</Words>
  <Application>Microsoft Macintosh PowerPoint</Application>
  <PresentationFormat>Custom</PresentationFormat>
  <Paragraphs>186</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PowerPoint Presentation</vt:lpstr>
      <vt:lpstr>Definicja i Teoria</vt:lpstr>
      <vt:lpstr>Kultura uliczna Jest nieodłącznie związana z Integracją</vt:lpstr>
      <vt:lpstr>Kultura uliczna</vt:lpstr>
      <vt:lpstr>Kultura  uliczna</vt:lpstr>
      <vt:lpstr>Urbanizacja Kultury</vt:lpstr>
      <vt:lpstr>PowerPoint Presentation</vt:lpstr>
      <vt:lpstr>PowerPoint Presentation</vt:lpstr>
      <vt:lpstr>Kultura Uliczna</vt:lpstr>
      <vt:lpstr>Przestrzenie Miejskie Otrzymują Nowe Życie</vt:lpstr>
      <vt:lpstr>Zasoby Multimedialne</vt:lpstr>
      <vt:lpstr>Zasoby Edukacyjne  w Kulturze Popularnej</vt:lpstr>
      <vt:lpstr>Zasoby Edukacyjne EMINENT</vt:lpstr>
      <vt:lpstr>PowerPoint Presentation</vt:lpstr>
      <vt:lpstr>Większa kreatywność w przedsiębiorczości dzięki strategiom miejskim</vt:lpstr>
      <vt:lpstr>Przewodnik po Street Art</vt:lpstr>
      <vt:lpstr>Studium Przypadku</vt:lpstr>
      <vt:lpstr>BISTROT MOBILE DE L’ ESTEY</vt:lpstr>
      <vt:lpstr>BISTROT MOBILE  DE L’ ESTEY</vt:lpstr>
      <vt:lpstr>BISTROT MOBILE DE L’ ESTEY</vt:lpstr>
      <vt:lpstr>PowerPoint Presentation</vt:lpstr>
      <vt:lpstr>Przypadek Big Bena Mury mają być całkowicie</vt:lpstr>
      <vt:lpstr>FESTIVAL CHAHUTS</vt:lpstr>
      <vt:lpstr>PowerPoint Presentation</vt:lpstr>
      <vt:lpstr>PowerPoint Presentation</vt:lpstr>
      <vt:lpstr>Aktywność, Edukacja</vt:lpstr>
      <vt:lpstr>1. Tworzenie kolaży</vt:lpstr>
      <vt:lpstr>Ćwiczenie Samoocena</vt:lpstr>
      <vt:lpstr>Narzędzie do samooceny dla „samozwańczych” przedsiębiorców</vt:lpstr>
      <vt:lpstr>Dziękujemy!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dc:creator>Michał Ledwosiński</dc:creator>
  <cp:lastModifiedBy>Ian Sayers</cp:lastModifiedBy>
  <cp:revision>48</cp:revision>
  <dcterms:created xsi:type="dcterms:W3CDTF">2022-02-14T15:38:20Z</dcterms:created>
  <dcterms:modified xsi:type="dcterms:W3CDTF">2022-08-19T12:44:23Z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