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161.jpg" ContentType="image/jpeg"/>
  <Override PartName="/ppt/comments/modernComment_12F_D05056A6.xml" ContentType="application/vnd.ms-powerpoint.comments+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62" r:id="rId5"/>
    <p:sldId id="263" r:id="rId6"/>
    <p:sldId id="289" r:id="rId7"/>
    <p:sldId id="282" r:id="rId8"/>
    <p:sldId id="302" r:id="rId9"/>
    <p:sldId id="296" r:id="rId10"/>
    <p:sldId id="261" r:id="rId11"/>
    <p:sldId id="300" r:id="rId12"/>
    <p:sldId id="288" r:id="rId13"/>
    <p:sldId id="271" r:id="rId14"/>
    <p:sldId id="287" r:id="rId15"/>
    <p:sldId id="290" r:id="rId16"/>
    <p:sldId id="299" r:id="rId17"/>
    <p:sldId id="265" r:id="rId18"/>
    <p:sldId id="259" r:id="rId19"/>
    <p:sldId id="285" r:id="rId20"/>
    <p:sldId id="292" r:id="rId21"/>
    <p:sldId id="294" r:id="rId22"/>
    <p:sldId id="295" r:id="rId23"/>
    <p:sldId id="266" r:id="rId24"/>
    <p:sldId id="269" r:id="rId25"/>
    <p:sldId id="267" r:id="rId26"/>
    <p:sldId id="268" r:id="rId27"/>
    <p:sldId id="301" r:id="rId28"/>
    <p:sldId id="270" r:id="rId29"/>
    <p:sldId id="272" r:id="rId30"/>
    <p:sldId id="278" r:id="rId31"/>
    <p:sldId id="276" r:id="rId32"/>
    <p:sldId id="277" r:id="rId33"/>
    <p:sldId id="281" r:id="rId34"/>
    <p:sldId id="279" r:id="rId35"/>
    <p:sldId id="283" r:id="rId36"/>
    <p:sldId id="284" r:id="rId37"/>
    <p:sldId id="303" r:id="rId38"/>
    <p:sldId id="291" r:id="rId39"/>
    <p:sldId id="286" r:id="rId40"/>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B19FF5-74F4-1B4C-D5ED-D69035076375}" name="Con Bartels" initials="CB" userId="Con Bartel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07" d="100"/>
          <a:sy n="107" d="100"/>
        </p:scale>
        <p:origin x="2000"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notesMaster" Target="notesMasters/notesMaster1.xml"/></Relationships>
</file>

<file path=ppt/comments/modernComment_12F_D05056A6.xml><?xml version="1.0" encoding="utf-8"?>
<p188:cmLst xmlns:a="http://schemas.openxmlformats.org/drawingml/2006/main" xmlns:r="http://schemas.openxmlformats.org/officeDocument/2006/relationships" xmlns:p188="http://schemas.microsoft.com/office/powerpoint/2018/8/main">
  <p188:cm id="{0A2D63A8-3035-490E-B5F8-B1CDB5DBFBE3}" authorId="{CBB19FF5-74F4-1B4C-D5ED-D69035076375}" created="2022-04-27T14:46:36.872">
    <ac:deMkLst xmlns:ac="http://schemas.microsoft.com/office/drawing/2013/main/command">
      <pc:docMk xmlns:pc="http://schemas.microsoft.com/office/powerpoint/2013/main/command"/>
      <pc:sldMk xmlns:pc="http://schemas.microsoft.com/office/powerpoint/2013/main/command" cId="3494925990" sldId="303"/>
      <ac:spMk id="30" creationId="{00000000-0000-0000-0000-000000000000}"/>
    </ac:deMkLst>
    <p188:txBody>
      <a:bodyPr/>
      <a:lstStyle/>
      <a:p>
        <a:r>
          <a:rPr lang="en-IE"/>
          <a:t>Client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PT"/>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2229C6EB-969F-9748-A989-50A195B7E25E}" type="datetimeFigureOut">
              <a:rPr lang="en-PT" smtClean="0"/>
              <a:t>8/19/22</a:t>
            </a:fld>
            <a:endParaRPr lang="en-PT"/>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PT"/>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PT"/>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3040CAB7-033F-BD46-912A-55641550875C}" type="slidenum">
              <a:rPr lang="en-PT" smtClean="0"/>
              <a:t>‹#›</a:t>
            </a:fld>
            <a:endParaRPr lang="en-PT"/>
          </a:p>
        </p:txBody>
      </p:sp>
    </p:spTree>
    <p:extLst>
      <p:ext uri="{BB962C8B-B14F-4D97-AF65-F5344CB8AC3E}">
        <p14:creationId xmlns:p14="http://schemas.microsoft.com/office/powerpoint/2010/main" val="258147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3040CAB7-033F-BD46-912A-55641550875C}" type="slidenum">
              <a:rPr lang="en-PT" smtClean="0"/>
              <a:t>39</a:t>
            </a:fld>
            <a:endParaRPr lang="en-PT"/>
          </a:p>
        </p:txBody>
      </p:sp>
    </p:spTree>
    <p:extLst>
      <p:ext uri="{BB962C8B-B14F-4D97-AF65-F5344CB8AC3E}">
        <p14:creationId xmlns:p14="http://schemas.microsoft.com/office/powerpoint/2010/main" val="192610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a:extLst>
              <a:ext uri="{FF2B5EF4-FFF2-40B4-BE49-F238E27FC236}">
                <a16:creationId xmlns:a16="http://schemas.microsoft.com/office/drawing/2014/main" id="{8C23DFE5-9D04-513C-417F-1EE780B3CC7A}"/>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76200" y="-3969"/>
            <a:ext cx="11679496" cy="776509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8/19/22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hyperlink" Target="https://www.pexels.com/pt-br/foto/colagem-montagem-moda-tendencia-4066761/?utm_content=attributionCopyText&amp;utm_medium=referral&amp;utm_source=pexels" TargetMode="External"/><Relationship Id="rId4" Type="http://schemas.openxmlformats.org/officeDocument/2006/relationships/hyperlink" Target="https://www.pexels.com/@arantxa-treva-35107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pt-br/@inga-sv?utm_content=attributionCopyText&amp;utm_medium=referral&amp;utm_source=pexels" TargetMode="Externa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hyperlink" Target="https://www.pexels.com/pt-br/foto/colagem-montagem-moda-tendencia-4066761/?utm_content=attributionCopyText&amp;utm_medium=referral&amp;utm_source=pexel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pexels.com/pt-br/@cottonbro?utm_content=attributionCopyText&amp;utm_medium=referral&amp;utm_source=pexels" TargetMode="External"/><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hyperlink" Target="https://www.pexels.com/pt-br/foto/borda-tabua-placa-quadro-7505170/?utm_content=attributionCopyText&amp;utm_medium=referral&amp;utm_source=pexel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0.jp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109.jpg"/><Relationship Id="rId16" Type="http://schemas.openxmlformats.org/officeDocument/2006/relationships/image" Target="../media/image123.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1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www.urbandictionary.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JMjozqJS44M" TargetMode="External"/><Relationship Id="rId2" Type="http://schemas.openxmlformats.org/officeDocument/2006/relationships/image" Target="../media/image134.jpeg"/><Relationship Id="rId1" Type="http://schemas.openxmlformats.org/officeDocument/2006/relationships/slideLayout" Target="../slideLayouts/slideLayout4.xml"/><Relationship Id="rId5" Type="http://schemas.openxmlformats.org/officeDocument/2006/relationships/hyperlink" Target="https://www.pexels.com/pt-br/foto/papel-de-diagrama-branco-sob-o-alicate-1178498/?utm_content=attributionCopyText&amp;utm_medium=referral&amp;utm_source=pexels" TargetMode="External"/><Relationship Id="rId4" Type="http://schemas.openxmlformats.org/officeDocument/2006/relationships/hyperlink" Target="https://www.pexels.com/pt-br/@senne-hoekman-167648?utm_content=attributionCopyText&amp;utm_medium=referral&amp;utm_source=pexel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youtu.be/0wTStD1jwiI" TargetMode="External"/><Relationship Id="rId4" Type="http://schemas.openxmlformats.org/officeDocument/2006/relationships/image" Target="../media/image135.png"/></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JMjozqJS44M"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xml"/><Relationship Id="rId5" Type="http://schemas.openxmlformats.org/officeDocument/2006/relationships/hyperlink" Target="https://www.strategyzer.com/" TargetMode="External"/><Relationship Id="rId4" Type="http://schemas.openxmlformats.org/officeDocument/2006/relationships/image" Target="../media/image141.png"/></Relationships>
</file>

<file path=ppt/slides/_rels/slide25.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8.jpeg"/><Relationship Id="rId3" Type="http://schemas.openxmlformats.org/officeDocument/2006/relationships/hyperlink" Target="https://app.diagrams.net/" TargetMode="External"/><Relationship Id="rId7" Type="http://schemas.openxmlformats.org/officeDocument/2006/relationships/image" Target="../media/image144.svg"/><Relationship Id="rId12" Type="http://schemas.openxmlformats.org/officeDocument/2006/relationships/hyperlink" Target="https://appinventor.mit.edu/" TargetMode="External"/><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hyperlink" Target="https://miro.com/" TargetMode="External"/><Relationship Id="rId5" Type="http://schemas.openxmlformats.org/officeDocument/2006/relationships/hyperlink" Target="https://marvelapp.com/" TargetMode="External"/><Relationship Id="rId15" Type="http://schemas.openxmlformats.org/officeDocument/2006/relationships/hyperlink" Target="https://www.pexels.com/pt-br/foto/mulher-de-camiseta-branca-segurando-um-smartphone-na-frente-do-laptop-914931/?utm_content=attributionCopyText&amp;utm_medium=referral&amp;utm_source=pexels" TargetMode="External"/><Relationship Id="rId10" Type="http://schemas.openxmlformats.org/officeDocument/2006/relationships/image" Target="../media/image147.png"/><Relationship Id="rId4" Type="http://schemas.openxmlformats.org/officeDocument/2006/relationships/hyperlink" Target="https://www.invisionapp.com/" TargetMode="External"/><Relationship Id="rId9" Type="http://schemas.openxmlformats.org/officeDocument/2006/relationships/image" Target="../media/image146.png"/><Relationship Id="rId14" Type="http://schemas.openxmlformats.org/officeDocument/2006/relationships/hyperlink" Target="https://www.pexels.com/pt-br/@olly?utm_content=attributionCopyText&amp;utm_medium=referral&amp;utm_source=pexel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aterial.io/" TargetMode="External"/><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thisisservicedesigndoing.com/methods" TargetMode="External"/><Relationship Id="rId2" Type="http://schemas.openxmlformats.org/officeDocument/2006/relationships/image" Target="../media/image150.png"/><Relationship Id="rId1" Type="http://schemas.openxmlformats.org/officeDocument/2006/relationships/slideLayout" Target="../slideLayouts/slideLayout5.xml"/><Relationship Id="rId4" Type="http://schemas.openxmlformats.org/officeDocument/2006/relationships/image" Target="../media/image151.png"/></Relationships>
</file>

<file path=ppt/slides/_rels/slide28.xml.rels><?xml version="1.0" encoding="UTF-8" standalone="yes"?>
<Relationships xmlns="http://schemas.openxmlformats.org/package/2006/relationships"><Relationship Id="rId3" Type="http://schemas.openxmlformats.org/officeDocument/2006/relationships/hyperlink" Target="https://www.designkit.org/resources/1?utm_medium=ApproachPage&amp;utm_source=www.ideo.org&amp;utm_campaign=FGButton" TargetMode="External"/><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jpeg"/></Relationships>
</file>

<file path=ppt/slides/_rels/slide2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3.xml.rels><?xml version="1.0" encoding="UTF-8" standalone="yes"?>
<Relationships xmlns="http://schemas.openxmlformats.org/package/2006/relationships"><Relationship Id="rId3" Type="http://schemas.openxmlformats.org/officeDocument/2006/relationships/hyperlink" Target="https://www.pexels.com/pt-br/@oleg-magni?utm_content=attributionCopyText&amp;utm_medium=referral&amp;utm_source=pexels"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www.pexels.com/pt-br/foto/mac-book-pro-2764678/?utm_content=attributionCopyText&amp;utm_medium=referral&amp;utm_source=pexel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mrdheo.com/" TargetMode="External"/><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5.xml"/><Relationship Id="rId4" Type="http://schemas.openxmlformats.org/officeDocument/2006/relationships/hyperlink" Target="https://www.vhils.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hyperlink" Target="https://www.eminentproject.eu/step-3/" TargetMode="Externa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3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34.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168.png"/><Relationship Id="rId21" Type="http://schemas.openxmlformats.org/officeDocument/2006/relationships/image" Target="../media/image71.png"/><Relationship Id="rId34" Type="http://schemas.openxmlformats.org/officeDocument/2006/relationships/image" Target="../media/image172.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171.png"/><Relationship Id="rId2" Type="http://schemas.openxmlformats.org/officeDocument/2006/relationships/image" Target="../media/image167.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1.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170.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80.png"/><Relationship Id="rId4" Type="http://schemas.openxmlformats.org/officeDocument/2006/relationships/image" Target="../media/image169.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79.png"/><Relationship Id="rId8"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2.png"/><Relationship Id="rId3" Type="http://schemas.openxmlformats.org/officeDocument/2006/relationships/image" Target="../media/image174.png"/><Relationship Id="rId21" Type="http://schemas.openxmlformats.org/officeDocument/2006/relationships/image" Target="../media/image95.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1.png"/><Relationship Id="rId2" Type="http://schemas.openxmlformats.org/officeDocument/2006/relationships/image" Target="../media/image121.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86.png"/><Relationship Id="rId24" Type="http://schemas.openxmlformats.org/officeDocument/2006/relationships/image" Target="../media/image98.png"/><Relationship Id="rId5" Type="http://schemas.openxmlformats.org/officeDocument/2006/relationships/image" Target="../media/image124.png"/><Relationship Id="rId15" Type="http://schemas.openxmlformats.org/officeDocument/2006/relationships/image" Target="../media/image99.png"/><Relationship Id="rId23" Type="http://schemas.openxmlformats.org/officeDocument/2006/relationships/image" Target="../media/image97.png"/><Relationship Id="rId10" Type="http://schemas.openxmlformats.org/officeDocument/2006/relationships/image" Target="../media/image85.png"/><Relationship Id="rId19" Type="http://schemas.openxmlformats.org/officeDocument/2006/relationships/image" Target="../media/image93.png"/><Relationship Id="rId4" Type="http://schemas.openxmlformats.org/officeDocument/2006/relationships/image" Target="../media/image123.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6.png"/></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1.png"/><Relationship Id="rId3" Type="http://schemas.openxmlformats.org/officeDocument/2006/relationships/image" Target="../media/image121.png"/><Relationship Id="rId21" Type="http://schemas.openxmlformats.org/officeDocument/2006/relationships/image" Target="../media/image94.png"/><Relationship Id="rId7" Type="http://schemas.openxmlformats.org/officeDocument/2006/relationships/image" Target="../media/image175.png"/><Relationship Id="rId12" Type="http://schemas.openxmlformats.org/officeDocument/2006/relationships/image" Target="../media/image86.png"/><Relationship Id="rId17" Type="http://schemas.openxmlformats.org/officeDocument/2006/relationships/image" Target="../media/image90.png"/><Relationship Id="rId25" Type="http://schemas.openxmlformats.org/officeDocument/2006/relationships/image" Target="../media/image98.png"/><Relationship Id="rId2" Type="http://schemas.microsoft.com/office/2018/10/relationships/comments" Target="../comments/modernComment_12F_D05056A6.xml"/><Relationship Id="rId16" Type="http://schemas.openxmlformats.org/officeDocument/2006/relationships/image" Target="../media/image99.png"/><Relationship Id="rId20"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85.png"/><Relationship Id="rId24" Type="http://schemas.openxmlformats.org/officeDocument/2006/relationships/image" Target="../media/image97.png"/><Relationship Id="rId5" Type="http://schemas.openxmlformats.org/officeDocument/2006/relationships/image" Target="../media/image123.png"/><Relationship Id="rId15" Type="http://schemas.openxmlformats.org/officeDocument/2006/relationships/image" Target="../media/image89.png"/><Relationship Id="rId23" Type="http://schemas.openxmlformats.org/officeDocument/2006/relationships/image" Target="../media/image96.png"/><Relationship Id="rId10" Type="http://schemas.openxmlformats.org/officeDocument/2006/relationships/image" Target="../media/image84.png"/><Relationship Id="rId19" Type="http://schemas.openxmlformats.org/officeDocument/2006/relationships/image" Target="../media/image92.png"/><Relationship Id="rId4" Type="http://schemas.openxmlformats.org/officeDocument/2006/relationships/image" Target="../media/image174.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www.street-culture.eu/" TargetMode="External"/><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hyperlink" Target="http://www.facebook.com/streetcultureforregions" TargetMode="External"/></Relationships>
</file>

<file path=ppt/slides/_rels/slide4.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21" Type="http://schemas.openxmlformats.org/officeDocument/2006/relationships/image" Target="../media/image27.png"/><Relationship Id="rId34" Type="http://schemas.openxmlformats.org/officeDocument/2006/relationships/image" Target="../media/image4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8" Type="http://schemas.openxmlformats.org/officeDocument/2006/relationships/image" Target="../media/image14.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58.png"/><Relationship Id="rId26" Type="http://schemas.openxmlformats.org/officeDocument/2006/relationships/image" Target="../media/image66.png"/><Relationship Id="rId39" Type="http://schemas.openxmlformats.org/officeDocument/2006/relationships/image" Target="../media/image79.png"/><Relationship Id="rId21" Type="http://schemas.openxmlformats.org/officeDocument/2006/relationships/image" Target="../media/image61.png"/><Relationship Id="rId34" Type="http://schemas.openxmlformats.org/officeDocument/2006/relationships/image" Target="../media/image74.png"/><Relationship Id="rId7" Type="http://schemas.openxmlformats.org/officeDocument/2006/relationships/image" Target="../media/image36.png"/><Relationship Id="rId2" Type="http://schemas.openxmlformats.org/officeDocument/2006/relationships/image" Target="../media/image48.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41"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5" Type="http://schemas.openxmlformats.org/officeDocument/2006/relationships/image" Target="../media/image34.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image" Target="../media/image76.png"/><Relationship Id="rId10" Type="http://schemas.openxmlformats.org/officeDocument/2006/relationships/image" Target="../media/image39.pn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8" Type="http://schemas.openxmlformats.org/officeDocument/2006/relationships/image" Target="../media/image37.png"/><Relationship Id="rId3" Type="http://schemas.openxmlformats.org/officeDocument/2006/relationships/image" Target="../media/image32.png"/><Relationship Id="rId12" Type="http://schemas.openxmlformats.org/officeDocument/2006/relationships/image" Target="../media/image41.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4.png"/><Relationship Id="rId3" Type="http://schemas.openxmlformats.org/officeDocument/2006/relationships/image" Target="../media/image83.png"/><Relationship Id="rId21" Type="http://schemas.openxmlformats.org/officeDocument/2006/relationships/image" Target="../media/image101.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5" Type="http://schemas.microsoft.com/office/2007/relationships/hdphoto" Target="../media/hdphoto1.wdp"/><Relationship Id="rId2" Type="http://schemas.openxmlformats.org/officeDocument/2006/relationships/image" Target="../media/image82.png"/><Relationship Id="rId16" Type="http://schemas.openxmlformats.org/officeDocument/2006/relationships/image" Target="../media/image96.png"/><Relationship Id="rId20" Type="http://schemas.openxmlformats.org/officeDocument/2006/relationships/image" Target="../media/image100.png"/><Relationship Id="rId29"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3.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80.png"/><Relationship Id="rId28" Type="http://schemas.openxmlformats.org/officeDocument/2006/relationships/image" Target="../media/image105.png"/><Relationship Id="rId10" Type="http://schemas.openxmlformats.org/officeDocument/2006/relationships/image" Target="../media/image90.png"/><Relationship Id="rId19" Type="http://schemas.openxmlformats.org/officeDocument/2006/relationships/image" Target="../media/image99.png"/><Relationship Id="rId31" Type="http://schemas.microsoft.com/office/2007/relationships/hdphoto" Target="../media/hdphoto4.wdp"/><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 Id="rId27" Type="http://schemas.microsoft.com/office/2007/relationships/hdphoto" Target="../media/hdphoto2.wdp"/><Relationship Id="rId30"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916291" y="4292600"/>
            <a:ext cx="8225817" cy="1674817"/>
          </a:xfrm>
          <a:prstGeom prst="rect">
            <a:avLst/>
          </a:prstGeom>
        </p:spPr>
        <p:txBody>
          <a:bodyPr vert="horz" wrap="square" lIns="0" tIns="12700" rIns="0" bIns="0" rtlCol="0">
            <a:spAutoFit/>
          </a:bodyPr>
          <a:lstStyle/>
          <a:p>
            <a:pPr marL="297815" marR="5080">
              <a:lnSpc>
                <a:spcPct val="100000"/>
              </a:lnSpc>
              <a:spcBef>
                <a:spcPts val="100"/>
              </a:spcBef>
            </a:pPr>
            <a:r>
              <a:rPr lang="pl-PL" spc="375" dirty="0">
                <a:highlight>
                  <a:srgbClr val="C0C0C0"/>
                </a:highlight>
              </a:rPr>
              <a:t>ROZWIJANIE BIZNESU</a:t>
            </a:r>
            <a:r>
              <a:rPr lang="en-US" spc="375" dirty="0">
                <a:highlight>
                  <a:srgbClr val="C0C0C0"/>
                </a:highlight>
              </a:rPr>
              <a:t>: </a:t>
            </a:r>
            <a:r>
              <a:rPr lang="pl-PL" spc="375" dirty="0">
                <a:highlight>
                  <a:srgbClr val="C0C0C0"/>
                </a:highlight>
              </a:rPr>
              <a:t>Rozwijanie Produktu/Usługi </a:t>
            </a:r>
            <a:br>
              <a:rPr lang="pl-PL" spc="375" dirty="0">
                <a:highlight>
                  <a:srgbClr val="C0C0C0"/>
                </a:highlight>
              </a:rPr>
            </a:br>
            <a:r>
              <a:rPr lang="pl-PL" spc="375" dirty="0">
                <a:highlight>
                  <a:srgbClr val="C0C0C0"/>
                </a:highlight>
              </a:rPr>
              <a:t>I</a:t>
            </a:r>
            <a:r>
              <a:rPr lang="en-US" spc="375" dirty="0">
                <a:highlight>
                  <a:srgbClr val="C0C0C0"/>
                </a:highlight>
              </a:rPr>
              <a:t> </a:t>
            </a:r>
            <a:r>
              <a:rPr lang="pl-PL" spc="375" dirty="0">
                <a:highlight>
                  <a:srgbClr val="C0C0C0"/>
                </a:highlight>
              </a:rPr>
              <a:t>Zrozumienie Klienta</a:t>
            </a:r>
            <a:endParaRPr lang="en-US" spc="265" dirty="0">
              <a:highlight>
                <a:srgbClr val="C0C0C0"/>
              </a:highlight>
            </a:endParaRPr>
          </a:p>
        </p:txBody>
      </p:sp>
      <p:grpSp>
        <p:nvGrpSpPr>
          <p:cNvPr id="3" name="object 3"/>
          <p:cNvGrpSpPr/>
          <p:nvPr/>
        </p:nvGrpSpPr>
        <p:grpSpPr>
          <a:xfrm>
            <a:off x="1219190" y="647661"/>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3" cstate="screen">
              <a:extLst>
                <a:ext uri="{28A0092B-C50C-407E-A947-70E740481C1C}">
                  <a14:useLocalDpi xmlns:a14="http://schemas.microsoft.com/office/drawing/2010/main"/>
                </a:ext>
              </a:extLst>
            </a:blip>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447800" y="3683000"/>
            <a:ext cx="1465580" cy="391160"/>
          </a:xfrm>
          <a:prstGeom prst="rect">
            <a:avLst/>
          </a:prstGeom>
        </p:spPr>
        <p:txBody>
          <a:bodyPr vert="horz" wrap="square" lIns="0" tIns="12700" rIns="0" bIns="0" rtlCol="0">
            <a:spAutoFit/>
          </a:bodyPr>
          <a:lstStyle/>
          <a:p>
            <a:pPr marL="12700">
              <a:lnSpc>
                <a:spcPct val="100000"/>
              </a:lnSpc>
              <a:spcBef>
                <a:spcPts val="100"/>
              </a:spcBef>
            </a:pPr>
            <a:r>
              <a:rPr lang="pl-PL" sz="2400" spc="80" dirty="0">
                <a:solidFill>
                  <a:schemeClr val="tx1">
                    <a:lumMod val="85000"/>
                    <a:lumOff val="15000"/>
                  </a:schemeClr>
                </a:solidFill>
                <a:latin typeface="Trebuchet MS"/>
                <a:cs typeface="Trebuchet MS"/>
              </a:rPr>
              <a:t>MODUŁ</a:t>
            </a:r>
            <a:r>
              <a:rPr sz="2400" spc="-140" dirty="0">
                <a:solidFill>
                  <a:schemeClr val="tx1">
                    <a:lumMod val="85000"/>
                    <a:lumOff val="15000"/>
                  </a:schemeClr>
                </a:solidFill>
                <a:latin typeface="Trebuchet MS"/>
                <a:cs typeface="Trebuchet MS"/>
              </a:rPr>
              <a:t> </a:t>
            </a:r>
            <a:r>
              <a:rPr lang="pt-PT" sz="2400" spc="75" dirty="0">
                <a:solidFill>
                  <a:schemeClr val="tx1">
                    <a:lumMod val="85000"/>
                    <a:lumOff val="15000"/>
                  </a:schemeClr>
                </a:solidFill>
                <a:latin typeface="Trebuchet MS"/>
                <a:cs typeface="Trebuchet MS"/>
              </a:rPr>
              <a:t>3</a:t>
            </a:r>
            <a:endParaRPr sz="2400" dirty="0">
              <a:solidFill>
                <a:schemeClr val="tx1">
                  <a:lumMod val="85000"/>
                  <a:lumOff val="15000"/>
                </a:schemeClr>
              </a:solidFill>
              <a:latin typeface="Trebuchet MS"/>
              <a:cs typeface="Trebuchet MS"/>
            </a:endParaRPr>
          </a:p>
        </p:txBody>
      </p:sp>
      <p:sp>
        <p:nvSpPr>
          <p:cNvPr id="27" name="object 7">
            <a:extLst>
              <a:ext uri="{FF2B5EF4-FFF2-40B4-BE49-F238E27FC236}">
                <a16:creationId xmlns:a16="http://schemas.microsoft.com/office/drawing/2014/main" id="{0D616EDC-802E-0EB1-BA11-8EF53B2EE9EF}"/>
              </a:ext>
            </a:extLst>
          </p:cNvPr>
          <p:cNvSpPr txBox="1"/>
          <p:nvPr/>
        </p:nvSpPr>
        <p:spPr>
          <a:xfrm>
            <a:off x="27709" y="5715000"/>
            <a:ext cx="153888" cy="1956435"/>
          </a:xfrm>
          <a:prstGeom prst="rect">
            <a:avLst/>
          </a:prstGeom>
        </p:spPr>
        <p:txBody>
          <a:bodyPr vert="vert270" wrap="square" lIns="0" tIns="1270" rIns="0" bIns="0" rtlCol="0">
            <a:spAutoFit/>
          </a:bodyPr>
          <a:lstStyle/>
          <a:p>
            <a:r>
              <a:rPr lang="en-US" sz="1000" dirty="0">
                <a:solidFill>
                  <a:srgbClr val="1A1A1A"/>
                </a:solidFill>
                <a:latin typeface="-apple-system"/>
              </a:rPr>
              <a:t>Photo by </a:t>
            </a:r>
            <a:r>
              <a:rPr lang="en-GB" sz="1000" dirty="0">
                <a:solidFill>
                  <a:srgbClr val="1A1A1A"/>
                </a:solidFill>
                <a:latin typeface="-apple-system"/>
                <a:hlinkClick r:id="rId4">
                  <a:extLst>
                    <a:ext uri="{A12FA001-AC4F-418D-AE19-62706E023703}">
                      <ahyp:hlinkClr xmlns:ahyp="http://schemas.microsoft.com/office/drawing/2018/hyperlinkcolor" val="tx"/>
                    </a:ext>
                  </a:extLst>
                </a:hlinkClick>
              </a:rPr>
              <a:t>Arantxa Treva</a:t>
            </a:r>
            <a:r>
              <a:rPr lang="en-GB" sz="1000" dirty="0">
                <a:solidFill>
                  <a:srgbClr val="1A1A1A"/>
                </a:solidFill>
                <a:latin typeface="-apple-system"/>
              </a:rPr>
              <a:t> a</a:t>
            </a:r>
            <a:r>
              <a:rPr lang="en-US" sz="1000" b="0" i="0" dirty="0">
                <a:solidFill>
                  <a:srgbClr val="1A1A1A"/>
                </a:solidFill>
                <a:effectLst/>
                <a:latin typeface="-apple-system"/>
              </a:rPr>
              <a:t>t </a:t>
            </a:r>
            <a:r>
              <a:rPr lang="en-US" sz="1000" b="1" i="0" u="none" strike="noStrike" dirty="0">
                <a:solidFill>
                  <a:srgbClr val="1A1A1A"/>
                </a:solidFill>
                <a:effectLst/>
                <a:latin typeface="-apple-system"/>
                <a:hlinkClick r:id="rId5"/>
              </a:rPr>
              <a:t>Pexels</a:t>
            </a:r>
            <a:endParaRPr lang="en-US" sz="1000" dirty="0"/>
          </a:p>
        </p:txBody>
      </p:sp>
      <p:sp>
        <p:nvSpPr>
          <p:cNvPr id="22" name="TextBox 42">
            <a:extLst>
              <a:ext uri="{FF2B5EF4-FFF2-40B4-BE49-F238E27FC236}">
                <a16:creationId xmlns:a16="http://schemas.microsoft.com/office/drawing/2014/main" id="{D735A4D4-C2DD-88C0-35D4-1A6820028159}"/>
              </a:ext>
            </a:extLst>
          </p:cNvPr>
          <p:cNvSpPr txBox="1"/>
          <p:nvPr/>
        </p:nvSpPr>
        <p:spPr>
          <a:xfrm>
            <a:off x="743627" y="6996427"/>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23" name="Picture 43" descr="Graphical user interface, text, application&#10;&#10;Description automatically generated">
            <a:extLst>
              <a:ext uri="{FF2B5EF4-FFF2-40B4-BE49-F238E27FC236}">
                <a16:creationId xmlns:a16="http://schemas.microsoft.com/office/drawing/2014/main" id="{7F7760FA-28A1-9227-39E5-309C305D43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34589" y="6118235"/>
            <a:ext cx="3015038" cy="6189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descr="Uma imagem com texto, cacho, vários&#10;&#10;Descrição gerada automaticamente">
            <a:extLst>
              <a:ext uri="{FF2B5EF4-FFF2-40B4-BE49-F238E27FC236}">
                <a16:creationId xmlns:a16="http://schemas.microsoft.com/office/drawing/2014/main" id="{E97DAE3F-C792-40C5-B983-E3840FA664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00"/>
            <a:ext cx="5848350" cy="7797800"/>
          </a:xfrm>
          <a:prstGeom prst="rect">
            <a:avLst/>
          </a:prstGeom>
        </p:spPr>
      </p:pic>
      <p:sp>
        <p:nvSpPr>
          <p:cNvPr id="9" name="object 4">
            <a:extLst>
              <a:ext uri="{FF2B5EF4-FFF2-40B4-BE49-F238E27FC236}">
                <a16:creationId xmlns:a16="http://schemas.microsoft.com/office/drawing/2014/main" id="{42D92801-D480-401C-A6EA-B8F156F83E1D}"/>
              </a:ext>
            </a:extLst>
          </p:cNvPr>
          <p:cNvSpPr/>
          <p:nvPr/>
        </p:nvSpPr>
        <p:spPr>
          <a:xfrm>
            <a:off x="4567818" y="576145"/>
            <a:ext cx="5521404" cy="6361099"/>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chemeClr val="tx1">
              <a:lumMod val="85000"/>
              <a:lumOff val="15000"/>
              <a:alpha val="60000"/>
            </a:schemeClr>
          </a:solidFill>
        </p:spPr>
        <p:txBody>
          <a:bodyPr wrap="square" lIns="0" tIns="0" rIns="0" bIns="0" rtlCol="0"/>
          <a:lstStyle/>
          <a:p>
            <a:endParaRPr dirty="0">
              <a:highlight>
                <a:srgbClr val="000000"/>
              </a:highlight>
            </a:endParaRPr>
          </a:p>
        </p:txBody>
      </p:sp>
      <p:sp>
        <p:nvSpPr>
          <p:cNvPr id="10" name="object 7">
            <a:extLst>
              <a:ext uri="{FF2B5EF4-FFF2-40B4-BE49-F238E27FC236}">
                <a16:creationId xmlns:a16="http://schemas.microsoft.com/office/drawing/2014/main" id="{AA2B1B04-3C7C-49C0-9022-53135CD2052B}"/>
              </a:ext>
            </a:extLst>
          </p:cNvPr>
          <p:cNvSpPr txBox="1"/>
          <p:nvPr/>
        </p:nvSpPr>
        <p:spPr>
          <a:xfrm>
            <a:off x="5874080" y="5765401"/>
            <a:ext cx="153888" cy="1956435"/>
          </a:xfrm>
          <a:prstGeom prst="rect">
            <a:avLst/>
          </a:prstGeom>
        </p:spPr>
        <p:txBody>
          <a:bodyPr vert="vert270" wrap="square" lIns="0" tIns="1270" rIns="0" bIns="0" rtlCol="0">
            <a:spAutoFit/>
          </a:bodyPr>
          <a:lstStyle/>
          <a:p>
            <a:r>
              <a:rPr lang="en-US" sz="1000" b="0" i="0" dirty="0">
                <a:solidFill>
                  <a:srgbClr val="1A1A1A"/>
                </a:solidFill>
                <a:effectLst/>
                <a:latin typeface="-apple-system"/>
              </a:rPr>
              <a:t>Photo by </a:t>
            </a:r>
            <a:r>
              <a:rPr lang="en-US" sz="1000" b="1" i="0" u="none" strike="noStrike" dirty="0">
                <a:solidFill>
                  <a:srgbClr val="1A1A1A"/>
                </a:solidFill>
                <a:effectLst/>
                <a:latin typeface="-apple-system"/>
                <a:hlinkClick r:id="rId3"/>
              </a:rPr>
              <a:t>Inga </a:t>
            </a:r>
            <a:r>
              <a:rPr lang="en-US" sz="1000" b="1" i="0" u="none" strike="noStrike" dirty="0" err="1">
                <a:solidFill>
                  <a:srgbClr val="1A1A1A"/>
                </a:solidFill>
                <a:effectLst/>
                <a:latin typeface="-apple-system"/>
                <a:hlinkClick r:id="rId3"/>
              </a:rPr>
              <a:t>Seliverstova</a:t>
            </a:r>
            <a:r>
              <a:rPr lang="en-US" sz="1000" b="0" i="0" dirty="0">
                <a:solidFill>
                  <a:srgbClr val="1A1A1A"/>
                </a:solidFill>
                <a:effectLst/>
                <a:latin typeface="-apple-system"/>
              </a:rPr>
              <a:t> at </a:t>
            </a:r>
            <a:r>
              <a:rPr lang="en-US" sz="1000" b="1" i="0" u="none" strike="noStrike" dirty="0" err="1">
                <a:solidFill>
                  <a:srgbClr val="1A1A1A"/>
                </a:solidFill>
                <a:effectLst/>
                <a:latin typeface="-apple-system"/>
                <a:hlinkClick r:id="rId4"/>
              </a:rPr>
              <a:t>Pexels</a:t>
            </a:r>
            <a:endParaRPr lang="en-US" sz="1000" dirty="0"/>
          </a:p>
        </p:txBody>
      </p:sp>
      <p:sp>
        <p:nvSpPr>
          <p:cNvPr id="5" name="object 5"/>
          <p:cNvSpPr txBox="1"/>
          <p:nvPr/>
        </p:nvSpPr>
        <p:spPr>
          <a:xfrm>
            <a:off x="4762375" y="1339769"/>
            <a:ext cx="4508266" cy="3344505"/>
          </a:xfrm>
          <a:prstGeom prst="rect">
            <a:avLst/>
          </a:prstGeom>
        </p:spPr>
        <p:txBody>
          <a:bodyPr vert="horz" wrap="square" lIns="0" tIns="12700" rIns="0" bIns="0" rtlCol="0">
            <a:spAutoFit/>
          </a:bodyPr>
          <a:lstStyle/>
          <a:p>
            <a:pPr>
              <a:lnSpc>
                <a:spcPct val="100000"/>
              </a:lnSpc>
              <a:spcBef>
                <a:spcPts val="10"/>
              </a:spcBef>
            </a:pPr>
            <a:endParaRPr sz="1850" dirty="0">
              <a:solidFill>
                <a:schemeClr val="bg1"/>
              </a:solidFill>
              <a:latin typeface="Trebuchet MS"/>
              <a:cs typeface="Trebuchet MS"/>
            </a:endParaRPr>
          </a:p>
          <a:p>
            <a:pPr marL="12700" marR="5080">
              <a:lnSpc>
                <a:spcPct val="100000"/>
              </a:lnSpc>
            </a:pPr>
            <a:r>
              <a:rPr lang="pl-PL" sz="1800" b="1" spc="30" dirty="0">
                <a:solidFill>
                  <a:schemeClr val="bg1"/>
                </a:solidFill>
                <a:latin typeface="Trebuchet MS"/>
                <a:cs typeface="Trebuchet MS"/>
              </a:rPr>
              <a:t>Mogą zawierać wydrukowane zdjęcia, zdjęcia z liceum, naklejki, lub dowolne inne materiały 2D. </a:t>
            </a:r>
          </a:p>
          <a:p>
            <a:pPr marL="12700" marR="5080">
              <a:lnSpc>
                <a:spcPct val="100000"/>
              </a:lnSpc>
            </a:pPr>
            <a:endParaRPr lang="pl-PL" b="1" spc="30" dirty="0">
              <a:solidFill>
                <a:schemeClr val="bg1"/>
              </a:solidFill>
              <a:latin typeface="Trebuchet MS"/>
              <a:cs typeface="Trebuchet MS"/>
            </a:endParaRPr>
          </a:p>
          <a:p>
            <a:pPr marL="12700" marR="5080">
              <a:lnSpc>
                <a:spcPct val="100000"/>
              </a:lnSpc>
            </a:pPr>
            <a:r>
              <a:rPr lang="pl-PL" sz="1800" b="1" spc="30" dirty="0">
                <a:solidFill>
                  <a:schemeClr val="bg1"/>
                </a:solidFill>
                <a:latin typeface="Trebuchet MS"/>
                <a:cs typeface="Trebuchet MS"/>
              </a:rPr>
              <a:t>Ich konstrukcja może być złożona, lub minimalistyczna, zależnie ile informacji chcesz w nim zawrzeć. </a:t>
            </a:r>
            <a:r>
              <a:rPr lang="pl-PL" b="1" spc="30" dirty="0">
                <a:solidFill>
                  <a:schemeClr val="bg1"/>
                </a:solidFill>
                <a:latin typeface="Trebuchet MS"/>
                <a:cs typeface="Trebuchet MS"/>
              </a:rPr>
              <a:t>Ogólnie należy trzymać się tego, co jest najbardziej czytelne dla ciebie i zespołu. Najlepszy jest materiał pozwalający szybko wyłapać potrzebne informacje.</a:t>
            </a:r>
            <a:endParaRPr sz="1800" dirty="0">
              <a:solidFill>
                <a:schemeClr val="bg1"/>
              </a:solidFill>
              <a:latin typeface="Trebuchet MS"/>
              <a:cs typeface="Trebuchet MS"/>
            </a:endParaRPr>
          </a:p>
        </p:txBody>
      </p:sp>
      <p:sp>
        <p:nvSpPr>
          <p:cNvPr id="6" name="object 6"/>
          <p:cNvSpPr txBox="1">
            <a:spLocks noGrp="1"/>
          </p:cNvSpPr>
          <p:nvPr>
            <p:ph type="title"/>
          </p:nvPr>
        </p:nvSpPr>
        <p:spPr>
          <a:xfrm>
            <a:off x="4750759" y="853136"/>
            <a:ext cx="3647030" cy="382156"/>
          </a:xfrm>
          <a:prstGeom prst="rect">
            <a:avLst/>
          </a:prstGeom>
        </p:spPr>
        <p:txBody>
          <a:bodyPr vert="horz" wrap="square" lIns="0" tIns="12700" rIns="0" bIns="0" rtlCol="0">
            <a:spAutoFit/>
          </a:bodyPr>
          <a:lstStyle/>
          <a:p>
            <a:pPr marL="12700">
              <a:lnSpc>
                <a:spcPct val="100000"/>
              </a:lnSpc>
              <a:spcBef>
                <a:spcPts val="100"/>
              </a:spcBef>
            </a:pPr>
            <a:r>
              <a:rPr lang="pt-PT" sz="2400" b="0" spc="100" dirty="0" err="1">
                <a:solidFill>
                  <a:schemeClr val="bg1"/>
                </a:solidFill>
                <a:latin typeface="Trebuchet MS"/>
                <a:cs typeface="Trebuchet MS"/>
              </a:rPr>
              <a:t>Mood</a:t>
            </a:r>
            <a:r>
              <a:rPr lang="pt-PT" sz="2400" b="0" spc="100" dirty="0">
                <a:solidFill>
                  <a:schemeClr val="bg1"/>
                </a:solidFill>
                <a:latin typeface="Trebuchet MS"/>
                <a:cs typeface="Trebuchet MS"/>
              </a:rPr>
              <a:t> </a:t>
            </a:r>
            <a:r>
              <a:rPr lang="pt-PT" sz="2400" b="0" spc="100" dirty="0" err="1">
                <a:solidFill>
                  <a:schemeClr val="bg1"/>
                </a:solidFill>
                <a:latin typeface="Trebuchet MS"/>
                <a:cs typeface="Trebuchet MS"/>
              </a:rPr>
              <a:t>Boards</a:t>
            </a:r>
            <a:endParaRPr sz="2400" dirty="0">
              <a:solidFill>
                <a:schemeClr val="bg1"/>
              </a:solidFill>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descr="Uma imagem com pessoa, interior, em pé, preparação&#10;&#10;Descrição gerada automaticamente">
            <a:extLst>
              <a:ext uri="{FF2B5EF4-FFF2-40B4-BE49-F238E27FC236}">
                <a16:creationId xmlns:a16="http://schemas.microsoft.com/office/drawing/2014/main" id="{4F6A6719-0EB8-452E-81B6-D8AB1B7DE0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3034"/>
            <a:ext cx="10058400" cy="6705600"/>
          </a:xfrm>
          <a:prstGeom prst="rect">
            <a:avLst/>
          </a:prstGeom>
        </p:spPr>
      </p:pic>
      <p:sp>
        <p:nvSpPr>
          <p:cNvPr id="4" name="object 4"/>
          <p:cNvSpPr/>
          <p:nvPr/>
        </p:nvSpPr>
        <p:spPr>
          <a:xfrm>
            <a:off x="1155713" y="830347"/>
            <a:ext cx="5308600" cy="4102735"/>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60000"/>
            </a:srgbClr>
          </a:solidFill>
        </p:spPr>
        <p:txBody>
          <a:bodyPr wrap="square" lIns="0" tIns="0" rIns="0" bIns="0" rtlCol="0"/>
          <a:lstStyle/>
          <a:p>
            <a:endParaRPr/>
          </a:p>
        </p:txBody>
      </p:sp>
      <p:sp>
        <p:nvSpPr>
          <p:cNvPr id="5" name="object 5"/>
          <p:cNvSpPr txBox="1"/>
          <p:nvPr/>
        </p:nvSpPr>
        <p:spPr>
          <a:xfrm>
            <a:off x="1730172" y="1676400"/>
            <a:ext cx="4334510" cy="2782813"/>
          </a:xfrm>
          <a:prstGeom prst="rect">
            <a:avLst/>
          </a:prstGeom>
        </p:spPr>
        <p:txBody>
          <a:bodyPr vert="horz" wrap="square" lIns="0" tIns="12700" rIns="0" bIns="0" rtlCol="0">
            <a:spAutoFit/>
          </a:bodyPr>
          <a:lstStyle/>
          <a:p>
            <a:pPr marL="12700" marR="20955">
              <a:lnSpc>
                <a:spcPct val="100000"/>
              </a:lnSpc>
              <a:spcBef>
                <a:spcPts val="100"/>
              </a:spcBef>
            </a:pPr>
            <a:r>
              <a:rPr lang="pl-PL" sz="1800" spc="25" dirty="0" err="1">
                <a:solidFill>
                  <a:srgbClr val="1D1D1B"/>
                </a:solidFill>
                <a:latin typeface="Trebuchet MS"/>
                <a:cs typeface="Trebuchet MS"/>
              </a:rPr>
              <a:t>Mood</a:t>
            </a:r>
            <a:r>
              <a:rPr lang="pl-PL" sz="1800" spc="25" dirty="0">
                <a:solidFill>
                  <a:srgbClr val="1D1D1B"/>
                </a:solidFill>
                <a:latin typeface="Trebuchet MS"/>
                <a:cs typeface="Trebuchet MS"/>
              </a:rPr>
              <a:t> </a:t>
            </a:r>
            <a:r>
              <a:rPr lang="pl-PL" sz="1800" spc="25" dirty="0" err="1">
                <a:solidFill>
                  <a:srgbClr val="1D1D1B"/>
                </a:solidFill>
                <a:latin typeface="Trebuchet MS"/>
                <a:cs typeface="Trebuchet MS"/>
              </a:rPr>
              <a:t>Boardy</a:t>
            </a:r>
            <a:r>
              <a:rPr lang="pl-PL" sz="1800" spc="25" dirty="0">
                <a:solidFill>
                  <a:srgbClr val="1D1D1B"/>
                </a:solidFill>
                <a:latin typeface="Trebuchet MS"/>
                <a:cs typeface="Trebuchet MS"/>
              </a:rPr>
              <a:t> mogą też być tworzone </a:t>
            </a:r>
            <a:br>
              <a:rPr lang="pl-PL" sz="1800" spc="25" dirty="0">
                <a:solidFill>
                  <a:srgbClr val="1D1D1B"/>
                </a:solidFill>
                <a:latin typeface="Trebuchet MS"/>
                <a:cs typeface="Trebuchet MS"/>
              </a:rPr>
            </a:br>
            <a:r>
              <a:rPr lang="pl-PL" sz="1800" spc="25" dirty="0">
                <a:solidFill>
                  <a:srgbClr val="1D1D1B"/>
                </a:solidFill>
                <a:latin typeface="Trebuchet MS"/>
                <a:cs typeface="Trebuchet MS"/>
              </a:rPr>
              <a:t>z próbek i przedmiotów 3D, które wywołują skojarzenia wzrokowe, lub dotykowe.</a:t>
            </a:r>
            <a:endParaRPr sz="1800" dirty="0">
              <a:latin typeface="Trebuchet MS"/>
              <a:cs typeface="Trebuchet MS"/>
            </a:endParaRPr>
          </a:p>
          <a:p>
            <a:pPr>
              <a:lnSpc>
                <a:spcPct val="100000"/>
              </a:lnSpc>
              <a:spcBef>
                <a:spcPts val="10"/>
              </a:spcBef>
            </a:pPr>
            <a:endParaRPr lang="pl-PL" sz="1800" b="1" spc="30" dirty="0">
              <a:solidFill>
                <a:srgbClr val="1D1D1B"/>
              </a:solidFill>
              <a:latin typeface="Trebuchet MS"/>
              <a:cs typeface="Trebuchet MS"/>
            </a:endParaRPr>
          </a:p>
          <a:p>
            <a:pPr>
              <a:lnSpc>
                <a:spcPct val="100000"/>
              </a:lnSpc>
              <a:spcBef>
                <a:spcPts val="10"/>
              </a:spcBef>
            </a:pPr>
            <a:r>
              <a:rPr lang="pl-PL" sz="1800" b="1" spc="30" dirty="0">
                <a:solidFill>
                  <a:srgbClr val="1D1D1B"/>
                </a:solidFill>
                <a:latin typeface="Trebuchet MS"/>
                <a:cs typeface="Trebuchet MS"/>
              </a:rPr>
              <a:t>„Wystawa” przedmiotów i materiałów do których możesz się odnieść, i które będą ci każdego dnia przypominać </a:t>
            </a:r>
            <a:br>
              <a:rPr lang="pl-PL" sz="1800" b="1" spc="30" dirty="0">
                <a:solidFill>
                  <a:srgbClr val="1D1D1B"/>
                </a:solidFill>
                <a:latin typeface="Trebuchet MS"/>
                <a:cs typeface="Trebuchet MS"/>
              </a:rPr>
            </a:br>
            <a:r>
              <a:rPr lang="pl-PL" sz="1800" b="1" spc="30" dirty="0">
                <a:solidFill>
                  <a:srgbClr val="1D1D1B"/>
                </a:solidFill>
                <a:latin typeface="Trebuchet MS"/>
                <a:cs typeface="Trebuchet MS"/>
              </a:rPr>
              <a:t>o tym, co chcesz osiągnąć, lub wprowadzić w przyszłych projektach.</a:t>
            </a:r>
            <a:endParaRPr sz="1800" dirty="0">
              <a:latin typeface="Trebuchet MS"/>
              <a:cs typeface="Trebuchet MS"/>
            </a:endParaRPr>
          </a:p>
        </p:txBody>
      </p:sp>
      <p:sp>
        <p:nvSpPr>
          <p:cNvPr id="6" name="object 6"/>
          <p:cNvSpPr txBox="1">
            <a:spLocks noGrp="1"/>
          </p:cNvSpPr>
          <p:nvPr>
            <p:ph type="title"/>
          </p:nvPr>
        </p:nvSpPr>
        <p:spPr>
          <a:xfrm>
            <a:off x="1736427" y="1195226"/>
            <a:ext cx="3506470" cy="391160"/>
          </a:xfrm>
          <a:prstGeom prst="rect">
            <a:avLst/>
          </a:prstGeom>
        </p:spPr>
        <p:txBody>
          <a:bodyPr vert="horz" wrap="square" lIns="0" tIns="12700" rIns="0" bIns="0" rtlCol="0">
            <a:spAutoFit/>
          </a:bodyPr>
          <a:lstStyle/>
          <a:p>
            <a:pPr marL="12700">
              <a:lnSpc>
                <a:spcPct val="100000"/>
              </a:lnSpc>
              <a:spcBef>
                <a:spcPts val="100"/>
              </a:spcBef>
            </a:pPr>
            <a:r>
              <a:rPr lang="pt-PT" sz="2400" b="0" spc="100" dirty="0" err="1">
                <a:solidFill>
                  <a:srgbClr val="030304"/>
                </a:solidFill>
                <a:latin typeface="Trebuchet MS"/>
                <a:cs typeface="Trebuchet MS"/>
              </a:rPr>
              <a:t>Mood</a:t>
            </a:r>
            <a:r>
              <a:rPr lang="pt-PT" sz="2400" b="0" spc="100" dirty="0">
                <a:solidFill>
                  <a:srgbClr val="030304"/>
                </a:solidFill>
                <a:latin typeface="Trebuchet MS"/>
                <a:cs typeface="Trebuchet MS"/>
              </a:rPr>
              <a:t> </a:t>
            </a:r>
            <a:r>
              <a:rPr lang="pt-PT" sz="2400" b="0" spc="100" dirty="0" err="1">
                <a:solidFill>
                  <a:srgbClr val="030304"/>
                </a:solidFill>
                <a:latin typeface="Trebuchet MS"/>
                <a:cs typeface="Trebuchet MS"/>
              </a:rPr>
              <a:t>Boards</a:t>
            </a:r>
            <a:endParaRPr sz="2400" dirty="0">
              <a:latin typeface="Trebuchet MS"/>
              <a:cs typeface="Trebuchet MS"/>
            </a:endParaRPr>
          </a:p>
        </p:txBody>
      </p:sp>
      <p:sp>
        <p:nvSpPr>
          <p:cNvPr id="7" name="object 7"/>
          <p:cNvSpPr txBox="1"/>
          <p:nvPr/>
        </p:nvSpPr>
        <p:spPr>
          <a:xfrm>
            <a:off x="862265" y="900255"/>
            <a:ext cx="153888" cy="1956435"/>
          </a:xfrm>
          <a:prstGeom prst="rect">
            <a:avLst/>
          </a:prstGeom>
        </p:spPr>
        <p:txBody>
          <a:bodyPr vert="vert270" wrap="square" lIns="0" tIns="1270" rIns="0" bIns="0" rtlCol="0">
            <a:spAutoFit/>
          </a:bodyPr>
          <a:lstStyle/>
          <a:p>
            <a:r>
              <a:rPr lang="en-US" sz="1000" dirty="0">
                <a:solidFill>
                  <a:srgbClr val="1A1A1A"/>
                </a:solidFill>
                <a:latin typeface="-apple-system"/>
              </a:rPr>
              <a:t>Photo by</a:t>
            </a:r>
            <a:r>
              <a:rPr lang="en-US" sz="1000" b="0" i="0" dirty="0">
                <a:solidFill>
                  <a:srgbClr val="1A1A1A"/>
                </a:solidFill>
                <a:effectLst/>
                <a:latin typeface="-apple-system"/>
              </a:rPr>
              <a:t> </a:t>
            </a:r>
            <a:r>
              <a:rPr lang="en-US" sz="1000" b="1" i="0" u="none" strike="noStrike" dirty="0" err="1">
                <a:solidFill>
                  <a:srgbClr val="1A1A1A"/>
                </a:solidFill>
                <a:effectLst/>
                <a:latin typeface="-apple-system"/>
                <a:hlinkClick r:id="rId3"/>
              </a:rPr>
              <a:t>cottonbro</a:t>
            </a:r>
            <a:r>
              <a:rPr lang="en-US" sz="1000" b="0" i="0" dirty="0">
                <a:solidFill>
                  <a:srgbClr val="1A1A1A"/>
                </a:solidFill>
                <a:effectLst/>
                <a:latin typeface="-apple-system"/>
              </a:rPr>
              <a:t> at </a:t>
            </a:r>
            <a:r>
              <a:rPr lang="en-US" sz="1000" b="1" i="0" u="none" strike="noStrike" dirty="0" err="1">
                <a:solidFill>
                  <a:srgbClr val="1A1A1A"/>
                </a:solidFill>
                <a:effectLst/>
                <a:latin typeface="-apple-system"/>
                <a:hlinkClick r:id="rId4"/>
              </a:rPr>
              <a:t>Pexels</a:t>
            </a:r>
            <a:endParaRPr lang="en-US" sz="1000" dirty="0"/>
          </a:p>
        </p:txBody>
      </p:sp>
    </p:spTree>
    <p:extLst>
      <p:ext uri="{BB962C8B-B14F-4D97-AF65-F5344CB8AC3E}">
        <p14:creationId xmlns:p14="http://schemas.microsoft.com/office/powerpoint/2010/main" val="22744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alphaModFix amt="50000"/>
          </a:blip>
          <a:stretch>
            <a:fillRect/>
          </a:stretch>
        </p:blipFill>
        <p:spPr>
          <a:xfrm>
            <a:off x="1" y="0"/>
            <a:ext cx="5417295" cy="7772400"/>
          </a:xfrm>
          <a:prstGeom prst="rect">
            <a:avLst/>
          </a:prstGeom>
        </p:spPr>
      </p:pic>
      <p:pic>
        <p:nvPicPr>
          <p:cNvPr id="4" name="object 4"/>
          <p:cNvPicPr/>
          <p:nvPr/>
        </p:nvPicPr>
        <p:blipFill>
          <a:blip r:embed="rId3" cstate="print">
            <a:alphaModFix amt="50000"/>
          </a:blip>
          <a:stretch>
            <a:fillRect/>
          </a:stretch>
        </p:blipFill>
        <p:spPr>
          <a:xfrm>
            <a:off x="5413579" y="0"/>
            <a:ext cx="4683847" cy="7772400"/>
          </a:xfrm>
          <a:prstGeom prst="rect">
            <a:avLst/>
          </a:prstGeom>
        </p:spPr>
      </p:pic>
      <p:pic>
        <p:nvPicPr>
          <p:cNvPr id="5" name="object 5"/>
          <p:cNvPicPr/>
          <p:nvPr/>
        </p:nvPicPr>
        <p:blipFill>
          <a:blip r:embed="rId4" cstate="screen">
            <a:extLst>
              <a:ext uri="{28A0092B-C50C-407E-A947-70E740481C1C}">
                <a14:useLocalDpi xmlns:a14="http://schemas.microsoft.com/office/drawing/2010/main"/>
              </a:ext>
            </a:extLst>
          </a:blip>
          <a:stretch>
            <a:fillRect/>
          </a:stretch>
        </p:blipFill>
        <p:spPr>
          <a:xfrm>
            <a:off x="5491459" y="2579751"/>
            <a:ext cx="2817077" cy="1308973"/>
          </a:xfrm>
          <a:prstGeom prst="rect">
            <a:avLst/>
          </a:prstGeom>
        </p:spPr>
      </p:pic>
      <p:sp>
        <p:nvSpPr>
          <p:cNvPr id="6" name="object 6"/>
          <p:cNvSpPr/>
          <p:nvPr/>
        </p:nvSpPr>
        <p:spPr>
          <a:xfrm>
            <a:off x="3487902" y="2534564"/>
            <a:ext cx="6570980" cy="4358005"/>
          </a:xfrm>
          <a:custGeom>
            <a:avLst/>
            <a:gdLst/>
            <a:ahLst/>
            <a:cxnLst/>
            <a:rect l="l" t="t" r="r" b="b"/>
            <a:pathLst>
              <a:path w="6570980" h="4358005">
                <a:moveTo>
                  <a:pt x="3329114" y="3452228"/>
                </a:moveTo>
                <a:lnTo>
                  <a:pt x="3327006" y="3444202"/>
                </a:lnTo>
                <a:lnTo>
                  <a:pt x="3320935" y="3438550"/>
                </a:lnTo>
                <a:lnTo>
                  <a:pt x="3312109" y="3437318"/>
                </a:lnTo>
                <a:lnTo>
                  <a:pt x="3259569" y="3446462"/>
                </a:lnTo>
                <a:lnTo>
                  <a:pt x="3107639" y="3474859"/>
                </a:lnTo>
                <a:lnTo>
                  <a:pt x="3058706" y="3483686"/>
                </a:lnTo>
                <a:lnTo>
                  <a:pt x="3010522" y="3491712"/>
                </a:lnTo>
                <a:lnTo>
                  <a:pt x="2963024" y="3498646"/>
                </a:lnTo>
                <a:lnTo>
                  <a:pt x="2916174" y="3504222"/>
                </a:lnTo>
                <a:lnTo>
                  <a:pt x="2869895" y="3508133"/>
                </a:lnTo>
                <a:lnTo>
                  <a:pt x="2824137" y="3510102"/>
                </a:lnTo>
                <a:lnTo>
                  <a:pt x="2778849" y="3509848"/>
                </a:lnTo>
                <a:lnTo>
                  <a:pt x="2772968" y="3509657"/>
                </a:lnTo>
                <a:lnTo>
                  <a:pt x="2770200" y="3516934"/>
                </a:lnTo>
                <a:lnTo>
                  <a:pt x="2808681" y="3549675"/>
                </a:lnTo>
                <a:lnTo>
                  <a:pt x="2839948" y="3579228"/>
                </a:lnTo>
                <a:lnTo>
                  <a:pt x="2868688" y="3610305"/>
                </a:lnTo>
                <a:lnTo>
                  <a:pt x="2852966" y="3659327"/>
                </a:lnTo>
                <a:lnTo>
                  <a:pt x="2807233" y="3681869"/>
                </a:lnTo>
                <a:lnTo>
                  <a:pt x="2761831" y="3703802"/>
                </a:lnTo>
                <a:lnTo>
                  <a:pt x="2716784" y="3725151"/>
                </a:lnTo>
                <a:lnTo>
                  <a:pt x="2672067" y="3745903"/>
                </a:lnTo>
                <a:lnTo>
                  <a:pt x="2627706" y="3766070"/>
                </a:lnTo>
                <a:lnTo>
                  <a:pt x="2583688" y="3785654"/>
                </a:lnTo>
                <a:lnTo>
                  <a:pt x="2540025" y="3804653"/>
                </a:lnTo>
                <a:lnTo>
                  <a:pt x="2496718" y="3823068"/>
                </a:lnTo>
                <a:lnTo>
                  <a:pt x="2453767" y="3840924"/>
                </a:lnTo>
                <a:lnTo>
                  <a:pt x="2411171" y="3858196"/>
                </a:lnTo>
                <a:lnTo>
                  <a:pt x="2368931" y="3874909"/>
                </a:lnTo>
                <a:lnTo>
                  <a:pt x="2327059" y="3891064"/>
                </a:lnTo>
                <a:lnTo>
                  <a:pt x="2285555" y="3906659"/>
                </a:lnTo>
                <a:lnTo>
                  <a:pt x="2244407" y="3921696"/>
                </a:lnTo>
                <a:lnTo>
                  <a:pt x="2203640" y="3936187"/>
                </a:lnTo>
                <a:lnTo>
                  <a:pt x="2163241" y="3950131"/>
                </a:lnTo>
                <a:lnTo>
                  <a:pt x="2123211" y="3963530"/>
                </a:lnTo>
                <a:lnTo>
                  <a:pt x="2083562" y="3976395"/>
                </a:lnTo>
                <a:lnTo>
                  <a:pt x="2044293" y="3988727"/>
                </a:lnTo>
                <a:lnTo>
                  <a:pt x="2005406" y="4000525"/>
                </a:lnTo>
                <a:lnTo>
                  <a:pt x="1966912" y="4011790"/>
                </a:lnTo>
                <a:lnTo>
                  <a:pt x="1928787" y="4022534"/>
                </a:lnTo>
                <a:lnTo>
                  <a:pt x="1891068" y="4032770"/>
                </a:lnTo>
                <a:lnTo>
                  <a:pt x="1853730" y="4042473"/>
                </a:lnTo>
                <a:lnTo>
                  <a:pt x="1780235" y="4060367"/>
                </a:lnTo>
                <a:lnTo>
                  <a:pt x="1708340" y="4076242"/>
                </a:lnTo>
                <a:lnTo>
                  <a:pt x="1638046" y="4090136"/>
                </a:lnTo>
                <a:lnTo>
                  <a:pt x="1569389" y="4102074"/>
                </a:lnTo>
                <a:lnTo>
                  <a:pt x="1502384" y="4112095"/>
                </a:lnTo>
                <a:lnTo>
                  <a:pt x="1437043" y="4120210"/>
                </a:lnTo>
                <a:lnTo>
                  <a:pt x="1373390" y="4126471"/>
                </a:lnTo>
                <a:lnTo>
                  <a:pt x="1311440" y="4130903"/>
                </a:lnTo>
                <a:lnTo>
                  <a:pt x="1251216" y="4133532"/>
                </a:lnTo>
                <a:lnTo>
                  <a:pt x="1192733" y="4134396"/>
                </a:lnTo>
                <a:lnTo>
                  <a:pt x="1164145" y="4134167"/>
                </a:lnTo>
                <a:lnTo>
                  <a:pt x="1108316" y="4132427"/>
                </a:lnTo>
                <a:lnTo>
                  <a:pt x="1054277" y="4128998"/>
                </a:lnTo>
                <a:lnTo>
                  <a:pt x="1002042" y="4123906"/>
                </a:lnTo>
                <a:lnTo>
                  <a:pt x="951636" y="4117187"/>
                </a:lnTo>
                <a:lnTo>
                  <a:pt x="903084" y="4108856"/>
                </a:lnTo>
                <a:lnTo>
                  <a:pt x="856386" y="4098963"/>
                </a:lnTo>
                <a:lnTo>
                  <a:pt x="811580" y="4087533"/>
                </a:lnTo>
                <a:lnTo>
                  <a:pt x="768680" y="4074591"/>
                </a:lnTo>
                <a:lnTo>
                  <a:pt x="727697" y="4060177"/>
                </a:lnTo>
                <a:lnTo>
                  <a:pt x="688657" y="4044315"/>
                </a:lnTo>
                <a:lnTo>
                  <a:pt x="651573" y="4027030"/>
                </a:lnTo>
                <a:lnTo>
                  <a:pt x="616470" y="4008361"/>
                </a:lnTo>
                <a:lnTo>
                  <a:pt x="583361" y="3988346"/>
                </a:lnTo>
                <a:lnTo>
                  <a:pt x="537502" y="3955846"/>
                </a:lnTo>
                <a:lnTo>
                  <a:pt x="496227" y="3920477"/>
                </a:lnTo>
                <a:lnTo>
                  <a:pt x="459625" y="3882326"/>
                </a:lnTo>
                <a:lnTo>
                  <a:pt x="427736" y="3841521"/>
                </a:lnTo>
                <a:lnTo>
                  <a:pt x="400659" y="3798151"/>
                </a:lnTo>
                <a:lnTo>
                  <a:pt x="378421" y="3752316"/>
                </a:lnTo>
                <a:lnTo>
                  <a:pt x="361111" y="3704132"/>
                </a:lnTo>
                <a:lnTo>
                  <a:pt x="348780" y="3653701"/>
                </a:lnTo>
                <a:lnTo>
                  <a:pt x="341490" y="3601123"/>
                </a:lnTo>
                <a:lnTo>
                  <a:pt x="339318" y="3546500"/>
                </a:lnTo>
                <a:lnTo>
                  <a:pt x="339737" y="3527856"/>
                </a:lnTo>
                <a:lnTo>
                  <a:pt x="344474" y="3470668"/>
                </a:lnTo>
                <a:lnTo>
                  <a:pt x="350545" y="3431540"/>
                </a:lnTo>
                <a:lnTo>
                  <a:pt x="358978" y="3391649"/>
                </a:lnTo>
                <a:lnTo>
                  <a:pt x="369773" y="3351009"/>
                </a:lnTo>
                <a:lnTo>
                  <a:pt x="382968" y="3309658"/>
                </a:lnTo>
                <a:lnTo>
                  <a:pt x="398589" y="3267633"/>
                </a:lnTo>
                <a:lnTo>
                  <a:pt x="416623" y="3224974"/>
                </a:lnTo>
                <a:lnTo>
                  <a:pt x="437108" y="3181680"/>
                </a:lnTo>
                <a:lnTo>
                  <a:pt x="460070" y="3137814"/>
                </a:lnTo>
                <a:lnTo>
                  <a:pt x="485521" y="3093389"/>
                </a:lnTo>
                <a:lnTo>
                  <a:pt x="513473" y="3048444"/>
                </a:lnTo>
                <a:lnTo>
                  <a:pt x="543953" y="3003004"/>
                </a:lnTo>
                <a:lnTo>
                  <a:pt x="576973" y="2957106"/>
                </a:lnTo>
                <a:lnTo>
                  <a:pt x="612559" y="2910776"/>
                </a:lnTo>
                <a:lnTo>
                  <a:pt x="650722" y="2864053"/>
                </a:lnTo>
                <a:lnTo>
                  <a:pt x="691489" y="2816949"/>
                </a:lnTo>
                <a:lnTo>
                  <a:pt x="734885" y="2769514"/>
                </a:lnTo>
                <a:lnTo>
                  <a:pt x="780910" y="2721762"/>
                </a:lnTo>
                <a:lnTo>
                  <a:pt x="829589" y="2673743"/>
                </a:lnTo>
                <a:lnTo>
                  <a:pt x="880948" y="2625471"/>
                </a:lnTo>
                <a:lnTo>
                  <a:pt x="935012" y="2576982"/>
                </a:lnTo>
                <a:lnTo>
                  <a:pt x="991768" y="2528316"/>
                </a:lnTo>
                <a:lnTo>
                  <a:pt x="1021181" y="2503919"/>
                </a:lnTo>
                <a:lnTo>
                  <a:pt x="1051267" y="2479497"/>
                </a:lnTo>
                <a:lnTo>
                  <a:pt x="1082052" y="2455037"/>
                </a:lnTo>
                <a:lnTo>
                  <a:pt x="1113523" y="2430551"/>
                </a:lnTo>
                <a:lnTo>
                  <a:pt x="1145692" y="2406040"/>
                </a:lnTo>
                <a:lnTo>
                  <a:pt x="1178547" y="2381504"/>
                </a:lnTo>
                <a:lnTo>
                  <a:pt x="1212100" y="2356967"/>
                </a:lnTo>
                <a:lnTo>
                  <a:pt x="1246365" y="2332405"/>
                </a:lnTo>
                <a:lnTo>
                  <a:pt x="1281315" y="2307844"/>
                </a:lnTo>
                <a:lnTo>
                  <a:pt x="1316977" y="2283282"/>
                </a:lnTo>
                <a:lnTo>
                  <a:pt x="1353350" y="2258707"/>
                </a:lnTo>
                <a:lnTo>
                  <a:pt x="1390421" y="2234146"/>
                </a:lnTo>
                <a:lnTo>
                  <a:pt x="1428216" y="2209596"/>
                </a:lnTo>
                <a:lnTo>
                  <a:pt x="1466723" y="2185047"/>
                </a:lnTo>
                <a:lnTo>
                  <a:pt x="1505940" y="2160524"/>
                </a:lnTo>
                <a:lnTo>
                  <a:pt x="1545869" y="2136013"/>
                </a:lnTo>
                <a:lnTo>
                  <a:pt x="1586534" y="2111527"/>
                </a:lnTo>
                <a:lnTo>
                  <a:pt x="1627911" y="2087067"/>
                </a:lnTo>
                <a:lnTo>
                  <a:pt x="1670024" y="2062632"/>
                </a:lnTo>
                <a:lnTo>
                  <a:pt x="1712861" y="2038248"/>
                </a:lnTo>
                <a:lnTo>
                  <a:pt x="1756422" y="2013889"/>
                </a:lnTo>
                <a:lnTo>
                  <a:pt x="1800720" y="1989569"/>
                </a:lnTo>
                <a:lnTo>
                  <a:pt x="1845754" y="1965312"/>
                </a:lnTo>
                <a:lnTo>
                  <a:pt x="1891525" y="1941093"/>
                </a:lnTo>
                <a:lnTo>
                  <a:pt x="1938032" y="1916925"/>
                </a:lnTo>
                <a:lnTo>
                  <a:pt x="1985289" y="1892820"/>
                </a:lnTo>
                <a:lnTo>
                  <a:pt x="2033282" y="1868779"/>
                </a:lnTo>
                <a:lnTo>
                  <a:pt x="2082025" y="1844802"/>
                </a:lnTo>
                <a:lnTo>
                  <a:pt x="2131517" y="1820887"/>
                </a:lnTo>
                <a:lnTo>
                  <a:pt x="2181758" y="1797050"/>
                </a:lnTo>
                <a:lnTo>
                  <a:pt x="2232761" y="1773301"/>
                </a:lnTo>
                <a:lnTo>
                  <a:pt x="2284514" y="1749615"/>
                </a:lnTo>
                <a:lnTo>
                  <a:pt x="2337028" y="1726018"/>
                </a:lnTo>
                <a:lnTo>
                  <a:pt x="2390292" y="1702523"/>
                </a:lnTo>
                <a:lnTo>
                  <a:pt x="2444331" y="1679105"/>
                </a:lnTo>
                <a:lnTo>
                  <a:pt x="2499131" y="1655787"/>
                </a:lnTo>
                <a:lnTo>
                  <a:pt x="2554706" y="1632572"/>
                </a:lnTo>
                <a:lnTo>
                  <a:pt x="2611043" y="1609458"/>
                </a:lnTo>
                <a:lnTo>
                  <a:pt x="2668155" y="1586458"/>
                </a:lnTo>
                <a:lnTo>
                  <a:pt x="2726042" y="1563560"/>
                </a:lnTo>
                <a:lnTo>
                  <a:pt x="2784716" y="1540789"/>
                </a:lnTo>
                <a:lnTo>
                  <a:pt x="2844152" y="1518132"/>
                </a:lnTo>
                <a:lnTo>
                  <a:pt x="2904388" y="1495590"/>
                </a:lnTo>
                <a:lnTo>
                  <a:pt x="2965399" y="1473187"/>
                </a:lnTo>
                <a:lnTo>
                  <a:pt x="3027197" y="1450911"/>
                </a:lnTo>
                <a:lnTo>
                  <a:pt x="2980055" y="1256665"/>
                </a:lnTo>
                <a:lnTo>
                  <a:pt x="2909544" y="1276248"/>
                </a:lnTo>
                <a:lnTo>
                  <a:pt x="2839986" y="1296136"/>
                </a:lnTo>
                <a:lnTo>
                  <a:pt x="2771343" y="1316329"/>
                </a:lnTo>
                <a:lnTo>
                  <a:pt x="2703639" y="1336814"/>
                </a:lnTo>
                <a:lnTo>
                  <a:pt x="2636850" y="1357579"/>
                </a:lnTo>
                <a:lnTo>
                  <a:pt x="2570988" y="1378623"/>
                </a:lnTo>
                <a:lnTo>
                  <a:pt x="2506053" y="1399946"/>
                </a:lnTo>
                <a:lnTo>
                  <a:pt x="2442019" y="1421549"/>
                </a:lnTo>
                <a:lnTo>
                  <a:pt x="2378900" y="1443393"/>
                </a:lnTo>
                <a:lnTo>
                  <a:pt x="2316696" y="1465516"/>
                </a:lnTo>
                <a:lnTo>
                  <a:pt x="2255393" y="1487881"/>
                </a:lnTo>
                <a:lnTo>
                  <a:pt x="2195004" y="1510487"/>
                </a:lnTo>
                <a:lnTo>
                  <a:pt x="2135505" y="1533334"/>
                </a:lnTo>
                <a:lnTo>
                  <a:pt x="2076894" y="1556423"/>
                </a:lnTo>
                <a:lnTo>
                  <a:pt x="2019185" y="1579727"/>
                </a:lnTo>
                <a:lnTo>
                  <a:pt x="1962365" y="1603260"/>
                </a:lnTo>
                <a:lnTo>
                  <a:pt x="1906435" y="1627009"/>
                </a:lnTo>
                <a:lnTo>
                  <a:pt x="1851380" y="1650974"/>
                </a:lnTo>
                <a:lnTo>
                  <a:pt x="1797215" y="1675130"/>
                </a:lnTo>
                <a:lnTo>
                  <a:pt x="1743925" y="1699501"/>
                </a:lnTo>
                <a:lnTo>
                  <a:pt x="1691500" y="1724050"/>
                </a:lnTo>
                <a:lnTo>
                  <a:pt x="1639951" y="1748790"/>
                </a:lnTo>
                <a:lnTo>
                  <a:pt x="1589265" y="1773720"/>
                </a:lnTo>
                <a:lnTo>
                  <a:pt x="1539443" y="1798815"/>
                </a:lnTo>
                <a:lnTo>
                  <a:pt x="1490484" y="1824075"/>
                </a:lnTo>
                <a:lnTo>
                  <a:pt x="1442389" y="1849513"/>
                </a:lnTo>
                <a:lnTo>
                  <a:pt x="1395145" y="1875104"/>
                </a:lnTo>
                <a:lnTo>
                  <a:pt x="1348740" y="1900834"/>
                </a:lnTo>
                <a:lnTo>
                  <a:pt x="1303197" y="1926717"/>
                </a:lnTo>
                <a:lnTo>
                  <a:pt x="1258493" y="1952752"/>
                </a:lnTo>
                <a:lnTo>
                  <a:pt x="1214628" y="1978901"/>
                </a:lnTo>
                <a:lnTo>
                  <a:pt x="1171613" y="2005190"/>
                </a:lnTo>
                <a:lnTo>
                  <a:pt x="1129423" y="2031606"/>
                </a:lnTo>
                <a:lnTo>
                  <a:pt x="1088059" y="2058123"/>
                </a:lnTo>
                <a:lnTo>
                  <a:pt x="1047534" y="2084768"/>
                </a:lnTo>
                <a:lnTo>
                  <a:pt x="1007833" y="2111502"/>
                </a:lnTo>
                <a:lnTo>
                  <a:pt x="968946" y="2138337"/>
                </a:lnTo>
                <a:lnTo>
                  <a:pt x="930884" y="2165273"/>
                </a:lnTo>
                <a:lnTo>
                  <a:pt x="893635" y="2192299"/>
                </a:lnTo>
                <a:lnTo>
                  <a:pt x="857199" y="2219388"/>
                </a:lnTo>
                <a:lnTo>
                  <a:pt x="821575" y="2246566"/>
                </a:lnTo>
                <a:lnTo>
                  <a:pt x="786752" y="2273808"/>
                </a:lnTo>
                <a:lnTo>
                  <a:pt x="752741" y="2301125"/>
                </a:lnTo>
                <a:lnTo>
                  <a:pt x="719518" y="2328494"/>
                </a:lnTo>
                <a:lnTo>
                  <a:pt x="687108" y="2355900"/>
                </a:lnTo>
                <a:lnTo>
                  <a:pt x="655472" y="2383371"/>
                </a:lnTo>
                <a:lnTo>
                  <a:pt x="624636" y="2410879"/>
                </a:lnTo>
                <a:lnTo>
                  <a:pt x="594588" y="2438412"/>
                </a:lnTo>
                <a:lnTo>
                  <a:pt x="565315" y="2465971"/>
                </a:lnTo>
                <a:lnTo>
                  <a:pt x="536829" y="2493568"/>
                </a:lnTo>
                <a:lnTo>
                  <a:pt x="509117" y="2521166"/>
                </a:lnTo>
                <a:lnTo>
                  <a:pt x="482180" y="2548788"/>
                </a:lnTo>
                <a:lnTo>
                  <a:pt x="430606" y="2604033"/>
                </a:lnTo>
                <a:lnTo>
                  <a:pt x="382104" y="2659240"/>
                </a:lnTo>
                <a:lnTo>
                  <a:pt x="336626" y="2714383"/>
                </a:lnTo>
                <a:lnTo>
                  <a:pt x="294144" y="2769400"/>
                </a:lnTo>
                <a:lnTo>
                  <a:pt x="254647" y="2824238"/>
                </a:lnTo>
                <a:lnTo>
                  <a:pt x="218109" y="2878874"/>
                </a:lnTo>
                <a:lnTo>
                  <a:pt x="184492" y="2933242"/>
                </a:lnTo>
                <a:lnTo>
                  <a:pt x="153784" y="2987306"/>
                </a:lnTo>
                <a:lnTo>
                  <a:pt x="125945" y="3041015"/>
                </a:lnTo>
                <a:lnTo>
                  <a:pt x="100952" y="3094317"/>
                </a:lnTo>
                <a:lnTo>
                  <a:pt x="78790" y="3147161"/>
                </a:lnTo>
                <a:lnTo>
                  <a:pt x="59423" y="3199511"/>
                </a:lnTo>
                <a:lnTo>
                  <a:pt x="42837" y="3251327"/>
                </a:lnTo>
                <a:lnTo>
                  <a:pt x="28994" y="3302546"/>
                </a:lnTo>
                <a:lnTo>
                  <a:pt x="17868" y="3353130"/>
                </a:lnTo>
                <a:lnTo>
                  <a:pt x="9448" y="3403015"/>
                </a:lnTo>
                <a:lnTo>
                  <a:pt x="3695" y="3452190"/>
                </a:lnTo>
                <a:lnTo>
                  <a:pt x="584" y="3500564"/>
                </a:lnTo>
                <a:lnTo>
                  <a:pt x="0" y="3524453"/>
                </a:lnTo>
                <a:lnTo>
                  <a:pt x="88" y="3548126"/>
                </a:lnTo>
                <a:lnTo>
                  <a:pt x="2184" y="3594811"/>
                </a:lnTo>
                <a:lnTo>
                  <a:pt x="6845" y="3640582"/>
                </a:lnTo>
                <a:lnTo>
                  <a:pt x="14058" y="3685375"/>
                </a:lnTo>
                <a:lnTo>
                  <a:pt x="23774" y="3729164"/>
                </a:lnTo>
                <a:lnTo>
                  <a:pt x="35991" y="3771887"/>
                </a:lnTo>
                <a:lnTo>
                  <a:pt x="50673" y="3813505"/>
                </a:lnTo>
                <a:lnTo>
                  <a:pt x="67779" y="3853967"/>
                </a:lnTo>
                <a:lnTo>
                  <a:pt x="87312" y="3893235"/>
                </a:lnTo>
                <a:lnTo>
                  <a:pt x="109220" y="3931247"/>
                </a:lnTo>
                <a:lnTo>
                  <a:pt x="133502" y="3967962"/>
                </a:lnTo>
                <a:lnTo>
                  <a:pt x="160108" y="4003332"/>
                </a:lnTo>
                <a:lnTo>
                  <a:pt x="189026" y="4037317"/>
                </a:lnTo>
                <a:lnTo>
                  <a:pt x="220230" y="4069867"/>
                </a:lnTo>
                <a:lnTo>
                  <a:pt x="253695" y="4100931"/>
                </a:lnTo>
                <a:lnTo>
                  <a:pt x="289382" y="4130471"/>
                </a:lnTo>
                <a:lnTo>
                  <a:pt x="327291" y="4158437"/>
                </a:lnTo>
                <a:lnTo>
                  <a:pt x="367360" y="4184764"/>
                </a:lnTo>
                <a:lnTo>
                  <a:pt x="409600" y="4209427"/>
                </a:lnTo>
                <a:lnTo>
                  <a:pt x="453961" y="4232376"/>
                </a:lnTo>
                <a:lnTo>
                  <a:pt x="500430" y="4253560"/>
                </a:lnTo>
                <a:lnTo>
                  <a:pt x="548982" y="4272927"/>
                </a:lnTo>
                <a:lnTo>
                  <a:pt x="599579" y="4290428"/>
                </a:lnTo>
                <a:lnTo>
                  <a:pt x="652195" y="4306036"/>
                </a:lnTo>
                <a:lnTo>
                  <a:pt x="706818" y="4319689"/>
                </a:lnTo>
                <a:lnTo>
                  <a:pt x="763422" y="4331335"/>
                </a:lnTo>
                <a:lnTo>
                  <a:pt x="821969" y="4340949"/>
                </a:lnTo>
                <a:lnTo>
                  <a:pt x="882434" y="4348454"/>
                </a:lnTo>
                <a:lnTo>
                  <a:pt x="944803" y="4353826"/>
                </a:lnTo>
                <a:lnTo>
                  <a:pt x="1009040" y="4357001"/>
                </a:lnTo>
                <a:lnTo>
                  <a:pt x="1075131" y="4357954"/>
                </a:lnTo>
                <a:lnTo>
                  <a:pt x="1108849" y="4357573"/>
                </a:lnTo>
                <a:lnTo>
                  <a:pt x="1177658" y="4355084"/>
                </a:lnTo>
                <a:lnTo>
                  <a:pt x="1248244" y="4350245"/>
                </a:lnTo>
                <a:lnTo>
                  <a:pt x="1320596" y="4342993"/>
                </a:lnTo>
                <a:lnTo>
                  <a:pt x="1394663" y="4333316"/>
                </a:lnTo>
                <a:lnTo>
                  <a:pt x="1432344" y="4327537"/>
                </a:lnTo>
                <a:lnTo>
                  <a:pt x="1470444" y="4321124"/>
                </a:lnTo>
                <a:lnTo>
                  <a:pt x="1508963" y="4314088"/>
                </a:lnTo>
                <a:lnTo>
                  <a:pt x="1547901" y="4306405"/>
                </a:lnTo>
                <a:lnTo>
                  <a:pt x="1587246" y="4298086"/>
                </a:lnTo>
                <a:lnTo>
                  <a:pt x="1626997" y="4289095"/>
                </a:lnTo>
                <a:lnTo>
                  <a:pt x="1667167" y="4279468"/>
                </a:lnTo>
                <a:lnTo>
                  <a:pt x="1707743" y="4269156"/>
                </a:lnTo>
                <a:lnTo>
                  <a:pt x="1748701" y="4258183"/>
                </a:lnTo>
                <a:lnTo>
                  <a:pt x="1790077" y="4246537"/>
                </a:lnTo>
                <a:lnTo>
                  <a:pt x="1831835" y="4234205"/>
                </a:lnTo>
                <a:lnTo>
                  <a:pt x="1873986" y="4221188"/>
                </a:lnTo>
                <a:lnTo>
                  <a:pt x="1916518" y="4207472"/>
                </a:lnTo>
                <a:lnTo>
                  <a:pt x="1959444" y="4193057"/>
                </a:lnTo>
                <a:lnTo>
                  <a:pt x="2002751" y="4177944"/>
                </a:lnTo>
                <a:lnTo>
                  <a:pt x="2046427" y="4162120"/>
                </a:lnTo>
                <a:lnTo>
                  <a:pt x="2090483" y="4145572"/>
                </a:lnTo>
                <a:lnTo>
                  <a:pt x="2134908" y="4128300"/>
                </a:lnTo>
                <a:lnTo>
                  <a:pt x="2179713" y="4110304"/>
                </a:lnTo>
                <a:lnTo>
                  <a:pt x="2224875" y="4091571"/>
                </a:lnTo>
                <a:lnTo>
                  <a:pt x="2270391" y="4072102"/>
                </a:lnTo>
                <a:lnTo>
                  <a:pt x="2316276" y="4051884"/>
                </a:lnTo>
                <a:lnTo>
                  <a:pt x="2362504" y="4030916"/>
                </a:lnTo>
                <a:lnTo>
                  <a:pt x="2409088" y="4009186"/>
                </a:lnTo>
                <a:lnTo>
                  <a:pt x="2456027" y="3986682"/>
                </a:lnTo>
                <a:lnTo>
                  <a:pt x="2503309" y="3963428"/>
                </a:lnTo>
                <a:lnTo>
                  <a:pt x="2550934" y="3939387"/>
                </a:lnTo>
                <a:lnTo>
                  <a:pt x="2598902" y="3914559"/>
                </a:lnTo>
                <a:lnTo>
                  <a:pt x="2647200" y="3888956"/>
                </a:lnTo>
                <a:lnTo>
                  <a:pt x="2695829" y="3862552"/>
                </a:lnTo>
                <a:lnTo>
                  <a:pt x="2744787" y="3835349"/>
                </a:lnTo>
                <a:lnTo>
                  <a:pt x="2794076" y="3807345"/>
                </a:lnTo>
                <a:lnTo>
                  <a:pt x="2843695" y="3778529"/>
                </a:lnTo>
                <a:lnTo>
                  <a:pt x="2893618" y="3748887"/>
                </a:lnTo>
                <a:lnTo>
                  <a:pt x="2940240" y="3720642"/>
                </a:lnTo>
                <a:lnTo>
                  <a:pt x="2941180" y="3722395"/>
                </a:lnTo>
                <a:lnTo>
                  <a:pt x="2961284" y="3769296"/>
                </a:lnTo>
                <a:lnTo>
                  <a:pt x="2979585" y="3822598"/>
                </a:lnTo>
                <a:lnTo>
                  <a:pt x="2996273" y="3883291"/>
                </a:lnTo>
                <a:lnTo>
                  <a:pt x="2997581" y="3888625"/>
                </a:lnTo>
                <a:lnTo>
                  <a:pt x="3004616" y="3889679"/>
                </a:lnTo>
                <a:lnTo>
                  <a:pt x="3034766" y="3840810"/>
                </a:lnTo>
                <a:lnTo>
                  <a:pt x="3063633" y="3797630"/>
                </a:lnTo>
                <a:lnTo>
                  <a:pt x="3093821" y="3755212"/>
                </a:lnTo>
                <a:lnTo>
                  <a:pt x="3125139" y="3713315"/>
                </a:lnTo>
                <a:lnTo>
                  <a:pt x="3157397" y="3671722"/>
                </a:lnTo>
                <a:lnTo>
                  <a:pt x="3190405" y="3630218"/>
                </a:lnTo>
                <a:lnTo>
                  <a:pt x="3257880" y="3546576"/>
                </a:lnTo>
                <a:lnTo>
                  <a:pt x="3291967" y="3503980"/>
                </a:lnTo>
                <a:lnTo>
                  <a:pt x="3326028" y="3460597"/>
                </a:lnTo>
                <a:lnTo>
                  <a:pt x="3329114" y="3452228"/>
                </a:lnTo>
                <a:close/>
              </a:path>
              <a:path w="6570980" h="4358005">
                <a:moveTo>
                  <a:pt x="6570497" y="1981"/>
                </a:moveTo>
                <a:lnTo>
                  <a:pt x="6562928" y="1727"/>
                </a:lnTo>
                <a:lnTo>
                  <a:pt x="6517056" y="660"/>
                </a:lnTo>
                <a:lnTo>
                  <a:pt x="6471018" y="88"/>
                </a:lnTo>
                <a:lnTo>
                  <a:pt x="6424790" y="0"/>
                </a:lnTo>
                <a:lnTo>
                  <a:pt x="6378410" y="406"/>
                </a:lnTo>
                <a:lnTo>
                  <a:pt x="6331852" y="1320"/>
                </a:lnTo>
                <a:lnTo>
                  <a:pt x="6285141" y="2717"/>
                </a:lnTo>
                <a:lnTo>
                  <a:pt x="6238278" y="4622"/>
                </a:lnTo>
                <a:lnTo>
                  <a:pt x="6191262" y="7048"/>
                </a:lnTo>
                <a:lnTo>
                  <a:pt x="6144095" y="9982"/>
                </a:lnTo>
                <a:lnTo>
                  <a:pt x="6096800" y="13423"/>
                </a:lnTo>
                <a:lnTo>
                  <a:pt x="6049365" y="17399"/>
                </a:lnTo>
                <a:lnTo>
                  <a:pt x="6001791" y="21894"/>
                </a:lnTo>
                <a:lnTo>
                  <a:pt x="5954090" y="26911"/>
                </a:lnTo>
                <a:lnTo>
                  <a:pt x="5906274" y="32473"/>
                </a:lnTo>
                <a:lnTo>
                  <a:pt x="5858332" y="38569"/>
                </a:lnTo>
                <a:lnTo>
                  <a:pt x="5810275" y="45199"/>
                </a:lnTo>
                <a:lnTo>
                  <a:pt x="5762117" y="52374"/>
                </a:lnTo>
                <a:lnTo>
                  <a:pt x="5713844" y="60109"/>
                </a:lnTo>
                <a:lnTo>
                  <a:pt x="5665470" y="68389"/>
                </a:lnTo>
                <a:lnTo>
                  <a:pt x="5617007" y="77228"/>
                </a:lnTo>
                <a:lnTo>
                  <a:pt x="5568454" y="86626"/>
                </a:lnTo>
                <a:lnTo>
                  <a:pt x="5519813" y="96583"/>
                </a:lnTo>
                <a:lnTo>
                  <a:pt x="5471084" y="107111"/>
                </a:lnTo>
                <a:lnTo>
                  <a:pt x="5422277" y="118224"/>
                </a:lnTo>
                <a:lnTo>
                  <a:pt x="5373408" y="129908"/>
                </a:lnTo>
                <a:lnTo>
                  <a:pt x="5324462" y="142163"/>
                </a:lnTo>
                <a:lnTo>
                  <a:pt x="5275440" y="155016"/>
                </a:lnTo>
                <a:lnTo>
                  <a:pt x="5226380" y="168452"/>
                </a:lnTo>
                <a:lnTo>
                  <a:pt x="5177244" y="182473"/>
                </a:lnTo>
                <a:lnTo>
                  <a:pt x="5128069" y="197104"/>
                </a:lnTo>
                <a:lnTo>
                  <a:pt x="5078844" y="212331"/>
                </a:lnTo>
                <a:lnTo>
                  <a:pt x="5029581" y="228155"/>
                </a:lnTo>
                <a:lnTo>
                  <a:pt x="4980279" y="244602"/>
                </a:lnTo>
                <a:lnTo>
                  <a:pt x="4930953" y="261645"/>
                </a:lnTo>
                <a:lnTo>
                  <a:pt x="4881588" y="279323"/>
                </a:lnTo>
                <a:lnTo>
                  <a:pt x="4832197" y="297611"/>
                </a:lnTo>
                <a:lnTo>
                  <a:pt x="4782794" y="316522"/>
                </a:lnTo>
                <a:lnTo>
                  <a:pt x="4733366" y="336067"/>
                </a:lnTo>
                <a:lnTo>
                  <a:pt x="4683938" y="356235"/>
                </a:lnTo>
                <a:lnTo>
                  <a:pt x="4634496" y="377050"/>
                </a:lnTo>
                <a:lnTo>
                  <a:pt x="4585068" y="398500"/>
                </a:lnTo>
                <a:lnTo>
                  <a:pt x="4535627" y="420598"/>
                </a:lnTo>
                <a:lnTo>
                  <a:pt x="4486199" y="443344"/>
                </a:lnTo>
                <a:lnTo>
                  <a:pt x="4436783" y="466737"/>
                </a:lnTo>
                <a:lnTo>
                  <a:pt x="4387393" y="490791"/>
                </a:lnTo>
                <a:lnTo>
                  <a:pt x="4338015" y="515505"/>
                </a:lnTo>
                <a:lnTo>
                  <a:pt x="4453839" y="692835"/>
                </a:lnTo>
                <a:lnTo>
                  <a:pt x="5366461" y="541388"/>
                </a:lnTo>
                <a:lnTo>
                  <a:pt x="5525579" y="517423"/>
                </a:lnTo>
                <a:lnTo>
                  <a:pt x="5628894" y="503364"/>
                </a:lnTo>
                <a:lnTo>
                  <a:pt x="5729821" y="491159"/>
                </a:lnTo>
                <a:lnTo>
                  <a:pt x="5779351" y="485838"/>
                </a:lnTo>
                <a:lnTo>
                  <a:pt x="5828233" y="481076"/>
                </a:lnTo>
                <a:lnTo>
                  <a:pt x="5876442" y="476910"/>
                </a:lnTo>
                <a:lnTo>
                  <a:pt x="5923966" y="473379"/>
                </a:lnTo>
                <a:lnTo>
                  <a:pt x="5970778" y="470496"/>
                </a:lnTo>
                <a:lnTo>
                  <a:pt x="6016866" y="468312"/>
                </a:lnTo>
                <a:lnTo>
                  <a:pt x="6062218" y="466852"/>
                </a:lnTo>
                <a:lnTo>
                  <a:pt x="6106795" y="466153"/>
                </a:lnTo>
                <a:lnTo>
                  <a:pt x="6150597" y="466255"/>
                </a:lnTo>
                <a:lnTo>
                  <a:pt x="6193599" y="467169"/>
                </a:lnTo>
                <a:lnTo>
                  <a:pt x="6235789" y="468947"/>
                </a:lnTo>
                <a:lnTo>
                  <a:pt x="6277140" y="471627"/>
                </a:lnTo>
                <a:lnTo>
                  <a:pt x="6317628" y="475221"/>
                </a:lnTo>
                <a:lnTo>
                  <a:pt x="6357252" y="479767"/>
                </a:lnTo>
                <a:lnTo>
                  <a:pt x="6395974" y="485305"/>
                </a:lnTo>
                <a:lnTo>
                  <a:pt x="6433782" y="491883"/>
                </a:lnTo>
                <a:lnTo>
                  <a:pt x="6506604" y="508215"/>
                </a:lnTo>
                <a:lnTo>
                  <a:pt x="6570497" y="527392"/>
                </a:lnTo>
                <a:lnTo>
                  <a:pt x="6570497" y="466153"/>
                </a:lnTo>
                <a:lnTo>
                  <a:pt x="6570497" y="1981"/>
                </a:lnTo>
                <a:close/>
              </a:path>
            </a:pathLst>
          </a:custGeom>
          <a:solidFill>
            <a:srgbClr val="D21924"/>
          </a:solidFill>
        </p:spPr>
        <p:txBody>
          <a:bodyPr wrap="square" lIns="0" tIns="0" rIns="0" bIns="0" rtlCol="0"/>
          <a:lstStyle/>
          <a:p>
            <a:endParaRPr/>
          </a:p>
        </p:txBody>
      </p:sp>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4935969" y="4664633"/>
            <a:ext cx="966749" cy="566033"/>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5733968" y="4852202"/>
            <a:ext cx="70383" cy="83870"/>
          </a:xfrm>
          <a:prstGeom prst="rect">
            <a:avLst/>
          </a:prstGeom>
        </p:spPr>
      </p:pic>
      <p:pic>
        <p:nvPicPr>
          <p:cNvPr id="9" name="object 9"/>
          <p:cNvPicPr/>
          <p:nvPr/>
        </p:nvPicPr>
        <p:blipFill>
          <a:blip r:embed="rId7" cstate="screen">
            <a:extLst>
              <a:ext uri="{28A0092B-C50C-407E-A947-70E740481C1C}">
                <a14:useLocalDpi xmlns:a14="http://schemas.microsoft.com/office/drawing/2010/main"/>
              </a:ext>
            </a:extLst>
          </a:blip>
          <a:stretch>
            <a:fillRect/>
          </a:stretch>
        </p:blipFill>
        <p:spPr>
          <a:xfrm>
            <a:off x="3203209" y="6676643"/>
            <a:ext cx="232616" cy="458139"/>
          </a:xfrm>
          <a:prstGeom prst="rect">
            <a:avLst/>
          </a:prstGeom>
        </p:spPr>
      </p:pic>
      <p:pic>
        <p:nvPicPr>
          <p:cNvPr id="10" name="object 10"/>
          <p:cNvPicPr/>
          <p:nvPr/>
        </p:nvPicPr>
        <p:blipFill>
          <a:blip r:embed="rId8" cstate="screen">
            <a:extLst>
              <a:ext uri="{28A0092B-C50C-407E-A947-70E740481C1C}">
                <a14:useLocalDpi xmlns:a14="http://schemas.microsoft.com/office/drawing/2010/main"/>
              </a:ext>
            </a:extLst>
          </a:blip>
          <a:stretch>
            <a:fillRect/>
          </a:stretch>
        </p:blipFill>
        <p:spPr>
          <a:xfrm>
            <a:off x="5544705" y="6007773"/>
            <a:ext cx="375096" cy="375870"/>
          </a:xfrm>
          <a:prstGeom prst="rect">
            <a:avLst/>
          </a:prstGeom>
        </p:spPr>
      </p:pic>
      <p:pic>
        <p:nvPicPr>
          <p:cNvPr id="11" name="object 11"/>
          <p:cNvPicPr/>
          <p:nvPr/>
        </p:nvPicPr>
        <p:blipFill>
          <a:blip r:embed="rId9" cstate="screen">
            <a:extLst>
              <a:ext uri="{28A0092B-C50C-407E-A947-70E740481C1C}">
                <a14:useLocalDpi xmlns:a14="http://schemas.microsoft.com/office/drawing/2010/main"/>
              </a:ext>
            </a:extLst>
          </a:blip>
          <a:stretch>
            <a:fillRect/>
          </a:stretch>
        </p:blipFill>
        <p:spPr>
          <a:xfrm>
            <a:off x="5448695" y="6106363"/>
            <a:ext cx="171874" cy="152936"/>
          </a:xfrm>
          <a:prstGeom prst="rect">
            <a:avLst/>
          </a:prstGeom>
        </p:spPr>
      </p:pic>
      <p:pic>
        <p:nvPicPr>
          <p:cNvPr id="12" name="object 12"/>
          <p:cNvPicPr/>
          <p:nvPr/>
        </p:nvPicPr>
        <p:blipFill>
          <a:blip r:embed="rId10" cstate="screen">
            <a:extLst>
              <a:ext uri="{28A0092B-C50C-407E-A947-70E740481C1C}">
                <a14:useLocalDpi xmlns:a14="http://schemas.microsoft.com/office/drawing/2010/main"/>
              </a:ext>
            </a:extLst>
          </a:blip>
          <a:stretch>
            <a:fillRect/>
          </a:stretch>
        </p:blipFill>
        <p:spPr>
          <a:xfrm>
            <a:off x="3329627" y="5503773"/>
            <a:ext cx="1211181" cy="1267755"/>
          </a:xfrm>
          <a:prstGeom prst="rect">
            <a:avLst/>
          </a:prstGeom>
        </p:spPr>
      </p:pic>
      <p:pic>
        <p:nvPicPr>
          <p:cNvPr id="13" name="object 13"/>
          <p:cNvPicPr/>
          <p:nvPr/>
        </p:nvPicPr>
        <p:blipFill>
          <a:blip r:embed="rId11" cstate="screen">
            <a:extLst>
              <a:ext uri="{28A0092B-C50C-407E-A947-70E740481C1C}">
                <a14:useLocalDpi xmlns:a14="http://schemas.microsoft.com/office/drawing/2010/main"/>
              </a:ext>
            </a:extLst>
          </a:blip>
          <a:stretch>
            <a:fillRect/>
          </a:stretch>
        </p:blipFill>
        <p:spPr>
          <a:xfrm>
            <a:off x="3925001" y="4527016"/>
            <a:ext cx="1619704" cy="1681823"/>
          </a:xfrm>
          <a:prstGeom prst="rect">
            <a:avLst/>
          </a:prstGeom>
        </p:spPr>
      </p:pic>
      <p:sp>
        <p:nvSpPr>
          <p:cNvPr id="14" name="object 14"/>
          <p:cNvSpPr/>
          <p:nvPr/>
        </p:nvSpPr>
        <p:spPr>
          <a:xfrm>
            <a:off x="4373172" y="4754645"/>
            <a:ext cx="130810" cy="43180"/>
          </a:xfrm>
          <a:custGeom>
            <a:avLst/>
            <a:gdLst/>
            <a:ahLst/>
            <a:cxnLst/>
            <a:rect l="l" t="t" r="r" b="b"/>
            <a:pathLst>
              <a:path w="130810" h="43179">
                <a:moveTo>
                  <a:pt x="123901" y="0"/>
                </a:moveTo>
                <a:lnTo>
                  <a:pt x="3098" y="26060"/>
                </a:lnTo>
                <a:lnTo>
                  <a:pt x="0" y="30873"/>
                </a:lnTo>
                <a:lnTo>
                  <a:pt x="1968" y="39992"/>
                </a:lnTo>
                <a:lnTo>
                  <a:pt x="5715" y="42887"/>
                </a:lnTo>
                <a:lnTo>
                  <a:pt x="9880" y="42887"/>
                </a:lnTo>
                <a:lnTo>
                  <a:pt x="10515" y="42887"/>
                </a:lnTo>
                <a:lnTo>
                  <a:pt x="127698" y="17665"/>
                </a:lnTo>
                <a:lnTo>
                  <a:pt x="130810" y="12865"/>
                </a:lnTo>
                <a:lnTo>
                  <a:pt x="128701" y="3098"/>
                </a:lnTo>
                <a:lnTo>
                  <a:pt x="123901" y="0"/>
                </a:lnTo>
                <a:close/>
              </a:path>
            </a:pathLst>
          </a:custGeom>
          <a:solidFill>
            <a:srgbClr val="88B0DE"/>
          </a:solidFill>
        </p:spPr>
        <p:txBody>
          <a:bodyPr wrap="square" lIns="0" tIns="0" rIns="0" bIns="0" rtlCol="0"/>
          <a:lstStyle/>
          <a:p>
            <a:endParaRPr/>
          </a:p>
        </p:txBody>
      </p:sp>
      <p:pic>
        <p:nvPicPr>
          <p:cNvPr id="15" name="object 15"/>
          <p:cNvPicPr/>
          <p:nvPr/>
        </p:nvPicPr>
        <p:blipFill>
          <a:blip r:embed="rId12" cstate="screen">
            <a:extLst>
              <a:ext uri="{28A0092B-C50C-407E-A947-70E740481C1C}">
                <a14:useLocalDpi xmlns:a14="http://schemas.microsoft.com/office/drawing/2010/main"/>
              </a:ext>
            </a:extLst>
          </a:blip>
          <a:stretch>
            <a:fillRect/>
          </a:stretch>
        </p:blipFill>
        <p:spPr>
          <a:xfrm>
            <a:off x="4572377" y="3985463"/>
            <a:ext cx="433062" cy="685096"/>
          </a:xfrm>
          <a:prstGeom prst="rect">
            <a:avLst/>
          </a:prstGeom>
        </p:spPr>
      </p:pic>
      <p:pic>
        <p:nvPicPr>
          <p:cNvPr id="16" name="object 16"/>
          <p:cNvPicPr/>
          <p:nvPr/>
        </p:nvPicPr>
        <p:blipFill>
          <a:blip r:embed="rId13" cstate="screen">
            <a:extLst>
              <a:ext uri="{28A0092B-C50C-407E-A947-70E740481C1C}">
                <a14:useLocalDpi xmlns:a14="http://schemas.microsoft.com/office/drawing/2010/main"/>
              </a:ext>
            </a:extLst>
          </a:blip>
          <a:stretch>
            <a:fillRect/>
          </a:stretch>
        </p:blipFill>
        <p:spPr>
          <a:xfrm>
            <a:off x="6649875" y="5384887"/>
            <a:ext cx="582142" cy="582129"/>
          </a:xfrm>
          <a:prstGeom prst="rect">
            <a:avLst/>
          </a:prstGeom>
        </p:spPr>
      </p:pic>
      <p:sp>
        <p:nvSpPr>
          <p:cNvPr id="22" name="object 22"/>
          <p:cNvSpPr txBox="1">
            <a:spLocks noGrp="1"/>
          </p:cNvSpPr>
          <p:nvPr>
            <p:ph type="title"/>
          </p:nvPr>
        </p:nvSpPr>
        <p:spPr>
          <a:xfrm>
            <a:off x="1212824" y="1688510"/>
            <a:ext cx="2908300" cy="751488"/>
          </a:xfrm>
          <a:prstGeom prst="rect">
            <a:avLst/>
          </a:prstGeom>
        </p:spPr>
        <p:txBody>
          <a:bodyPr vert="horz" wrap="square" lIns="0" tIns="12700" rIns="0" bIns="0" rtlCol="0">
            <a:spAutoFit/>
          </a:bodyPr>
          <a:lstStyle/>
          <a:p>
            <a:pPr marL="12700">
              <a:lnSpc>
                <a:spcPct val="100000"/>
              </a:lnSpc>
              <a:spcBef>
                <a:spcPts val="100"/>
              </a:spcBef>
            </a:pPr>
            <a:r>
              <a:rPr lang="pl-PL" sz="2400" b="0" spc="409" dirty="0">
                <a:solidFill>
                  <a:srgbClr val="1D1D1B"/>
                </a:solidFill>
                <a:latin typeface="Trebuchet MS"/>
                <a:cs typeface="Trebuchet MS"/>
              </a:rPr>
              <a:t>Mapa Myśli / </a:t>
            </a:r>
            <a:r>
              <a:rPr lang="pl-PL" sz="2400" b="0" spc="409" dirty="0" err="1">
                <a:solidFill>
                  <a:srgbClr val="1D1D1B"/>
                </a:solidFill>
                <a:latin typeface="Trebuchet MS"/>
                <a:cs typeface="Trebuchet MS"/>
              </a:rPr>
              <a:t>Mindmap</a:t>
            </a:r>
            <a:endParaRPr sz="2400" dirty="0">
              <a:latin typeface="Trebuchet MS"/>
              <a:cs typeface="Trebuchet MS"/>
            </a:endParaRPr>
          </a:p>
        </p:txBody>
      </p:sp>
      <p:sp>
        <p:nvSpPr>
          <p:cNvPr id="23" name="object 23"/>
          <p:cNvSpPr txBox="1"/>
          <p:nvPr/>
        </p:nvSpPr>
        <p:spPr>
          <a:xfrm>
            <a:off x="1141062" y="2509991"/>
            <a:ext cx="2668938" cy="3613810"/>
          </a:xfrm>
          <a:prstGeom prst="rect">
            <a:avLst/>
          </a:prstGeom>
        </p:spPr>
        <p:txBody>
          <a:bodyPr vert="horz" wrap="square" lIns="0" tIns="12700" rIns="0" bIns="0" rtlCol="0">
            <a:spAutoFit/>
          </a:bodyPr>
          <a:lstStyle/>
          <a:p>
            <a:pPr marL="12700" marR="5080">
              <a:lnSpc>
                <a:spcPct val="100000"/>
              </a:lnSpc>
              <a:spcBef>
                <a:spcPts val="1680"/>
              </a:spcBef>
            </a:pPr>
            <a:r>
              <a:rPr lang="pl-PL" sz="1800" spc="75" dirty="0">
                <a:solidFill>
                  <a:srgbClr val="1D1D1B"/>
                </a:solidFill>
                <a:latin typeface="Trebuchet MS"/>
                <a:cs typeface="Trebuchet MS"/>
              </a:rPr>
              <a:t>Stanowi intuicyjną </a:t>
            </a:r>
            <a:br>
              <a:rPr lang="pl-PL" sz="1800" spc="75" dirty="0">
                <a:solidFill>
                  <a:srgbClr val="1D1D1B"/>
                </a:solidFill>
                <a:latin typeface="Trebuchet MS"/>
                <a:cs typeface="Trebuchet MS"/>
              </a:rPr>
            </a:br>
            <a:r>
              <a:rPr lang="pl-PL" sz="1800" spc="75" dirty="0">
                <a:solidFill>
                  <a:srgbClr val="1D1D1B"/>
                </a:solidFill>
                <a:latin typeface="Trebuchet MS"/>
                <a:cs typeface="Trebuchet MS"/>
              </a:rPr>
              <a:t>i elastyczną metodę mapowania koncepcji pomysłu w formie wizualnej. Może to być bardzo prosty schemat, mniej lub bardziej linearny, lub zawierać więcej informacji (grafiki i zdjęcia). Zależnie od celu, mapa może być bardziej, lub mniej złożona</a:t>
            </a:r>
            <a:endParaRPr lang="en-US" sz="1800" spc="75" dirty="0">
              <a:solidFill>
                <a:srgbClr val="1D1D1B"/>
              </a:solidFill>
              <a:latin typeface="Trebuchet MS"/>
              <a:cs typeface="Trebuchet MS"/>
            </a:endParaRPr>
          </a:p>
        </p:txBody>
      </p:sp>
      <p:sp>
        <p:nvSpPr>
          <p:cNvPr id="24" name="object 24"/>
          <p:cNvSpPr/>
          <p:nvPr/>
        </p:nvSpPr>
        <p:spPr>
          <a:xfrm>
            <a:off x="1212825" y="1076956"/>
            <a:ext cx="1911375"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99720"/>
          </a:xfrm>
          <a:prstGeom prst="rect">
            <a:avLst/>
          </a:prstGeom>
        </p:spPr>
        <p:txBody>
          <a:bodyPr vert="horz" wrap="square" lIns="0" tIns="12700" rIns="0" bIns="0" rtlCol="0">
            <a:spAutoFit/>
          </a:bodyPr>
          <a:lstStyle/>
          <a:p>
            <a:pPr marL="12700">
              <a:lnSpc>
                <a:spcPct val="100000"/>
              </a:lnSpc>
              <a:spcBef>
                <a:spcPts val="100"/>
              </a:spcBef>
            </a:pPr>
            <a:r>
              <a:rPr lang="pt-PT" sz="1800" b="1" spc="40" dirty="0" err="1">
                <a:solidFill>
                  <a:srgbClr val="FFFFFF"/>
                </a:solidFill>
                <a:latin typeface="Trebuchet MS"/>
                <a:cs typeface="Trebuchet MS"/>
              </a:rPr>
              <a:t>Mind-Mapping</a:t>
            </a:r>
            <a:endParaRPr sz="1800" dirty="0">
              <a:latin typeface="Trebuchet MS"/>
              <a:cs typeface="Trebuchet MS"/>
            </a:endParaRPr>
          </a:p>
        </p:txBody>
      </p:sp>
      <p:pic>
        <p:nvPicPr>
          <p:cNvPr id="28" name="object 4">
            <a:extLst>
              <a:ext uri="{FF2B5EF4-FFF2-40B4-BE49-F238E27FC236}">
                <a16:creationId xmlns:a16="http://schemas.microsoft.com/office/drawing/2014/main" id="{64E3F53C-2D72-4BC4-B9FA-BA9E5135C69C}"/>
              </a:ext>
            </a:extLst>
          </p:cNvPr>
          <p:cNvPicPr/>
          <p:nvPr/>
        </p:nvPicPr>
        <p:blipFill>
          <a:blip r:embed="rId14" cstate="screen">
            <a:extLst>
              <a:ext uri="{28A0092B-C50C-407E-A947-70E740481C1C}">
                <a14:useLocalDpi xmlns:a14="http://schemas.microsoft.com/office/drawing/2010/main"/>
              </a:ext>
            </a:extLst>
          </a:blip>
          <a:stretch>
            <a:fillRect/>
          </a:stretch>
        </p:blipFill>
        <p:spPr>
          <a:xfrm>
            <a:off x="6474696" y="4377278"/>
            <a:ext cx="938940" cy="889676"/>
          </a:xfrm>
          <a:prstGeom prst="rect">
            <a:avLst/>
          </a:prstGeom>
        </p:spPr>
      </p:pic>
      <p:pic>
        <p:nvPicPr>
          <p:cNvPr id="29" name="object 5">
            <a:extLst>
              <a:ext uri="{FF2B5EF4-FFF2-40B4-BE49-F238E27FC236}">
                <a16:creationId xmlns:a16="http://schemas.microsoft.com/office/drawing/2014/main" id="{FFFC782F-10F7-437C-8274-EF8446637200}"/>
              </a:ext>
            </a:extLst>
          </p:cNvPr>
          <p:cNvPicPr/>
          <p:nvPr/>
        </p:nvPicPr>
        <p:blipFill>
          <a:blip r:embed="rId15" cstate="screen">
            <a:extLst>
              <a:ext uri="{28A0092B-C50C-407E-A947-70E740481C1C}">
                <a14:useLocalDpi xmlns:a14="http://schemas.microsoft.com/office/drawing/2010/main"/>
              </a:ext>
            </a:extLst>
          </a:blip>
          <a:stretch>
            <a:fillRect/>
          </a:stretch>
        </p:blipFill>
        <p:spPr>
          <a:xfrm>
            <a:off x="5704436" y="1418907"/>
            <a:ext cx="2488367" cy="3163147"/>
          </a:xfrm>
          <a:prstGeom prst="rect">
            <a:avLst/>
          </a:prstGeom>
        </p:spPr>
      </p:pic>
      <p:pic>
        <p:nvPicPr>
          <p:cNvPr id="30" name="object 6">
            <a:extLst>
              <a:ext uri="{FF2B5EF4-FFF2-40B4-BE49-F238E27FC236}">
                <a16:creationId xmlns:a16="http://schemas.microsoft.com/office/drawing/2014/main" id="{3E78ACF0-82C6-4CB2-A34C-8EC4CFA1F9B5}"/>
              </a:ext>
            </a:extLst>
          </p:cNvPr>
          <p:cNvPicPr/>
          <p:nvPr/>
        </p:nvPicPr>
        <p:blipFill>
          <a:blip r:embed="rId16" cstate="screen">
            <a:extLst>
              <a:ext uri="{28A0092B-C50C-407E-A947-70E740481C1C}">
                <a14:useLocalDpi xmlns:a14="http://schemas.microsoft.com/office/drawing/2010/main"/>
              </a:ext>
            </a:extLst>
          </a:blip>
          <a:stretch>
            <a:fillRect/>
          </a:stretch>
        </p:blipFill>
        <p:spPr>
          <a:xfrm>
            <a:off x="6109703" y="2204659"/>
            <a:ext cx="795449" cy="794981"/>
          </a:xfrm>
          <a:prstGeom prst="rect">
            <a:avLst/>
          </a:prstGeom>
        </p:spPr>
      </p:pic>
      <p:sp>
        <p:nvSpPr>
          <p:cNvPr id="31" name="object 7">
            <a:extLst>
              <a:ext uri="{FF2B5EF4-FFF2-40B4-BE49-F238E27FC236}">
                <a16:creationId xmlns:a16="http://schemas.microsoft.com/office/drawing/2014/main" id="{66D62E31-71D2-42A0-B3A6-906F3F47A102}"/>
              </a:ext>
            </a:extLst>
          </p:cNvPr>
          <p:cNvSpPr/>
          <p:nvPr/>
        </p:nvSpPr>
        <p:spPr>
          <a:xfrm>
            <a:off x="6279539" y="1731731"/>
            <a:ext cx="1322814" cy="109910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32" name="object 8">
            <a:extLst>
              <a:ext uri="{FF2B5EF4-FFF2-40B4-BE49-F238E27FC236}">
                <a16:creationId xmlns:a16="http://schemas.microsoft.com/office/drawing/2014/main" id="{CBF8AF2B-50CC-46B3-85E1-70ABEEC9414D}"/>
              </a:ext>
            </a:extLst>
          </p:cNvPr>
          <p:cNvPicPr/>
          <p:nvPr/>
        </p:nvPicPr>
        <p:blipFill>
          <a:blip r:embed="rId17" cstate="screen">
            <a:extLst>
              <a:ext uri="{28A0092B-C50C-407E-A947-70E740481C1C}">
                <a14:useLocalDpi xmlns:a14="http://schemas.microsoft.com/office/drawing/2010/main"/>
              </a:ext>
            </a:extLst>
          </a:blip>
          <a:stretch>
            <a:fillRect/>
          </a:stretch>
        </p:blipFill>
        <p:spPr>
          <a:xfrm>
            <a:off x="6931244" y="1827790"/>
            <a:ext cx="578912" cy="578579"/>
          </a:xfrm>
          <a:prstGeom prst="rect">
            <a:avLst/>
          </a:prstGeom>
        </p:spPr>
      </p:pic>
      <p:pic>
        <p:nvPicPr>
          <p:cNvPr id="33" name="object 9">
            <a:extLst>
              <a:ext uri="{FF2B5EF4-FFF2-40B4-BE49-F238E27FC236}">
                <a16:creationId xmlns:a16="http://schemas.microsoft.com/office/drawing/2014/main" id="{73E8C099-812B-4431-B9D7-F4FE3638D123}"/>
              </a:ext>
            </a:extLst>
          </p:cNvPr>
          <p:cNvPicPr/>
          <p:nvPr/>
        </p:nvPicPr>
        <p:blipFill>
          <a:blip r:embed="rId18" cstate="screen">
            <a:extLst>
              <a:ext uri="{28A0092B-C50C-407E-A947-70E740481C1C}">
                <a14:useLocalDpi xmlns:a14="http://schemas.microsoft.com/office/drawing/2010/main"/>
              </a:ext>
            </a:extLst>
          </a:blip>
          <a:stretch>
            <a:fillRect/>
          </a:stretch>
        </p:blipFill>
        <p:spPr>
          <a:xfrm>
            <a:off x="7154293" y="2050503"/>
            <a:ext cx="132819" cy="133136"/>
          </a:xfrm>
          <a:prstGeom prst="rect">
            <a:avLst/>
          </a:prstGeom>
        </p:spPr>
      </p:pic>
      <p:sp>
        <p:nvSpPr>
          <p:cNvPr id="34" name="object 10">
            <a:extLst>
              <a:ext uri="{FF2B5EF4-FFF2-40B4-BE49-F238E27FC236}">
                <a16:creationId xmlns:a16="http://schemas.microsoft.com/office/drawing/2014/main" id="{19CF67EE-B408-486F-9E26-322213F7CA1D}"/>
              </a:ext>
            </a:extLst>
          </p:cNvPr>
          <p:cNvSpPr/>
          <p:nvPr/>
        </p:nvSpPr>
        <p:spPr>
          <a:xfrm>
            <a:off x="7052591" y="1950835"/>
            <a:ext cx="335166" cy="335166"/>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41" name="object 17">
            <a:extLst>
              <a:ext uri="{FF2B5EF4-FFF2-40B4-BE49-F238E27FC236}">
                <a16:creationId xmlns:a16="http://schemas.microsoft.com/office/drawing/2014/main" id="{380399BC-B02C-4F53-9C3A-BC05C269748D}"/>
              </a:ext>
            </a:extLst>
          </p:cNvPr>
          <p:cNvPicPr/>
          <p:nvPr/>
        </p:nvPicPr>
        <p:blipFill>
          <a:blip r:embed="rId19" cstate="screen">
            <a:extLst>
              <a:ext uri="{28A0092B-C50C-407E-A947-70E740481C1C}">
                <a14:useLocalDpi xmlns:a14="http://schemas.microsoft.com/office/drawing/2010/main"/>
              </a:ext>
            </a:extLst>
          </a:blip>
          <a:stretch>
            <a:fillRect/>
          </a:stretch>
        </p:blipFill>
        <p:spPr>
          <a:xfrm>
            <a:off x="7878529" y="2458076"/>
            <a:ext cx="41460" cy="51818"/>
          </a:xfrm>
          <a:prstGeom prst="rect">
            <a:avLst/>
          </a:prstGeom>
        </p:spPr>
      </p:pic>
      <p:pic>
        <p:nvPicPr>
          <p:cNvPr id="42" name="object 18">
            <a:extLst>
              <a:ext uri="{FF2B5EF4-FFF2-40B4-BE49-F238E27FC236}">
                <a16:creationId xmlns:a16="http://schemas.microsoft.com/office/drawing/2014/main" id="{56590844-C9C9-463E-860C-7596561EE7AE}"/>
              </a:ext>
            </a:extLst>
          </p:cNvPr>
          <p:cNvPicPr/>
          <p:nvPr/>
        </p:nvPicPr>
        <p:blipFill>
          <a:blip r:embed="rId20" cstate="screen">
            <a:extLst>
              <a:ext uri="{28A0092B-C50C-407E-A947-70E740481C1C}">
                <a14:useLocalDpi xmlns:a14="http://schemas.microsoft.com/office/drawing/2010/main"/>
              </a:ext>
            </a:extLst>
          </a:blip>
          <a:stretch>
            <a:fillRect/>
          </a:stretch>
        </p:blipFill>
        <p:spPr>
          <a:xfrm>
            <a:off x="7503086" y="2177188"/>
            <a:ext cx="85970" cy="126146"/>
          </a:xfrm>
          <a:prstGeom prst="rect">
            <a:avLst/>
          </a:prstGeom>
        </p:spPr>
      </p:pic>
      <p:sp>
        <p:nvSpPr>
          <p:cNvPr id="21" name="object 21"/>
          <p:cNvSpPr/>
          <p:nvPr/>
        </p:nvSpPr>
        <p:spPr>
          <a:xfrm>
            <a:off x="5418896" y="2579089"/>
            <a:ext cx="2892425" cy="1443990"/>
          </a:xfrm>
          <a:custGeom>
            <a:avLst/>
            <a:gdLst/>
            <a:ahLst/>
            <a:cxnLst/>
            <a:rect l="l" t="t" r="r" b="b"/>
            <a:pathLst>
              <a:path w="2892425" h="1443989">
                <a:moveTo>
                  <a:pt x="246132" y="0"/>
                </a:moveTo>
                <a:lnTo>
                  <a:pt x="201183" y="1057"/>
                </a:lnTo>
                <a:lnTo>
                  <a:pt x="157902" y="7642"/>
                </a:lnTo>
                <a:lnTo>
                  <a:pt x="119627" y="19441"/>
                </a:lnTo>
                <a:lnTo>
                  <a:pt x="60622" y="65295"/>
                </a:lnTo>
                <a:lnTo>
                  <a:pt x="37886" y="102038"/>
                </a:lnTo>
                <a:lnTo>
                  <a:pt x="20533" y="145772"/>
                </a:lnTo>
                <a:lnTo>
                  <a:pt x="7614" y="195897"/>
                </a:lnTo>
                <a:lnTo>
                  <a:pt x="831" y="243466"/>
                </a:lnTo>
                <a:lnTo>
                  <a:pt x="0" y="291087"/>
                </a:lnTo>
                <a:lnTo>
                  <a:pt x="4901" y="338286"/>
                </a:lnTo>
                <a:lnTo>
                  <a:pt x="15317" y="384590"/>
                </a:lnTo>
                <a:lnTo>
                  <a:pt x="31032" y="429523"/>
                </a:lnTo>
                <a:lnTo>
                  <a:pt x="51829" y="472612"/>
                </a:lnTo>
                <a:lnTo>
                  <a:pt x="77489" y="513384"/>
                </a:lnTo>
                <a:lnTo>
                  <a:pt x="101994" y="546846"/>
                </a:lnTo>
                <a:lnTo>
                  <a:pt x="127589" y="579770"/>
                </a:lnTo>
                <a:lnTo>
                  <a:pt x="154251" y="612151"/>
                </a:lnTo>
                <a:lnTo>
                  <a:pt x="181958" y="643985"/>
                </a:lnTo>
                <a:lnTo>
                  <a:pt x="210688" y="675268"/>
                </a:lnTo>
                <a:lnTo>
                  <a:pt x="240420" y="705995"/>
                </a:lnTo>
                <a:lnTo>
                  <a:pt x="271130" y="736162"/>
                </a:lnTo>
                <a:lnTo>
                  <a:pt x="302797" y="765764"/>
                </a:lnTo>
                <a:lnTo>
                  <a:pt x="335399" y="794798"/>
                </a:lnTo>
                <a:lnTo>
                  <a:pt x="368913" y="823258"/>
                </a:lnTo>
                <a:lnTo>
                  <a:pt x="403318" y="851142"/>
                </a:lnTo>
                <a:lnTo>
                  <a:pt x="438591" y="878443"/>
                </a:lnTo>
                <a:lnTo>
                  <a:pt x="474709" y="905159"/>
                </a:lnTo>
                <a:lnTo>
                  <a:pt x="511652" y="931284"/>
                </a:lnTo>
                <a:lnTo>
                  <a:pt x="549397" y="956815"/>
                </a:lnTo>
                <a:lnTo>
                  <a:pt x="587921" y="981747"/>
                </a:lnTo>
                <a:lnTo>
                  <a:pt x="627203" y="1006075"/>
                </a:lnTo>
                <a:lnTo>
                  <a:pt x="667220" y="1029796"/>
                </a:lnTo>
                <a:lnTo>
                  <a:pt x="707951" y="1052905"/>
                </a:lnTo>
                <a:lnTo>
                  <a:pt x="749373" y="1075397"/>
                </a:lnTo>
                <a:lnTo>
                  <a:pt x="791463" y="1097269"/>
                </a:lnTo>
                <a:lnTo>
                  <a:pt x="834201" y="1118516"/>
                </a:lnTo>
                <a:lnTo>
                  <a:pt x="877563" y="1139133"/>
                </a:lnTo>
                <a:lnTo>
                  <a:pt x="921528" y="1159117"/>
                </a:lnTo>
                <a:lnTo>
                  <a:pt x="966074" y="1178463"/>
                </a:lnTo>
                <a:lnTo>
                  <a:pt x="1011178" y="1197167"/>
                </a:lnTo>
                <a:lnTo>
                  <a:pt x="1056818" y="1215224"/>
                </a:lnTo>
                <a:lnTo>
                  <a:pt x="1102972" y="1232630"/>
                </a:lnTo>
                <a:lnTo>
                  <a:pt x="1149618" y="1249381"/>
                </a:lnTo>
                <a:lnTo>
                  <a:pt x="1196734" y="1265472"/>
                </a:lnTo>
                <a:lnTo>
                  <a:pt x="1244297" y="1280899"/>
                </a:lnTo>
                <a:lnTo>
                  <a:pt x="1292286" y="1295658"/>
                </a:lnTo>
                <a:lnTo>
                  <a:pt x="1340679" y="1309745"/>
                </a:lnTo>
                <a:lnTo>
                  <a:pt x="1389453" y="1323155"/>
                </a:lnTo>
                <a:lnTo>
                  <a:pt x="1438585" y="1335883"/>
                </a:lnTo>
                <a:lnTo>
                  <a:pt x="1488055" y="1347926"/>
                </a:lnTo>
                <a:lnTo>
                  <a:pt x="1537840" y="1359279"/>
                </a:lnTo>
                <a:lnTo>
                  <a:pt x="1587918" y="1369938"/>
                </a:lnTo>
                <a:lnTo>
                  <a:pt x="1638266" y="1379898"/>
                </a:lnTo>
                <a:lnTo>
                  <a:pt x="1688862" y="1389156"/>
                </a:lnTo>
                <a:lnTo>
                  <a:pt x="1739685" y="1397706"/>
                </a:lnTo>
                <a:lnTo>
                  <a:pt x="1790712" y="1405545"/>
                </a:lnTo>
                <a:lnTo>
                  <a:pt x="1841921" y="1412667"/>
                </a:lnTo>
                <a:lnTo>
                  <a:pt x="1893291" y="1419070"/>
                </a:lnTo>
                <a:lnTo>
                  <a:pt x="1944798" y="1424748"/>
                </a:lnTo>
                <a:lnTo>
                  <a:pt x="1996420" y="1429698"/>
                </a:lnTo>
                <a:lnTo>
                  <a:pt x="2048136" y="1433914"/>
                </a:lnTo>
                <a:lnTo>
                  <a:pt x="2099924" y="1437392"/>
                </a:lnTo>
                <a:lnTo>
                  <a:pt x="2151760" y="1440129"/>
                </a:lnTo>
                <a:lnTo>
                  <a:pt x="2203624" y="1442120"/>
                </a:lnTo>
                <a:lnTo>
                  <a:pt x="2255493" y="1443360"/>
                </a:lnTo>
                <a:lnTo>
                  <a:pt x="2307345" y="1443846"/>
                </a:lnTo>
                <a:lnTo>
                  <a:pt x="2359157" y="1443572"/>
                </a:lnTo>
                <a:lnTo>
                  <a:pt x="2410909" y="1442535"/>
                </a:lnTo>
                <a:lnTo>
                  <a:pt x="2462576" y="1440730"/>
                </a:lnTo>
                <a:lnTo>
                  <a:pt x="2514138" y="1438153"/>
                </a:lnTo>
                <a:lnTo>
                  <a:pt x="2565572" y="1434800"/>
                </a:lnTo>
                <a:lnTo>
                  <a:pt x="2616856" y="1430665"/>
                </a:lnTo>
                <a:lnTo>
                  <a:pt x="2667968" y="1425746"/>
                </a:lnTo>
                <a:lnTo>
                  <a:pt x="2718886" y="1420037"/>
                </a:lnTo>
                <a:lnTo>
                  <a:pt x="2764871" y="1408314"/>
                </a:lnTo>
                <a:lnTo>
                  <a:pt x="2805331" y="1385774"/>
                </a:lnTo>
                <a:lnTo>
                  <a:pt x="2838565" y="1354014"/>
                </a:lnTo>
                <a:lnTo>
                  <a:pt x="2862874" y="1314628"/>
                </a:lnTo>
                <a:lnTo>
                  <a:pt x="2876556" y="1269212"/>
                </a:lnTo>
                <a:lnTo>
                  <a:pt x="2892216" y="1173124"/>
                </a:lnTo>
                <a:lnTo>
                  <a:pt x="2890863" y="1153796"/>
                </a:lnTo>
                <a:lnTo>
                  <a:pt x="2881546" y="1137810"/>
                </a:lnTo>
                <a:lnTo>
                  <a:pt x="2866293" y="1127356"/>
                </a:lnTo>
                <a:lnTo>
                  <a:pt x="2847131" y="1124623"/>
                </a:lnTo>
                <a:lnTo>
                  <a:pt x="2795299" y="1128971"/>
                </a:lnTo>
                <a:lnTo>
                  <a:pt x="2743532" y="1132601"/>
                </a:lnTo>
                <a:lnTo>
                  <a:pt x="2691826" y="1135524"/>
                </a:lnTo>
                <a:lnTo>
                  <a:pt x="2640180" y="1137755"/>
                </a:lnTo>
                <a:lnTo>
                  <a:pt x="2588591" y="1139307"/>
                </a:lnTo>
                <a:lnTo>
                  <a:pt x="2537057" y="1140192"/>
                </a:lnTo>
                <a:lnTo>
                  <a:pt x="2485575" y="1140424"/>
                </a:lnTo>
                <a:lnTo>
                  <a:pt x="2434144" y="1140016"/>
                </a:lnTo>
                <a:lnTo>
                  <a:pt x="2382760" y="1138981"/>
                </a:lnTo>
                <a:lnTo>
                  <a:pt x="2331421" y="1137333"/>
                </a:lnTo>
                <a:lnTo>
                  <a:pt x="2280126" y="1135085"/>
                </a:lnTo>
                <a:lnTo>
                  <a:pt x="2228871" y="1132250"/>
                </a:lnTo>
                <a:lnTo>
                  <a:pt x="2177655" y="1128841"/>
                </a:lnTo>
                <a:lnTo>
                  <a:pt x="2126474" y="1124871"/>
                </a:lnTo>
                <a:lnTo>
                  <a:pt x="2075328" y="1120354"/>
                </a:lnTo>
                <a:lnTo>
                  <a:pt x="2024212" y="1115302"/>
                </a:lnTo>
                <a:lnTo>
                  <a:pt x="1973126" y="1109730"/>
                </a:lnTo>
                <a:lnTo>
                  <a:pt x="1922066" y="1103650"/>
                </a:lnTo>
                <a:lnTo>
                  <a:pt x="1871031" y="1097075"/>
                </a:lnTo>
                <a:lnTo>
                  <a:pt x="1820017" y="1090019"/>
                </a:lnTo>
                <a:lnTo>
                  <a:pt x="1769023" y="1082495"/>
                </a:lnTo>
                <a:lnTo>
                  <a:pt x="1718047" y="1074515"/>
                </a:lnTo>
                <a:lnTo>
                  <a:pt x="1667085" y="1066094"/>
                </a:lnTo>
                <a:lnTo>
                  <a:pt x="1616136" y="1057245"/>
                </a:lnTo>
                <a:lnTo>
                  <a:pt x="1565197" y="1047980"/>
                </a:lnTo>
                <a:lnTo>
                  <a:pt x="1514266" y="1038313"/>
                </a:lnTo>
                <a:lnTo>
                  <a:pt x="1434245" y="1021634"/>
                </a:lnTo>
                <a:lnTo>
                  <a:pt x="1356711" y="1003153"/>
                </a:lnTo>
                <a:lnTo>
                  <a:pt x="1281650" y="982981"/>
                </a:lnTo>
                <a:lnTo>
                  <a:pt x="1209046" y="961231"/>
                </a:lnTo>
                <a:lnTo>
                  <a:pt x="1138886" y="938013"/>
                </a:lnTo>
                <a:lnTo>
                  <a:pt x="1071155" y="913440"/>
                </a:lnTo>
                <a:lnTo>
                  <a:pt x="1005839" y="887623"/>
                </a:lnTo>
                <a:lnTo>
                  <a:pt x="942924" y="860673"/>
                </a:lnTo>
                <a:lnTo>
                  <a:pt x="882395" y="832702"/>
                </a:lnTo>
                <a:lnTo>
                  <a:pt x="824238" y="803822"/>
                </a:lnTo>
                <a:lnTo>
                  <a:pt x="768438" y="774145"/>
                </a:lnTo>
                <a:lnTo>
                  <a:pt x="714982" y="743781"/>
                </a:lnTo>
                <a:lnTo>
                  <a:pt x="663855" y="712842"/>
                </a:lnTo>
                <a:lnTo>
                  <a:pt x="615043" y="681440"/>
                </a:lnTo>
                <a:lnTo>
                  <a:pt x="568531" y="649687"/>
                </a:lnTo>
                <a:lnTo>
                  <a:pt x="524306" y="617694"/>
                </a:lnTo>
                <a:lnTo>
                  <a:pt x="482351" y="585572"/>
                </a:lnTo>
                <a:lnTo>
                  <a:pt x="442655" y="553434"/>
                </a:lnTo>
                <a:lnTo>
                  <a:pt x="405202" y="521390"/>
                </a:lnTo>
                <a:lnTo>
                  <a:pt x="369977" y="489553"/>
                </a:lnTo>
                <a:lnTo>
                  <a:pt x="336967" y="458033"/>
                </a:lnTo>
                <a:lnTo>
                  <a:pt x="306157" y="426943"/>
                </a:lnTo>
                <a:lnTo>
                  <a:pt x="277533" y="396394"/>
                </a:lnTo>
                <a:lnTo>
                  <a:pt x="251080" y="366497"/>
                </a:lnTo>
                <a:lnTo>
                  <a:pt x="204633" y="309108"/>
                </a:lnTo>
                <a:lnTo>
                  <a:pt x="166700" y="255668"/>
                </a:lnTo>
                <a:lnTo>
                  <a:pt x="137167" y="207070"/>
                </a:lnTo>
                <a:lnTo>
                  <a:pt x="115919" y="164206"/>
                </a:lnTo>
                <a:lnTo>
                  <a:pt x="102842" y="127968"/>
                </a:lnTo>
                <a:lnTo>
                  <a:pt x="97822" y="99250"/>
                </a:lnTo>
                <a:lnTo>
                  <a:pt x="98297" y="87989"/>
                </a:lnTo>
                <a:lnTo>
                  <a:pt x="116647" y="51961"/>
                </a:lnTo>
                <a:lnTo>
                  <a:pt x="149535" y="30418"/>
                </a:lnTo>
                <a:lnTo>
                  <a:pt x="213228" y="7005"/>
                </a:lnTo>
                <a:lnTo>
                  <a:pt x="246132" y="0"/>
                </a:lnTo>
                <a:close/>
              </a:path>
            </a:pathLst>
          </a:custGeom>
          <a:solidFill>
            <a:srgbClr val="D21924"/>
          </a:solidFill>
        </p:spPr>
        <p:txBody>
          <a:bodyPr wrap="square" lIns="0" tIns="0" rIns="0" bIns="0" rtlCol="0"/>
          <a:lstStyle/>
          <a:p>
            <a:endParaRPr/>
          </a:p>
        </p:txBody>
      </p:sp>
    </p:spTree>
    <p:extLst>
      <p:ext uri="{BB962C8B-B14F-4D97-AF65-F5344CB8AC3E}">
        <p14:creationId xmlns:p14="http://schemas.microsoft.com/office/powerpoint/2010/main" val="375750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Imagem 55">
            <a:extLst>
              <a:ext uri="{FF2B5EF4-FFF2-40B4-BE49-F238E27FC236}">
                <a16:creationId xmlns:a16="http://schemas.microsoft.com/office/drawing/2014/main" id="{EA2012EF-9728-4ED7-A60A-2E6B0F8CAE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2557" y="938362"/>
            <a:ext cx="7933285" cy="5291440"/>
          </a:xfrm>
          <a:prstGeom prst="rect">
            <a:avLst/>
          </a:prstGeom>
        </p:spPr>
      </p:pic>
      <p:sp>
        <p:nvSpPr>
          <p:cNvPr id="57" name="object 9">
            <a:extLst>
              <a:ext uri="{FF2B5EF4-FFF2-40B4-BE49-F238E27FC236}">
                <a16:creationId xmlns:a16="http://schemas.microsoft.com/office/drawing/2014/main" id="{ED51B992-E3CC-45AB-9677-0E6D68C04CCF}"/>
              </a:ext>
            </a:extLst>
          </p:cNvPr>
          <p:cNvSpPr txBox="1"/>
          <p:nvPr/>
        </p:nvSpPr>
        <p:spPr>
          <a:xfrm>
            <a:off x="9525001" y="531762"/>
            <a:ext cx="153888" cy="2234667"/>
          </a:xfrm>
          <a:prstGeom prst="rect">
            <a:avLst/>
          </a:prstGeom>
        </p:spPr>
        <p:txBody>
          <a:bodyPr vert="vert270" wrap="square" lIns="0" tIns="1270" rIns="0" bIns="0" rtlCol="0">
            <a:spAutoFit/>
          </a:bodyPr>
          <a:lstStyle/>
          <a:p>
            <a:pPr marL="12700">
              <a:lnSpc>
                <a:spcPct val="100000"/>
              </a:lnSpc>
              <a:spcBef>
                <a:spcPts val="10"/>
              </a:spcBef>
            </a:pPr>
            <a:r>
              <a:rPr lang="it-IT" sz="1000" dirty="0">
                <a:solidFill>
                  <a:srgbClr val="1A1A1A"/>
                </a:solidFill>
                <a:latin typeface="-apple-system"/>
              </a:rPr>
              <a:t>Image Credits by</a:t>
            </a:r>
            <a:r>
              <a:rPr lang="it-IT" sz="1000" b="0" i="0" dirty="0">
                <a:solidFill>
                  <a:srgbClr val="1A1A1A"/>
                </a:solidFill>
                <a:effectLst/>
                <a:latin typeface="-apple-system"/>
              </a:rPr>
              <a:t> </a:t>
            </a:r>
            <a:r>
              <a:rPr lang="it-IT" sz="1000" b="1" i="0" u="none" strike="noStrike" dirty="0">
                <a:solidFill>
                  <a:srgbClr val="1A1A1A"/>
                </a:solidFill>
                <a:effectLst/>
                <a:latin typeface="-apple-system"/>
              </a:rPr>
              <a:t>iMindMap, Tony Buzan</a:t>
            </a:r>
            <a:endParaRPr lang="it-IT" sz="1000" dirty="0">
              <a:latin typeface="Trebuchet MS"/>
              <a:cs typeface="Trebuchet MS"/>
            </a:endParaRPr>
          </a:p>
        </p:txBody>
      </p:sp>
      <p:sp>
        <p:nvSpPr>
          <p:cNvPr id="60" name="object 7">
            <a:extLst>
              <a:ext uri="{FF2B5EF4-FFF2-40B4-BE49-F238E27FC236}">
                <a16:creationId xmlns:a16="http://schemas.microsoft.com/office/drawing/2014/main" id="{CE71F028-C723-47BD-86F7-CEF57C0F2485}"/>
              </a:ext>
            </a:extLst>
          </p:cNvPr>
          <p:cNvSpPr/>
          <p:nvPr/>
        </p:nvSpPr>
        <p:spPr>
          <a:xfrm>
            <a:off x="1015998" y="6248400"/>
            <a:ext cx="8026404" cy="1200330"/>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61" name="object 8">
            <a:extLst>
              <a:ext uri="{FF2B5EF4-FFF2-40B4-BE49-F238E27FC236}">
                <a16:creationId xmlns:a16="http://schemas.microsoft.com/office/drawing/2014/main" id="{6D2EBD1E-956B-4FAE-84EC-2A5D06F50328}"/>
              </a:ext>
            </a:extLst>
          </p:cNvPr>
          <p:cNvSpPr txBox="1"/>
          <p:nvPr/>
        </p:nvSpPr>
        <p:spPr>
          <a:xfrm>
            <a:off x="1291164" y="6376309"/>
            <a:ext cx="7700442" cy="843821"/>
          </a:xfrm>
          <a:prstGeom prst="rect">
            <a:avLst/>
          </a:prstGeom>
        </p:spPr>
        <p:txBody>
          <a:bodyPr vert="horz" wrap="square" lIns="0" tIns="12700" rIns="0" bIns="0" rtlCol="0">
            <a:spAutoFit/>
          </a:bodyPr>
          <a:lstStyle/>
          <a:p>
            <a:pPr marL="12700" marR="5080">
              <a:lnSpc>
                <a:spcPct val="100000"/>
              </a:lnSpc>
              <a:spcBef>
                <a:spcPts val="100"/>
              </a:spcBef>
            </a:pPr>
            <a:r>
              <a:rPr lang="pl-PL" sz="1800" b="1" spc="-5" dirty="0">
                <a:solidFill>
                  <a:srgbClr val="FFFFFF"/>
                </a:solidFill>
                <a:latin typeface="Trebuchet MS"/>
                <a:cs typeface="Trebuchet MS"/>
              </a:rPr>
              <a:t>Można w niej zawrzeć różne tematy, takie jak produkty/usługi które tworzysz, partnerów i dostawców, współpracowników, zespoły. Można to urozmaicić dodając zdjęcia, kilka grafik i różne kolory.</a:t>
            </a:r>
            <a:endParaRPr lang="en-US" sz="1800" b="1" spc="-5" dirty="0">
              <a:solidFill>
                <a:srgbClr val="FFFFFF"/>
              </a:solidFill>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892275" y="5546293"/>
            <a:ext cx="4740998" cy="2226106"/>
          </a:xfrm>
          <a:prstGeom prst="rect">
            <a:avLst/>
          </a:prstGeom>
        </p:spPr>
      </p:pic>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5949682" y="5232599"/>
              <a:ext cx="167978" cy="167978"/>
            </a:xfrm>
            <a:prstGeom prst="rect">
              <a:avLst/>
            </a:prstGeom>
          </p:spPr>
        </p:pic>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6063325" y="5436682"/>
              <a:ext cx="95148" cy="94475"/>
            </a:xfrm>
            <a:prstGeom prst="rect">
              <a:avLst/>
            </a:prstGeom>
          </p:spPr>
        </p:pic>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screen">
              <a:extLst>
                <a:ext uri="{28A0092B-C50C-407E-A947-70E740481C1C}">
                  <a14:useLocalDpi xmlns:a14="http://schemas.microsoft.com/office/drawing/2010/main"/>
                </a:ext>
              </a:extLst>
            </a:blip>
            <a:stretch>
              <a:fillRect/>
            </a:stretch>
          </p:blipFill>
          <p:spPr>
            <a:xfrm>
              <a:off x="5651221" y="4843950"/>
              <a:ext cx="84785" cy="84785"/>
            </a:xfrm>
            <a:prstGeom prst="rect">
              <a:avLst/>
            </a:prstGeom>
          </p:spPr>
        </p:pic>
        <p:pic>
          <p:nvPicPr>
            <p:cNvPr id="12" name="object 12"/>
            <p:cNvPicPr/>
            <p:nvPr/>
          </p:nvPicPr>
          <p:blipFill>
            <a:blip r:embed="rId7" cstate="screen">
              <a:extLst>
                <a:ext uri="{28A0092B-C50C-407E-A947-70E740481C1C}">
                  <a14:useLocalDpi xmlns:a14="http://schemas.microsoft.com/office/drawing/2010/main"/>
                </a:ext>
              </a:extLst>
            </a:blip>
            <a:stretch>
              <a:fillRect/>
            </a:stretch>
          </p:blipFill>
          <p:spPr>
            <a:xfrm>
              <a:off x="5780410" y="4843950"/>
              <a:ext cx="84785" cy="84785"/>
            </a:xfrm>
            <a:prstGeom prst="rect">
              <a:avLst/>
            </a:prstGeom>
          </p:spPr>
        </p:pic>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4307155" cy="751488"/>
          </a:xfrm>
          <a:prstGeom prst="rect">
            <a:avLst/>
          </a:prstGeom>
        </p:spPr>
        <p:txBody>
          <a:bodyPr vert="horz" wrap="square" lIns="0" tIns="12700" rIns="0" bIns="0" rtlCol="0">
            <a:spAutoFit/>
          </a:bodyPr>
          <a:lstStyle/>
          <a:p>
            <a:pPr marL="12700">
              <a:lnSpc>
                <a:spcPct val="100000"/>
              </a:lnSpc>
              <a:spcBef>
                <a:spcPts val="100"/>
              </a:spcBef>
            </a:pPr>
            <a:r>
              <a:rPr lang="pl-PL" sz="2400" b="0" spc="15" dirty="0">
                <a:solidFill>
                  <a:srgbClr val="1D1D1B"/>
                </a:solidFill>
                <a:latin typeface="Trebuchet MS"/>
                <a:cs typeface="Trebuchet MS"/>
              </a:rPr>
              <a:t>Pytanie: W jaki Sposób Możemy/How </a:t>
            </a:r>
            <a:r>
              <a:rPr lang="pl-PL" sz="2400" b="0" spc="15" dirty="0" err="1">
                <a:solidFill>
                  <a:srgbClr val="1D1D1B"/>
                </a:solidFill>
                <a:latin typeface="Trebuchet MS"/>
                <a:cs typeface="Trebuchet MS"/>
              </a:rPr>
              <a:t>Might</a:t>
            </a:r>
            <a:r>
              <a:rPr lang="pl-PL" sz="2400" b="0" spc="15" dirty="0">
                <a:solidFill>
                  <a:srgbClr val="1D1D1B"/>
                </a:solidFill>
                <a:latin typeface="Trebuchet MS"/>
                <a:cs typeface="Trebuchet MS"/>
              </a:rPr>
              <a:t> We?</a:t>
            </a:r>
            <a:endParaRPr lang="en-US" sz="2400" dirty="0">
              <a:latin typeface="Trebuchet MS"/>
              <a:cs typeface="Trebuchet MS"/>
            </a:endParaRPr>
          </a:p>
        </p:txBody>
      </p:sp>
      <p:sp>
        <p:nvSpPr>
          <p:cNvPr id="15" name="object 15"/>
          <p:cNvSpPr txBox="1">
            <a:spLocks noGrp="1"/>
          </p:cNvSpPr>
          <p:nvPr>
            <p:ph sz="half" idx="2"/>
          </p:nvPr>
        </p:nvSpPr>
        <p:spPr>
          <a:xfrm>
            <a:off x="1344066" y="2743200"/>
            <a:ext cx="3948429" cy="3398366"/>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pl-PL" spc="-65" dirty="0"/>
              <a:t>To jedno z pytań, które najczęściej zadaje się w projektowaniu, odnoszące się do rozmachu projektu, lub zakresu działań.</a:t>
            </a:r>
            <a:endParaRPr lang="en-US" spc="-65" dirty="0"/>
          </a:p>
          <a:p>
            <a:pPr marL="12700" marR="118745">
              <a:lnSpc>
                <a:spcPct val="100000"/>
              </a:lnSpc>
              <a:spcBef>
                <a:spcPts val="100"/>
              </a:spcBef>
              <a:tabLst>
                <a:tab pos="2374900" algn="l"/>
              </a:tabLst>
            </a:pPr>
            <a:endParaRPr lang="en-US" spc="-65" dirty="0"/>
          </a:p>
          <a:p>
            <a:pPr marL="12700" marR="118745">
              <a:lnSpc>
                <a:spcPct val="100000"/>
              </a:lnSpc>
              <a:spcBef>
                <a:spcPts val="100"/>
              </a:spcBef>
              <a:tabLst>
                <a:tab pos="2374900" algn="l"/>
              </a:tabLst>
            </a:pPr>
            <a:r>
              <a:rPr lang="pl-PL" spc="-65" dirty="0"/>
              <a:t>Najczęściej zawarte jest </a:t>
            </a:r>
            <a:br>
              <a:rPr lang="pl-PL" spc="-65" dirty="0"/>
            </a:br>
            <a:r>
              <a:rPr lang="pl-PL" spc="-65" dirty="0"/>
              <a:t>w pojedynczym zdaniu, stanowi integrację problemu użytkownika + informacja na jego temat (wgląd) + oczekiwania określone w fazie badań (potrzeba).</a:t>
            </a:r>
            <a:endParaRPr lang="en-US" spc="-65" dirty="0"/>
          </a:p>
          <a:p>
            <a:pPr marL="12700" marR="118745">
              <a:lnSpc>
                <a:spcPct val="100000"/>
              </a:lnSpc>
              <a:spcBef>
                <a:spcPts val="100"/>
              </a:spcBef>
              <a:tabLst>
                <a:tab pos="2374900" algn="l"/>
              </a:tabLst>
            </a:pPr>
            <a:endParaRPr sz="1950" dirty="0"/>
          </a:p>
        </p:txBody>
      </p:sp>
      <p:sp>
        <p:nvSpPr>
          <p:cNvPr id="16" name="object 16"/>
          <p:cNvSpPr/>
          <p:nvPr/>
        </p:nvSpPr>
        <p:spPr>
          <a:xfrm>
            <a:off x="1356776" y="1125456"/>
            <a:ext cx="1996024"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2135728"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Pytanie </a:t>
            </a:r>
            <a:r>
              <a:rPr lang="pt-PT" sz="1800" b="1" spc="-30" dirty="0">
                <a:solidFill>
                  <a:srgbClr val="FFFFFF"/>
                </a:solidFill>
                <a:latin typeface="Trebuchet MS"/>
                <a:cs typeface="Trebuchet MS"/>
              </a:rPr>
              <a:t>HMW? </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extLst>
      <p:ext uri="{BB962C8B-B14F-4D97-AF65-F5344CB8AC3E}">
        <p14:creationId xmlns:p14="http://schemas.microsoft.com/office/powerpoint/2010/main" val="2956413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pic>
        <p:nvPicPr>
          <p:cNvPr id="24" name="Imagem 23">
            <a:extLst>
              <a:ext uri="{FF2B5EF4-FFF2-40B4-BE49-F238E27FC236}">
                <a16:creationId xmlns:a16="http://schemas.microsoft.com/office/drawing/2014/main" id="{10D3B26C-3FB2-464B-93B0-C5DA5D89B495}"/>
              </a:ext>
            </a:extLst>
          </p:cNvPr>
          <p:cNvPicPr>
            <a:picLocks noChangeAspect="1"/>
          </p:cNvPicPr>
          <p:nvPr/>
        </p:nvPicPr>
        <p:blipFill>
          <a:blip r:embed="rId2"/>
          <a:stretch>
            <a:fillRect/>
          </a:stretch>
        </p:blipFill>
        <p:spPr>
          <a:xfrm>
            <a:off x="1467070" y="3276600"/>
            <a:ext cx="7124259" cy="3464943"/>
          </a:xfrm>
          <a:prstGeom prst="rect">
            <a:avLst/>
          </a:prstGeom>
        </p:spPr>
      </p:pic>
      <p:pic>
        <p:nvPicPr>
          <p:cNvPr id="26" name="Imagem 25">
            <a:extLst>
              <a:ext uri="{FF2B5EF4-FFF2-40B4-BE49-F238E27FC236}">
                <a16:creationId xmlns:a16="http://schemas.microsoft.com/office/drawing/2014/main" id="{3DEE8D21-4CE6-4E82-9D82-B47C6DE9DFB5}"/>
              </a:ext>
            </a:extLst>
          </p:cNvPr>
          <p:cNvPicPr>
            <a:picLocks noChangeAspect="1"/>
          </p:cNvPicPr>
          <p:nvPr/>
        </p:nvPicPr>
        <p:blipFill>
          <a:blip r:embed="rId3"/>
          <a:stretch>
            <a:fillRect/>
          </a:stretch>
        </p:blipFill>
        <p:spPr>
          <a:xfrm>
            <a:off x="1467070" y="958074"/>
            <a:ext cx="7124259" cy="2085614"/>
          </a:xfrm>
          <a:prstGeom prst="rect">
            <a:avLst/>
          </a:prstGeom>
        </p:spPr>
      </p:pic>
    </p:spTree>
    <p:extLst>
      <p:ext uri="{BB962C8B-B14F-4D97-AF65-F5344CB8AC3E}">
        <p14:creationId xmlns:p14="http://schemas.microsoft.com/office/powerpoint/2010/main" val="1147497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m 10" descr="Uma imagem com texto, pessoa, interior&#10;&#10;Descrição gerada automaticamente">
            <a:extLst>
              <a:ext uri="{FF2B5EF4-FFF2-40B4-BE49-F238E27FC236}">
                <a16:creationId xmlns:a16="http://schemas.microsoft.com/office/drawing/2014/main" id="{FAB31104-8C74-4FD3-8B2F-57C63C5BBE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100" y="0"/>
            <a:ext cx="11658600" cy="7772400"/>
          </a:xfrm>
          <a:prstGeom prst="rect">
            <a:avLst/>
          </a:prstGeom>
        </p:spPr>
      </p:pic>
      <p:sp>
        <p:nvSpPr>
          <p:cNvPr id="4" name="object 4"/>
          <p:cNvSpPr/>
          <p:nvPr/>
        </p:nvSpPr>
        <p:spPr>
          <a:xfrm>
            <a:off x="1155713" y="830347"/>
            <a:ext cx="5308600" cy="4579853"/>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70000"/>
            </a:srgbClr>
          </a:solidFill>
        </p:spPr>
        <p:txBody>
          <a:bodyPr wrap="square" lIns="0" tIns="0" rIns="0" bIns="0" rtlCol="0"/>
          <a:lstStyle/>
          <a:p>
            <a:endParaRPr/>
          </a:p>
        </p:txBody>
      </p:sp>
      <p:sp>
        <p:nvSpPr>
          <p:cNvPr id="5" name="object 5"/>
          <p:cNvSpPr txBox="1"/>
          <p:nvPr/>
        </p:nvSpPr>
        <p:spPr>
          <a:xfrm>
            <a:off x="1447800" y="1665997"/>
            <a:ext cx="4902312" cy="3716402"/>
          </a:xfrm>
          <a:prstGeom prst="rect">
            <a:avLst/>
          </a:prstGeom>
        </p:spPr>
        <p:txBody>
          <a:bodyPr vert="horz" wrap="square" lIns="0" tIns="12700" rIns="0" bIns="0" rtlCol="0">
            <a:spAutoFit/>
          </a:bodyPr>
          <a:lstStyle/>
          <a:p>
            <a:pPr marL="12700" marR="20955">
              <a:lnSpc>
                <a:spcPct val="100000"/>
              </a:lnSpc>
              <a:spcBef>
                <a:spcPts val="100"/>
              </a:spcBef>
            </a:pPr>
            <a:r>
              <a:rPr lang="pl-PL" sz="1800" spc="25" dirty="0">
                <a:solidFill>
                  <a:srgbClr val="1D1D1B"/>
                </a:solidFill>
                <a:latin typeface="Trebuchet MS"/>
                <a:cs typeface="Trebuchet MS"/>
              </a:rPr>
              <a:t>Ta metoda polega na umieszczeniu wybranego pomysłu na ścianie i omówieniu go z zespołem, lub indywidualnie dla lepszego skupienia.</a:t>
            </a:r>
          </a:p>
          <a:p>
            <a:pPr marL="12700" marR="20955">
              <a:lnSpc>
                <a:spcPct val="100000"/>
              </a:lnSpc>
              <a:spcBef>
                <a:spcPts val="100"/>
              </a:spcBef>
            </a:pPr>
            <a:r>
              <a:rPr lang="pl-PL" sz="1800" spc="25" dirty="0">
                <a:solidFill>
                  <a:srgbClr val="1D1D1B"/>
                </a:solidFill>
                <a:latin typeface="Trebuchet MS"/>
                <a:cs typeface="Trebuchet MS"/>
              </a:rPr>
              <a:t>Garść porad: </a:t>
            </a:r>
            <a:endParaRPr lang="en-US" spc="25" dirty="0">
              <a:solidFill>
                <a:srgbClr val="1D1D1B"/>
              </a:solidFill>
              <a:latin typeface="Trebuchet MS"/>
              <a:cs typeface="Trebuchet MS"/>
            </a:endParaRPr>
          </a:p>
          <a:p>
            <a:pPr marL="298450" marR="20955" indent="-285750">
              <a:lnSpc>
                <a:spcPct val="100000"/>
              </a:lnSpc>
              <a:spcBef>
                <a:spcPts val="100"/>
              </a:spcBef>
              <a:buFont typeface="Arial" panose="020B0604020202020204" pitchFamily="34" charset="0"/>
              <a:buChar char="•"/>
            </a:pPr>
            <a:r>
              <a:rPr lang="pl-PL" sz="1800" spc="25" dirty="0">
                <a:solidFill>
                  <a:srgbClr val="1D1D1B"/>
                </a:solidFill>
                <a:latin typeface="Trebuchet MS"/>
                <a:cs typeface="Trebuchet MS"/>
              </a:rPr>
              <a:t>Konstruktywna krytyka</a:t>
            </a:r>
          </a:p>
          <a:p>
            <a:pPr marL="298450" marR="20955" indent="-285750">
              <a:lnSpc>
                <a:spcPct val="100000"/>
              </a:lnSpc>
              <a:spcBef>
                <a:spcPts val="100"/>
              </a:spcBef>
              <a:buFont typeface="Arial" panose="020B0604020202020204" pitchFamily="34" charset="0"/>
              <a:buChar char="•"/>
            </a:pPr>
            <a:r>
              <a:rPr lang="pl-PL" sz="1800" spc="25" dirty="0">
                <a:solidFill>
                  <a:srgbClr val="1D1D1B"/>
                </a:solidFill>
                <a:latin typeface="Trebuchet MS"/>
                <a:cs typeface="Trebuchet MS"/>
              </a:rPr>
              <a:t>Zachęcanie do nieszablonowego myślenia.</a:t>
            </a:r>
          </a:p>
          <a:p>
            <a:pPr marL="298450" marR="20955" indent="-285750">
              <a:lnSpc>
                <a:spcPct val="100000"/>
              </a:lnSpc>
              <a:spcBef>
                <a:spcPts val="100"/>
              </a:spcBef>
              <a:buFont typeface="Arial" panose="020B0604020202020204" pitchFamily="34" charset="0"/>
              <a:buChar char="•"/>
            </a:pPr>
            <a:r>
              <a:rPr lang="pl-PL" sz="1800" spc="25" dirty="0">
                <a:solidFill>
                  <a:srgbClr val="1D1D1B"/>
                </a:solidFill>
                <a:latin typeface="Trebuchet MS"/>
                <a:cs typeface="Trebuchet MS"/>
              </a:rPr>
              <a:t>Budowanie na pomysłach innych.</a:t>
            </a:r>
          </a:p>
          <a:p>
            <a:pPr marL="298450" marR="20955" indent="-285750">
              <a:lnSpc>
                <a:spcPct val="100000"/>
              </a:lnSpc>
              <a:spcBef>
                <a:spcPts val="100"/>
              </a:spcBef>
              <a:buFont typeface="Arial" panose="020B0604020202020204" pitchFamily="34" charset="0"/>
              <a:buChar char="•"/>
            </a:pPr>
            <a:r>
              <a:rPr lang="pl-PL" sz="1800" spc="25" dirty="0">
                <a:solidFill>
                  <a:srgbClr val="1D1D1B"/>
                </a:solidFill>
                <a:latin typeface="Trebuchet MS"/>
                <a:cs typeface="Trebuchet MS"/>
              </a:rPr>
              <a:t>Skupienie na temacie</a:t>
            </a:r>
          </a:p>
          <a:p>
            <a:pPr marL="298450" marR="20955" indent="-285750">
              <a:lnSpc>
                <a:spcPct val="100000"/>
              </a:lnSpc>
              <a:spcBef>
                <a:spcPts val="100"/>
              </a:spcBef>
              <a:buFont typeface="Arial" panose="020B0604020202020204" pitchFamily="34" charset="0"/>
              <a:buChar char="•"/>
            </a:pPr>
            <a:r>
              <a:rPr lang="pl-PL" sz="1800" spc="25" dirty="0">
                <a:solidFill>
                  <a:srgbClr val="1D1D1B"/>
                </a:solidFill>
                <a:latin typeface="Trebuchet MS"/>
                <a:cs typeface="Trebuchet MS"/>
              </a:rPr>
              <a:t>Prowadzenie jednej konwersacji naraz.</a:t>
            </a:r>
          </a:p>
          <a:p>
            <a:pPr marL="298450" marR="20955" indent="-285750">
              <a:lnSpc>
                <a:spcPct val="100000"/>
              </a:lnSpc>
              <a:spcBef>
                <a:spcPts val="100"/>
              </a:spcBef>
              <a:buFont typeface="Arial" panose="020B0604020202020204" pitchFamily="34" charset="0"/>
              <a:buChar char="•"/>
            </a:pPr>
            <a:r>
              <a:rPr lang="pl-PL" sz="1800" spc="25" dirty="0">
                <a:solidFill>
                  <a:srgbClr val="1D1D1B"/>
                </a:solidFill>
                <a:latin typeface="Trebuchet MS"/>
                <a:cs typeface="Trebuchet MS"/>
              </a:rPr>
              <a:t>Staranne opisywanie swoich pomysłów.</a:t>
            </a:r>
          </a:p>
          <a:p>
            <a:pPr marL="298450" marR="20955" indent="-285750">
              <a:lnSpc>
                <a:spcPct val="100000"/>
              </a:lnSpc>
              <a:spcBef>
                <a:spcPts val="100"/>
              </a:spcBef>
              <a:buFont typeface="Arial" panose="020B0604020202020204" pitchFamily="34" charset="0"/>
              <a:buChar char="•"/>
            </a:pPr>
            <a:r>
              <a:rPr lang="pl-PL" sz="1800" spc="25" dirty="0">
                <a:solidFill>
                  <a:srgbClr val="1D1D1B"/>
                </a:solidFill>
                <a:latin typeface="Trebuchet MS"/>
                <a:cs typeface="Trebuchet MS"/>
              </a:rPr>
              <a:t>Na początku wygeneruj jak najwięcej pomysłów.</a:t>
            </a:r>
            <a:endParaRPr lang="en-US" sz="1800" dirty="0">
              <a:latin typeface="Trebuchet MS"/>
              <a:cs typeface="Trebuchet MS"/>
            </a:endParaRPr>
          </a:p>
        </p:txBody>
      </p:sp>
      <p:sp>
        <p:nvSpPr>
          <p:cNvPr id="6" name="object 6"/>
          <p:cNvSpPr txBox="1">
            <a:spLocks noGrp="1"/>
          </p:cNvSpPr>
          <p:nvPr>
            <p:ph type="title"/>
          </p:nvPr>
        </p:nvSpPr>
        <p:spPr>
          <a:xfrm>
            <a:off x="1736427" y="1195226"/>
            <a:ext cx="3506470" cy="391160"/>
          </a:xfrm>
          <a:prstGeom prst="rect">
            <a:avLst/>
          </a:prstGeom>
        </p:spPr>
        <p:txBody>
          <a:bodyPr vert="horz" wrap="square" lIns="0" tIns="12700" rIns="0" bIns="0" rtlCol="0">
            <a:spAutoFit/>
          </a:bodyPr>
          <a:lstStyle/>
          <a:p>
            <a:pPr marL="12700">
              <a:lnSpc>
                <a:spcPct val="100000"/>
              </a:lnSpc>
              <a:spcBef>
                <a:spcPts val="100"/>
              </a:spcBef>
            </a:pPr>
            <a:r>
              <a:rPr lang="pl-PL" sz="2400" b="0" spc="100" dirty="0">
                <a:solidFill>
                  <a:srgbClr val="030304"/>
                </a:solidFill>
                <a:latin typeface="Trebuchet MS"/>
                <a:cs typeface="Trebuchet MS"/>
              </a:rPr>
              <a:t>Generowanie pomysłów</a:t>
            </a:r>
            <a:endParaRPr sz="2400" dirty="0">
              <a:latin typeface="Trebuchet MS"/>
              <a:cs typeface="Trebuchet MS"/>
            </a:endParaRPr>
          </a:p>
        </p:txBody>
      </p:sp>
      <p:sp>
        <p:nvSpPr>
          <p:cNvPr id="12" name="object 31">
            <a:extLst>
              <a:ext uri="{FF2B5EF4-FFF2-40B4-BE49-F238E27FC236}">
                <a16:creationId xmlns:a16="http://schemas.microsoft.com/office/drawing/2014/main" id="{F6D89FBE-9CF5-4243-8D92-6E161B3EFEBC}"/>
              </a:ext>
            </a:extLst>
          </p:cNvPr>
          <p:cNvSpPr/>
          <p:nvPr/>
        </p:nvSpPr>
        <p:spPr>
          <a:xfrm>
            <a:off x="1630724" y="611272"/>
            <a:ext cx="2077015"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3" name="object 32">
            <a:extLst>
              <a:ext uri="{FF2B5EF4-FFF2-40B4-BE49-F238E27FC236}">
                <a16:creationId xmlns:a16="http://schemas.microsoft.com/office/drawing/2014/main" id="{F2857516-DE8F-447A-858B-65DB2EDB922B}"/>
              </a:ext>
            </a:extLst>
          </p:cNvPr>
          <p:cNvSpPr txBox="1"/>
          <p:nvPr/>
        </p:nvSpPr>
        <p:spPr>
          <a:xfrm>
            <a:off x="1872019" y="686416"/>
            <a:ext cx="3367405" cy="289823"/>
          </a:xfrm>
          <a:prstGeom prst="rect">
            <a:avLst/>
          </a:prstGeom>
        </p:spPr>
        <p:txBody>
          <a:bodyPr vert="horz" wrap="square" lIns="0" tIns="12700" rIns="0" bIns="0" rtlCol="0">
            <a:spAutoFit/>
          </a:bodyPr>
          <a:lstStyle/>
          <a:p>
            <a:pPr marL="12700">
              <a:lnSpc>
                <a:spcPct val="100000"/>
              </a:lnSpc>
              <a:spcBef>
                <a:spcPts val="100"/>
              </a:spcBef>
            </a:pPr>
            <a:r>
              <a:rPr lang="pt-PT" b="1" spc="10" dirty="0">
                <a:solidFill>
                  <a:srgbClr val="FFFFFF"/>
                </a:solidFill>
                <a:latin typeface="Trebuchet MS"/>
                <a:cs typeface="Trebuchet MS"/>
              </a:rPr>
              <a:t>Brainstorming</a:t>
            </a:r>
            <a:endParaRPr sz="1800" dirty="0">
              <a:latin typeface="Trebuchet MS"/>
              <a:cs typeface="Trebuchet MS"/>
            </a:endParaRPr>
          </a:p>
        </p:txBody>
      </p:sp>
    </p:spTree>
    <p:extLst>
      <p:ext uri="{BB962C8B-B14F-4D97-AF65-F5344CB8AC3E}">
        <p14:creationId xmlns:p14="http://schemas.microsoft.com/office/powerpoint/2010/main" val="3185312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22190" y="53340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860349" y="0"/>
              <a:ext cx="5198050" cy="7772400"/>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4822252" y="0"/>
              <a:ext cx="2957220" cy="7772399"/>
            </a:xfrm>
            <a:prstGeom prst="rect">
              <a:avLst/>
            </a:prstGeom>
          </p:spPr>
        </p:pic>
      </p:grpSp>
      <p:sp>
        <p:nvSpPr>
          <p:cNvPr id="6" name="object 6"/>
          <p:cNvSpPr txBox="1"/>
          <p:nvPr/>
        </p:nvSpPr>
        <p:spPr>
          <a:xfrm>
            <a:off x="5257801" y="2021549"/>
            <a:ext cx="2485260" cy="3182923"/>
          </a:xfrm>
          <a:prstGeom prst="rect">
            <a:avLst/>
          </a:prstGeom>
        </p:spPr>
        <p:txBody>
          <a:bodyPr vert="horz" wrap="square" lIns="0" tIns="149860" rIns="0" bIns="0" rtlCol="0">
            <a:spAutoFit/>
          </a:bodyPr>
          <a:lstStyle/>
          <a:p>
            <a:pPr marL="212725" indent="-200660">
              <a:lnSpc>
                <a:spcPct val="100000"/>
              </a:lnSpc>
              <a:spcBef>
                <a:spcPts val="1180"/>
              </a:spcBef>
              <a:buChar char="•"/>
              <a:tabLst>
                <a:tab pos="213360" algn="l"/>
              </a:tabLst>
            </a:pPr>
            <a:r>
              <a:rPr lang="pl-PL" sz="2100" u="heavy" spc="155" dirty="0">
                <a:solidFill>
                  <a:srgbClr val="D21924"/>
                </a:solidFill>
                <a:uFill>
                  <a:solidFill>
                    <a:srgbClr val="D21924"/>
                  </a:solidFill>
                </a:uFill>
                <a:latin typeface="Trebuchet MS"/>
                <a:cs typeface="Trebuchet MS"/>
              </a:rPr>
              <a:t>Potrzeby</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r>
              <a:rPr lang="pl-PL" sz="2100" u="heavy" spc="155" dirty="0">
                <a:solidFill>
                  <a:srgbClr val="D21924"/>
                </a:solidFill>
                <a:uFill>
                  <a:solidFill>
                    <a:srgbClr val="D21924"/>
                  </a:solidFill>
                </a:uFill>
                <a:latin typeface="Trebuchet MS"/>
                <a:cs typeface="Trebuchet MS"/>
              </a:rPr>
              <a:t>Problemy</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r>
              <a:rPr lang="pl-PL" sz="2100" u="heavy" spc="155" dirty="0">
                <a:solidFill>
                  <a:srgbClr val="D21924"/>
                </a:solidFill>
                <a:uFill>
                  <a:solidFill>
                    <a:srgbClr val="D21924"/>
                  </a:solidFill>
                </a:uFill>
                <a:latin typeface="Trebuchet MS"/>
                <a:cs typeface="Trebuchet MS"/>
              </a:rPr>
              <a:t>Zyski</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r>
              <a:rPr lang="pl-PL" sz="2100" u="heavy" spc="155" dirty="0">
                <a:solidFill>
                  <a:srgbClr val="D21924"/>
                </a:solidFill>
                <a:uFill>
                  <a:solidFill>
                    <a:srgbClr val="D21924"/>
                  </a:solidFill>
                </a:uFill>
                <a:latin typeface="Trebuchet MS"/>
                <a:cs typeface="Trebuchet MS"/>
              </a:rPr>
              <a:t>Zainteresowania</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r>
              <a:rPr lang="pl-PL" sz="2100" u="heavy" spc="155" dirty="0">
                <a:solidFill>
                  <a:srgbClr val="D21924"/>
                </a:solidFill>
                <a:uFill>
                  <a:solidFill>
                    <a:srgbClr val="D21924"/>
                  </a:solidFill>
                </a:uFill>
                <a:latin typeface="Trebuchet MS"/>
                <a:cs typeface="Trebuchet MS"/>
              </a:rPr>
              <a:t>Codzienna rutyna</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endParaRPr sz="2100" dirty="0">
              <a:latin typeface="Trebuchet MS"/>
              <a:cs typeface="Trebuchet MS"/>
            </a:endParaRPr>
          </a:p>
        </p:txBody>
      </p:sp>
      <p:sp>
        <p:nvSpPr>
          <p:cNvPr id="7" name="object 7"/>
          <p:cNvSpPr txBox="1">
            <a:spLocks noGrp="1"/>
          </p:cNvSpPr>
          <p:nvPr>
            <p:ph type="title"/>
          </p:nvPr>
        </p:nvSpPr>
        <p:spPr>
          <a:xfrm>
            <a:off x="1122760" y="1431768"/>
            <a:ext cx="4592240" cy="1090042"/>
          </a:xfrm>
          <a:prstGeom prst="rect">
            <a:avLst/>
          </a:prstGeom>
        </p:spPr>
        <p:txBody>
          <a:bodyPr vert="horz" wrap="square" lIns="0" tIns="63500" rIns="0" bIns="0" rtlCol="0">
            <a:spAutoFit/>
          </a:bodyPr>
          <a:lstStyle/>
          <a:p>
            <a:pPr marL="12700" marR="5080">
              <a:lnSpc>
                <a:spcPts val="4000"/>
              </a:lnSpc>
              <a:spcBef>
                <a:spcPts val="500"/>
              </a:spcBef>
            </a:pPr>
            <a:r>
              <a:rPr lang="pl-PL" sz="3600" spc="100" dirty="0">
                <a:solidFill>
                  <a:srgbClr val="1D1D1B"/>
                </a:solidFill>
                <a:latin typeface="Trebuchet MS"/>
                <a:cs typeface="Trebuchet MS"/>
              </a:rPr>
              <a:t>Empatia wobec użytkowników</a:t>
            </a:r>
            <a:endParaRPr sz="3600" dirty="0">
              <a:latin typeface="Trebuchet MS"/>
              <a:cs typeface="Trebuchet MS"/>
            </a:endParaRPr>
          </a:p>
        </p:txBody>
      </p:sp>
      <p:sp>
        <p:nvSpPr>
          <p:cNvPr id="8" name="object 8"/>
          <p:cNvSpPr txBox="1"/>
          <p:nvPr/>
        </p:nvSpPr>
        <p:spPr>
          <a:xfrm>
            <a:off x="1122760" y="2682577"/>
            <a:ext cx="3970020" cy="3931846"/>
          </a:xfrm>
          <a:prstGeom prst="rect">
            <a:avLst/>
          </a:prstGeom>
        </p:spPr>
        <p:txBody>
          <a:bodyPr vert="horz" wrap="square" lIns="0" tIns="12700" rIns="0" bIns="0" rtlCol="0">
            <a:spAutoFit/>
          </a:bodyPr>
          <a:lstStyle/>
          <a:p>
            <a:pPr marL="12700" marR="5080">
              <a:lnSpc>
                <a:spcPct val="100000"/>
              </a:lnSpc>
              <a:spcBef>
                <a:spcPts val="100"/>
              </a:spcBef>
            </a:pPr>
            <a:r>
              <a:rPr lang="pl-PL" sz="1800" spc="-65" dirty="0">
                <a:solidFill>
                  <a:srgbClr val="1D1D1B"/>
                </a:solidFill>
                <a:latin typeface="Trebuchet MS"/>
                <a:cs typeface="Trebuchet MS"/>
              </a:rPr>
              <a:t>Kluczowe jest zrozumienie rynku </a:t>
            </a:r>
            <a:br>
              <a:rPr lang="pl-PL" sz="1800" spc="-65" dirty="0">
                <a:solidFill>
                  <a:srgbClr val="1D1D1B"/>
                </a:solidFill>
                <a:latin typeface="Trebuchet MS"/>
                <a:cs typeface="Trebuchet MS"/>
              </a:rPr>
            </a:br>
            <a:r>
              <a:rPr lang="pl-PL" sz="1800" spc="-65" dirty="0">
                <a:solidFill>
                  <a:srgbClr val="1D1D1B"/>
                </a:solidFill>
                <a:latin typeface="Trebuchet MS"/>
                <a:cs typeface="Trebuchet MS"/>
              </a:rPr>
              <a:t>i możliwość uchwycenia tego, co sprawi, że twój biznes będzie dla klientów wyjątkowy.</a:t>
            </a:r>
          </a:p>
          <a:p>
            <a:pPr marL="12700" marR="5080">
              <a:lnSpc>
                <a:spcPct val="100000"/>
              </a:lnSpc>
              <a:spcBef>
                <a:spcPts val="100"/>
              </a:spcBef>
            </a:pPr>
            <a:r>
              <a:rPr lang="pl-PL" sz="1800" spc="-65" dirty="0">
                <a:solidFill>
                  <a:srgbClr val="1D1D1B"/>
                </a:solidFill>
                <a:latin typeface="Trebuchet MS"/>
                <a:cs typeface="Trebuchet MS"/>
              </a:rPr>
              <a:t>Istotne jest, aby podjąć wysiłek zrozumienia potrzeb i zainteresowań grupy docelowej, aby Twoja praca została lepiej odebrana.</a:t>
            </a:r>
          </a:p>
          <a:p>
            <a:pPr marL="12700" marR="5080">
              <a:lnSpc>
                <a:spcPct val="100000"/>
              </a:lnSpc>
              <a:spcBef>
                <a:spcPts val="100"/>
              </a:spcBef>
            </a:pPr>
            <a:endParaRPr sz="1850" dirty="0">
              <a:latin typeface="Trebuchet MS"/>
              <a:cs typeface="Trebuchet MS"/>
            </a:endParaRPr>
          </a:p>
          <a:p>
            <a:pPr marL="12700" marR="60960">
              <a:lnSpc>
                <a:spcPct val="100000"/>
              </a:lnSpc>
            </a:pPr>
            <a:r>
              <a:rPr lang="pl-PL" sz="1800" b="1" i="1" spc="-60" dirty="0">
                <a:solidFill>
                  <a:srgbClr val="D21924"/>
                </a:solidFill>
                <a:latin typeface="Trebuchet MS"/>
                <a:cs typeface="Trebuchet MS"/>
              </a:rPr>
              <a:t>To narzędzie daje czystszy i bardziej wizualny wgląd w potrzeby użytkownika.  </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lang="pt-PT" sz="1800" b="1" spc="-25" dirty="0">
                <a:solidFill>
                  <a:srgbClr val="1D1D1B"/>
                </a:solidFill>
                <a:latin typeface="Trebuchet MS"/>
                <a:cs typeface="Trebuchet MS"/>
              </a:rPr>
              <a:t>(</a:t>
            </a:r>
            <a:r>
              <a:rPr lang="pl-PL" sz="1800" b="1" spc="-25" dirty="0">
                <a:solidFill>
                  <a:srgbClr val="1D1D1B"/>
                </a:solidFill>
                <a:latin typeface="Trebuchet MS"/>
                <a:cs typeface="Trebuchet MS"/>
              </a:rPr>
              <a:t>Narzędzia z </a:t>
            </a:r>
            <a:r>
              <a:rPr lang="pt-PT" sz="1800" b="1" spc="-25" dirty="0">
                <a:solidFill>
                  <a:srgbClr val="1D1D1B"/>
                </a:solidFill>
                <a:latin typeface="Trebuchet MS"/>
                <a:cs typeface="Trebuchet MS"/>
              </a:rPr>
              <a:t>Strategyzer.com)</a:t>
            </a:r>
            <a:endParaRPr sz="1800" dirty="0">
              <a:latin typeface="Trebuchet MS"/>
              <a:cs typeface="Trebuchet MS"/>
            </a:endParaRPr>
          </a:p>
        </p:txBody>
      </p:sp>
      <p:sp>
        <p:nvSpPr>
          <p:cNvPr id="9" name="object 9"/>
          <p:cNvSpPr txBox="1"/>
          <p:nvPr/>
        </p:nvSpPr>
        <p:spPr>
          <a:xfrm>
            <a:off x="9550255" y="5004713"/>
            <a:ext cx="173355" cy="2096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Photo</a:t>
            </a:r>
            <a:r>
              <a:rPr sz="1000" spc="-30" dirty="0">
                <a:solidFill>
                  <a:srgbClr val="1D1D1B"/>
                </a:solidFill>
                <a:latin typeface="Trebuchet MS"/>
                <a:cs typeface="Trebuchet MS"/>
              </a:rPr>
              <a:t> by Grace</a:t>
            </a:r>
            <a:r>
              <a:rPr sz="1000" spc="-25" dirty="0">
                <a:solidFill>
                  <a:srgbClr val="1D1D1B"/>
                </a:solidFill>
                <a:latin typeface="Trebuchet MS"/>
                <a:cs typeface="Trebuchet MS"/>
              </a:rPr>
              <a:t> </a:t>
            </a:r>
            <a:r>
              <a:rPr sz="1000" spc="-10" dirty="0">
                <a:solidFill>
                  <a:srgbClr val="1D1D1B"/>
                </a:solidFill>
                <a:latin typeface="Trebuchet MS"/>
                <a:cs typeface="Trebuchet MS"/>
              </a:rPr>
              <a:t>Madeline</a:t>
            </a:r>
            <a:r>
              <a:rPr sz="1000" spc="-30" dirty="0">
                <a:solidFill>
                  <a:srgbClr val="1D1D1B"/>
                </a:solidFill>
                <a:latin typeface="Trebuchet MS"/>
                <a:cs typeface="Trebuchet MS"/>
              </a:rPr>
              <a:t> </a:t>
            </a:r>
            <a:r>
              <a:rPr sz="1000" spc="10" dirty="0">
                <a:solidFill>
                  <a:srgbClr val="1D1D1B"/>
                </a:solidFill>
                <a:latin typeface="Trebuchet MS"/>
                <a:cs typeface="Trebuchet MS"/>
              </a:rPr>
              <a:t>on</a:t>
            </a:r>
            <a:r>
              <a:rPr sz="1000" spc="-25"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
        <p:nvSpPr>
          <p:cNvPr id="10" name="object 31">
            <a:extLst>
              <a:ext uri="{FF2B5EF4-FFF2-40B4-BE49-F238E27FC236}">
                <a16:creationId xmlns:a16="http://schemas.microsoft.com/office/drawing/2014/main" id="{C0A4825A-2D06-4F03-8EEB-7DFB0CD2084E}"/>
              </a:ext>
            </a:extLst>
          </p:cNvPr>
          <p:cNvSpPr/>
          <p:nvPr/>
        </p:nvSpPr>
        <p:spPr>
          <a:xfrm>
            <a:off x="1126471" y="861016"/>
            <a:ext cx="2077015"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1" name="object 32">
            <a:extLst>
              <a:ext uri="{FF2B5EF4-FFF2-40B4-BE49-F238E27FC236}">
                <a16:creationId xmlns:a16="http://schemas.microsoft.com/office/drawing/2014/main" id="{1C944CC0-78BE-42AB-BA55-CD021E96E241}"/>
              </a:ext>
            </a:extLst>
          </p:cNvPr>
          <p:cNvSpPr txBox="1"/>
          <p:nvPr/>
        </p:nvSpPr>
        <p:spPr>
          <a:xfrm>
            <a:off x="1367766" y="936160"/>
            <a:ext cx="3367405" cy="289823"/>
          </a:xfrm>
          <a:prstGeom prst="rect">
            <a:avLst/>
          </a:prstGeom>
        </p:spPr>
        <p:txBody>
          <a:bodyPr vert="horz" wrap="square" lIns="0" tIns="12700" rIns="0" bIns="0" rtlCol="0">
            <a:spAutoFit/>
          </a:bodyPr>
          <a:lstStyle/>
          <a:p>
            <a:pPr marL="12700">
              <a:lnSpc>
                <a:spcPct val="100000"/>
              </a:lnSpc>
              <a:spcBef>
                <a:spcPts val="100"/>
              </a:spcBef>
            </a:pPr>
            <a:r>
              <a:rPr lang="pl-PL" b="1" spc="10" dirty="0">
                <a:solidFill>
                  <a:srgbClr val="FFFFFF"/>
                </a:solidFill>
                <a:latin typeface="Trebuchet MS"/>
                <a:cs typeface="Trebuchet MS"/>
              </a:rPr>
              <a:t>Mapa Empatii</a:t>
            </a:r>
            <a:endParaRPr sz="18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984219" y="3208966"/>
            <a:ext cx="7087234" cy="4003675"/>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a:p>
        </p:txBody>
      </p:sp>
      <p:sp>
        <p:nvSpPr>
          <p:cNvPr id="5" name="object 5"/>
          <p:cNvSpPr txBox="1">
            <a:spLocks noGrp="1"/>
          </p:cNvSpPr>
          <p:nvPr>
            <p:ph type="title"/>
          </p:nvPr>
        </p:nvSpPr>
        <p:spPr>
          <a:xfrm>
            <a:off x="1460487" y="3503879"/>
            <a:ext cx="2213610" cy="391160"/>
          </a:xfrm>
          <a:prstGeom prst="rect">
            <a:avLst/>
          </a:prstGeom>
        </p:spPr>
        <p:txBody>
          <a:bodyPr vert="horz" wrap="square" lIns="0" tIns="12700" rIns="0" bIns="0" rtlCol="0">
            <a:spAutoFit/>
          </a:bodyPr>
          <a:lstStyle/>
          <a:p>
            <a:pPr marL="12700">
              <a:lnSpc>
                <a:spcPct val="100000"/>
              </a:lnSpc>
              <a:spcBef>
                <a:spcPts val="100"/>
              </a:spcBef>
            </a:pPr>
            <a:r>
              <a:rPr sz="2400" b="0" spc="140" dirty="0">
                <a:solidFill>
                  <a:srgbClr val="1D1D1B"/>
                </a:solidFill>
                <a:latin typeface="Trebuchet MS"/>
                <a:cs typeface="Trebuchet MS"/>
              </a:rPr>
              <a:t>Street</a:t>
            </a:r>
            <a:r>
              <a:rPr sz="2400" b="0" spc="-20" dirty="0">
                <a:solidFill>
                  <a:srgbClr val="1D1D1B"/>
                </a:solidFill>
                <a:latin typeface="Trebuchet MS"/>
                <a:cs typeface="Trebuchet MS"/>
              </a:rPr>
              <a:t> </a:t>
            </a:r>
            <a:r>
              <a:rPr sz="2400" b="0" spc="145" dirty="0">
                <a:solidFill>
                  <a:srgbClr val="1D1D1B"/>
                </a:solidFill>
                <a:latin typeface="Trebuchet MS"/>
                <a:cs typeface="Trebuchet MS"/>
              </a:rPr>
              <a:t>Culture</a:t>
            </a:r>
            <a:endParaRPr sz="2400">
              <a:latin typeface="Trebuchet MS"/>
              <a:cs typeface="Trebuchet MS"/>
            </a:endParaRPr>
          </a:p>
        </p:txBody>
      </p:sp>
      <p:sp>
        <p:nvSpPr>
          <p:cNvPr id="6" name="object 6"/>
          <p:cNvSpPr txBox="1"/>
          <p:nvPr/>
        </p:nvSpPr>
        <p:spPr>
          <a:xfrm>
            <a:off x="1460487" y="3862021"/>
            <a:ext cx="6226175" cy="3081020"/>
          </a:xfrm>
          <a:prstGeom prst="rect">
            <a:avLst/>
          </a:prstGeom>
        </p:spPr>
        <p:txBody>
          <a:bodyPr vert="horz" wrap="square" lIns="0" tIns="12700" rIns="0" bIns="0" rtlCol="0">
            <a:spAutoFit/>
          </a:bodyPr>
          <a:lstStyle/>
          <a:p>
            <a:pPr marL="12700">
              <a:lnSpc>
                <a:spcPct val="100000"/>
              </a:lnSpc>
              <a:spcBef>
                <a:spcPts val="100"/>
              </a:spcBef>
            </a:pPr>
            <a:r>
              <a:rPr sz="2100" i="1" spc="-40" dirty="0">
                <a:solidFill>
                  <a:srgbClr val="1D1D1B"/>
                </a:solidFill>
                <a:latin typeface="Arial"/>
                <a:cs typeface="Arial"/>
              </a:rPr>
              <a:t>the</a:t>
            </a:r>
            <a:r>
              <a:rPr sz="2100" i="1" spc="-25" dirty="0">
                <a:solidFill>
                  <a:srgbClr val="1D1D1B"/>
                </a:solidFill>
                <a:latin typeface="Arial"/>
                <a:cs typeface="Arial"/>
              </a:rPr>
              <a:t> </a:t>
            </a:r>
            <a:r>
              <a:rPr sz="2100" i="1" spc="-95" dirty="0">
                <a:solidFill>
                  <a:srgbClr val="1D1D1B"/>
                </a:solidFill>
                <a:latin typeface="Arial"/>
                <a:cs typeface="Arial"/>
              </a:rPr>
              <a:t>creative</a:t>
            </a:r>
            <a:r>
              <a:rPr sz="2100" i="1" spc="-25" dirty="0">
                <a:solidFill>
                  <a:srgbClr val="1D1D1B"/>
                </a:solidFill>
                <a:latin typeface="Arial"/>
                <a:cs typeface="Arial"/>
              </a:rPr>
              <a:t> </a:t>
            </a:r>
            <a:r>
              <a:rPr sz="2100" i="1" spc="-70" dirty="0">
                <a:solidFill>
                  <a:srgbClr val="1D1D1B"/>
                </a:solidFill>
                <a:latin typeface="Arial"/>
                <a:cs typeface="Arial"/>
              </a:rPr>
              <a:t>force</a:t>
            </a:r>
            <a:r>
              <a:rPr sz="2100" i="1" spc="-25" dirty="0">
                <a:solidFill>
                  <a:srgbClr val="1D1D1B"/>
                </a:solidFill>
                <a:latin typeface="Arial"/>
                <a:cs typeface="Arial"/>
              </a:rPr>
              <a:t> </a:t>
            </a:r>
            <a:r>
              <a:rPr sz="2100" i="1" spc="35" dirty="0">
                <a:solidFill>
                  <a:srgbClr val="1D1D1B"/>
                </a:solidFill>
                <a:latin typeface="Arial"/>
                <a:cs typeface="Arial"/>
              </a:rPr>
              <a:t>of</a:t>
            </a:r>
            <a:r>
              <a:rPr sz="2100" i="1" spc="-25" dirty="0">
                <a:solidFill>
                  <a:srgbClr val="1D1D1B"/>
                </a:solidFill>
                <a:latin typeface="Arial"/>
                <a:cs typeface="Arial"/>
              </a:rPr>
              <a:t> </a:t>
            </a:r>
            <a:r>
              <a:rPr sz="2100" i="1" spc="-40" dirty="0">
                <a:solidFill>
                  <a:srgbClr val="1D1D1B"/>
                </a:solidFill>
                <a:latin typeface="Arial"/>
                <a:cs typeface="Arial"/>
              </a:rPr>
              <a:t>the</a:t>
            </a:r>
            <a:r>
              <a:rPr sz="2100" i="1" spc="-20" dirty="0">
                <a:solidFill>
                  <a:srgbClr val="1D1D1B"/>
                </a:solidFill>
                <a:latin typeface="Arial"/>
                <a:cs typeface="Arial"/>
              </a:rPr>
              <a:t> </a:t>
            </a:r>
            <a:r>
              <a:rPr sz="2100" i="1" spc="-35" dirty="0">
                <a:solidFill>
                  <a:srgbClr val="1D1D1B"/>
                </a:solidFill>
                <a:latin typeface="Arial"/>
                <a:cs typeface="Arial"/>
              </a:rPr>
              <a:t>city</a:t>
            </a:r>
            <a:endParaRPr sz="2100">
              <a:latin typeface="Arial"/>
              <a:cs typeface="Arial"/>
            </a:endParaRPr>
          </a:p>
          <a:p>
            <a:pPr marL="12700" marR="5080">
              <a:lnSpc>
                <a:spcPct val="100000"/>
              </a:lnSpc>
              <a:spcBef>
                <a:spcPts val="2100"/>
              </a:spcBef>
            </a:pPr>
            <a:r>
              <a:rPr sz="1800" spc="-50" dirty="0">
                <a:solidFill>
                  <a:srgbClr val="1D1D1B"/>
                </a:solidFill>
                <a:latin typeface="Trebuchet MS"/>
                <a:cs typeface="Trebuchet MS"/>
              </a:rPr>
              <a:t>Popular</a:t>
            </a:r>
            <a:r>
              <a:rPr sz="1800" spc="-45" dirty="0">
                <a:solidFill>
                  <a:srgbClr val="1D1D1B"/>
                </a:solidFill>
                <a:latin typeface="Trebuchet MS"/>
                <a:cs typeface="Trebuchet MS"/>
              </a:rPr>
              <a:t> </a:t>
            </a:r>
            <a:r>
              <a:rPr sz="1800" spc="-75" dirty="0">
                <a:solidFill>
                  <a:srgbClr val="1D1D1B"/>
                </a:solidFill>
                <a:latin typeface="Trebuchet MS"/>
                <a:cs typeface="Trebuchet MS"/>
              </a:rPr>
              <a:t>styles</a:t>
            </a:r>
            <a:r>
              <a:rPr sz="1800" spc="-40" dirty="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25" dirty="0">
                <a:solidFill>
                  <a:srgbClr val="1D1D1B"/>
                </a:solidFill>
                <a:latin typeface="Trebuchet MS"/>
                <a:cs typeface="Trebuchet MS"/>
              </a:rPr>
              <a:t>urban</a:t>
            </a:r>
            <a:r>
              <a:rPr sz="1800" spc="-40" dirty="0">
                <a:solidFill>
                  <a:srgbClr val="1D1D1B"/>
                </a:solidFill>
                <a:latin typeface="Trebuchet MS"/>
                <a:cs typeface="Trebuchet MS"/>
              </a:rPr>
              <a:t> </a:t>
            </a:r>
            <a:r>
              <a:rPr sz="1800" spc="-80" dirty="0">
                <a:solidFill>
                  <a:srgbClr val="1D1D1B"/>
                </a:solidFill>
                <a:latin typeface="Trebuchet MS"/>
                <a:cs typeface="Trebuchet MS"/>
              </a:rPr>
              <a:t>centres.</a:t>
            </a:r>
            <a:r>
              <a:rPr sz="1800" spc="-40" dirty="0">
                <a:solidFill>
                  <a:srgbClr val="1D1D1B"/>
                </a:solidFill>
                <a:latin typeface="Trebuchet MS"/>
                <a:cs typeface="Trebuchet MS"/>
              </a:rPr>
              <a:t> </a:t>
            </a:r>
            <a:r>
              <a:rPr sz="1800" spc="-70" dirty="0">
                <a:solidFill>
                  <a:srgbClr val="1D1D1B"/>
                </a:solidFill>
                <a:latin typeface="Trebuchet MS"/>
                <a:cs typeface="Trebuchet MS"/>
              </a:rPr>
              <a:t>This</a:t>
            </a:r>
            <a:r>
              <a:rPr sz="1800" spc="-40" dirty="0">
                <a:solidFill>
                  <a:srgbClr val="1D1D1B"/>
                </a:solidFill>
                <a:latin typeface="Trebuchet MS"/>
                <a:cs typeface="Trebuchet MS"/>
              </a:rPr>
              <a:t> </a:t>
            </a:r>
            <a:r>
              <a:rPr sz="1800" spc="-75" dirty="0">
                <a:solidFill>
                  <a:srgbClr val="1D1D1B"/>
                </a:solidFill>
                <a:latin typeface="Trebuchet MS"/>
                <a:cs typeface="Trebuchet MS"/>
              </a:rPr>
              <a:t>is</a:t>
            </a:r>
            <a:r>
              <a:rPr sz="1800" spc="-40" dirty="0">
                <a:solidFill>
                  <a:srgbClr val="1D1D1B"/>
                </a:solidFill>
                <a:latin typeface="Trebuchet MS"/>
                <a:cs typeface="Trebuchet MS"/>
              </a:rPr>
              <a:t> </a:t>
            </a:r>
            <a:r>
              <a:rPr sz="1800" spc="-50" dirty="0">
                <a:solidFill>
                  <a:srgbClr val="1D1D1B"/>
                </a:solidFill>
                <a:latin typeface="Trebuchet MS"/>
                <a:cs typeface="Trebuchet MS"/>
              </a:rPr>
              <a:t>a</a:t>
            </a:r>
            <a:r>
              <a:rPr sz="1800" spc="-40" dirty="0">
                <a:solidFill>
                  <a:srgbClr val="1D1D1B"/>
                </a:solidFill>
                <a:latin typeface="Trebuchet MS"/>
                <a:cs typeface="Trebuchet MS"/>
              </a:rPr>
              <a:t> </a:t>
            </a:r>
            <a:r>
              <a:rPr sz="1800" spc="-55" dirty="0">
                <a:solidFill>
                  <a:srgbClr val="1D1D1B"/>
                </a:solidFill>
                <a:latin typeface="Trebuchet MS"/>
                <a:cs typeface="Trebuchet MS"/>
              </a:rPr>
              <a:t>view</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45" dirty="0">
                <a:solidFill>
                  <a:srgbClr val="1D1D1B"/>
                </a:solidFill>
                <a:latin typeface="Trebuchet MS"/>
                <a:cs typeface="Trebuchet MS"/>
              </a:rPr>
              <a:t>the</a:t>
            </a:r>
            <a:r>
              <a:rPr sz="1800" spc="-40" dirty="0">
                <a:solidFill>
                  <a:srgbClr val="1D1D1B"/>
                </a:solidFill>
                <a:latin typeface="Trebuchet MS"/>
                <a:cs typeface="Trebuchet MS"/>
              </a:rPr>
              <a:t> </a:t>
            </a:r>
            <a:r>
              <a:rPr sz="1800" spc="-70" dirty="0">
                <a:solidFill>
                  <a:srgbClr val="1D1D1B"/>
                </a:solidFill>
                <a:latin typeface="Trebuchet MS"/>
                <a:cs typeface="Trebuchet MS"/>
              </a:rPr>
              <a:t>streets</a:t>
            </a:r>
            <a:r>
              <a:rPr sz="1800" spc="-40" dirty="0">
                <a:solidFill>
                  <a:srgbClr val="1D1D1B"/>
                </a:solidFill>
                <a:latin typeface="Trebuchet MS"/>
                <a:cs typeface="Trebuchet MS"/>
              </a:rPr>
              <a:t> as </a:t>
            </a:r>
            <a:r>
              <a:rPr sz="1800" spc="-35" dirty="0">
                <a:solidFill>
                  <a:srgbClr val="1D1D1B"/>
                </a:solidFill>
                <a:latin typeface="Trebuchet MS"/>
                <a:cs typeface="Trebuchet MS"/>
              </a:rPr>
              <a:t> </a:t>
            </a:r>
            <a:r>
              <a:rPr sz="1800" spc="-45" dirty="0">
                <a:solidFill>
                  <a:srgbClr val="1D1D1B"/>
                </a:solidFill>
                <a:latin typeface="Trebuchet MS"/>
                <a:cs typeface="Trebuchet MS"/>
              </a:rPr>
              <a:t>shared </a:t>
            </a:r>
            <a:r>
              <a:rPr sz="1800" spc="-65" dirty="0">
                <a:solidFill>
                  <a:srgbClr val="1D1D1B"/>
                </a:solidFill>
                <a:latin typeface="Trebuchet MS"/>
                <a:cs typeface="Trebuchet MS"/>
              </a:rPr>
              <a:t>spaces,</a:t>
            </a:r>
            <a:r>
              <a:rPr sz="1800" spc="-40" dirty="0">
                <a:solidFill>
                  <a:srgbClr val="1D1D1B"/>
                </a:solidFill>
                <a:latin typeface="Trebuchet MS"/>
                <a:cs typeface="Trebuchet MS"/>
              </a:rPr>
              <a:t> </a:t>
            </a:r>
            <a:r>
              <a:rPr sz="1800" spc="-35" dirty="0">
                <a:solidFill>
                  <a:srgbClr val="1D1D1B"/>
                </a:solidFill>
                <a:latin typeface="Trebuchet MS"/>
                <a:cs typeface="Trebuchet MS"/>
              </a:rPr>
              <a:t>made</a:t>
            </a:r>
            <a:r>
              <a:rPr sz="1800" spc="-40" dirty="0">
                <a:solidFill>
                  <a:srgbClr val="1D1D1B"/>
                </a:solidFill>
                <a:latin typeface="Trebuchet MS"/>
                <a:cs typeface="Trebuchet MS"/>
              </a:rPr>
              <a:t> </a:t>
            </a:r>
            <a:r>
              <a:rPr sz="1800" spc="-45" dirty="0">
                <a:solidFill>
                  <a:srgbClr val="1D1D1B"/>
                </a:solidFill>
                <a:latin typeface="Trebuchet MS"/>
                <a:cs typeface="Trebuchet MS"/>
              </a:rPr>
              <a:t>for the</a:t>
            </a:r>
            <a:r>
              <a:rPr sz="1800" spc="-40" dirty="0">
                <a:solidFill>
                  <a:srgbClr val="1D1D1B"/>
                </a:solidFill>
                <a:latin typeface="Trebuchet MS"/>
                <a:cs typeface="Trebuchet MS"/>
              </a:rPr>
              <a:t> </a:t>
            </a:r>
            <a:r>
              <a:rPr sz="1800" spc="-60" dirty="0">
                <a:solidFill>
                  <a:srgbClr val="1D1D1B"/>
                </a:solidFill>
                <a:latin typeface="Trebuchet MS"/>
                <a:cs typeface="Trebuchet MS"/>
              </a:rPr>
              <a:t>benefit</a:t>
            </a:r>
            <a:r>
              <a:rPr sz="1800" spc="-40" dirty="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105" dirty="0">
                <a:solidFill>
                  <a:srgbClr val="1D1D1B"/>
                </a:solidFill>
                <a:latin typeface="Trebuchet MS"/>
                <a:cs typeface="Trebuchet MS"/>
              </a:rPr>
              <a:t>all</a:t>
            </a:r>
            <a:r>
              <a:rPr sz="1800" spc="-45" dirty="0">
                <a:solidFill>
                  <a:srgbClr val="1D1D1B"/>
                </a:solidFill>
                <a:latin typeface="Trebuchet MS"/>
                <a:cs typeface="Trebuchet MS"/>
              </a:rPr>
              <a:t> </a:t>
            </a:r>
            <a:r>
              <a:rPr sz="1800" spc="-40" dirty="0">
                <a:solidFill>
                  <a:srgbClr val="1D1D1B"/>
                </a:solidFill>
                <a:latin typeface="Trebuchet MS"/>
                <a:cs typeface="Trebuchet MS"/>
              </a:rPr>
              <a:t>that </a:t>
            </a:r>
            <a:r>
              <a:rPr sz="1800" spc="-35" dirty="0">
                <a:solidFill>
                  <a:srgbClr val="1D1D1B"/>
                </a:solidFill>
                <a:latin typeface="Trebuchet MS"/>
                <a:cs typeface="Trebuchet MS"/>
              </a:rPr>
              <a:t>use</a:t>
            </a:r>
            <a:r>
              <a:rPr sz="1800" spc="-40" dirty="0">
                <a:solidFill>
                  <a:srgbClr val="1D1D1B"/>
                </a:solidFill>
                <a:latin typeface="Trebuchet MS"/>
                <a:cs typeface="Trebuchet MS"/>
              </a:rPr>
              <a:t> </a:t>
            </a:r>
            <a:r>
              <a:rPr sz="1800" spc="-60" dirty="0">
                <a:solidFill>
                  <a:srgbClr val="1D1D1B"/>
                </a:solidFill>
                <a:latin typeface="Trebuchet MS"/>
                <a:cs typeface="Trebuchet MS"/>
              </a:rPr>
              <a:t>them.</a:t>
            </a:r>
            <a:r>
              <a:rPr sz="1800" spc="-40" dirty="0">
                <a:solidFill>
                  <a:srgbClr val="1D1D1B"/>
                </a:solidFill>
                <a:latin typeface="Trebuchet MS"/>
                <a:cs typeface="Trebuchet MS"/>
              </a:rPr>
              <a:t> </a:t>
            </a:r>
            <a:r>
              <a:rPr sz="1800" spc="-65" dirty="0">
                <a:solidFill>
                  <a:srgbClr val="1D1D1B"/>
                </a:solidFill>
                <a:latin typeface="Trebuchet MS"/>
                <a:cs typeface="Trebuchet MS"/>
              </a:rPr>
              <a:t>Street </a:t>
            </a:r>
            <a:r>
              <a:rPr sz="1800" spc="-530" dirty="0">
                <a:solidFill>
                  <a:srgbClr val="1D1D1B"/>
                </a:solidFill>
                <a:latin typeface="Trebuchet MS"/>
                <a:cs typeface="Trebuchet MS"/>
              </a:rPr>
              <a:t> </a:t>
            </a:r>
            <a:r>
              <a:rPr sz="1800" spc="-65" dirty="0">
                <a:solidFill>
                  <a:srgbClr val="1D1D1B"/>
                </a:solidFill>
                <a:latin typeface="Trebuchet MS"/>
                <a:cs typeface="Trebuchet MS"/>
              </a:rPr>
              <a:t>cultu</a:t>
            </a:r>
            <a:r>
              <a:rPr sz="1800" spc="-75" dirty="0">
                <a:solidFill>
                  <a:srgbClr val="1D1D1B"/>
                </a:solidFill>
                <a:latin typeface="Trebuchet MS"/>
                <a:cs typeface="Trebuchet MS"/>
              </a:rPr>
              <a:t>r</a:t>
            </a:r>
            <a:r>
              <a:rPr sz="1800" spc="-85" dirty="0">
                <a:solidFill>
                  <a:srgbClr val="1D1D1B"/>
                </a:solidFill>
                <a:latin typeface="Trebuchet MS"/>
                <a:cs typeface="Trebuchet MS"/>
              </a:rPr>
              <a:t>e</a:t>
            </a:r>
            <a:r>
              <a:rPr sz="1800" spc="-45" dirty="0">
                <a:solidFill>
                  <a:srgbClr val="1D1D1B"/>
                </a:solidFill>
                <a:latin typeface="Trebuchet MS"/>
                <a:cs typeface="Trebuchet MS"/>
              </a:rPr>
              <a:t> </a:t>
            </a:r>
            <a:r>
              <a:rPr sz="1800" spc="-65" dirty="0">
                <a:solidFill>
                  <a:srgbClr val="1D1D1B"/>
                </a:solidFill>
                <a:latin typeface="Trebuchet MS"/>
                <a:cs typeface="Trebuchet MS"/>
              </a:rPr>
              <a:t>thrives</a:t>
            </a:r>
            <a:r>
              <a:rPr sz="1800" spc="-45" dirty="0">
                <a:solidFill>
                  <a:srgbClr val="1D1D1B"/>
                </a:solidFill>
                <a:latin typeface="Trebuchet MS"/>
                <a:cs typeface="Trebuchet MS"/>
              </a:rPr>
              <a:t> </a:t>
            </a:r>
            <a:r>
              <a:rPr sz="1800" spc="-50" dirty="0">
                <a:solidFill>
                  <a:srgbClr val="1D1D1B"/>
                </a:solidFill>
                <a:latin typeface="Trebuchet MS"/>
                <a:cs typeface="Trebuchet MS"/>
              </a:rPr>
              <a:t>in</a:t>
            </a:r>
            <a:r>
              <a:rPr sz="1800" spc="-45" dirty="0">
                <a:solidFill>
                  <a:srgbClr val="1D1D1B"/>
                </a:solidFill>
                <a:latin typeface="Trebuchet MS"/>
                <a:cs typeface="Trebuchet MS"/>
              </a:rPr>
              <a:t> </a:t>
            </a:r>
            <a:r>
              <a:rPr sz="1800" spc="-25" dirty="0">
                <a:solidFill>
                  <a:srgbClr val="1D1D1B"/>
                </a:solidFill>
                <a:latin typeface="Trebuchet MS"/>
                <a:cs typeface="Trebuchet MS"/>
              </a:rPr>
              <a:t>urban</a:t>
            </a:r>
            <a:r>
              <a:rPr sz="1800" spc="-45" dirty="0">
                <a:solidFill>
                  <a:srgbClr val="1D1D1B"/>
                </a:solidFill>
                <a:latin typeface="Trebuchet MS"/>
                <a:cs typeface="Trebuchet MS"/>
              </a:rPr>
              <a:t> </a:t>
            </a:r>
            <a:r>
              <a:rPr sz="1800" spc="-70" dirty="0">
                <a:solidFill>
                  <a:srgbClr val="1D1D1B"/>
                </a:solidFill>
                <a:latin typeface="Trebuchet MS"/>
                <a:cs typeface="Trebuchet MS"/>
              </a:rPr>
              <a:t>cent</a:t>
            </a:r>
            <a:r>
              <a:rPr sz="1800" spc="-75" dirty="0">
                <a:solidFill>
                  <a:srgbClr val="1D1D1B"/>
                </a:solidFill>
                <a:latin typeface="Trebuchet MS"/>
                <a:cs typeface="Trebuchet MS"/>
              </a:rPr>
              <a:t>r</a:t>
            </a:r>
            <a:r>
              <a:rPr sz="1800" spc="-60" dirty="0">
                <a:solidFill>
                  <a:srgbClr val="1D1D1B"/>
                </a:solidFill>
                <a:latin typeface="Trebuchet MS"/>
                <a:cs typeface="Trebuchet MS"/>
              </a:rPr>
              <a:t>es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10" dirty="0">
                <a:solidFill>
                  <a:srgbClr val="1D1D1B"/>
                </a:solidFill>
                <a:latin typeface="Trebuchet MS"/>
                <a:cs typeface="Trebuchet MS"/>
              </a:rPr>
              <a:t>big</a:t>
            </a:r>
            <a:r>
              <a:rPr sz="1800" spc="-45" dirty="0">
                <a:solidFill>
                  <a:srgbClr val="1D1D1B"/>
                </a:solidFill>
                <a:latin typeface="Trebuchet MS"/>
                <a:cs typeface="Trebuchet MS"/>
              </a:rPr>
              <a:t> </a:t>
            </a:r>
            <a:r>
              <a:rPr sz="1800" spc="-95" dirty="0">
                <a:solidFill>
                  <a:srgbClr val="1D1D1B"/>
                </a:solidFill>
                <a:latin typeface="Trebuchet MS"/>
                <a:cs typeface="Trebuchet MS"/>
              </a:rPr>
              <a:t>cities.</a:t>
            </a:r>
            <a:r>
              <a:rPr sz="1800" spc="-45" dirty="0">
                <a:solidFill>
                  <a:srgbClr val="1D1D1B"/>
                </a:solidFill>
                <a:latin typeface="Trebuchet MS"/>
                <a:cs typeface="Trebuchet MS"/>
              </a:rPr>
              <a:t> </a:t>
            </a:r>
            <a:r>
              <a:rPr sz="1800" spc="-65" dirty="0">
                <a:solidFill>
                  <a:srgbClr val="1D1D1B"/>
                </a:solidFill>
                <a:latin typeface="Trebuchet MS"/>
                <a:cs typeface="Trebuchet MS"/>
              </a:rPr>
              <a:t>These</a:t>
            </a:r>
            <a:r>
              <a:rPr sz="1800" spc="-45" dirty="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t>
            </a:r>
            <a:r>
              <a:rPr sz="1800" spc="-40" dirty="0">
                <a:solidFill>
                  <a:srgbClr val="1D1D1B"/>
                </a:solidFill>
                <a:latin typeface="Trebuchet MS"/>
                <a:cs typeface="Trebuchet MS"/>
              </a:rPr>
              <a:t>the  </a:t>
            </a:r>
            <a:r>
              <a:rPr sz="1800" spc="-65" dirty="0">
                <a:solidFill>
                  <a:srgbClr val="1D1D1B"/>
                </a:solidFill>
                <a:latin typeface="Trebuchet MS"/>
                <a:cs typeface="Trebuchet MS"/>
              </a:rPr>
              <a:t>places</a:t>
            </a:r>
            <a:r>
              <a:rPr sz="1800" spc="-45" dirty="0">
                <a:solidFill>
                  <a:srgbClr val="1D1D1B"/>
                </a:solidFill>
                <a:latin typeface="Trebuchet MS"/>
                <a:cs typeface="Trebuchet MS"/>
              </a:rPr>
              <a:t> </a:t>
            </a:r>
            <a:r>
              <a:rPr sz="1800" spc="-75" dirty="0">
                <a:solidFill>
                  <a:srgbClr val="1D1D1B"/>
                </a:solidFill>
                <a:latin typeface="Trebuchet MS"/>
                <a:cs typeface="Trebuchet MS"/>
              </a:rPr>
              <a:t>street</a:t>
            </a:r>
            <a:r>
              <a:rPr sz="1800" spc="-45" dirty="0">
                <a:solidFill>
                  <a:srgbClr val="1D1D1B"/>
                </a:solidFill>
                <a:latin typeface="Trebuchet MS"/>
                <a:cs typeface="Trebuchet MS"/>
              </a:rPr>
              <a:t> </a:t>
            </a:r>
            <a:r>
              <a:rPr sz="1800" spc="-65" dirty="0">
                <a:solidFill>
                  <a:srgbClr val="1D1D1B"/>
                </a:solidFill>
                <a:latin typeface="Trebuchet MS"/>
                <a:cs typeface="Trebuchet MS"/>
              </a:rPr>
              <a:t>culture</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a:t>
            </a:r>
            <a:r>
              <a:rPr sz="1800" spc="-10" dirty="0">
                <a:solidFill>
                  <a:srgbClr val="1D1D1B"/>
                </a:solidFill>
                <a:latin typeface="Trebuchet MS"/>
                <a:cs typeface="Trebuchet MS"/>
              </a:rPr>
              <a:t>born</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40" dirty="0">
                <a:solidFill>
                  <a:srgbClr val="1D1D1B"/>
                </a:solidFill>
                <a:latin typeface="Trebuchet MS"/>
                <a:cs typeface="Trebuchet MS"/>
              </a:rPr>
              <a:t>from</a:t>
            </a:r>
            <a:r>
              <a:rPr sz="1800" spc="-45" dirty="0">
                <a:solidFill>
                  <a:srgbClr val="1D1D1B"/>
                </a:solidFill>
                <a:latin typeface="Trebuchet MS"/>
                <a:cs typeface="Trebuchet MS"/>
              </a:rPr>
              <a:t> </a:t>
            </a:r>
            <a:r>
              <a:rPr sz="1800" spc="-70" dirty="0">
                <a:solidFill>
                  <a:srgbClr val="1D1D1B"/>
                </a:solidFill>
                <a:latin typeface="Trebuchet MS"/>
                <a:cs typeface="Trebuchet MS"/>
              </a:rPr>
              <a:t>there</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45" dirty="0">
                <a:solidFill>
                  <a:srgbClr val="1D1D1B"/>
                </a:solidFill>
                <a:latin typeface="Trebuchet MS"/>
                <a:cs typeface="Trebuchet MS"/>
              </a:rPr>
              <a:t> </a:t>
            </a:r>
            <a:r>
              <a:rPr sz="1800" spc="-60" dirty="0">
                <a:solidFill>
                  <a:srgbClr val="1D1D1B"/>
                </a:solidFill>
                <a:latin typeface="Trebuchet MS"/>
                <a:cs typeface="Trebuchet MS"/>
              </a:rPr>
              <a:t>spreads.</a:t>
            </a:r>
            <a:r>
              <a:rPr sz="1800" spc="-45" dirty="0">
                <a:solidFill>
                  <a:srgbClr val="1D1D1B"/>
                </a:solidFill>
                <a:latin typeface="Trebuchet MS"/>
                <a:cs typeface="Trebuchet MS"/>
              </a:rPr>
              <a:t> </a:t>
            </a:r>
            <a:r>
              <a:rPr sz="1800" spc="-85" dirty="0">
                <a:solidFill>
                  <a:srgbClr val="1D1D1B"/>
                </a:solidFill>
                <a:latin typeface="Trebuchet MS"/>
                <a:cs typeface="Trebuchet MS"/>
              </a:rPr>
              <a:t>It</a:t>
            </a:r>
            <a:r>
              <a:rPr sz="1800" spc="-45" dirty="0">
                <a:solidFill>
                  <a:srgbClr val="1D1D1B"/>
                </a:solidFill>
                <a:latin typeface="Trebuchet MS"/>
                <a:cs typeface="Trebuchet MS"/>
              </a:rPr>
              <a:t> </a:t>
            </a:r>
            <a:r>
              <a:rPr sz="1800" spc="-75" dirty="0">
                <a:solidFill>
                  <a:srgbClr val="1D1D1B"/>
                </a:solidFill>
                <a:latin typeface="Trebuchet MS"/>
                <a:cs typeface="Trebuchet MS"/>
              </a:rPr>
              <a:t>is </a:t>
            </a:r>
            <a:r>
              <a:rPr sz="1800" spc="-70" dirty="0">
                <a:solidFill>
                  <a:srgbClr val="1D1D1B"/>
                </a:solidFill>
                <a:latin typeface="Trebuchet MS"/>
                <a:cs typeface="Trebuchet MS"/>
              </a:rPr>
              <a:t> </a:t>
            </a:r>
            <a:r>
              <a:rPr sz="1800" spc="-40" dirty="0">
                <a:solidFill>
                  <a:srgbClr val="1D1D1B"/>
                </a:solidFill>
                <a:latin typeface="Trebuchet MS"/>
                <a:cs typeface="Trebuchet MS"/>
              </a:rPr>
              <a:t>modern, </a:t>
            </a:r>
            <a:r>
              <a:rPr sz="1800" spc="-50" dirty="0">
                <a:solidFill>
                  <a:srgbClr val="1D1D1B"/>
                </a:solidFill>
                <a:latin typeface="Trebuchet MS"/>
                <a:cs typeface="Trebuchet MS"/>
              </a:rPr>
              <a:t>always </a:t>
            </a:r>
            <a:r>
              <a:rPr sz="1800" dirty="0">
                <a:solidFill>
                  <a:srgbClr val="1D1D1B"/>
                </a:solidFill>
                <a:latin typeface="Trebuchet MS"/>
                <a:cs typeface="Trebuchet MS"/>
              </a:rPr>
              <a:t>pushing </a:t>
            </a:r>
            <a:r>
              <a:rPr sz="1800" spc="-45" dirty="0">
                <a:solidFill>
                  <a:srgbClr val="1D1D1B"/>
                </a:solidFill>
                <a:latin typeface="Trebuchet MS"/>
                <a:cs typeface="Trebuchet MS"/>
              </a:rPr>
              <a:t>the </a:t>
            </a:r>
            <a:r>
              <a:rPr sz="1800" spc="-75" dirty="0">
                <a:solidFill>
                  <a:srgbClr val="1D1D1B"/>
                </a:solidFill>
                <a:latin typeface="Trebuchet MS"/>
                <a:cs typeface="Trebuchet MS"/>
              </a:rPr>
              <a:t>limits </a:t>
            </a:r>
            <a:r>
              <a:rPr sz="1800" spc="-20" dirty="0">
                <a:solidFill>
                  <a:srgbClr val="1D1D1B"/>
                </a:solidFill>
                <a:latin typeface="Trebuchet MS"/>
                <a:cs typeface="Trebuchet MS"/>
              </a:rPr>
              <a:t>of </a:t>
            </a:r>
            <a:r>
              <a:rPr sz="1800" spc="-40" dirty="0">
                <a:solidFill>
                  <a:srgbClr val="1D1D1B"/>
                </a:solidFill>
                <a:latin typeface="Trebuchet MS"/>
                <a:cs typeface="Trebuchet MS"/>
              </a:rPr>
              <a:t>any </a:t>
            </a:r>
            <a:r>
              <a:rPr sz="1800" spc="-60" dirty="0">
                <a:solidFill>
                  <a:srgbClr val="1D1D1B"/>
                </a:solidFill>
                <a:latin typeface="Trebuchet MS"/>
                <a:cs typeface="Trebuchet MS"/>
              </a:rPr>
              <a:t>set </a:t>
            </a:r>
            <a:r>
              <a:rPr sz="1800" spc="-65" dirty="0">
                <a:solidFill>
                  <a:srgbClr val="1D1D1B"/>
                </a:solidFill>
                <a:latin typeface="Trebuchet MS"/>
                <a:cs typeface="Trebuchet MS"/>
              </a:rPr>
              <a:t>idea </a:t>
            </a:r>
            <a:r>
              <a:rPr sz="1800" spc="-35" dirty="0">
                <a:solidFill>
                  <a:srgbClr val="1D1D1B"/>
                </a:solidFill>
                <a:latin typeface="Trebuchet MS"/>
                <a:cs typeface="Trebuchet MS"/>
              </a:rPr>
              <a:t>whether </a:t>
            </a:r>
            <a:r>
              <a:rPr sz="1800" spc="-40" dirty="0">
                <a:solidFill>
                  <a:srgbClr val="1D1D1B"/>
                </a:solidFill>
                <a:latin typeface="Trebuchet MS"/>
                <a:cs typeface="Trebuchet MS"/>
              </a:rPr>
              <a:t>that </a:t>
            </a:r>
            <a:r>
              <a:rPr sz="1800" spc="-530"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fashion,</a:t>
            </a:r>
            <a:r>
              <a:rPr sz="1800" spc="-40" dirty="0">
                <a:solidFill>
                  <a:srgbClr val="1D1D1B"/>
                </a:solidFill>
                <a:latin typeface="Trebuchet MS"/>
                <a:cs typeface="Trebuchet MS"/>
              </a:rPr>
              <a:t> </a:t>
            </a:r>
            <a:r>
              <a:rPr sz="1800" spc="-95" dirty="0">
                <a:solidFill>
                  <a:srgbClr val="1D1D1B"/>
                </a:solidFill>
                <a:latin typeface="Trebuchet MS"/>
                <a:cs typeface="Trebuchet MS"/>
              </a:rPr>
              <a:t>art,</a:t>
            </a:r>
            <a:r>
              <a:rPr sz="1800" spc="-45" dirty="0">
                <a:solidFill>
                  <a:srgbClr val="1D1D1B"/>
                </a:solidFill>
                <a:latin typeface="Trebuchet MS"/>
                <a:cs typeface="Trebuchet MS"/>
              </a:rPr>
              <a:t> </a:t>
            </a:r>
            <a:r>
              <a:rPr sz="1800" spc="-40" dirty="0">
                <a:solidFill>
                  <a:srgbClr val="1D1D1B"/>
                </a:solidFill>
                <a:latin typeface="Trebuchet MS"/>
                <a:cs typeface="Trebuchet MS"/>
              </a:rPr>
              <a:t>design, </a:t>
            </a:r>
            <a:r>
              <a:rPr sz="1800" spc="-45" dirty="0">
                <a:solidFill>
                  <a:srgbClr val="1D1D1B"/>
                </a:solidFill>
                <a:latin typeface="Trebuchet MS"/>
                <a:cs typeface="Trebuchet MS"/>
              </a:rPr>
              <a:t>music </a:t>
            </a:r>
            <a:r>
              <a:rPr sz="1800" spc="-35" dirty="0">
                <a:solidFill>
                  <a:srgbClr val="1D1D1B"/>
                </a:solidFill>
                <a:latin typeface="Trebuchet MS"/>
                <a:cs typeface="Trebuchet MS"/>
              </a:rPr>
              <a:t>or</a:t>
            </a:r>
            <a:r>
              <a:rPr sz="1800" spc="-40" dirty="0">
                <a:solidFill>
                  <a:srgbClr val="1D1D1B"/>
                </a:solidFill>
                <a:latin typeface="Trebuchet MS"/>
                <a:cs typeface="Trebuchet MS"/>
              </a:rPr>
              <a:t> </a:t>
            </a:r>
            <a:r>
              <a:rPr sz="1800" spc="-55" dirty="0">
                <a:solidFill>
                  <a:srgbClr val="1D1D1B"/>
                </a:solidFill>
                <a:latin typeface="Trebuchet MS"/>
                <a:cs typeface="Trebuchet MS"/>
              </a:rPr>
              <a:t>sport.</a:t>
            </a:r>
            <a:r>
              <a:rPr sz="1800" spc="-40" dirty="0">
                <a:solidFill>
                  <a:srgbClr val="1D1D1B"/>
                </a:solidFill>
                <a:latin typeface="Trebuchet MS"/>
                <a:cs typeface="Trebuchet MS"/>
              </a:rPr>
              <a:t> </a:t>
            </a:r>
            <a:r>
              <a:rPr sz="1800" spc="-85" dirty="0">
                <a:solidFill>
                  <a:srgbClr val="1D1D1B"/>
                </a:solidFill>
                <a:latin typeface="Trebuchet MS"/>
                <a:cs typeface="Trebuchet MS"/>
              </a:rPr>
              <a:t>It</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0" dirty="0">
                <a:solidFill>
                  <a:srgbClr val="1D1D1B"/>
                </a:solidFill>
                <a:latin typeface="Trebuchet MS"/>
                <a:cs typeface="Trebuchet MS"/>
              </a:rPr>
              <a:t> </a:t>
            </a:r>
            <a:r>
              <a:rPr sz="1800" spc="-45" dirty="0">
                <a:solidFill>
                  <a:srgbClr val="1D1D1B"/>
                </a:solidFill>
                <a:latin typeface="Trebuchet MS"/>
                <a:cs typeface="Trebuchet MS"/>
              </a:rPr>
              <a:t>the </a:t>
            </a:r>
            <a:r>
              <a:rPr sz="1800" spc="-90" dirty="0">
                <a:solidFill>
                  <a:srgbClr val="1D1D1B"/>
                </a:solidFill>
                <a:latin typeface="Trebuchet MS"/>
                <a:cs typeface="Trebuchet MS"/>
              </a:rPr>
              <a:t>creative</a:t>
            </a:r>
            <a:r>
              <a:rPr sz="1800" spc="-40" dirty="0">
                <a:solidFill>
                  <a:srgbClr val="1D1D1B"/>
                </a:solidFill>
                <a:latin typeface="Trebuchet MS"/>
                <a:cs typeface="Trebuchet MS"/>
              </a:rPr>
              <a:t> </a:t>
            </a:r>
            <a:r>
              <a:rPr sz="1800" spc="-60" dirty="0">
                <a:solidFill>
                  <a:srgbClr val="1D1D1B"/>
                </a:solidFill>
                <a:latin typeface="Trebuchet MS"/>
                <a:cs typeface="Trebuchet MS"/>
              </a:rPr>
              <a:t>forces</a:t>
            </a:r>
            <a:r>
              <a:rPr sz="1800" spc="-45" dirty="0">
                <a:solidFill>
                  <a:srgbClr val="1D1D1B"/>
                </a:solidFill>
                <a:latin typeface="Trebuchet MS"/>
                <a:cs typeface="Trebuchet MS"/>
              </a:rPr>
              <a:t> </a:t>
            </a:r>
            <a:r>
              <a:rPr sz="1800" spc="-50" dirty="0">
                <a:solidFill>
                  <a:srgbClr val="1D1D1B"/>
                </a:solidFill>
                <a:latin typeface="Trebuchet MS"/>
                <a:cs typeface="Trebuchet MS"/>
              </a:rPr>
              <a:t>in </a:t>
            </a:r>
            <a:r>
              <a:rPr sz="1800" spc="-525" dirty="0">
                <a:solidFill>
                  <a:srgbClr val="1D1D1B"/>
                </a:solidFill>
                <a:latin typeface="Trebuchet MS"/>
                <a:cs typeface="Trebuchet MS"/>
              </a:rPr>
              <a:t>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135" dirty="0">
                <a:solidFill>
                  <a:srgbClr val="1D1D1B"/>
                </a:solidFill>
                <a:latin typeface="Trebuchet MS"/>
                <a:cs typeface="Trebuchet MS"/>
              </a:rPr>
              <a:t>city.</a:t>
            </a:r>
            <a:endParaRPr sz="1800">
              <a:latin typeface="Trebuchet MS"/>
              <a:cs typeface="Trebuchet MS"/>
            </a:endParaRPr>
          </a:p>
          <a:p>
            <a:pPr>
              <a:lnSpc>
                <a:spcPct val="100000"/>
              </a:lnSpc>
              <a:spcBef>
                <a:spcPts val="10"/>
              </a:spcBef>
            </a:pPr>
            <a:endParaRPr sz="1850">
              <a:latin typeface="Trebuchet MS"/>
              <a:cs typeface="Trebuchet MS"/>
            </a:endParaRPr>
          </a:p>
          <a:p>
            <a:pPr marL="12700">
              <a:lnSpc>
                <a:spcPct val="100000"/>
              </a:lnSpc>
            </a:pPr>
            <a:r>
              <a:rPr sz="1800" b="1" dirty="0">
                <a:solidFill>
                  <a:srgbClr val="1D1D1B"/>
                </a:solidFill>
                <a:latin typeface="Trebuchet MS"/>
                <a:cs typeface="Trebuchet MS"/>
                <a:hlinkClick r:id="rId2"/>
              </a:rPr>
              <a:t>www.urbandictionary.com</a:t>
            </a:r>
            <a:endParaRPr sz="1800">
              <a:latin typeface="Trebuchet MS"/>
              <a:cs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dirty="0">
              <a:latin typeface="Trebuchet MS"/>
              <a:cs typeface="Trebuchet MS"/>
            </a:endParaRPr>
          </a:p>
        </p:txBody>
      </p:sp>
      <p:sp>
        <p:nvSpPr>
          <p:cNvPr id="8" name="object 8"/>
          <p:cNvSpPr/>
          <p:nvPr/>
        </p:nvSpPr>
        <p:spPr>
          <a:xfrm>
            <a:off x="984221" y="2598168"/>
            <a:ext cx="1875449"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684947" cy="289823"/>
          </a:xfrm>
          <a:prstGeom prst="rect">
            <a:avLst/>
          </a:prstGeom>
        </p:spPr>
        <p:txBody>
          <a:bodyPr vert="horz" wrap="square" lIns="0" tIns="12700" rIns="0" bIns="0" rtlCol="0">
            <a:spAutoFit/>
          </a:bodyPr>
          <a:lstStyle/>
          <a:p>
            <a:pPr marL="12700">
              <a:lnSpc>
                <a:spcPct val="100000"/>
              </a:lnSpc>
              <a:spcBef>
                <a:spcPts val="100"/>
              </a:spcBef>
            </a:pPr>
            <a:r>
              <a:rPr lang="pt-PT" sz="1800" b="1" spc="20" dirty="0" err="1">
                <a:solidFill>
                  <a:srgbClr val="FFFFFF"/>
                </a:solidFill>
                <a:latin typeface="Trebuchet MS"/>
                <a:cs typeface="Trebuchet MS"/>
              </a:rPr>
              <a:t>Empathy</a:t>
            </a:r>
            <a:r>
              <a:rPr lang="pt-PT" sz="1800" b="1" spc="20" dirty="0">
                <a:solidFill>
                  <a:srgbClr val="FFFFFF"/>
                </a:solidFill>
                <a:latin typeface="Trebuchet MS"/>
                <a:cs typeface="Trebuchet MS"/>
              </a:rPr>
              <a:t> </a:t>
            </a:r>
            <a:r>
              <a:rPr lang="pt-PT" sz="1800" b="1" spc="20" dirty="0" err="1">
                <a:solidFill>
                  <a:srgbClr val="FFFFFF"/>
                </a:solidFill>
                <a:latin typeface="Trebuchet MS"/>
                <a:cs typeface="Trebuchet MS"/>
              </a:rPr>
              <a:t>Map</a:t>
            </a:r>
            <a:endParaRPr sz="1800" dirty="0">
              <a:latin typeface="Trebuchet MS"/>
              <a:cs typeface="Trebuchet MS"/>
            </a:endParaRPr>
          </a:p>
        </p:txBody>
      </p:sp>
      <p:pic>
        <p:nvPicPr>
          <p:cNvPr id="10" name="Imagem 9" descr="Uma imagem com texto, mapa&#10;&#10;Descrição gerada com confiança muito alta">
            <a:extLst>
              <a:ext uri="{FF2B5EF4-FFF2-40B4-BE49-F238E27FC236}">
                <a16:creationId xmlns:a16="http://schemas.microsoft.com/office/drawing/2014/main" id="{88402224-5EF2-430B-AB89-6DD10852ED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3984"/>
            <a:ext cx="10058400" cy="650443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m texto&#10;&#10;Descrição gerada automaticamente">
            <a:extLst>
              <a:ext uri="{FF2B5EF4-FFF2-40B4-BE49-F238E27FC236}">
                <a16:creationId xmlns:a16="http://schemas.microsoft.com/office/drawing/2014/main" id="{E02F8C31-33CE-4C79-85D2-644DEDE65B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0"/>
            <a:ext cx="10363200" cy="7772400"/>
          </a:xfrm>
          <a:prstGeom prst="rect">
            <a:avLst/>
          </a:prstGeom>
        </p:spPr>
      </p:pic>
      <p:sp>
        <p:nvSpPr>
          <p:cNvPr id="15" name="object 4">
            <a:extLst>
              <a:ext uri="{FF2B5EF4-FFF2-40B4-BE49-F238E27FC236}">
                <a16:creationId xmlns:a16="http://schemas.microsoft.com/office/drawing/2014/main" id="{0DCC6F29-6FF7-4967-ACCC-C2505FBD2844}"/>
              </a:ext>
            </a:extLst>
          </p:cNvPr>
          <p:cNvSpPr/>
          <p:nvPr/>
        </p:nvSpPr>
        <p:spPr>
          <a:xfrm>
            <a:off x="1066800" y="914400"/>
            <a:ext cx="48006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70000"/>
            </a:srgbClr>
          </a:solidFill>
        </p:spPr>
        <p:txBody>
          <a:bodyPr wrap="square" lIns="0" tIns="0" rIns="0" bIns="0" rtlCol="0"/>
          <a:lstStyle/>
          <a:p>
            <a:endParaRPr/>
          </a:p>
        </p:txBody>
      </p:sp>
      <p:sp>
        <p:nvSpPr>
          <p:cNvPr id="5" name="object 29">
            <a:extLst>
              <a:ext uri="{FF2B5EF4-FFF2-40B4-BE49-F238E27FC236}">
                <a16:creationId xmlns:a16="http://schemas.microsoft.com/office/drawing/2014/main" id="{93C3173C-1266-4580-82BE-809D042592F3}"/>
              </a:ext>
            </a:extLst>
          </p:cNvPr>
          <p:cNvSpPr txBox="1">
            <a:spLocks noGrp="1"/>
          </p:cNvSpPr>
          <p:nvPr>
            <p:ph type="title"/>
          </p:nvPr>
        </p:nvSpPr>
        <p:spPr>
          <a:xfrm>
            <a:off x="1232382" y="1746200"/>
            <a:ext cx="4482617" cy="1490152"/>
          </a:xfrm>
          <a:prstGeom prst="rect">
            <a:avLst/>
          </a:prstGeom>
        </p:spPr>
        <p:txBody>
          <a:bodyPr vert="horz" wrap="square" lIns="0" tIns="12700" rIns="0" bIns="0" rtlCol="0">
            <a:spAutoFit/>
          </a:bodyPr>
          <a:lstStyle/>
          <a:p>
            <a:pPr marL="12700" marR="5080">
              <a:lnSpc>
                <a:spcPct val="100000"/>
              </a:lnSpc>
              <a:spcBef>
                <a:spcPts val="100"/>
              </a:spcBef>
            </a:pPr>
            <a:r>
              <a:rPr lang="pl-PL" sz="2400" spc="150" dirty="0">
                <a:solidFill>
                  <a:srgbClr val="1D1D1B"/>
                </a:solidFill>
                <a:latin typeface="Trebuchet MS"/>
                <a:cs typeface="Trebuchet MS"/>
              </a:rPr>
              <a:t>Prototypowanie </a:t>
            </a:r>
            <a:r>
              <a:rPr lang="pl-PL" sz="2400" spc="150" dirty="0" err="1">
                <a:solidFill>
                  <a:srgbClr val="1D1D1B"/>
                </a:solidFill>
                <a:latin typeface="Trebuchet MS"/>
                <a:cs typeface="Trebuchet MS"/>
              </a:rPr>
              <a:t>Low-fidelity</a:t>
            </a:r>
            <a:r>
              <a:rPr lang="pl-PL" sz="2400" spc="150" dirty="0">
                <a:solidFill>
                  <a:srgbClr val="1D1D1B"/>
                </a:solidFill>
                <a:latin typeface="Trebuchet MS"/>
                <a:cs typeface="Trebuchet MS"/>
              </a:rPr>
              <a:t>, lub prototypowanie w kartonie służy do</a:t>
            </a:r>
            <a:r>
              <a:rPr lang="pt-PT" sz="2400" spc="150" dirty="0">
                <a:solidFill>
                  <a:srgbClr val="1D1D1B"/>
                </a:solidFill>
                <a:latin typeface="Trebuchet MS"/>
                <a:cs typeface="Trebuchet MS"/>
              </a:rPr>
              <a:t>:</a:t>
            </a:r>
            <a:endParaRPr sz="2400" dirty="0">
              <a:latin typeface="Trebuchet MS"/>
              <a:cs typeface="Trebuchet MS"/>
            </a:endParaRPr>
          </a:p>
        </p:txBody>
      </p:sp>
      <p:sp>
        <p:nvSpPr>
          <p:cNvPr id="10" name="object 31">
            <a:extLst>
              <a:ext uri="{FF2B5EF4-FFF2-40B4-BE49-F238E27FC236}">
                <a16:creationId xmlns:a16="http://schemas.microsoft.com/office/drawing/2014/main" id="{2216A1D0-9BFC-4BA6-A02F-0B4C5952D5BE}"/>
              </a:ext>
            </a:extLst>
          </p:cNvPr>
          <p:cNvSpPr/>
          <p:nvPr/>
        </p:nvSpPr>
        <p:spPr>
          <a:xfrm>
            <a:off x="1245087" y="1221427"/>
            <a:ext cx="271731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1" name="object 32">
            <a:extLst>
              <a:ext uri="{FF2B5EF4-FFF2-40B4-BE49-F238E27FC236}">
                <a16:creationId xmlns:a16="http://schemas.microsoft.com/office/drawing/2014/main" id="{89559DD5-EA3F-4A52-B3BE-35F1AB28579A}"/>
              </a:ext>
            </a:extLst>
          </p:cNvPr>
          <p:cNvSpPr txBox="1"/>
          <p:nvPr/>
        </p:nvSpPr>
        <p:spPr>
          <a:xfrm>
            <a:off x="1486382" y="1296571"/>
            <a:ext cx="3367405" cy="289823"/>
          </a:xfrm>
          <a:prstGeom prst="rect">
            <a:avLst/>
          </a:prstGeom>
        </p:spPr>
        <p:txBody>
          <a:bodyPr vert="horz" wrap="square" lIns="0" tIns="12700" rIns="0" bIns="0" rtlCol="0">
            <a:spAutoFit/>
          </a:bodyPr>
          <a:lstStyle/>
          <a:p>
            <a:pPr marL="12700">
              <a:lnSpc>
                <a:spcPct val="100000"/>
              </a:lnSpc>
              <a:spcBef>
                <a:spcPts val="100"/>
              </a:spcBef>
            </a:pPr>
            <a:r>
              <a:rPr lang="pl-PL" b="1" spc="10" dirty="0">
                <a:solidFill>
                  <a:srgbClr val="FFFFFF"/>
                </a:solidFill>
                <a:latin typeface="Trebuchet MS"/>
                <a:cs typeface="Trebuchet MS"/>
              </a:rPr>
              <a:t>Prototypowanie </a:t>
            </a:r>
            <a:r>
              <a:rPr lang="pl-PL" b="1" spc="10" dirty="0" err="1">
                <a:solidFill>
                  <a:srgbClr val="FFFFFF"/>
                </a:solidFill>
                <a:latin typeface="Trebuchet MS"/>
                <a:cs typeface="Trebuchet MS"/>
              </a:rPr>
              <a:t>Lo</a:t>
            </a:r>
            <a:r>
              <a:rPr lang="pl-PL" b="1" spc="10" dirty="0">
                <a:solidFill>
                  <a:srgbClr val="FFFFFF"/>
                </a:solidFill>
                <a:latin typeface="Trebuchet MS"/>
                <a:cs typeface="Trebuchet MS"/>
              </a:rPr>
              <a:t>-Fi</a:t>
            </a:r>
            <a:endParaRPr sz="1800" dirty="0">
              <a:latin typeface="Trebuchet MS"/>
              <a:cs typeface="Trebuchet MS"/>
            </a:endParaRPr>
          </a:p>
        </p:txBody>
      </p:sp>
      <p:sp>
        <p:nvSpPr>
          <p:cNvPr id="6" name="object 30">
            <a:extLst>
              <a:ext uri="{FF2B5EF4-FFF2-40B4-BE49-F238E27FC236}">
                <a16:creationId xmlns:a16="http://schemas.microsoft.com/office/drawing/2014/main" id="{591BE403-A7EC-4315-81ED-F7B84D5F2196}"/>
              </a:ext>
            </a:extLst>
          </p:cNvPr>
          <p:cNvSpPr txBox="1"/>
          <p:nvPr/>
        </p:nvSpPr>
        <p:spPr>
          <a:xfrm>
            <a:off x="1254643" y="3198541"/>
            <a:ext cx="4177817" cy="3924151"/>
          </a:xfrm>
          <a:prstGeom prst="rect">
            <a:avLst/>
          </a:prstGeom>
        </p:spPr>
        <p:txBody>
          <a:bodyPr vert="horz" wrap="square" lIns="0" tIns="12700" rIns="0" bIns="0" rtlCol="0">
            <a:spAutoFit/>
          </a:bodyPr>
          <a:lstStyle/>
          <a:p>
            <a:pPr marL="12700" marR="30480">
              <a:lnSpc>
                <a:spcPct val="100000"/>
              </a:lnSpc>
              <a:spcBef>
                <a:spcPts val="100"/>
              </a:spcBef>
            </a:pPr>
            <a:r>
              <a:rPr lang="pl-PL" spc="-70" dirty="0">
                <a:solidFill>
                  <a:srgbClr val="1D1D1B"/>
                </a:solidFill>
                <a:latin typeface="Trebuchet MS"/>
                <a:cs typeface="Trebuchet MS"/>
              </a:rPr>
              <a:t>przedstawiania pomysłu, przedstawianie fizycznego produktu lub symulowanie doświadczenia w bardzo łatwy i tani sposób.</a:t>
            </a:r>
          </a:p>
          <a:p>
            <a:pPr marL="12700" marR="30480">
              <a:lnSpc>
                <a:spcPct val="100000"/>
              </a:lnSpc>
              <a:spcBef>
                <a:spcPts val="100"/>
              </a:spcBef>
            </a:pPr>
            <a:endParaRPr lang="pl-PL" spc="-70" dirty="0">
              <a:solidFill>
                <a:srgbClr val="1D1D1B"/>
              </a:solidFill>
              <a:latin typeface="Trebuchet MS"/>
              <a:cs typeface="Trebuchet MS"/>
            </a:endParaRPr>
          </a:p>
          <a:p>
            <a:pPr marL="12700" marR="30480">
              <a:lnSpc>
                <a:spcPct val="100000"/>
              </a:lnSpc>
              <a:spcBef>
                <a:spcPts val="100"/>
              </a:spcBef>
            </a:pPr>
            <a:r>
              <a:rPr lang="pl-PL" spc="-70" dirty="0">
                <a:solidFill>
                  <a:srgbClr val="1D1D1B"/>
                </a:solidFill>
                <a:latin typeface="Trebuchet MS"/>
                <a:cs typeface="Trebuchet MS"/>
              </a:rPr>
              <a:t>Używając tanich materiałów, takich jak papier, karton i taśma, oraz podstawowych umiejętności rysowania, razem z zespołem możesz pracować w szybki sposób powtarzając działanie.</a:t>
            </a:r>
            <a:br>
              <a:rPr lang="pl-PL" spc="-70" dirty="0">
                <a:solidFill>
                  <a:srgbClr val="1D1D1B"/>
                </a:solidFill>
                <a:latin typeface="Trebuchet MS"/>
                <a:cs typeface="Trebuchet MS"/>
              </a:rPr>
            </a:br>
            <a:endParaRPr sz="1800" dirty="0">
              <a:latin typeface="Trebuchet MS"/>
              <a:cs typeface="Trebuchet MS"/>
            </a:endParaRPr>
          </a:p>
          <a:p>
            <a:pPr>
              <a:lnSpc>
                <a:spcPct val="100000"/>
              </a:lnSpc>
              <a:spcBef>
                <a:spcPts val="10"/>
              </a:spcBef>
            </a:pPr>
            <a:r>
              <a:rPr lang="pl-PL" sz="1850" dirty="0">
                <a:latin typeface="Trebuchet MS"/>
                <a:cs typeface="Trebuchet MS"/>
              </a:rPr>
              <a:t>Więcej informacji w tym filmie</a:t>
            </a:r>
            <a:endParaRPr sz="1850" dirty="0">
              <a:latin typeface="Trebuchet MS"/>
              <a:cs typeface="Trebuchet MS"/>
            </a:endParaRPr>
          </a:p>
          <a:p>
            <a:pPr marL="12700" marR="187325">
              <a:lnSpc>
                <a:spcPct val="100000"/>
              </a:lnSpc>
            </a:pPr>
            <a:r>
              <a:rPr lang="en-US" sz="1800" b="1" dirty="0">
                <a:solidFill>
                  <a:srgbClr val="1D1D1B"/>
                </a:solidFill>
                <a:latin typeface="Trebuchet MS"/>
                <a:cs typeface="Trebuchet MS"/>
                <a:hlinkClick r:id="rId3"/>
              </a:rPr>
              <a:t>https://www.youtube.com/watch?v=JMjozqJS44M</a:t>
            </a:r>
            <a:r>
              <a:rPr lang="en-US" sz="1800" b="1" dirty="0">
                <a:solidFill>
                  <a:srgbClr val="1D1D1B"/>
                </a:solidFill>
                <a:latin typeface="Trebuchet MS"/>
                <a:cs typeface="Trebuchet MS"/>
              </a:rPr>
              <a:t> </a:t>
            </a:r>
            <a:endParaRPr sz="1800" dirty="0">
              <a:latin typeface="Trebuchet MS"/>
              <a:cs typeface="Trebuchet MS"/>
            </a:endParaRPr>
          </a:p>
        </p:txBody>
      </p:sp>
      <p:sp>
        <p:nvSpPr>
          <p:cNvPr id="18" name="object 7">
            <a:extLst>
              <a:ext uri="{FF2B5EF4-FFF2-40B4-BE49-F238E27FC236}">
                <a16:creationId xmlns:a16="http://schemas.microsoft.com/office/drawing/2014/main" id="{9F3E2ACD-09D4-40A1-BF50-F93AFE3D4D11}"/>
              </a:ext>
            </a:extLst>
          </p:cNvPr>
          <p:cNvSpPr txBox="1"/>
          <p:nvPr/>
        </p:nvSpPr>
        <p:spPr>
          <a:xfrm>
            <a:off x="667146" y="4112550"/>
            <a:ext cx="153888" cy="2096135"/>
          </a:xfrm>
          <a:prstGeom prst="rect">
            <a:avLst/>
          </a:prstGeom>
        </p:spPr>
        <p:txBody>
          <a:bodyPr vert="vert270" wrap="square" lIns="0" tIns="4445" rIns="0" bIns="0" rtlCol="0">
            <a:spAutoFit/>
          </a:bodyPr>
          <a:lstStyle/>
          <a:p>
            <a:r>
              <a:rPr lang="en-US" sz="1000" b="0" i="0" dirty="0">
                <a:solidFill>
                  <a:schemeClr val="bg1"/>
                </a:solidFill>
                <a:effectLst/>
                <a:latin typeface="-apple-system"/>
              </a:rPr>
              <a:t>Photo by </a:t>
            </a:r>
            <a:r>
              <a:rPr lang="en-US" sz="1000" b="1" i="0" u="none" strike="noStrike" dirty="0" err="1">
                <a:solidFill>
                  <a:srgbClr val="1A1A1A"/>
                </a:solidFill>
                <a:effectLst/>
                <a:latin typeface="-apple-system"/>
                <a:hlinkClick r:id="rId4"/>
              </a:rPr>
              <a:t>Senne</a:t>
            </a:r>
            <a:r>
              <a:rPr lang="en-US" sz="1000" b="1" i="0" u="none" strike="noStrike" dirty="0">
                <a:solidFill>
                  <a:srgbClr val="1A1A1A"/>
                </a:solidFill>
                <a:effectLst/>
                <a:latin typeface="-apple-system"/>
                <a:hlinkClick r:id="rId4"/>
              </a:rPr>
              <a:t> </a:t>
            </a:r>
            <a:r>
              <a:rPr lang="en-US" sz="1000" b="1" i="0" u="none" strike="noStrike" dirty="0" err="1">
                <a:solidFill>
                  <a:srgbClr val="1A1A1A"/>
                </a:solidFill>
                <a:effectLst/>
                <a:latin typeface="-apple-system"/>
                <a:hlinkClick r:id="rId4"/>
              </a:rPr>
              <a:t>Hoekman</a:t>
            </a:r>
            <a:r>
              <a:rPr lang="en-US" sz="1000" b="0" i="0" dirty="0">
                <a:solidFill>
                  <a:schemeClr val="bg1"/>
                </a:solidFill>
                <a:effectLst/>
                <a:latin typeface="-apple-system"/>
              </a:rPr>
              <a:t> at</a:t>
            </a:r>
            <a:r>
              <a:rPr lang="en-US" sz="1000" b="0" i="0" dirty="0">
                <a:solidFill>
                  <a:srgbClr val="1A1A1A"/>
                </a:solidFill>
                <a:effectLst/>
                <a:latin typeface="-apple-system"/>
              </a:rPr>
              <a:t> </a:t>
            </a:r>
            <a:r>
              <a:rPr lang="en-US" sz="1000" b="1" i="0" u="none" strike="noStrike" dirty="0" err="1">
                <a:solidFill>
                  <a:srgbClr val="1A1A1A"/>
                </a:solidFill>
                <a:effectLst/>
                <a:latin typeface="-apple-system"/>
                <a:hlinkClick r:id="rId5"/>
              </a:rPr>
              <a:t>Pexels</a:t>
            </a:r>
            <a:endParaRPr lang="en-US"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254023"/>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4735830" cy="2039020"/>
          </a:xfrm>
          <a:prstGeom prst="rect">
            <a:avLst/>
          </a:prstGeom>
        </p:spPr>
        <p:txBody>
          <a:bodyPr vert="horz" wrap="square" lIns="0" tIns="12700" rIns="0" bIns="0" rtlCol="0">
            <a:spAutoFit/>
          </a:bodyPr>
          <a:lstStyle/>
          <a:p>
            <a:pPr marL="12700">
              <a:lnSpc>
                <a:spcPts val="7920"/>
              </a:lnSpc>
              <a:spcBef>
                <a:spcPts val="100"/>
              </a:spcBef>
            </a:pPr>
            <a:r>
              <a:rPr lang="pl-PL" sz="7200" b="0" spc="530" dirty="0">
                <a:solidFill>
                  <a:srgbClr val="1D1D1B"/>
                </a:solidFill>
                <a:latin typeface="Trebuchet MS"/>
                <a:cs typeface="Trebuchet MS"/>
              </a:rPr>
              <a:t>Definicja I Teoria</a:t>
            </a:r>
            <a:endParaRPr sz="7200" dirty="0">
              <a:latin typeface="Trebuchet MS"/>
              <a:cs typeface="Trebuchet MS"/>
            </a:endParaRPr>
          </a:p>
        </p:txBody>
      </p:sp>
      <p:sp>
        <p:nvSpPr>
          <p:cNvPr id="9" name="object 9"/>
          <p:cNvSpPr txBox="1"/>
          <p:nvPr/>
        </p:nvSpPr>
        <p:spPr>
          <a:xfrm>
            <a:off x="1200386" y="3276600"/>
            <a:ext cx="4098925" cy="1413207"/>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3</a:t>
            </a:r>
            <a:endParaRPr sz="2100" dirty="0">
              <a:latin typeface="Trebuchet MS"/>
              <a:cs typeface="Trebuchet MS"/>
            </a:endParaRPr>
          </a:p>
          <a:p>
            <a:pPr marL="12700" marR="5080">
              <a:lnSpc>
                <a:spcPts val="2100"/>
              </a:lnSpc>
              <a:spcBef>
                <a:spcPts val="2100"/>
              </a:spcBef>
            </a:pPr>
            <a:r>
              <a:rPr lang="pl-PL" sz="2100" b="1" i="1" spc="10" dirty="0">
                <a:solidFill>
                  <a:srgbClr val="1D1D1B"/>
                </a:solidFill>
                <a:latin typeface="Trebuchet MS"/>
                <a:cs typeface="Trebuchet MS"/>
              </a:rPr>
              <a:t>Jak zacząć prowadzić biznes </a:t>
            </a:r>
            <a:br>
              <a:rPr lang="pl-PL" sz="2100" b="1" i="1" spc="10" dirty="0">
                <a:solidFill>
                  <a:srgbClr val="1D1D1B"/>
                </a:solidFill>
                <a:latin typeface="Trebuchet MS"/>
                <a:cs typeface="Trebuchet MS"/>
              </a:rPr>
            </a:br>
            <a:r>
              <a:rPr lang="pl-PL" sz="2100" b="1" i="1" spc="10" dirty="0">
                <a:solidFill>
                  <a:srgbClr val="1D1D1B"/>
                </a:solidFill>
                <a:latin typeface="Trebuchet MS"/>
                <a:cs typeface="Trebuchet MS"/>
              </a:rPr>
              <a:t>w kulturze ulicznej za pomocą telefonu</a:t>
            </a:r>
            <a:r>
              <a:rPr sz="2100" b="1" i="1" spc="-50" dirty="0">
                <a:solidFill>
                  <a:srgbClr val="1D1D1B"/>
                </a:solidFill>
                <a:latin typeface="Trebuchet MS"/>
                <a:cs typeface="Trebuchet MS"/>
              </a:rPr>
              <a:t>?</a:t>
            </a:r>
            <a:endParaRPr sz="2100"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6110E73-EC9A-42C9-8776-FFCB7B05A884}"/>
              </a:ext>
            </a:extLst>
          </p:cNvPr>
          <p:cNvSpPr/>
          <p:nvPr/>
        </p:nvSpPr>
        <p:spPr>
          <a:xfrm>
            <a:off x="0" y="0"/>
            <a:ext cx="100584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30">
            <a:extLst>
              <a:ext uri="{FF2B5EF4-FFF2-40B4-BE49-F238E27FC236}">
                <a16:creationId xmlns:a16="http://schemas.microsoft.com/office/drawing/2014/main" id="{591BE403-A7EC-4315-81ED-F7B84D5F2196}"/>
              </a:ext>
            </a:extLst>
          </p:cNvPr>
          <p:cNvSpPr txBox="1"/>
          <p:nvPr/>
        </p:nvSpPr>
        <p:spPr>
          <a:xfrm>
            <a:off x="1262449" y="2127772"/>
            <a:ext cx="2958617" cy="5275803"/>
          </a:xfrm>
          <a:prstGeom prst="rect">
            <a:avLst/>
          </a:prstGeom>
        </p:spPr>
        <p:txBody>
          <a:bodyPr vert="horz" wrap="square" lIns="0" tIns="12700" rIns="0" bIns="0" rtlCol="0">
            <a:spAutoFit/>
          </a:bodyPr>
          <a:lstStyle/>
          <a:p>
            <a:pPr marL="12700" marR="30480">
              <a:lnSpc>
                <a:spcPct val="100000"/>
              </a:lnSpc>
              <a:spcBef>
                <a:spcPts val="100"/>
              </a:spcBef>
            </a:pPr>
            <a:r>
              <a:rPr lang="pl-PL" sz="1800" spc="-70" dirty="0">
                <a:solidFill>
                  <a:srgbClr val="1D1D1B"/>
                </a:solidFill>
                <a:latin typeface="Trebuchet MS"/>
                <a:cs typeface="Trebuchet MS"/>
              </a:rPr>
              <a:t>Użyj rysunku i materiałów </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o niskim odzwierciedleniu szczegółów, aby szybko złożyć wizualną reprezentację swojego pomysłu. Metoda ta łączy podstawowe rysunki/modele 3D/budynki. Zespół może jej użyć do przedstawienia systemu, usługi, technologii lub produktu. Dobrze jest wyobrazić sobie </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i zwizualizować wiele elementów twojego rozwiązania na wczesnym lub koncepcyjnym etapie opracowania pomysłu. Ponieważ taki pomysł nie zawsze działa.</a:t>
            </a:r>
            <a:endParaRPr sz="1800" dirty="0">
              <a:latin typeface="Trebuchet MS"/>
              <a:cs typeface="Trebuchet MS"/>
            </a:endParaRPr>
          </a:p>
        </p:txBody>
      </p:sp>
      <p:sp>
        <p:nvSpPr>
          <p:cNvPr id="17" name="object 31">
            <a:extLst>
              <a:ext uri="{FF2B5EF4-FFF2-40B4-BE49-F238E27FC236}">
                <a16:creationId xmlns:a16="http://schemas.microsoft.com/office/drawing/2014/main" id="{8EB821B5-EB48-4F0D-AD9B-BA06DD0583D1}"/>
              </a:ext>
            </a:extLst>
          </p:cNvPr>
          <p:cNvSpPr/>
          <p:nvPr/>
        </p:nvSpPr>
        <p:spPr>
          <a:xfrm>
            <a:off x="1224777" y="1199858"/>
            <a:ext cx="289002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8" name="object 32">
            <a:extLst>
              <a:ext uri="{FF2B5EF4-FFF2-40B4-BE49-F238E27FC236}">
                <a16:creationId xmlns:a16="http://schemas.microsoft.com/office/drawing/2014/main" id="{00DA9D93-6DB3-4362-8B4C-2B63D27B7774}"/>
              </a:ext>
            </a:extLst>
          </p:cNvPr>
          <p:cNvSpPr txBox="1"/>
          <p:nvPr/>
        </p:nvSpPr>
        <p:spPr>
          <a:xfrm>
            <a:off x="1486382" y="1234177"/>
            <a:ext cx="3367405" cy="289823"/>
          </a:xfrm>
          <a:prstGeom prst="rect">
            <a:avLst/>
          </a:prstGeom>
        </p:spPr>
        <p:txBody>
          <a:bodyPr vert="horz" wrap="square" lIns="0" tIns="12700" rIns="0" bIns="0" rtlCol="0">
            <a:spAutoFit/>
          </a:bodyPr>
          <a:lstStyle/>
          <a:p>
            <a:pPr marL="12700">
              <a:lnSpc>
                <a:spcPct val="100000"/>
              </a:lnSpc>
              <a:spcBef>
                <a:spcPts val="100"/>
              </a:spcBef>
            </a:pPr>
            <a:r>
              <a:rPr lang="pl-PL" b="1" spc="10" dirty="0">
                <a:solidFill>
                  <a:srgbClr val="FFFFFF"/>
                </a:solidFill>
                <a:latin typeface="Trebuchet MS"/>
                <a:cs typeface="Trebuchet MS"/>
              </a:rPr>
              <a:t>Prototypowanie </a:t>
            </a:r>
            <a:r>
              <a:rPr lang="pl-PL" b="1" spc="10" dirty="0" err="1">
                <a:solidFill>
                  <a:srgbClr val="FFFFFF"/>
                </a:solidFill>
                <a:latin typeface="Trebuchet MS"/>
                <a:cs typeface="Trebuchet MS"/>
              </a:rPr>
              <a:t>Low</a:t>
            </a:r>
            <a:r>
              <a:rPr lang="pl-PL" b="1" spc="10" dirty="0">
                <a:solidFill>
                  <a:srgbClr val="FFFFFF"/>
                </a:solidFill>
                <a:latin typeface="Trebuchet MS"/>
                <a:cs typeface="Trebuchet MS"/>
              </a:rPr>
              <a:t>-fi</a:t>
            </a:r>
            <a:endParaRPr sz="1800" dirty="0">
              <a:latin typeface="Trebuchet MS"/>
              <a:cs typeface="Trebuchet MS"/>
            </a:endParaRPr>
          </a:p>
        </p:txBody>
      </p:sp>
      <p:pic>
        <p:nvPicPr>
          <p:cNvPr id="20" name="Lo-fi Prototyping  Wizard of OZ Prototyping  Interaction Design Video">
            <a:hlinkClick r:id="" action="ppaction://media"/>
            <a:extLst>
              <a:ext uri="{FF2B5EF4-FFF2-40B4-BE49-F238E27FC236}">
                <a16:creationId xmlns:a16="http://schemas.microsoft.com/office/drawing/2014/main" id="{B2FA4832-08DB-48EA-A67E-18DB8BAFB3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43072" y="2389815"/>
            <a:ext cx="5393321" cy="3946367"/>
          </a:xfrm>
          <a:prstGeom prst="rect">
            <a:avLst/>
          </a:prstGeom>
        </p:spPr>
      </p:pic>
      <p:sp>
        <p:nvSpPr>
          <p:cNvPr id="2" name="Triangle 1">
            <a:hlinkClick r:id="rId5"/>
            <a:extLst>
              <a:ext uri="{FF2B5EF4-FFF2-40B4-BE49-F238E27FC236}">
                <a16:creationId xmlns:a16="http://schemas.microsoft.com/office/drawing/2014/main" id="{09D10E09-8780-D842-DC7F-E376FE2AAA60}"/>
              </a:ext>
            </a:extLst>
          </p:cNvPr>
          <p:cNvSpPr/>
          <p:nvPr/>
        </p:nvSpPr>
        <p:spPr>
          <a:xfrm rot="5400000">
            <a:off x="6781800" y="3886200"/>
            <a:ext cx="990600" cy="6858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33795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5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4C0CFC3E-1269-4F16-815B-713C765C79D3}"/>
              </a:ext>
            </a:extLst>
          </p:cNvPr>
          <p:cNvSpPr/>
          <p:nvPr/>
        </p:nvSpPr>
        <p:spPr>
          <a:xfrm>
            <a:off x="0" y="0"/>
            <a:ext cx="10058400" cy="7772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29">
            <a:extLst>
              <a:ext uri="{FF2B5EF4-FFF2-40B4-BE49-F238E27FC236}">
                <a16:creationId xmlns:a16="http://schemas.microsoft.com/office/drawing/2014/main" id="{93C3173C-1266-4580-82BE-809D042592F3}"/>
              </a:ext>
            </a:extLst>
          </p:cNvPr>
          <p:cNvSpPr txBox="1">
            <a:spLocks noGrp="1"/>
          </p:cNvSpPr>
          <p:nvPr>
            <p:ph type="title"/>
          </p:nvPr>
        </p:nvSpPr>
        <p:spPr>
          <a:xfrm>
            <a:off x="1232383" y="1746200"/>
            <a:ext cx="3314700" cy="1120820"/>
          </a:xfrm>
          <a:prstGeom prst="rect">
            <a:avLst/>
          </a:prstGeom>
        </p:spPr>
        <p:txBody>
          <a:bodyPr vert="horz" wrap="square" lIns="0" tIns="12700" rIns="0" bIns="0" rtlCol="0">
            <a:spAutoFit/>
          </a:bodyPr>
          <a:lstStyle/>
          <a:p>
            <a:pPr marL="12700" marR="5080">
              <a:lnSpc>
                <a:spcPct val="100000"/>
              </a:lnSpc>
              <a:spcBef>
                <a:spcPts val="100"/>
              </a:spcBef>
            </a:pPr>
            <a:r>
              <a:rPr lang="pl-PL" sz="2400" b="0" spc="150" dirty="0">
                <a:solidFill>
                  <a:srgbClr val="1D1D1B"/>
                </a:solidFill>
                <a:latin typeface="Trebuchet MS"/>
                <a:cs typeface="Trebuchet MS"/>
              </a:rPr>
              <a:t>Papierowe makiety mogą być używane do</a:t>
            </a:r>
            <a:r>
              <a:rPr lang="pt-PT" sz="2400" b="0" spc="150" dirty="0">
                <a:solidFill>
                  <a:srgbClr val="1D1D1B"/>
                </a:solidFill>
                <a:latin typeface="Trebuchet MS"/>
                <a:cs typeface="Trebuchet MS"/>
              </a:rPr>
              <a:t>:</a:t>
            </a:r>
            <a:endParaRPr sz="2400" dirty="0">
              <a:latin typeface="Trebuchet MS"/>
              <a:cs typeface="Trebuchet MS"/>
            </a:endParaRPr>
          </a:p>
        </p:txBody>
      </p:sp>
      <p:sp>
        <p:nvSpPr>
          <p:cNvPr id="6" name="object 30">
            <a:extLst>
              <a:ext uri="{FF2B5EF4-FFF2-40B4-BE49-F238E27FC236}">
                <a16:creationId xmlns:a16="http://schemas.microsoft.com/office/drawing/2014/main" id="{591BE403-A7EC-4315-81ED-F7B84D5F2196}"/>
              </a:ext>
            </a:extLst>
          </p:cNvPr>
          <p:cNvSpPr txBox="1"/>
          <p:nvPr/>
        </p:nvSpPr>
        <p:spPr>
          <a:xfrm>
            <a:off x="1232383" y="3102557"/>
            <a:ext cx="3621404" cy="3906198"/>
          </a:xfrm>
          <a:prstGeom prst="rect">
            <a:avLst/>
          </a:prstGeom>
        </p:spPr>
        <p:txBody>
          <a:bodyPr vert="horz" wrap="square" lIns="0" tIns="12700" rIns="0" bIns="0" rtlCol="0">
            <a:spAutoFit/>
          </a:bodyPr>
          <a:lstStyle/>
          <a:p>
            <a:pPr marL="12700" marR="30480">
              <a:lnSpc>
                <a:spcPct val="100000"/>
              </a:lnSpc>
              <a:spcBef>
                <a:spcPts val="100"/>
              </a:spcBef>
            </a:pPr>
            <a:r>
              <a:rPr lang="pl-PL" sz="1800" spc="-70" dirty="0">
                <a:solidFill>
                  <a:srgbClr val="1D1D1B"/>
                </a:solidFill>
                <a:latin typeface="Trebuchet MS"/>
                <a:cs typeface="Trebuchet MS"/>
              </a:rPr>
              <a:t>Przedstawienia pomysłu, wizualizacji produktu/usługi w prosty i </a:t>
            </a:r>
            <a:r>
              <a:rPr lang="pl-PL" spc="-70" dirty="0">
                <a:solidFill>
                  <a:srgbClr val="1D1D1B"/>
                </a:solidFill>
                <a:latin typeface="Trebuchet MS"/>
                <a:cs typeface="Trebuchet MS"/>
              </a:rPr>
              <a:t>nisko kosztowy sposób</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331470">
              <a:lnSpc>
                <a:spcPct val="100000"/>
              </a:lnSpc>
            </a:pPr>
            <a:r>
              <a:rPr lang="pl-PL" sz="1800" spc="-80" dirty="0">
                <a:solidFill>
                  <a:srgbClr val="1D1D1B"/>
                </a:solidFill>
                <a:latin typeface="Trebuchet MS"/>
                <a:cs typeface="Trebuchet MS"/>
              </a:rPr>
              <a:t>Używając tanich materiałów, takich jak karton, papier, klej, </a:t>
            </a:r>
            <a:br>
              <a:rPr lang="pl-PL" sz="1800" spc="-80" dirty="0">
                <a:solidFill>
                  <a:srgbClr val="1D1D1B"/>
                </a:solidFill>
                <a:latin typeface="Trebuchet MS"/>
                <a:cs typeface="Trebuchet MS"/>
              </a:rPr>
            </a:br>
            <a:r>
              <a:rPr lang="pl-PL" sz="1800" spc="-80" dirty="0">
                <a:solidFill>
                  <a:srgbClr val="1D1D1B"/>
                </a:solidFill>
                <a:latin typeface="Trebuchet MS"/>
                <a:cs typeface="Trebuchet MS"/>
              </a:rPr>
              <a:t>a także podstawowych zdolności graficznych, możesz razem </a:t>
            </a:r>
            <a:br>
              <a:rPr lang="pl-PL" sz="1800" spc="-80" dirty="0">
                <a:solidFill>
                  <a:srgbClr val="1D1D1B"/>
                </a:solidFill>
                <a:latin typeface="Trebuchet MS"/>
                <a:cs typeface="Trebuchet MS"/>
              </a:rPr>
            </a:br>
            <a:r>
              <a:rPr lang="pl-PL" sz="1800" spc="-80" dirty="0">
                <a:solidFill>
                  <a:srgbClr val="1D1D1B"/>
                </a:solidFill>
                <a:latin typeface="Trebuchet MS"/>
                <a:cs typeface="Trebuchet MS"/>
              </a:rPr>
              <a:t>z zespołem tworzyć w  sposób kreatywny.</a:t>
            </a:r>
            <a:endParaRPr lang="pt-PT" sz="1800" spc="-80" dirty="0">
              <a:solidFill>
                <a:srgbClr val="1D1D1B"/>
              </a:solidFill>
              <a:latin typeface="Trebuchet MS"/>
              <a:cs typeface="Trebuchet MS"/>
            </a:endParaRPr>
          </a:p>
          <a:p>
            <a:pPr marL="12700" marR="331470">
              <a:lnSpc>
                <a:spcPct val="100000"/>
              </a:lnSpc>
            </a:pPr>
            <a:endParaRPr sz="1800" dirty="0">
              <a:latin typeface="Trebuchet MS"/>
              <a:cs typeface="Trebuchet MS"/>
            </a:endParaRPr>
          </a:p>
          <a:p>
            <a:pPr>
              <a:lnSpc>
                <a:spcPct val="100000"/>
              </a:lnSpc>
              <a:spcBef>
                <a:spcPts val="10"/>
              </a:spcBef>
            </a:pPr>
            <a:r>
              <a:rPr lang="pl-PL" sz="1850" dirty="0">
                <a:latin typeface="Trebuchet MS"/>
                <a:cs typeface="Trebuchet MS"/>
              </a:rPr>
              <a:t>Więcej informacji na filmie</a:t>
            </a:r>
            <a:r>
              <a:rPr lang="pt-PT" sz="1850" dirty="0">
                <a:latin typeface="Trebuchet MS"/>
                <a:cs typeface="Trebuchet MS"/>
              </a:rPr>
              <a:t>:</a:t>
            </a:r>
            <a:endParaRPr sz="1850" dirty="0">
              <a:latin typeface="Trebuchet MS"/>
              <a:cs typeface="Trebuchet MS"/>
            </a:endParaRPr>
          </a:p>
          <a:p>
            <a:pPr marL="12700" marR="187325">
              <a:lnSpc>
                <a:spcPct val="100000"/>
              </a:lnSpc>
            </a:pPr>
            <a:r>
              <a:rPr lang="en-US" sz="1800" b="1" dirty="0">
                <a:solidFill>
                  <a:srgbClr val="1D1D1B"/>
                </a:solidFill>
                <a:latin typeface="Trebuchet MS"/>
                <a:cs typeface="Trebuchet MS"/>
                <a:hlinkClick r:id="rId2"/>
              </a:rPr>
              <a:t>https://www.youtube.com/watch?v=JMjozqJS44M</a:t>
            </a:r>
            <a:r>
              <a:rPr lang="en-US" sz="1800" b="1" dirty="0">
                <a:solidFill>
                  <a:srgbClr val="1D1D1B"/>
                </a:solidFill>
                <a:latin typeface="Trebuchet MS"/>
                <a:cs typeface="Trebuchet MS"/>
              </a:rPr>
              <a:t> </a:t>
            </a:r>
            <a:endParaRPr sz="1800" dirty="0">
              <a:latin typeface="Trebuchet MS"/>
              <a:cs typeface="Trebuchet MS"/>
            </a:endParaRPr>
          </a:p>
        </p:txBody>
      </p:sp>
      <p:sp>
        <p:nvSpPr>
          <p:cNvPr id="7" name="object 31">
            <a:extLst>
              <a:ext uri="{FF2B5EF4-FFF2-40B4-BE49-F238E27FC236}">
                <a16:creationId xmlns:a16="http://schemas.microsoft.com/office/drawing/2014/main" id="{6F6BC2B7-49D3-42F4-8BE7-CDB3EE046810}"/>
              </a:ext>
            </a:extLst>
          </p:cNvPr>
          <p:cNvSpPr/>
          <p:nvPr/>
        </p:nvSpPr>
        <p:spPr>
          <a:xfrm>
            <a:off x="1232383" y="1066044"/>
            <a:ext cx="2374894"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8" name="object 32">
            <a:extLst>
              <a:ext uri="{FF2B5EF4-FFF2-40B4-BE49-F238E27FC236}">
                <a16:creationId xmlns:a16="http://schemas.microsoft.com/office/drawing/2014/main" id="{FCF9DF47-E125-4842-8902-804E0423DA88}"/>
              </a:ext>
            </a:extLst>
          </p:cNvPr>
          <p:cNvSpPr txBox="1"/>
          <p:nvPr/>
        </p:nvSpPr>
        <p:spPr>
          <a:xfrm>
            <a:off x="1473678" y="1108274"/>
            <a:ext cx="2133599" cy="289823"/>
          </a:xfrm>
          <a:prstGeom prst="rect">
            <a:avLst/>
          </a:prstGeom>
        </p:spPr>
        <p:txBody>
          <a:bodyPr vert="horz" wrap="square" lIns="0" tIns="12700" rIns="0" bIns="0" rtlCol="0">
            <a:spAutoFit/>
          </a:bodyPr>
          <a:lstStyle/>
          <a:p>
            <a:pPr marL="12700">
              <a:lnSpc>
                <a:spcPct val="100000"/>
              </a:lnSpc>
              <a:spcBef>
                <a:spcPts val="100"/>
              </a:spcBef>
            </a:pPr>
            <a:r>
              <a:rPr lang="pl-PL" b="1" spc="10" dirty="0">
                <a:solidFill>
                  <a:srgbClr val="FFFFFF"/>
                </a:solidFill>
                <a:latin typeface="Trebuchet MS"/>
                <a:cs typeface="Trebuchet MS"/>
              </a:rPr>
              <a:t>Papierowe Makiety</a:t>
            </a:r>
            <a:endParaRPr sz="1800" dirty="0">
              <a:latin typeface="Trebuchet MS"/>
              <a:cs typeface="Trebuchet MS"/>
            </a:endParaRPr>
          </a:p>
        </p:txBody>
      </p:sp>
    </p:spTree>
    <p:extLst>
      <p:ext uri="{BB962C8B-B14F-4D97-AF65-F5344CB8AC3E}">
        <p14:creationId xmlns:p14="http://schemas.microsoft.com/office/powerpoint/2010/main" val="3719869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6110E73-EC9A-42C9-8776-FFCB7B05A884}"/>
              </a:ext>
            </a:extLst>
          </p:cNvPr>
          <p:cNvSpPr/>
          <p:nvPr/>
        </p:nvSpPr>
        <p:spPr>
          <a:xfrm>
            <a:off x="0" y="0"/>
            <a:ext cx="100584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30">
            <a:extLst>
              <a:ext uri="{FF2B5EF4-FFF2-40B4-BE49-F238E27FC236}">
                <a16:creationId xmlns:a16="http://schemas.microsoft.com/office/drawing/2014/main" id="{591BE403-A7EC-4315-81ED-F7B84D5F2196}"/>
              </a:ext>
            </a:extLst>
          </p:cNvPr>
          <p:cNvSpPr txBox="1"/>
          <p:nvPr/>
        </p:nvSpPr>
        <p:spPr>
          <a:xfrm>
            <a:off x="1262449" y="2127772"/>
            <a:ext cx="2958617" cy="5301451"/>
          </a:xfrm>
          <a:prstGeom prst="rect">
            <a:avLst/>
          </a:prstGeom>
        </p:spPr>
        <p:txBody>
          <a:bodyPr vert="horz" wrap="square" lIns="0" tIns="12700" rIns="0" bIns="0" rtlCol="0">
            <a:spAutoFit/>
          </a:bodyPr>
          <a:lstStyle/>
          <a:p>
            <a:pPr marL="12700" marR="30480">
              <a:lnSpc>
                <a:spcPct val="100000"/>
              </a:lnSpc>
              <a:spcBef>
                <a:spcPts val="100"/>
              </a:spcBef>
            </a:pPr>
            <a:r>
              <a:rPr lang="pl-PL" sz="1800" spc="-70" dirty="0">
                <a:solidFill>
                  <a:srgbClr val="1D1D1B"/>
                </a:solidFill>
                <a:latin typeface="Trebuchet MS"/>
                <a:cs typeface="Trebuchet MS"/>
              </a:rPr>
              <a:t>Użyj rysunku i materiałów </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o niskiej szczegółowości, aby szybko złożyć wizualną reprezentację swojego pomysłu. Metoda ta łączy podstawowe rysunki/modele 3D/budynki</a:t>
            </a:r>
            <a:r>
              <a:rPr lang="en-US" sz="1800" spc="-70" dirty="0">
                <a:solidFill>
                  <a:srgbClr val="1D1D1B"/>
                </a:solidFill>
                <a:latin typeface="Trebuchet MS"/>
                <a:cs typeface="Trebuchet MS"/>
              </a:rPr>
              <a:t>. </a:t>
            </a:r>
          </a:p>
          <a:p>
            <a:pPr marL="12700" marR="30480">
              <a:lnSpc>
                <a:spcPct val="100000"/>
              </a:lnSpc>
              <a:spcBef>
                <a:spcPts val="100"/>
              </a:spcBef>
            </a:pPr>
            <a:endParaRPr lang="en-US" spc="-70" dirty="0">
              <a:solidFill>
                <a:srgbClr val="1D1D1B"/>
              </a:solidFill>
              <a:latin typeface="Trebuchet MS"/>
              <a:cs typeface="Trebuchet MS"/>
            </a:endParaRPr>
          </a:p>
          <a:p>
            <a:pPr marL="12700" marR="30480">
              <a:lnSpc>
                <a:spcPct val="100000"/>
              </a:lnSpc>
              <a:spcBef>
                <a:spcPts val="100"/>
              </a:spcBef>
            </a:pPr>
            <a:r>
              <a:rPr lang="pl-PL" sz="1800" spc="-70" dirty="0">
                <a:solidFill>
                  <a:srgbClr val="1D1D1B"/>
                </a:solidFill>
                <a:latin typeface="Trebuchet MS"/>
                <a:cs typeface="Trebuchet MS"/>
              </a:rPr>
              <a:t>Zespół może jej użyć do przedstawienia systemu, usługi, technologii lub produktu. Dobrze jest wyobrazić sobie </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i zwizualizować wiele elementów Twojego rozwiązania na wczesnym lub koncepcyjnym etapie Twojego pomysłu, ponieważ nie musi on zadziałać.</a:t>
            </a:r>
            <a:endParaRPr sz="1800" dirty="0">
              <a:latin typeface="Trebuchet MS"/>
              <a:cs typeface="Trebuchet MS"/>
            </a:endParaRPr>
          </a:p>
        </p:txBody>
      </p:sp>
      <p:sp>
        <p:nvSpPr>
          <p:cNvPr id="9" name="object 31">
            <a:extLst>
              <a:ext uri="{FF2B5EF4-FFF2-40B4-BE49-F238E27FC236}">
                <a16:creationId xmlns:a16="http://schemas.microsoft.com/office/drawing/2014/main" id="{31527745-0E3F-45F8-8E53-F97E76983CA7}"/>
              </a:ext>
            </a:extLst>
          </p:cNvPr>
          <p:cNvSpPr/>
          <p:nvPr/>
        </p:nvSpPr>
        <p:spPr>
          <a:xfrm>
            <a:off x="1245087" y="1125456"/>
            <a:ext cx="2374894"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0" name="object 32">
            <a:extLst>
              <a:ext uri="{FF2B5EF4-FFF2-40B4-BE49-F238E27FC236}">
                <a16:creationId xmlns:a16="http://schemas.microsoft.com/office/drawing/2014/main" id="{0C775BA3-9A1B-4942-9739-42F22FC1821B}"/>
              </a:ext>
            </a:extLst>
          </p:cNvPr>
          <p:cNvSpPr txBox="1"/>
          <p:nvPr/>
        </p:nvSpPr>
        <p:spPr>
          <a:xfrm>
            <a:off x="1486382" y="1167686"/>
            <a:ext cx="2133599" cy="289823"/>
          </a:xfrm>
          <a:prstGeom prst="rect">
            <a:avLst/>
          </a:prstGeom>
        </p:spPr>
        <p:txBody>
          <a:bodyPr vert="horz" wrap="square" lIns="0" tIns="12700" rIns="0" bIns="0" rtlCol="0">
            <a:spAutoFit/>
          </a:bodyPr>
          <a:lstStyle/>
          <a:p>
            <a:pPr marL="12700">
              <a:lnSpc>
                <a:spcPct val="100000"/>
              </a:lnSpc>
              <a:spcBef>
                <a:spcPts val="100"/>
              </a:spcBef>
            </a:pPr>
            <a:r>
              <a:rPr lang="pl-PL" b="1" spc="10" dirty="0">
                <a:solidFill>
                  <a:srgbClr val="FFFFFF"/>
                </a:solidFill>
                <a:latin typeface="Trebuchet MS"/>
                <a:cs typeface="Trebuchet MS"/>
              </a:rPr>
              <a:t>Papierowa Makieta</a:t>
            </a:r>
            <a:endParaRPr sz="1800" dirty="0">
              <a:latin typeface="Trebuchet MS"/>
              <a:cs typeface="Trebuchet MS"/>
            </a:endParaRPr>
          </a:p>
        </p:txBody>
      </p:sp>
      <p:pic>
        <p:nvPicPr>
          <p:cNvPr id="12" name="Imagem 11">
            <a:extLst>
              <a:ext uri="{FF2B5EF4-FFF2-40B4-BE49-F238E27FC236}">
                <a16:creationId xmlns:a16="http://schemas.microsoft.com/office/drawing/2014/main" id="{DB1A013B-C018-4818-98C2-24FA483BA7CF}"/>
              </a:ext>
            </a:extLst>
          </p:cNvPr>
          <p:cNvPicPr>
            <a:picLocks noChangeAspect="1"/>
          </p:cNvPicPr>
          <p:nvPr/>
        </p:nvPicPr>
        <p:blipFill>
          <a:blip r:embed="rId2"/>
          <a:stretch>
            <a:fillRect/>
          </a:stretch>
        </p:blipFill>
        <p:spPr>
          <a:xfrm>
            <a:off x="4495800" y="2127772"/>
            <a:ext cx="5092861" cy="1949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m 13">
            <a:extLst>
              <a:ext uri="{FF2B5EF4-FFF2-40B4-BE49-F238E27FC236}">
                <a16:creationId xmlns:a16="http://schemas.microsoft.com/office/drawing/2014/main" id="{918528E0-F751-4EA8-80C0-3E77F9329377}"/>
              </a:ext>
            </a:extLst>
          </p:cNvPr>
          <p:cNvPicPr>
            <a:picLocks noChangeAspect="1"/>
          </p:cNvPicPr>
          <p:nvPr/>
        </p:nvPicPr>
        <p:blipFill>
          <a:blip r:embed="rId3"/>
          <a:stretch>
            <a:fillRect/>
          </a:stretch>
        </p:blipFill>
        <p:spPr>
          <a:xfrm>
            <a:off x="4495800" y="4556642"/>
            <a:ext cx="5092861" cy="2041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6900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12315"/>
            <a:ext cx="10058399" cy="4760316"/>
            <a:chOff x="0" y="3012315"/>
            <a:chExt cx="10058399" cy="4760316"/>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882912" y="3051403"/>
              <a:ext cx="7175487" cy="4720996"/>
            </a:xfrm>
            <a:prstGeom prst="rect">
              <a:avLst/>
            </a:prstGeom>
          </p:spPr>
        </p:pic>
        <p:sp>
          <p:nvSpPr>
            <p:cNvPr id="7" name="object 7"/>
            <p:cNvSpPr/>
            <p:nvPr/>
          </p:nvSpPr>
          <p:spPr>
            <a:xfrm>
              <a:off x="1155697" y="3012315"/>
              <a:ext cx="4098925"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685801"/>
            <a:ext cx="7391413" cy="2044149"/>
          </a:xfrm>
          <a:prstGeom prst="rect">
            <a:avLst/>
          </a:prstGeom>
        </p:spPr>
        <p:txBody>
          <a:bodyPr vert="horz" wrap="square" lIns="0" tIns="195580" rIns="0" bIns="0" rtlCol="0">
            <a:spAutoFit/>
          </a:bodyPr>
          <a:lstStyle/>
          <a:p>
            <a:pPr marL="12700" marR="5080">
              <a:lnSpc>
                <a:spcPts val="7200"/>
              </a:lnSpc>
              <a:spcBef>
                <a:spcPts val="1540"/>
              </a:spcBef>
            </a:pPr>
            <a:r>
              <a:rPr lang="pl-PL" sz="6500" b="0" spc="560" dirty="0">
                <a:solidFill>
                  <a:srgbClr val="1D1D1B"/>
                </a:solidFill>
                <a:latin typeface="Trebuchet MS"/>
                <a:cs typeface="Trebuchet MS"/>
              </a:rPr>
              <a:t>Zasoby Multimedialne</a:t>
            </a:r>
            <a:endParaRPr sz="6500" dirty="0">
              <a:latin typeface="Trebuchet MS"/>
              <a:cs typeface="Trebuchet MS"/>
            </a:endParaRPr>
          </a:p>
        </p:txBody>
      </p:sp>
      <p:sp>
        <p:nvSpPr>
          <p:cNvPr id="9" name="object 9"/>
          <p:cNvSpPr txBox="1"/>
          <p:nvPr/>
        </p:nvSpPr>
        <p:spPr>
          <a:xfrm>
            <a:off x="1123996" y="3051171"/>
            <a:ext cx="4098925" cy="1413207"/>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a:t>
            </a:r>
            <a:r>
              <a:rPr lang="en-US" sz="2100" b="1" spc="15" dirty="0">
                <a:solidFill>
                  <a:srgbClr val="EEEDF3"/>
                </a:solidFill>
                <a:latin typeface="Trebuchet MS"/>
                <a:cs typeface="Trebuchet MS"/>
              </a:rPr>
              <a:t>3</a:t>
            </a:r>
            <a:endParaRPr lang="en-US" sz="2100" dirty="0">
              <a:latin typeface="Trebuchet MS"/>
              <a:cs typeface="Trebuchet MS"/>
            </a:endParaRPr>
          </a:p>
          <a:p>
            <a:pPr marL="12700" marR="5080">
              <a:lnSpc>
                <a:spcPts val="2100"/>
              </a:lnSpc>
              <a:spcBef>
                <a:spcPts val="2100"/>
              </a:spcBef>
            </a:pPr>
            <a:r>
              <a:rPr lang="pl-PL" sz="2100" b="1" i="1" spc="10" dirty="0">
                <a:solidFill>
                  <a:srgbClr val="1D1D1B"/>
                </a:solidFill>
                <a:latin typeface="Trebuchet MS"/>
                <a:cs typeface="Trebuchet MS"/>
              </a:rPr>
              <a:t>Jak zacząć prowadzić biznes </a:t>
            </a:r>
            <a:br>
              <a:rPr lang="pl-PL" sz="2100" b="1" i="1" spc="10" dirty="0">
                <a:solidFill>
                  <a:srgbClr val="1D1D1B"/>
                </a:solidFill>
                <a:latin typeface="Trebuchet MS"/>
                <a:cs typeface="Trebuchet MS"/>
              </a:rPr>
            </a:br>
            <a:r>
              <a:rPr lang="pl-PL" sz="2100" b="1" i="1" spc="10" dirty="0">
                <a:solidFill>
                  <a:srgbClr val="1D1D1B"/>
                </a:solidFill>
                <a:latin typeface="Trebuchet MS"/>
                <a:cs typeface="Trebuchet MS"/>
              </a:rPr>
              <a:t>w kulturze ulicznej za pomocą telefonu</a:t>
            </a:r>
            <a:r>
              <a:rPr lang="pl-PL" sz="2100" b="1" i="1" spc="-50" dirty="0">
                <a:solidFill>
                  <a:srgbClr val="1D1D1B"/>
                </a:solidFill>
                <a:latin typeface="Trebuchet MS"/>
                <a:cs typeface="Trebuchet MS"/>
              </a:rPr>
              <a:t>?</a:t>
            </a:r>
            <a:endParaRPr lang="pl-PL" sz="2100" dirty="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022AD044-D4B8-4429-A3F3-63D9FDC8CF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6124" y="313157"/>
            <a:ext cx="7685405" cy="4269670"/>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7" name="object 7"/>
          <p:cNvSpPr txBox="1"/>
          <p:nvPr/>
        </p:nvSpPr>
        <p:spPr>
          <a:xfrm rot="5400000">
            <a:off x="1526153" y="4795514"/>
            <a:ext cx="307777" cy="2356485"/>
          </a:xfrm>
          <a:prstGeom prst="rect">
            <a:avLst/>
          </a:prstGeom>
        </p:spPr>
        <p:txBody>
          <a:bodyPr vert="vert270" wrap="square" lIns="0" tIns="4445" rIns="0" bIns="0" rtlCol="0">
            <a:spAutoFit/>
          </a:bodyPr>
          <a:lstStyle/>
          <a:p>
            <a:pPr marL="12700">
              <a:lnSpc>
                <a:spcPct val="100000"/>
              </a:lnSpc>
              <a:spcBef>
                <a:spcPts val="35"/>
              </a:spcBef>
            </a:pPr>
            <a:r>
              <a:rPr lang="pt-PT" sz="1000" spc="15" dirty="0" err="1">
                <a:solidFill>
                  <a:srgbClr val="5E5D5D"/>
                </a:solidFill>
                <a:latin typeface="Trebuchet MS"/>
                <a:cs typeface="Trebuchet MS"/>
              </a:rPr>
              <a:t>Credits</a:t>
            </a:r>
            <a:r>
              <a:rPr lang="pt-PT" sz="1000" spc="15" dirty="0">
                <a:solidFill>
                  <a:srgbClr val="5E5D5D"/>
                </a:solidFill>
                <a:latin typeface="Trebuchet MS"/>
                <a:cs typeface="Trebuchet MS"/>
              </a:rPr>
              <a:t> </a:t>
            </a:r>
          </a:p>
          <a:p>
            <a:pPr marL="12700">
              <a:lnSpc>
                <a:spcPct val="100000"/>
              </a:lnSpc>
              <a:spcBef>
                <a:spcPts val="35"/>
              </a:spcBef>
            </a:pPr>
            <a:r>
              <a:rPr lang="pt-PT" sz="1000" b="1" spc="15" dirty="0" err="1">
                <a:solidFill>
                  <a:srgbClr val="5E5D5D"/>
                </a:solidFill>
                <a:latin typeface="Trebuchet MS"/>
                <a:cs typeface="Trebuchet MS"/>
              </a:rPr>
              <a:t>Strategyzer</a:t>
            </a:r>
            <a:endParaRPr sz="1000" dirty="0">
              <a:latin typeface="Trebuchet MS"/>
              <a:cs typeface="Trebuchet MS"/>
            </a:endParaRPr>
          </a:p>
        </p:txBody>
      </p:sp>
      <p:sp>
        <p:nvSpPr>
          <p:cNvPr id="11" name="CaixaDeTexto 10">
            <a:extLst>
              <a:ext uri="{FF2B5EF4-FFF2-40B4-BE49-F238E27FC236}">
                <a16:creationId xmlns:a16="http://schemas.microsoft.com/office/drawing/2014/main" id="{59BCD204-81FF-48C9-A2AF-EEC86C0BCDBF}"/>
              </a:ext>
            </a:extLst>
          </p:cNvPr>
          <p:cNvSpPr txBox="1"/>
          <p:nvPr/>
        </p:nvSpPr>
        <p:spPr>
          <a:xfrm>
            <a:off x="6019800" y="3276020"/>
            <a:ext cx="5232400" cy="369332"/>
          </a:xfrm>
          <a:prstGeom prst="rect">
            <a:avLst/>
          </a:prstGeom>
          <a:noFill/>
        </p:spPr>
        <p:txBody>
          <a:bodyPr wrap="square">
            <a:spAutoFit/>
          </a:bodyPr>
          <a:lstStyle/>
          <a:p>
            <a:pPr marL="633095">
              <a:lnSpc>
                <a:spcPct val="100000"/>
              </a:lnSpc>
              <a:spcBef>
                <a:spcPts val="100"/>
              </a:spcBef>
            </a:pPr>
            <a:r>
              <a:rPr lang="pl-PL" sz="1800" b="1" spc="40" dirty="0">
                <a:solidFill>
                  <a:srgbClr val="FFFFFF"/>
                </a:solidFill>
                <a:latin typeface="Trebuchet MS"/>
                <a:cs typeface="Trebuchet MS"/>
              </a:rPr>
              <a:t>Zasoby Multimedialne</a:t>
            </a:r>
            <a:endParaRPr lang="en-US" sz="1800" dirty="0">
              <a:latin typeface="Trebuchet MS"/>
              <a:cs typeface="Trebuchet MS"/>
            </a:endParaRPr>
          </a:p>
        </p:txBody>
      </p:sp>
      <p:pic>
        <p:nvPicPr>
          <p:cNvPr id="19" name="Imagem 18">
            <a:extLst>
              <a:ext uri="{FF2B5EF4-FFF2-40B4-BE49-F238E27FC236}">
                <a16:creationId xmlns:a16="http://schemas.microsoft.com/office/drawing/2014/main" id="{415C3C66-C604-403A-B481-93179C8FAE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9003" y="4134324"/>
            <a:ext cx="6081798" cy="1980621"/>
          </a:xfrm>
          <a:prstGeom prst="rect">
            <a:avLst/>
          </a:prstGeom>
        </p:spPr>
      </p:pic>
      <p:pic>
        <p:nvPicPr>
          <p:cNvPr id="23" name="Imagem 22" descr="Uma imagem com texto, símbolo&#10;&#10;Descrição gerada automaticamente">
            <a:extLst>
              <a:ext uri="{FF2B5EF4-FFF2-40B4-BE49-F238E27FC236}">
                <a16:creationId xmlns:a16="http://schemas.microsoft.com/office/drawing/2014/main" id="{D002DC00-1971-449F-8B5D-B365840738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9323"/>
          <a:stretch/>
        </p:blipFill>
        <p:spPr>
          <a:xfrm>
            <a:off x="6711801" y="4306211"/>
            <a:ext cx="2819400" cy="1348119"/>
          </a:xfrm>
          <a:prstGeom prst="rect">
            <a:avLst/>
          </a:prstGeom>
        </p:spPr>
      </p:pic>
      <p:sp>
        <p:nvSpPr>
          <p:cNvPr id="10" name="object 6"/>
          <p:cNvSpPr txBox="1"/>
          <p:nvPr/>
        </p:nvSpPr>
        <p:spPr>
          <a:xfrm>
            <a:off x="3359902" y="5941695"/>
            <a:ext cx="6322636" cy="1572225"/>
          </a:xfrm>
          <a:prstGeom prst="rect">
            <a:avLst/>
          </a:prstGeom>
        </p:spPr>
        <p:txBody>
          <a:bodyPr vert="horz" wrap="square" lIns="0" tIns="12700" rIns="0" bIns="0" rtlCol="0">
            <a:spAutoFit/>
          </a:bodyPr>
          <a:lstStyle/>
          <a:p>
            <a:pPr marL="25400" marR="5080" indent="137795" algn="r">
              <a:lnSpc>
                <a:spcPct val="100000"/>
              </a:lnSpc>
              <a:spcBef>
                <a:spcPts val="1320"/>
              </a:spcBef>
            </a:pPr>
            <a:r>
              <a:rPr lang="pl-PL" spc="-70" dirty="0">
                <a:solidFill>
                  <a:srgbClr val="1D1D1B"/>
                </a:solidFill>
                <a:latin typeface="Trebuchet MS"/>
                <a:cs typeface="Trebuchet MS"/>
              </a:rPr>
              <a:t>Poniżej znajdziecie pełną listę metod i narzędzi pozwalających zrozumieć użytkowników/klientów, a także zarządzać zespołem</a:t>
            </a:r>
            <a:br>
              <a:rPr lang="pl-PL" spc="-70" dirty="0">
                <a:solidFill>
                  <a:srgbClr val="1D1D1B"/>
                </a:solidFill>
                <a:latin typeface="Trebuchet MS"/>
                <a:cs typeface="Trebuchet MS"/>
              </a:rPr>
            </a:br>
            <a:r>
              <a:rPr lang="pl-PL" spc="-70" dirty="0">
                <a:solidFill>
                  <a:srgbClr val="1D1D1B"/>
                </a:solidFill>
                <a:latin typeface="Trebuchet MS"/>
                <a:cs typeface="Trebuchet MS"/>
              </a:rPr>
              <a:t> i komunikacją, dzięki której funkcjonuje twoje przedsięwzięcie.</a:t>
            </a:r>
            <a:endParaRPr lang="en-US" sz="1800" spc="-60" dirty="0">
              <a:solidFill>
                <a:srgbClr val="1D1D1B"/>
              </a:solidFill>
              <a:latin typeface="Trebuchet MS"/>
              <a:cs typeface="Trebuchet MS"/>
            </a:endParaRPr>
          </a:p>
          <a:p>
            <a:pPr marL="25400" marR="5080" indent="137795" algn="r">
              <a:lnSpc>
                <a:spcPct val="100000"/>
              </a:lnSpc>
              <a:spcBef>
                <a:spcPts val="1320"/>
              </a:spcBef>
            </a:pPr>
            <a:r>
              <a:rPr lang="pl-PL" spc="-60" dirty="0">
                <a:solidFill>
                  <a:srgbClr val="1D1D1B"/>
                </a:solidFill>
                <a:latin typeface="Trebuchet MS"/>
                <a:cs typeface="Trebuchet MS"/>
              </a:rPr>
              <a:t>Poniższy link daje dostęp do darmowych treści</a:t>
            </a:r>
            <a:r>
              <a:rPr lang="en-US" spc="-60" dirty="0">
                <a:solidFill>
                  <a:srgbClr val="1D1D1B"/>
                </a:solidFill>
                <a:latin typeface="Trebuchet MS"/>
                <a:cs typeface="Trebuchet MS"/>
              </a:rPr>
              <a:t>:</a:t>
            </a:r>
            <a:r>
              <a:rPr lang="pl-PL" sz="1850" dirty="0">
                <a:latin typeface="Trebuchet MS"/>
                <a:cs typeface="Trebuchet MS"/>
              </a:rPr>
              <a:t> </a:t>
            </a:r>
            <a:r>
              <a:rPr lang="en-US" sz="1800" b="1" spc="-20" dirty="0">
                <a:solidFill>
                  <a:srgbClr val="1D1D1B"/>
                </a:solidFill>
                <a:latin typeface="Trebuchet MS"/>
                <a:cs typeface="Trebuchet MS"/>
                <a:hlinkClick r:id="rId5"/>
              </a:rPr>
              <a:t>https://www.strategyzer.com/</a:t>
            </a:r>
            <a:r>
              <a:rPr lang="en-US" sz="1800" b="1" spc="-20" dirty="0">
                <a:solidFill>
                  <a:srgbClr val="1D1D1B"/>
                </a:solidFill>
                <a:latin typeface="Trebuchet MS"/>
                <a:cs typeface="Trebuchet MS"/>
              </a:rPr>
              <a:t> </a:t>
            </a:r>
            <a:endParaRPr sz="1800" dirty="0">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21951"/>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5385444" y="45720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5575946" y="499433"/>
            <a:ext cx="3415653"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
        <p:nvSpPr>
          <p:cNvPr id="7" name="object 7"/>
          <p:cNvSpPr txBox="1">
            <a:spLocks noGrp="1"/>
          </p:cNvSpPr>
          <p:nvPr>
            <p:ph type="title"/>
          </p:nvPr>
        </p:nvSpPr>
        <p:spPr>
          <a:xfrm>
            <a:off x="5537200" y="1141844"/>
            <a:ext cx="3759200" cy="689932"/>
          </a:xfrm>
          <a:prstGeom prst="rect">
            <a:avLst/>
          </a:prstGeom>
        </p:spPr>
        <p:txBody>
          <a:bodyPr vert="horz" wrap="square" lIns="0" tIns="73660" rIns="0" bIns="0" rtlCol="0">
            <a:spAutoFit/>
          </a:bodyPr>
          <a:lstStyle/>
          <a:p>
            <a:pPr marL="12700" marR="5080">
              <a:lnSpc>
                <a:spcPts val="2400"/>
              </a:lnSpc>
              <a:spcBef>
                <a:spcPts val="580"/>
              </a:spcBef>
            </a:pPr>
            <a:r>
              <a:rPr lang="pl-PL" sz="2400" spc="195" dirty="0">
                <a:solidFill>
                  <a:srgbClr val="1D1D1B"/>
                </a:solidFill>
                <a:latin typeface="Trebuchet MS"/>
                <a:cs typeface="Trebuchet MS"/>
              </a:rPr>
              <a:t>Darmowe platformy online</a:t>
            </a:r>
            <a:r>
              <a:rPr lang="pt-PT" sz="2400" spc="195" dirty="0">
                <a:solidFill>
                  <a:srgbClr val="1D1D1B"/>
                </a:solidFill>
                <a:latin typeface="Trebuchet MS"/>
                <a:cs typeface="Trebuchet MS"/>
              </a:rPr>
              <a:t>:</a:t>
            </a:r>
            <a:endParaRPr sz="2400" dirty="0">
              <a:latin typeface="Trebuchet MS"/>
              <a:cs typeface="Trebuchet MS"/>
            </a:endParaRPr>
          </a:p>
        </p:txBody>
      </p:sp>
      <p:sp>
        <p:nvSpPr>
          <p:cNvPr id="8" name="object 8"/>
          <p:cNvSpPr txBox="1"/>
          <p:nvPr/>
        </p:nvSpPr>
        <p:spPr>
          <a:xfrm>
            <a:off x="5702857" y="6672178"/>
            <a:ext cx="3898343" cy="843821"/>
          </a:xfrm>
          <a:prstGeom prst="rect">
            <a:avLst/>
          </a:prstGeom>
        </p:spPr>
        <p:txBody>
          <a:bodyPr vert="horz" wrap="square" lIns="0" tIns="12700" rIns="0" bIns="0" rtlCol="0">
            <a:spAutoFit/>
          </a:bodyPr>
          <a:lstStyle/>
          <a:p>
            <a:pPr marL="12700" marR="107314">
              <a:lnSpc>
                <a:spcPct val="100000"/>
              </a:lnSpc>
              <a:spcBef>
                <a:spcPts val="100"/>
              </a:spcBef>
            </a:pPr>
            <a:r>
              <a:rPr lang="pl-PL" sz="1800" spc="-70" dirty="0">
                <a:solidFill>
                  <a:srgbClr val="1D1D1B"/>
                </a:solidFill>
                <a:latin typeface="Trebuchet MS"/>
                <a:cs typeface="Trebuchet MS"/>
              </a:rPr>
              <a:t>Także dla tych bez zaawansowanych umiejętności w projektowaniu, czy kodowaniu.</a:t>
            </a:r>
            <a:endParaRPr sz="1800" dirty="0">
              <a:latin typeface="Trebuchet MS"/>
              <a:cs typeface="Trebuchet MS"/>
            </a:endParaRPr>
          </a:p>
        </p:txBody>
      </p:sp>
      <p:pic>
        <p:nvPicPr>
          <p:cNvPr id="9" name="Imagem 8" descr="Uma imagem com alimentação&#10;&#10;Descrição gerada automaticamente">
            <a:extLst>
              <a:ext uri="{FF2B5EF4-FFF2-40B4-BE49-F238E27FC236}">
                <a16:creationId xmlns:a16="http://schemas.microsoft.com/office/drawing/2014/main" id="{EB9E873E-367C-4719-9C77-73ADAEF433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48521" y="2064537"/>
            <a:ext cx="1051923" cy="1051923"/>
          </a:xfrm>
          <a:prstGeom prst="rect">
            <a:avLst/>
          </a:prstGeom>
        </p:spPr>
      </p:pic>
      <p:sp>
        <p:nvSpPr>
          <p:cNvPr id="10" name="Retângulo 9">
            <a:extLst>
              <a:ext uri="{FF2B5EF4-FFF2-40B4-BE49-F238E27FC236}">
                <a16:creationId xmlns:a16="http://schemas.microsoft.com/office/drawing/2014/main" id="{CF2AA884-3E82-4898-AFDF-C40E975380EF}"/>
              </a:ext>
            </a:extLst>
          </p:cNvPr>
          <p:cNvSpPr/>
          <p:nvPr/>
        </p:nvSpPr>
        <p:spPr>
          <a:xfrm>
            <a:off x="2110218" y="6629400"/>
            <a:ext cx="2309382"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3"/>
              </a:rPr>
              <a:t>https://app.diagrams.net/</a:t>
            </a:r>
            <a:endParaRPr lang="pt-PT" dirty="0"/>
          </a:p>
        </p:txBody>
      </p:sp>
      <p:sp>
        <p:nvSpPr>
          <p:cNvPr id="12" name="Retângulo 11">
            <a:extLst>
              <a:ext uri="{FF2B5EF4-FFF2-40B4-BE49-F238E27FC236}">
                <a16:creationId xmlns:a16="http://schemas.microsoft.com/office/drawing/2014/main" id="{F9D668F0-3448-44F3-B8E0-0BEF8D0F7482}"/>
              </a:ext>
            </a:extLst>
          </p:cNvPr>
          <p:cNvSpPr/>
          <p:nvPr/>
        </p:nvSpPr>
        <p:spPr>
          <a:xfrm>
            <a:off x="211556" y="7162800"/>
            <a:ext cx="2912644"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4"/>
              </a:rPr>
              <a:t>https://www.invisionapp.com/</a:t>
            </a:r>
            <a:endParaRPr lang="pt-PT" dirty="0"/>
          </a:p>
        </p:txBody>
      </p:sp>
      <p:sp>
        <p:nvSpPr>
          <p:cNvPr id="13" name="Retângulo 12">
            <a:extLst>
              <a:ext uri="{FF2B5EF4-FFF2-40B4-BE49-F238E27FC236}">
                <a16:creationId xmlns:a16="http://schemas.microsoft.com/office/drawing/2014/main" id="{043D3EEA-4F0D-466A-B782-D6C566DD4D78}"/>
              </a:ext>
            </a:extLst>
          </p:cNvPr>
          <p:cNvSpPr/>
          <p:nvPr/>
        </p:nvSpPr>
        <p:spPr>
          <a:xfrm>
            <a:off x="6770736" y="2445117"/>
            <a:ext cx="2220864"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5"/>
              </a:rPr>
              <a:t>https://marvelapp.com/</a:t>
            </a:r>
            <a:endParaRPr lang="pt-PT" dirty="0"/>
          </a:p>
        </p:txBody>
      </p:sp>
      <p:pic>
        <p:nvPicPr>
          <p:cNvPr id="14" name="Gráfico 12">
            <a:extLst>
              <a:ext uri="{FF2B5EF4-FFF2-40B4-BE49-F238E27FC236}">
                <a16:creationId xmlns:a16="http://schemas.microsoft.com/office/drawing/2014/main" id="{8E73A95F-9E31-47A6-99BB-5D43BB5D66D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1132" y="6212454"/>
            <a:ext cx="751506" cy="751506"/>
          </a:xfrm>
          <a:prstGeom prst="rect">
            <a:avLst/>
          </a:prstGeom>
        </p:spPr>
      </p:pic>
      <p:pic>
        <p:nvPicPr>
          <p:cNvPr id="15" name="Imagem 14" descr="Uma imagem com desenho&#10;&#10;Descrição gerada automaticamente">
            <a:extLst>
              <a:ext uri="{FF2B5EF4-FFF2-40B4-BE49-F238E27FC236}">
                <a16:creationId xmlns:a16="http://schemas.microsoft.com/office/drawing/2014/main" id="{2D775FB2-5CDB-4FEA-872F-9F80DE705A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46303" y="5801694"/>
            <a:ext cx="751506" cy="751506"/>
          </a:xfrm>
          <a:prstGeom prst="rect">
            <a:avLst/>
          </a:prstGeom>
        </p:spPr>
      </p:pic>
      <p:pic>
        <p:nvPicPr>
          <p:cNvPr id="16" name="Imagem 15" descr="Uma imagem com desenho&#10;&#10;Descrição gerada automaticamente">
            <a:extLst>
              <a:ext uri="{FF2B5EF4-FFF2-40B4-BE49-F238E27FC236}">
                <a16:creationId xmlns:a16="http://schemas.microsoft.com/office/drawing/2014/main" id="{B74F685E-B91D-4B6D-BC9B-C3B59878AAE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5400" y="3600450"/>
            <a:ext cx="1276350" cy="895350"/>
          </a:xfrm>
          <a:prstGeom prst="rect">
            <a:avLst/>
          </a:prstGeom>
        </p:spPr>
      </p:pic>
      <p:pic>
        <p:nvPicPr>
          <p:cNvPr id="17" name="Imagem 16" descr="Uma imagem com desenho&#10;&#10;Descrição gerada automaticamente">
            <a:extLst>
              <a:ext uri="{FF2B5EF4-FFF2-40B4-BE49-F238E27FC236}">
                <a16:creationId xmlns:a16="http://schemas.microsoft.com/office/drawing/2014/main" id="{C53C5C34-1DEF-42CA-95BC-86775B697C8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85832" y="4876800"/>
            <a:ext cx="838200" cy="838200"/>
          </a:xfrm>
          <a:prstGeom prst="rect">
            <a:avLst/>
          </a:prstGeom>
        </p:spPr>
      </p:pic>
      <p:sp>
        <p:nvSpPr>
          <p:cNvPr id="18" name="Retângulo 17">
            <a:extLst>
              <a:ext uri="{FF2B5EF4-FFF2-40B4-BE49-F238E27FC236}">
                <a16:creationId xmlns:a16="http://schemas.microsoft.com/office/drawing/2014/main" id="{37314D11-C56A-4D09-BE52-C501FD5C19D5}"/>
              </a:ext>
            </a:extLst>
          </p:cNvPr>
          <p:cNvSpPr/>
          <p:nvPr/>
        </p:nvSpPr>
        <p:spPr>
          <a:xfrm>
            <a:off x="4267200" y="5791200"/>
            <a:ext cx="1895141"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11"/>
              </a:rPr>
              <a:t>https://miro.com/</a:t>
            </a:r>
            <a:endParaRPr lang="pt-PT" dirty="0"/>
          </a:p>
        </p:txBody>
      </p:sp>
      <p:sp>
        <p:nvSpPr>
          <p:cNvPr id="11" name="Retângulo 10">
            <a:extLst>
              <a:ext uri="{FF2B5EF4-FFF2-40B4-BE49-F238E27FC236}">
                <a16:creationId xmlns:a16="http://schemas.microsoft.com/office/drawing/2014/main" id="{3AD2F303-A3EE-46B8-90ED-6BFB2E6659B8}"/>
              </a:ext>
            </a:extLst>
          </p:cNvPr>
          <p:cNvSpPr/>
          <p:nvPr/>
        </p:nvSpPr>
        <p:spPr>
          <a:xfrm>
            <a:off x="6221565" y="3944143"/>
            <a:ext cx="2220864" cy="300082"/>
          </a:xfrm>
          <a:prstGeom prst="rect">
            <a:avLst/>
          </a:prstGeom>
        </p:spPr>
        <p:txBody>
          <a:bodyPr wrap="non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12"/>
              </a:rPr>
              <a:t>https://appinventor.mit.edu/</a:t>
            </a:r>
            <a:endParaRPr lang="pt-PT" dirty="0"/>
          </a:p>
        </p:txBody>
      </p:sp>
      <p:pic>
        <p:nvPicPr>
          <p:cNvPr id="23" name="Imagem 22" descr="Uma imagem com texto, pessoa, interior, secretária&#10;&#10;Descrição gerada automaticamente">
            <a:extLst>
              <a:ext uri="{FF2B5EF4-FFF2-40B4-BE49-F238E27FC236}">
                <a16:creationId xmlns:a16="http://schemas.microsoft.com/office/drawing/2014/main" id="{905D1F18-2D85-4C6E-8D8F-93489909E11C}"/>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0" y="0"/>
            <a:ext cx="5334001" cy="5715000"/>
          </a:xfrm>
          <a:custGeom>
            <a:avLst/>
            <a:gdLst>
              <a:gd name="connsiteX0" fmla="*/ 0 w 5334001"/>
              <a:gd name="connsiteY0" fmla="*/ 0 h 5900376"/>
              <a:gd name="connsiteX1" fmla="*/ 4353891 w 5334001"/>
              <a:gd name="connsiteY1" fmla="*/ 0 h 5900376"/>
              <a:gd name="connsiteX2" fmla="*/ 4537688 w 5334001"/>
              <a:gd name="connsiteY2" fmla="*/ 202228 h 5900376"/>
              <a:gd name="connsiteX3" fmla="*/ 5334001 w 5334001"/>
              <a:gd name="connsiteY3" fmla="*/ 2420429 h 5900376"/>
              <a:gd name="connsiteX4" fmla="*/ 2203321 w 5334001"/>
              <a:gd name="connsiteY4" fmla="*/ 5889654 h 5900376"/>
              <a:gd name="connsiteX5" fmla="*/ 2062316 w 5334001"/>
              <a:gd name="connsiteY5" fmla="*/ 5900376 h 5900376"/>
              <a:gd name="connsiteX6" fmla="*/ 1631229 w 5334001"/>
              <a:gd name="connsiteY6" fmla="*/ 5900376 h 5900376"/>
              <a:gd name="connsiteX7" fmla="*/ 1490223 w 5334001"/>
              <a:gd name="connsiteY7" fmla="*/ 5889654 h 5900376"/>
              <a:gd name="connsiteX8" fmla="*/ 184552 w 5334001"/>
              <a:gd name="connsiteY8" fmla="*/ 5486768 h 5900376"/>
              <a:gd name="connsiteX9" fmla="*/ 0 w 5334001"/>
              <a:gd name="connsiteY9" fmla="*/ 5374650 h 590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01" h="5900376">
                <a:moveTo>
                  <a:pt x="0" y="0"/>
                </a:moveTo>
                <a:lnTo>
                  <a:pt x="4353891" y="0"/>
                </a:lnTo>
                <a:lnTo>
                  <a:pt x="4537688" y="202228"/>
                </a:lnTo>
                <a:cubicBezTo>
                  <a:pt x="5035161" y="805027"/>
                  <a:pt x="5334001" y="1577829"/>
                  <a:pt x="5334001" y="2420429"/>
                </a:cubicBezTo>
                <a:cubicBezTo>
                  <a:pt x="5334001" y="4226001"/>
                  <a:pt x="3961777" y="5711073"/>
                  <a:pt x="2203321" y="5889654"/>
                </a:cubicBezTo>
                <a:lnTo>
                  <a:pt x="2062316" y="5900376"/>
                </a:lnTo>
                <a:lnTo>
                  <a:pt x="1631229" y="5900376"/>
                </a:lnTo>
                <a:lnTo>
                  <a:pt x="1490223" y="5889654"/>
                </a:lnTo>
                <a:cubicBezTo>
                  <a:pt x="1021302" y="5842032"/>
                  <a:pt x="579845" y="5701505"/>
                  <a:pt x="184552" y="5486768"/>
                </a:cubicBezTo>
                <a:lnTo>
                  <a:pt x="0" y="5374650"/>
                </a:lnTo>
                <a:close/>
              </a:path>
            </a:pathLst>
          </a:custGeom>
        </p:spPr>
      </p:pic>
      <p:sp>
        <p:nvSpPr>
          <p:cNvPr id="24" name="object 10">
            <a:extLst>
              <a:ext uri="{FF2B5EF4-FFF2-40B4-BE49-F238E27FC236}">
                <a16:creationId xmlns:a16="http://schemas.microsoft.com/office/drawing/2014/main" id="{C119B1A9-8846-45A8-A0FF-8CC870812AA8}"/>
              </a:ext>
            </a:extLst>
          </p:cNvPr>
          <p:cNvSpPr txBox="1"/>
          <p:nvPr/>
        </p:nvSpPr>
        <p:spPr>
          <a:xfrm>
            <a:off x="123608" y="2735553"/>
            <a:ext cx="153888" cy="2166620"/>
          </a:xfrm>
          <a:prstGeom prst="rect">
            <a:avLst/>
          </a:prstGeom>
        </p:spPr>
        <p:txBody>
          <a:bodyPr vert="vert270" wrap="square" lIns="0" tIns="4445" rIns="0" bIns="0" rtlCol="0">
            <a:spAutoFit/>
          </a:bodyPr>
          <a:lstStyle/>
          <a:p>
            <a:pPr marL="12700">
              <a:lnSpc>
                <a:spcPct val="100000"/>
              </a:lnSpc>
              <a:spcBef>
                <a:spcPts val="35"/>
              </a:spcBef>
            </a:pPr>
            <a:r>
              <a:rPr lang="it-IT" sz="1000" b="0" i="0" dirty="0">
                <a:solidFill>
                  <a:schemeClr val="bg1"/>
                </a:solidFill>
                <a:effectLst/>
                <a:latin typeface="-apple-system"/>
              </a:rPr>
              <a:t>Photo by </a:t>
            </a:r>
            <a:r>
              <a:rPr lang="it-IT" sz="1000" b="1" i="0" u="none" strike="noStrike" dirty="0">
                <a:solidFill>
                  <a:srgbClr val="1A1A1A"/>
                </a:solidFill>
                <a:effectLst/>
                <a:latin typeface="-apple-system"/>
                <a:hlinkClick r:id="rId14"/>
              </a:rPr>
              <a:t>Andrea Piacquadio</a:t>
            </a:r>
            <a:r>
              <a:rPr lang="it-IT" sz="1000" b="0" i="0" dirty="0">
                <a:solidFill>
                  <a:srgbClr val="1A1A1A"/>
                </a:solidFill>
                <a:effectLst/>
                <a:latin typeface="-apple-system"/>
              </a:rPr>
              <a:t> </a:t>
            </a:r>
            <a:r>
              <a:rPr lang="it-IT" sz="1000" b="0" i="0" dirty="0">
                <a:solidFill>
                  <a:schemeClr val="bg1"/>
                </a:solidFill>
                <a:effectLst/>
                <a:latin typeface="-apple-system"/>
              </a:rPr>
              <a:t>at</a:t>
            </a:r>
            <a:r>
              <a:rPr lang="it-IT" sz="1000" b="0" i="0" dirty="0">
                <a:solidFill>
                  <a:srgbClr val="1A1A1A"/>
                </a:solidFill>
                <a:effectLst/>
                <a:latin typeface="-apple-system"/>
              </a:rPr>
              <a:t> </a:t>
            </a:r>
            <a:r>
              <a:rPr lang="it-IT" sz="1000" b="1" i="0" u="none" strike="noStrike" dirty="0">
                <a:solidFill>
                  <a:srgbClr val="1A1A1A"/>
                </a:solidFill>
                <a:effectLst/>
                <a:latin typeface="-apple-system"/>
                <a:hlinkClick r:id="rId15"/>
              </a:rPr>
              <a:t>Pexels</a:t>
            </a:r>
            <a:endParaRPr sz="1000" dirty="0">
              <a:latin typeface="Trebuchet MS"/>
              <a:cs typeface="Trebuchet MS"/>
            </a:endParaRPr>
          </a:p>
        </p:txBody>
      </p:sp>
      <p:sp>
        <p:nvSpPr>
          <p:cNvPr id="26" name="CaixaDeTexto 25">
            <a:extLst>
              <a:ext uri="{FF2B5EF4-FFF2-40B4-BE49-F238E27FC236}">
                <a16:creationId xmlns:a16="http://schemas.microsoft.com/office/drawing/2014/main" id="{C3928084-1F41-40A9-B452-815D8512952F}"/>
              </a:ext>
            </a:extLst>
          </p:cNvPr>
          <p:cNvSpPr txBox="1"/>
          <p:nvPr/>
        </p:nvSpPr>
        <p:spPr>
          <a:xfrm>
            <a:off x="5931735" y="5238685"/>
            <a:ext cx="3898343" cy="1200329"/>
          </a:xfrm>
          <a:prstGeom prst="rect">
            <a:avLst/>
          </a:prstGeom>
          <a:noFill/>
        </p:spPr>
        <p:txBody>
          <a:bodyPr wrap="square">
            <a:spAutoFit/>
          </a:bodyPr>
          <a:lstStyle/>
          <a:p>
            <a:pPr marL="12700" marR="107314">
              <a:lnSpc>
                <a:spcPct val="100000"/>
              </a:lnSpc>
              <a:spcBef>
                <a:spcPts val="100"/>
              </a:spcBef>
            </a:pPr>
            <a:r>
              <a:rPr lang="pl-PL" sz="1800" spc="-70" dirty="0">
                <a:solidFill>
                  <a:srgbClr val="1D1D1B"/>
                </a:solidFill>
                <a:latin typeface="Trebuchet MS"/>
                <a:cs typeface="Trebuchet MS"/>
              </a:rPr>
              <a:t>Powyższe aplikacje serwisowe </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i narzędzia internetowe są dostępne za darmo i są przyjazne dla użytkowników.</a:t>
            </a:r>
            <a:endParaRPr lang="pt-PT" sz="1800" spc="-70" dirty="0">
              <a:solidFill>
                <a:srgbClr val="1D1D1B"/>
              </a:solidFill>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pic>
        <p:nvPicPr>
          <p:cNvPr id="18" name="Imagem 17" descr="Uma imagem com captura de ecrã&#10;&#10;Descrição gerada automaticamente">
            <a:extLst>
              <a:ext uri="{FF2B5EF4-FFF2-40B4-BE49-F238E27FC236}">
                <a16:creationId xmlns:a16="http://schemas.microsoft.com/office/drawing/2014/main" id="{E4B9C070-E324-41ED-BA7E-5C8E699A1FA7}"/>
              </a:ext>
            </a:extLst>
          </p:cNvPr>
          <p:cNvPicPr>
            <a:picLocks noChangeAspect="1"/>
          </p:cNvPicPr>
          <p:nvPr/>
        </p:nvPicPr>
        <p:blipFill>
          <a:blip r:embed="rId2" cstate="screen">
            <a:extLst>
              <a:ext uri="{28A0092B-C50C-407E-A947-70E740481C1C}">
                <a14:useLocalDpi xmlns:a14="http://schemas.microsoft.com/office/drawing/2010/main"/>
              </a:ext>
            </a:extLst>
          </a:blip>
          <a:srcRect r="18423"/>
          <a:stretch>
            <a:fillRect/>
          </a:stretch>
        </p:blipFill>
        <p:spPr>
          <a:xfrm>
            <a:off x="3771606" y="0"/>
            <a:ext cx="7715545" cy="4149902"/>
          </a:xfrm>
          <a:custGeom>
            <a:avLst/>
            <a:gdLst>
              <a:gd name="connsiteX0" fmla="*/ 0 w 7715545"/>
              <a:gd name="connsiteY0" fmla="*/ 0 h 4149902"/>
              <a:gd name="connsiteX1" fmla="*/ 7702083 w 7715545"/>
              <a:gd name="connsiteY1" fmla="*/ 0 h 4149902"/>
              <a:gd name="connsiteX2" fmla="*/ 7710501 w 7715545"/>
              <a:gd name="connsiteY2" fmla="*/ 110705 h 4149902"/>
              <a:gd name="connsiteX3" fmla="*/ 7715545 w 7715545"/>
              <a:gd name="connsiteY3" fmla="*/ 310198 h 4149902"/>
              <a:gd name="connsiteX4" fmla="*/ 4429250 w 7715545"/>
              <a:gd name="connsiteY4" fmla="*/ 4142205 h 4149902"/>
              <a:gd name="connsiteX5" fmla="*/ 4368676 w 7715545"/>
              <a:gd name="connsiteY5" fmla="*/ 4149902 h 4149902"/>
              <a:gd name="connsiteX6" fmla="*/ 3309065 w 7715545"/>
              <a:gd name="connsiteY6" fmla="*/ 4149902 h 4149902"/>
              <a:gd name="connsiteX7" fmla="*/ 3248491 w 7715545"/>
              <a:gd name="connsiteY7" fmla="*/ 4142205 h 4149902"/>
              <a:gd name="connsiteX8" fmla="*/ 6863 w 7715545"/>
              <a:gd name="connsiteY8" fmla="*/ 900577 h 4149902"/>
              <a:gd name="connsiteX9" fmla="*/ 0 w 7715545"/>
              <a:gd name="connsiteY9" fmla="*/ 846568 h 414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5545" h="4149902">
                <a:moveTo>
                  <a:pt x="0" y="0"/>
                </a:moveTo>
                <a:lnTo>
                  <a:pt x="7702083" y="0"/>
                </a:lnTo>
                <a:lnTo>
                  <a:pt x="7710501" y="110705"/>
                </a:lnTo>
                <a:cubicBezTo>
                  <a:pt x="7713850" y="176780"/>
                  <a:pt x="7715545" y="243291"/>
                  <a:pt x="7715545" y="310198"/>
                </a:cubicBezTo>
                <a:cubicBezTo>
                  <a:pt x="7715545" y="2250505"/>
                  <a:pt x="6290077" y="3857876"/>
                  <a:pt x="4429250" y="4142205"/>
                </a:cubicBezTo>
                <a:lnTo>
                  <a:pt x="4368676" y="4149902"/>
                </a:lnTo>
                <a:lnTo>
                  <a:pt x="3309065" y="4149902"/>
                </a:lnTo>
                <a:lnTo>
                  <a:pt x="3248491" y="4142205"/>
                </a:lnTo>
                <a:cubicBezTo>
                  <a:pt x="1580163" y="3887290"/>
                  <a:pt x="261779" y="2568906"/>
                  <a:pt x="6863" y="900577"/>
                </a:cubicBezTo>
                <a:lnTo>
                  <a:pt x="0" y="846568"/>
                </a:lnTo>
                <a:close/>
              </a:path>
            </a:pathLst>
          </a:custGeom>
        </p:spPr>
      </p:pic>
      <p:sp>
        <p:nvSpPr>
          <p:cNvPr id="19" name="object 4">
            <a:extLst>
              <a:ext uri="{FF2B5EF4-FFF2-40B4-BE49-F238E27FC236}">
                <a16:creationId xmlns:a16="http://schemas.microsoft.com/office/drawing/2014/main" id="{77BA2C1D-39E1-40BE-8D66-17423CC256D2}"/>
              </a:ext>
            </a:extLst>
          </p:cNvPr>
          <p:cNvSpPr/>
          <p:nvPr/>
        </p:nvSpPr>
        <p:spPr>
          <a:xfrm>
            <a:off x="990600" y="1066800"/>
            <a:ext cx="29718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5" name="object 5"/>
          <p:cNvSpPr/>
          <p:nvPr/>
        </p:nvSpPr>
        <p:spPr>
          <a:xfrm>
            <a:off x="5392600" y="4038600"/>
            <a:ext cx="4665980" cy="3734058"/>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648201"/>
            <a:ext cx="3537585" cy="2366679"/>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sp>
        <p:nvSpPr>
          <p:cNvPr id="7" name="object 7"/>
          <p:cNvSpPr txBox="1">
            <a:spLocks noGrp="1"/>
          </p:cNvSpPr>
          <p:nvPr>
            <p:ph type="title"/>
          </p:nvPr>
        </p:nvSpPr>
        <p:spPr>
          <a:xfrm>
            <a:off x="1176994" y="1701198"/>
            <a:ext cx="2896235" cy="1120820"/>
          </a:xfrm>
          <a:prstGeom prst="rect">
            <a:avLst/>
          </a:prstGeom>
        </p:spPr>
        <p:txBody>
          <a:bodyPr vert="horz" wrap="square" lIns="0" tIns="12700" rIns="0" bIns="0" rtlCol="0">
            <a:spAutoFit/>
          </a:bodyPr>
          <a:lstStyle/>
          <a:p>
            <a:pPr marL="12700" marR="5080">
              <a:lnSpc>
                <a:spcPct val="100000"/>
              </a:lnSpc>
              <a:spcBef>
                <a:spcPts val="100"/>
              </a:spcBef>
            </a:pPr>
            <a:r>
              <a:rPr lang="pl-PL" sz="2400" spc="150" dirty="0">
                <a:solidFill>
                  <a:srgbClr val="1D1D1B"/>
                </a:solidFill>
                <a:latin typeface="Trebuchet MS"/>
                <a:cs typeface="Trebuchet MS"/>
              </a:rPr>
              <a:t>Biblioteka zasobów </a:t>
            </a:r>
            <a:r>
              <a:rPr lang="pt-PT" sz="2400" spc="235" dirty="0" err="1">
                <a:solidFill>
                  <a:srgbClr val="1D1D1B"/>
                </a:solidFill>
                <a:latin typeface="Trebuchet MS"/>
                <a:cs typeface="Trebuchet MS"/>
              </a:rPr>
              <a:t>Material.i</a:t>
            </a:r>
            <a:r>
              <a:rPr lang="pl-PL" sz="2400" spc="235" dirty="0">
                <a:solidFill>
                  <a:srgbClr val="1D1D1B"/>
                </a:solidFill>
                <a:latin typeface="Trebuchet MS"/>
                <a:cs typeface="Trebuchet MS"/>
              </a:rPr>
              <a:t>o</a:t>
            </a:r>
            <a:endParaRPr sz="2400" dirty="0">
              <a:latin typeface="Trebuchet MS"/>
              <a:cs typeface="Trebuchet MS"/>
            </a:endParaRPr>
          </a:p>
        </p:txBody>
      </p:sp>
      <p:sp>
        <p:nvSpPr>
          <p:cNvPr id="9" name="object 9"/>
          <p:cNvSpPr txBox="1"/>
          <p:nvPr/>
        </p:nvSpPr>
        <p:spPr>
          <a:xfrm>
            <a:off x="1176994" y="3018266"/>
            <a:ext cx="3020695" cy="2518638"/>
          </a:xfrm>
          <a:prstGeom prst="rect">
            <a:avLst/>
          </a:prstGeom>
        </p:spPr>
        <p:txBody>
          <a:bodyPr vert="horz" wrap="square" lIns="0" tIns="12700" rIns="0" bIns="0" rtlCol="0">
            <a:spAutoFit/>
          </a:bodyPr>
          <a:lstStyle/>
          <a:p>
            <a:pPr marL="12700" marR="5080">
              <a:spcBef>
                <a:spcPts val="100"/>
              </a:spcBef>
            </a:pPr>
            <a:r>
              <a:rPr lang="pl-PL" spc="-20" dirty="0">
                <a:solidFill>
                  <a:srgbClr val="1D1D1B"/>
                </a:solidFill>
                <a:latin typeface="Trebuchet MS"/>
                <a:cs typeface="Trebuchet MS"/>
              </a:rPr>
              <a:t>Na tej stworzonej przez Google stronie można znaleźć</a:t>
            </a:r>
            <a:endParaRPr lang="pl-PL" dirty="0">
              <a:latin typeface="Trebuchet MS"/>
              <a:cs typeface="Trebuchet MS"/>
            </a:endParaRPr>
          </a:p>
          <a:p>
            <a:pPr marL="12700" marR="5080">
              <a:lnSpc>
                <a:spcPct val="100000"/>
              </a:lnSpc>
              <a:spcBef>
                <a:spcPts val="100"/>
              </a:spcBef>
            </a:pPr>
            <a:r>
              <a:rPr lang="pl-PL" spc="-70" dirty="0">
                <a:solidFill>
                  <a:srgbClr val="1D1D1B"/>
                </a:solidFill>
                <a:latin typeface="Trebuchet MS"/>
                <a:cs typeface="Trebuchet MS"/>
              </a:rPr>
              <a:t>darmowe zasoby, które służą do tworzenia cyfrowych makiet aplikacji, grafik, ikon. Można też prowadzić studia kolorów, layoutu, albo używać  innych metod tworzenia usług </a:t>
            </a:r>
            <a:br>
              <a:rPr lang="pl-PL" spc="-70" dirty="0">
                <a:solidFill>
                  <a:srgbClr val="1D1D1B"/>
                </a:solidFill>
                <a:latin typeface="Trebuchet MS"/>
                <a:cs typeface="Trebuchet MS"/>
              </a:rPr>
            </a:br>
            <a:r>
              <a:rPr lang="pl-PL" spc="-70" dirty="0">
                <a:solidFill>
                  <a:srgbClr val="1D1D1B"/>
                </a:solidFill>
                <a:latin typeface="Trebuchet MS"/>
                <a:cs typeface="Trebuchet MS"/>
              </a:rPr>
              <a:t>w przestrzeni cyfrowej.</a:t>
            </a:r>
            <a:endParaRPr sz="1800" dirty="0">
              <a:latin typeface="Trebuchet MS"/>
              <a:cs typeface="Trebuchet MS"/>
            </a:endParaRPr>
          </a:p>
        </p:txBody>
      </p:sp>
      <p:sp>
        <p:nvSpPr>
          <p:cNvPr id="10" name="object 10"/>
          <p:cNvSpPr txBox="1"/>
          <p:nvPr/>
        </p:nvSpPr>
        <p:spPr>
          <a:xfrm>
            <a:off x="1176995" y="5892200"/>
            <a:ext cx="2896235" cy="289823"/>
          </a:xfrm>
          <a:prstGeom prst="rect">
            <a:avLst/>
          </a:prstGeom>
        </p:spPr>
        <p:txBody>
          <a:bodyPr vert="horz" wrap="square" lIns="0" tIns="12700" rIns="0" bIns="0" rtlCol="0">
            <a:spAutoFit/>
          </a:bodyPr>
          <a:lstStyle/>
          <a:p>
            <a:pPr marL="12700" marR="5080">
              <a:lnSpc>
                <a:spcPct val="100000"/>
              </a:lnSpc>
              <a:spcBef>
                <a:spcPts val="100"/>
              </a:spcBef>
            </a:pPr>
            <a:r>
              <a:rPr lang="en-US" sz="1800" b="1" spc="45" dirty="0">
                <a:solidFill>
                  <a:srgbClr val="1D1D1B"/>
                </a:solidFill>
                <a:latin typeface="Trebuchet MS"/>
                <a:cs typeface="Trebuchet MS"/>
                <a:hlinkClick r:id="rId3"/>
              </a:rPr>
              <a:t>https://material.io/</a:t>
            </a:r>
            <a:r>
              <a:rPr lang="en-US" sz="1800" b="1" spc="45" dirty="0">
                <a:solidFill>
                  <a:srgbClr val="1D1D1B"/>
                </a:solidFill>
                <a:latin typeface="Trebuchet MS"/>
                <a:cs typeface="Trebuchet MS"/>
              </a:rPr>
              <a:t> </a:t>
            </a:r>
            <a:endParaRPr sz="1800" dirty="0">
              <a:latin typeface="Trebuchet MS"/>
              <a:cs typeface="Trebuchet MS"/>
            </a:endParaRPr>
          </a:p>
        </p:txBody>
      </p:sp>
      <p:sp>
        <p:nvSpPr>
          <p:cNvPr id="14" name="object 14"/>
          <p:cNvSpPr txBox="1"/>
          <p:nvPr/>
        </p:nvSpPr>
        <p:spPr>
          <a:xfrm>
            <a:off x="6413500" y="4806950"/>
            <a:ext cx="2854325" cy="1964640"/>
          </a:xfrm>
          <a:prstGeom prst="rect">
            <a:avLst/>
          </a:prstGeom>
        </p:spPr>
        <p:txBody>
          <a:bodyPr vert="horz" wrap="square" lIns="0" tIns="12700" rIns="0" bIns="0" rtlCol="0">
            <a:spAutoFit/>
          </a:bodyPr>
          <a:lstStyle/>
          <a:p>
            <a:pPr marL="12700" marR="5080">
              <a:lnSpc>
                <a:spcPct val="100000"/>
              </a:lnSpc>
              <a:spcBef>
                <a:spcPts val="100"/>
              </a:spcBef>
            </a:pPr>
            <a:r>
              <a:rPr lang="pl-PL" sz="1800" spc="-70" dirty="0">
                <a:solidFill>
                  <a:srgbClr val="FFFFFF"/>
                </a:solidFill>
                <a:latin typeface="Trebuchet MS"/>
                <a:cs typeface="Trebuchet MS"/>
              </a:rPr>
              <a:t>Wszystkie treści z tej strony są bezpłatne, a cała dostarczona dokumentacja pomocnicza jest dostępna do pobrania.</a:t>
            </a:r>
          </a:p>
          <a:p>
            <a:pPr marL="12700" marR="5080">
              <a:lnSpc>
                <a:spcPct val="100000"/>
              </a:lnSpc>
              <a:spcBef>
                <a:spcPts val="100"/>
              </a:spcBef>
            </a:pPr>
            <a:r>
              <a:rPr lang="pl-PL" sz="1800" spc="-70" dirty="0">
                <a:solidFill>
                  <a:srgbClr val="FFFFFF"/>
                </a:solidFill>
                <a:latin typeface="Trebuchet MS"/>
                <a:cs typeface="Trebuchet MS"/>
              </a:rPr>
              <a:t>Istnieją również filmy instruktażowe i GIF-y.</a:t>
            </a:r>
            <a:endParaRPr sz="1800" dirty="0">
              <a:latin typeface="Trebuchet MS"/>
              <a:cs typeface="Trebuchet MS"/>
            </a:endParaRPr>
          </a:p>
        </p:txBody>
      </p:sp>
      <p:sp>
        <p:nvSpPr>
          <p:cNvPr id="15" name="object 15"/>
          <p:cNvSpPr txBox="1"/>
          <p:nvPr/>
        </p:nvSpPr>
        <p:spPr>
          <a:xfrm>
            <a:off x="1219200" y="1143000"/>
            <a:ext cx="3078479"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a:extLst>
              <a:ext uri="{28A0092B-C50C-407E-A947-70E740481C1C}">
                <a14:useLocalDpi xmlns:a14="http://schemas.microsoft.com/office/drawing/2010/main"/>
              </a:ext>
            </a:extLst>
          </a:blip>
          <a:srcRect/>
          <a:stretch/>
        </p:blipFill>
        <p:spPr>
          <a:xfrm>
            <a:off x="0" y="0"/>
            <a:ext cx="10167719" cy="4679033"/>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6" name="object 6"/>
          <p:cNvSpPr txBox="1"/>
          <p:nvPr/>
        </p:nvSpPr>
        <p:spPr>
          <a:xfrm>
            <a:off x="3277089" y="5941254"/>
            <a:ext cx="6552712" cy="1674817"/>
          </a:xfrm>
          <a:prstGeom prst="rect">
            <a:avLst/>
          </a:prstGeom>
        </p:spPr>
        <p:txBody>
          <a:bodyPr vert="horz" wrap="square" lIns="0" tIns="12700" rIns="0" bIns="0" rtlCol="0">
            <a:spAutoFit/>
          </a:bodyPr>
          <a:lstStyle/>
          <a:p>
            <a:pPr marR="5080">
              <a:lnSpc>
                <a:spcPct val="100000"/>
              </a:lnSpc>
            </a:pPr>
            <a:r>
              <a:rPr lang="pl-PL" spc="-70" dirty="0">
                <a:solidFill>
                  <a:srgbClr val="1D1D1B"/>
                </a:solidFill>
                <a:latin typeface="Trebuchet MS"/>
                <a:cs typeface="Trebuchet MS"/>
              </a:rPr>
              <a:t>Przedstawiona tu publikacja zawiera wiele metod i narzędzi używanych przy projektowaniu usług/service design, a także narzędzia do marketingu i komunikacji, które pomogą twojemu biznesowi się rozwijać.</a:t>
            </a:r>
            <a:br>
              <a:rPr lang="pl-PL" spc="-60" dirty="0">
                <a:solidFill>
                  <a:srgbClr val="1D1D1B"/>
                </a:solidFill>
                <a:latin typeface="Trebuchet MS"/>
                <a:cs typeface="Trebuchet MS"/>
              </a:rPr>
            </a:br>
            <a:r>
              <a:rPr lang="pl-PL" spc="-60" dirty="0">
                <a:solidFill>
                  <a:srgbClr val="1D1D1B"/>
                </a:solidFill>
                <a:latin typeface="Trebuchet MS"/>
                <a:cs typeface="Trebuchet MS"/>
              </a:rPr>
              <a:t>Dostęp do darmowych treści</a:t>
            </a:r>
            <a:r>
              <a:rPr lang="en-US" spc="-60" dirty="0">
                <a:solidFill>
                  <a:srgbClr val="1D1D1B"/>
                </a:solidFill>
                <a:latin typeface="Trebuchet MS"/>
                <a:cs typeface="Trebuchet MS"/>
              </a:rPr>
              <a:t>:</a:t>
            </a:r>
            <a:r>
              <a:rPr lang="pl-PL" spc="-60" dirty="0">
                <a:solidFill>
                  <a:srgbClr val="1D1D1B"/>
                </a:solidFill>
                <a:latin typeface="Trebuchet MS"/>
                <a:cs typeface="Trebuchet MS"/>
              </a:rPr>
              <a:t> </a:t>
            </a:r>
            <a:r>
              <a:rPr lang="en-US" sz="1800" b="1" spc="-20" dirty="0">
                <a:solidFill>
                  <a:srgbClr val="1D1D1B"/>
                </a:solidFill>
                <a:latin typeface="Trebuchet MS"/>
                <a:cs typeface="Trebuchet MS"/>
                <a:hlinkClick r:id="rId3"/>
              </a:rPr>
              <a:t>https://www.thisisservicedesigndoing.com/methods</a:t>
            </a:r>
            <a:r>
              <a:rPr lang="en-US" sz="1800" b="1" spc="-20" dirty="0">
                <a:solidFill>
                  <a:srgbClr val="1D1D1B"/>
                </a:solidFill>
                <a:latin typeface="Trebuchet MS"/>
                <a:cs typeface="Trebuchet MS"/>
              </a:rPr>
              <a:t> </a:t>
            </a:r>
            <a:endParaRPr sz="1800" dirty="0">
              <a:latin typeface="Trebuchet MS"/>
              <a:cs typeface="Trebuchet MS"/>
            </a:endParaRPr>
          </a:p>
        </p:txBody>
      </p:sp>
      <p:sp>
        <p:nvSpPr>
          <p:cNvPr id="7" name="object 7"/>
          <p:cNvSpPr txBox="1"/>
          <p:nvPr/>
        </p:nvSpPr>
        <p:spPr>
          <a:xfrm>
            <a:off x="527199" y="4705095"/>
            <a:ext cx="307777" cy="2356485"/>
          </a:xfrm>
          <a:prstGeom prst="rect">
            <a:avLst/>
          </a:prstGeom>
        </p:spPr>
        <p:txBody>
          <a:bodyPr vert="vert270" wrap="square" lIns="0" tIns="4445" rIns="0" bIns="0" rtlCol="0">
            <a:spAutoFit/>
          </a:bodyPr>
          <a:lstStyle/>
          <a:p>
            <a:pPr marL="12700">
              <a:lnSpc>
                <a:spcPct val="100000"/>
              </a:lnSpc>
              <a:spcBef>
                <a:spcPts val="35"/>
              </a:spcBef>
            </a:pPr>
            <a:r>
              <a:rPr lang="pt-PT" sz="1000" spc="15" dirty="0" err="1">
                <a:solidFill>
                  <a:srgbClr val="5E5D5D"/>
                </a:solidFill>
                <a:latin typeface="Trebuchet MS"/>
                <a:cs typeface="Trebuchet MS"/>
              </a:rPr>
              <a:t>Credits</a:t>
            </a:r>
            <a:r>
              <a:rPr lang="pt-PT" sz="1000" spc="15" dirty="0">
                <a:solidFill>
                  <a:srgbClr val="5E5D5D"/>
                </a:solidFill>
                <a:latin typeface="Trebuchet MS"/>
                <a:cs typeface="Trebuchet MS"/>
              </a:rPr>
              <a:t> </a:t>
            </a:r>
          </a:p>
          <a:p>
            <a:pPr marL="12700">
              <a:lnSpc>
                <a:spcPct val="100000"/>
              </a:lnSpc>
              <a:spcBef>
                <a:spcPts val="35"/>
              </a:spcBef>
            </a:pPr>
            <a:r>
              <a:rPr lang="pt-PT" sz="1000" b="1" spc="15" dirty="0">
                <a:solidFill>
                  <a:srgbClr val="5E5D5D"/>
                </a:solidFill>
                <a:latin typeface="Trebuchet MS"/>
                <a:cs typeface="Trebuchet MS"/>
              </a:rPr>
              <a:t>TISSD </a:t>
            </a:r>
            <a:r>
              <a:rPr lang="pt-PT" sz="1000" b="1" spc="15" dirty="0" err="1">
                <a:solidFill>
                  <a:srgbClr val="5E5D5D"/>
                </a:solidFill>
                <a:latin typeface="Trebuchet MS"/>
                <a:cs typeface="Trebuchet MS"/>
              </a:rPr>
              <a:t>This</a:t>
            </a:r>
            <a:r>
              <a:rPr lang="pt-PT" sz="1000" b="1" spc="15" dirty="0">
                <a:solidFill>
                  <a:srgbClr val="5E5D5D"/>
                </a:solidFill>
                <a:latin typeface="Trebuchet MS"/>
                <a:cs typeface="Trebuchet MS"/>
              </a:rPr>
              <a:t> </a:t>
            </a:r>
            <a:r>
              <a:rPr lang="pt-PT" sz="1000" b="1" spc="15" dirty="0" err="1">
                <a:solidFill>
                  <a:srgbClr val="5E5D5D"/>
                </a:solidFill>
                <a:latin typeface="Trebuchet MS"/>
                <a:cs typeface="Trebuchet MS"/>
              </a:rPr>
              <a:t>is</a:t>
            </a:r>
            <a:r>
              <a:rPr lang="pt-PT" sz="1000" b="1" spc="15" dirty="0">
                <a:solidFill>
                  <a:srgbClr val="5E5D5D"/>
                </a:solidFill>
                <a:latin typeface="Trebuchet MS"/>
                <a:cs typeface="Trebuchet MS"/>
              </a:rPr>
              <a:t> </a:t>
            </a:r>
            <a:r>
              <a:rPr lang="pt-PT" sz="1000" b="1" spc="15" dirty="0" err="1">
                <a:solidFill>
                  <a:srgbClr val="5E5D5D"/>
                </a:solidFill>
                <a:latin typeface="Trebuchet MS"/>
                <a:cs typeface="Trebuchet MS"/>
              </a:rPr>
              <a:t>Service</a:t>
            </a:r>
            <a:r>
              <a:rPr lang="pt-PT" sz="1000" b="1" spc="15" dirty="0">
                <a:solidFill>
                  <a:srgbClr val="5E5D5D"/>
                </a:solidFill>
                <a:latin typeface="Trebuchet MS"/>
                <a:cs typeface="Trebuchet MS"/>
              </a:rPr>
              <a:t> Design </a:t>
            </a:r>
            <a:r>
              <a:rPr lang="pt-PT" sz="1000" b="1" spc="15" dirty="0" err="1">
                <a:solidFill>
                  <a:srgbClr val="5E5D5D"/>
                </a:solidFill>
                <a:latin typeface="Trebuchet MS"/>
                <a:cs typeface="Trebuchet MS"/>
              </a:rPr>
              <a:t>Doing</a:t>
            </a:r>
            <a:endParaRPr sz="1000" dirty="0">
              <a:latin typeface="Trebuchet MS"/>
              <a:cs typeface="Trebuchet MS"/>
            </a:endParaRPr>
          </a:p>
        </p:txBody>
      </p:sp>
      <p:sp>
        <p:nvSpPr>
          <p:cNvPr id="9" name="CaixaDeTexto 8">
            <a:extLst>
              <a:ext uri="{FF2B5EF4-FFF2-40B4-BE49-F238E27FC236}">
                <a16:creationId xmlns:a16="http://schemas.microsoft.com/office/drawing/2014/main" id="{D21DE52F-98D1-47FF-80AB-4F3ECB393EB8}"/>
              </a:ext>
            </a:extLst>
          </p:cNvPr>
          <p:cNvSpPr txBox="1"/>
          <p:nvPr/>
        </p:nvSpPr>
        <p:spPr>
          <a:xfrm>
            <a:off x="7239000" y="3822918"/>
            <a:ext cx="2016718" cy="1815882"/>
          </a:xfrm>
          <a:prstGeom prst="rect">
            <a:avLst/>
          </a:prstGeom>
          <a:noFill/>
        </p:spPr>
        <p:txBody>
          <a:bodyPr wrap="square">
            <a:spAutoFit/>
          </a:bodyPr>
          <a:lstStyle/>
          <a:p>
            <a:pPr algn="r"/>
            <a:r>
              <a:rPr lang="en-US" sz="2800" b="1" i="0" cap="all" dirty="0">
                <a:effectLst/>
                <a:latin typeface="Montserrat" panose="00000500000000000000" pitchFamily="2" charset="0"/>
              </a:rPr>
              <a:t>THIS IS</a:t>
            </a:r>
            <a:br>
              <a:rPr lang="en-US" sz="2800" dirty="0"/>
            </a:br>
            <a:r>
              <a:rPr lang="en-US" sz="2800" b="1" i="0" cap="all" dirty="0">
                <a:effectLst/>
                <a:latin typeface="Montserrat" panose="00000500000000000000" pitchFamily="2" charset="0"/>
              </a:rPr>
              <a:t>SERVICE</a:t>
            </a:r>
            <a:br>
              <a:rPr lang="en-US" sz="2800" dirty="0"/>
            </a:br>
            <a:r>
              <a:rPr lang="en-US" sz="2800" b="1" i="0" cap="all" dirty="0">
                <a:effectLst/>
                <a:latin typeface="Montserrat" panose="00000500000000000000" pitchFamily="2" charset="0"/>
              </a:rPr>
              <a:t>DESIGN</a:t>
            </a:r>
            <a:br>
              <a:rPr lang="en-US" sz="2800" dirty="0"/>
            </a:br>
            <a:r>
              <a:rPr lang="en-US" sz="2800" b="1" i="0" cap="all" dirty="0">
                <a:solidFill>
                  <a:srgbClr val="FFC000"/>
                </a:solidFill>
                <a:effectLst/>
                <a:latin typeface="Montserrat" panose="00000500000000000000" pitchFamily="2" charset="0"/>
              </a:rPr>
              <a:t>DOING.</a:t>
            </a:r>
            <a:endParaRPr lang="en-US" sz="2800" dirty="0">
              <a:solidFill>
                <a:srgbClr val="FFC000"/>
              </a:solidFill>
            </a:endParaRPr>
          </a:p>
        </p:txBody>
      </p:sp>
      <p:sp>
        <p:nvSpPr>
          <p:cNvPr id="11" name="CaixaDeTexto 10">
            <a:extLst>
              <a:ext uri="{FF2B5EF4-FFF2-40B4-BE49-F238E27FC236}">
                <a16:creationId xmlns:a16="http://schemas.microsoft.com/office/drawing/2014/main" id="{59BCD204-81FF-48C9-A2AF-EEC86C0BCDBF}"/>
              </a:ext>
            </a:extLst>
          </p:cNvPr>
          <p:cNvSpPr txBox="1"/>
          <p:nvPr/>
        </p:nvSpPr>
        <p:spPr>
          <a:xfrm>
            <a:off x="6019800" y="3276020"/>
            <a:ext cx="5232400" cy="369332"/>
          </a:xfrm>
          <a:prstGeom prst="rect">
            <a:avLst/>
          </a:prstGeom>
          <a:noFill/>
        </p:spPr>
        <p:txBody>
          <a:bodyPr wrap="square">
            <a:spAutoFit/>
          </a:bodyPr>
          <a:lstStyle/>
          <a:p>
            <a:pPr marL="633095">
              <a:lnSpc>
                <a:spcPct val="100000"/>
              </a:lnSpc>
              <a:spcBef>
                <a:spcPts val="100"/>
              </a:spcBef>
            </a:pPr>
            <a:r>
              <a:rPr lang="pl-PL" sz="1800" b="1" spc="40" dirty="0">
                <a:solidFill>
                  <a:srgbClr val="FFFFFF"/>
                </a:solidFill>
                <a:latin typeface="Trebuchet MS"/>
                <a:cs typeface="Trebuchet MS"/>
              </a:rPr>
              <a:t>Zasoby Multimedialne</a:t>
            </a:r>
            <a:endParaRPr lang="en-US" sz="1800" dirty="0">
              <a:latin typeface="Trebuchet MS"/>
              <a:cs typeface="Trebuchet MS"/>
            </a:endParaRPr>
          </a:p>
        </p:txBody>
      </p:sp>
      <p:pic>
        <p:nvPicPr>
          <p:cNvPr id="13" name="Imagem 12" descr="Uma imagem com texto&#10;&#10;Descrição gerada automaticamente">
            <a:extLst>
              <a:ext uri="{FF2B5EF4-FFF2-40B4-BE49-F238E27FC236}">
                <a16:creationId xmlns:a16="http://schemas.microsoft.com/office/drawing/2014/main" id="{3F9816C6-8018-451C-8870-956E6D3ED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5359" y="2801843"/>
            <a:ext cx="4229100" cy="3188741"/>
          </a:xfrm>
          <a:prstGeom prst="rect">
            <a:avLst/>
          </a:prstGeom>
        </p:spPr>
      </p:pic>
    </p:spTree>
    <p:extLst>
      <p:ext uri="{BB962C8B-B14F-4D97-AF65-F5344CB8AC3E}">
        <p14:creationId xmlns:p14="http://schemas.microsoft.com/office/powerpoint/2010/main" val="1696594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4970859" y="7446"/>
            <a:ext cx="5087540" cy="6867216"/>
          </a:xfrm>
          <a:prstGeom prst="rect">
            <a:avLst/>
          </a:prstGeom>
        </p:spPr>
      </p:pic>
      <p:sp>
        <p:nvSpPr>
          <p:cNvPr id="3" name="object 3"/>
          <p:cNvSpPr txBox="1">
            <a:spLocks noGrp="1"/>
          </p:cNvSpPr>
          <p:nvPr>
            <p:ph type="title"/>
          </p:nvPr>
        </p:nvSpPr>
        <p:spPr>
          <a:xfrm>
            <a:off x="1028700" y="1612310"/>
            <a:ext cx="3399790" cy="1477840"/>
          </a:xfrm>
          <a:prstGeom prst="rect">
            <a:avLst/>
          </a:prstGeom>
        </p:spPr>
        <p:txBody>
          <a:bodyPr vert="horz" wrap="square" lIns="0" tIns="15240" rIns="0" bIns="0" rtlCol="0">
            <a:spAutoFit/>
          </a:bodyPr>
          <a:lstStyle/>
          <a:p>
            <a:pPr marL="12700" marR="5080">
              <a:lnSpc>
                <a:spcPct val="99200"/>
              </a:lnSpc>
              <a:spcBef>
                <a:spcPts val="120"/>
              </a:spcBef>
            </a:pPr>
            <a:r>
              <a:rPr lang="pl-PL" sz="2400" b="0" spc="220" dirty="0">
                <a:solidFill>
                  <a:srgbClr val="1D1D1B"/>
                </a:solidFill>
                <a:latin typeface="Trebuchet MS"/>
                <a:cs typeface="Trebuchet MS"/>
              </a:rPr>
              <a:t>Przewodnik  </a:t>
            </a:r>
            <a:r>
              <a:rPr lang="pl-PL" sz="2400" spc="220" dirty="0">
                <a:solidFill>
                  <a:srgbClr val="1D1D1B"/>
                </a:solidFill>
                <a:latin typeface="Trebuchet MS"/>
                <a:cs typeface="Trebuchet MS"/>
              </a:rPr>
              <a:t>Projektowanie Skoncentrowane na  Człowieku </a:t>
            </a:r>
            <a:r>
              <a:rPr lang="pt-PT" sz="2400" spc="220" dirty="0">
                <a:solidFill>
                  <a:srgbClr val="1D1D1B"/>
                </a:solidFill>
                <a:latin typeface="Trebuchet MS"/>
                <a:cs typeface="Trebuchet MS"/>
              </a:rPr>
              <a:t>IDEO</a:t>
            </a:r>
            <a:endParaRPr sz="2100" dirty="0">
              <a:latin typeface="Trebuchet MS"/>
              <a:cs typeface="Trebuchet MS"/>
            </a:endParaRPr>
          </a:p>
        </p:txBody>
      </p:sp>
      <p:sp>
        <p:nvSpPr>
          <p:cNvPr id="4" name="object 4"/>
          <p:cNvSpPr txBox="1"/>
          <p:nvPr/>
        </p:nvSpPr>
        <p:spPr>
          <a:xfrm>
            <a:off x="1028700" y="3105829"/>
            <a:ext cx="3681729" cy="4042132"/>
          </a:xfrm>
          <a:prstGeom prst="rect">
            <a:avLst/>
          </a:prstGeom>
        </p:spPr>
        <p:txBody>
          <a:bodyPr vert="horz" wrap="square" lIns="0" tIns="149860" rIns="0" bIns="0" rtlCol="0">
            <a:spAutoFit/>
          </a:bodyPr>
          <a:lstStyle/>
          <a:p>
            <a:pPr marL="12700">
              <a:lnSpc>
                <a:spcPct val="100000"/>
              </a:lnSpc>
              <a:spcBef>
                <a:spcPts val="1180"/>
              </a:spcBef>
            </a:pPr>
            <a:r>
              <a:rPr lang="pl-PL" sz="1800" b="1" spc="155" dirty="0">
                <a:solidFill>
                  <a:srgbClr val="1D1D1B"/>
                </a:solidFill>
                <a:latin typeface="Trebuchet MS"/>
                <a:cs typeface="Trebuchet MS"/>
              </a:rPr>
              <a:t>Jest to studium i zbiór</a:t>
            </a:r>
            <a:r>
              <a:rPr sz="1800" b="1" spc="-85" dirty="0">
                <a:solidFill>
                  <a:srgbClr val="1D1D1B"/>
                </a:solidFill>
                <a:latin typeface="Trebuchet MS"/>
                <a:cs typeface="Trebuchet MS"/>
              </a:rPr>
              <a:t>...</a:t>
            </a:r>
            <a:endParaRPr sz="1800" dirty="0">
              <a:latin typeface="Trebuchet MS"/>
              <a:cs typeface="Trebuchet MS"/>
            </a:endParaRPr>
          </a:p>
          <a:p>
            <a:pPr marL="12700" marR="205740">
              <a:lnSpc>
                <a:spcPct val="100000"/>
              </a:lnSpc>
              <a:spcBef>
                <a:spcPts val="1080"/>
              </a:spcBef>
              <a:buChar char="•"/>
              <a:tabLst>
                <a:tab pos="191135" algn="l"/>
              </a:tabLst>
            </a:pPr>
            <a:r>
              <a:rPr lang="pl-PL" sz="1800" spc="-5" dirty="0">
                <a:solidFill>
                  <a:srgbClr val="1D1D1B"/>
                </a:solidFill>
                <a:latin typeface="Trebuchet MS"/>
                <a:cs typeface="Trebuchet MS"/>
              </a:rPr>
              <a:t>Narzędzi i metod działań projektowych i prototypowania produktów/usług.</a:t>
            </a:r>
            <a:endParaRPr sz="1800" dirty="0">
              <a:latin typeface="Trebuchet MS"/>
              <a:cs typeface="Trebuchet MS"/>
            </a:endParaRPr>
          </a:p>
          <a:p>
            <a:pPr marL="12700" marR="5080">
              <a:lnSpc>
                <a:spcPct val="100000"/>
              </a:lnSpc>
              <a:spcBef>
                <a:spcPts val="1080"/>
              </a:spcBef>
              <a:buChar char="•"/>
              <a:tabLst>
                <a:tab pos="191135" algn="l"/>
              </a:tabLst>
            </a:pPr>
            <a:r>
              <a:rPr lang="pl-PL" sz="1800" spc="-70" dirty="0">
                <a:solidFill>
                  <a:srgbClr val="1D1D1B"/>
                </a:solidFill>
                <a:latin typeface="Trebuchet MS"/>
                <a:cs typeface="Trebuchet MS"/>
              </a:rPr>
              <a:t>Interaktywnych, a  także zespołowych/grupowych aktywności, które mogą być używane aktywnie </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w terenie, lub w biurze.</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218440">
              <a:lnSpc>
                <a:spcPct val="100000"/>
              </a:lnSpc>
            </a:pPr>
            <a:r>
              <a:rPr lang="en-US" sz="1800" b="1" spc="-5" dirty="0">
                <a:solidFill>
                  <a:srgbClr val="1D1D1B"/>
                </a:solidFill>
                <a:latin typeface="Trebuchet MS"/>
                <a:cs typeface="Trebuchet MS"/>
                <a:hlinkClick r:id="rId3"/>
              </a:rPr>
              <a:t>https://www.designkit.org/resources/1?utm_medium=ApproachPage&amp;utm_source=www.ideo.org&amp;utm_campaign=FGButton</a:t>
            </a:r>
            <a:r>
              <a:rPr lang="en-US" sz="1800" b="1" spc="-5" dirty="0">
                <a:solidFill>
                  <a:srgbClr val="1D1D1B"/>
                </a:solidFill>
                <a:latin typeface="Trebuchet MS"/>
                <a:cs typeface="Trebuchet MS"/>
              </a:rPr>
              <a:t> </a:t>
            </a:r>
            <a:endParaRPr sz="1800" dirty="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3077212"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5" dirty="0">
                <a:solidFill>
                  <a:srgbClr val="FFFFFF"/>
                </a:solidFill>
                <a:latin typeface="Trebuchet MS"/>
                <a:cs typeface="Trebuchet MS"/>
              </a:rPr>
              <a:t> </a:t>
            </a:r>
            <a:r>
              <a:rPr sz="1000" b="1" spc="20" dirty="0">
                <a:solidFill>
                  <a:srgbClr val="FFFFFF"/>
                </a:solidFill>
                <a:latin typeface="Trebuchet MS"/>
                <a:cs typeface="Trebuchet MS"/>
              </a:rPr>
              <a:t>Quaid</a:t>
            </a:r>
            <a:r>
              <a:rPr sz="1000" b="1" spc="-25" dirty="0">
                <a:solidFill>
                  <a:srgbClr val="FFFFFF"/>
                </a:solidFill>
                <a:latin typeface="Trebuchet MS"/>
                <a:cs typeface="Trebuchet MS"/>
              </a:rPr>
              <a:t> </a:t>
            </a:r>
            <a:r>
              <a:rPr sz="1000" b="1" spc="20" dirty="0">
                <a:solidFill>
                  <a:srgbClr val="FFFFFF"/>
                </a:solidFill>
                <a:latin typeface="Trebuchet MS"/>
                <a:cs typeface="Trebuchet MS"/>
              </a:rPr>
              <a:t>Lagan</a:t>
            </a:r>
            <a:r>
              <a:rPr sz="1000" b="1" spc="-25"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pic>
        <p:nvPicPr>
          <p:cNvPr id="13" name="Imagem 12">
            <a:extLst>
              <a:ext uri="{FF2B5EF4-FFF2-40B4-BE49-F238E27FC236}">
                <a16:creationId xmlns:a16="http://schemas.microsoft.com/office/drawing/2014/main" id="{D62B55FA-4FB0-4F51-BF38-27A959408C1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876802" y="0"/>
            <a:ext cx="7293293" cy="6874662"/>
          </a:xfrm>
          <a:custGeom>
            <a:avLst/>
            <a:gdLst>
              <a:gd name="connsiteX0" fmla="*/ 2358724 w 7293293"/>
              <a:gd name="connsiteY0" fmla="*/ 0 h 6874662"/>
              <a:gd name="connsiteX1" fmla="*/ 4934568 w 7293293"/>
              <a:gd name="connsiteY1" fmla="*/ 0 h 6874662"/>
              <a:gd name="connsiteX2" fmla="*/ 5066086 w 7293293"/>
              <a:gd name="connsiteY2" fmla="*/ 50505 h 6874662"/>
              <a:gd name="connsiteX3" fmla="*/ 7293293 w 7293293"/>
              <a:gd name="connsiteY3" fmla="*/ 3323031 h 6874662"/>
              <a:gd name="connsiteX4" fmla="*/ 3646646 w 7293293"/>
              <a:gd name="connsiteY4" fmla="*/ 6874662 h 6874662"/>
              <a:gd name="connsiteX5" fmla="*/ 0 w 7293293"/>
              <a:gd name="connsiteY5" fmla="*/ 3323031 h 6874662"/>
              <a:gd name="connsiteX6" fmla="*/ 2227207 w 7293293"/>
              <a:gd name="connsiteY6" fmla="*/ 50505 h 68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3293" h="6874662">
                <a:moveTo>
                  <a:pt x="2358724" y="0"/>
                </a:moveTo>
                <a:lnTo>
                  <a:pt x="4934568" y="0"/>
                </a:lnTo>
                <a:lnTo>
                  <a:pt x="5066086" y="50505"/>
                </a:lnTo>
                <a:cubicBezTo>
                  <a:pt x="6374922" y="589672"/>
                  <a:pt x="7293293" y="1851897"/>
                  <a:pt x="7293293" y="3323031"/>
                </a:cubicBezTo>
                <a:cubicBezTo>
                  <a:pt x="7293293" y="5284543"/>
                  <a:pt x="5660634" y="6874662"/>
                  <a:pt x="3646646" y="6874662"/>
                </a:cubicBezTo>
                <a:cubicBezTo>
                  <a:pt x="1632658" y="6874662"/>
                  <a:pt x="0" y="5284543"/>
                  <a:pt x="0" y="3323031"/>
                </a:cubicBezTo>
                <a:cubicBezTo>
                  <a:pt x="0" y="1851897"/>
                  <a:pt x="918370" y="589672"/>
                  <a:pt x="2227207" y="50505"/>
                </a:cubicBezTo>
                <a:close/>
              </a:path>
            </a:pathLst>
          </a:custGeom>
        </p:spPr>
      </p:pic>
      <p:pic>
        <p:nvPicPr>
          <p:cNvPr id="15" name="Imagem 14">
            <a:extLst>
              <a:ext uri="{FF2B5EF4-FFF2-40B4-BE49-F238E27FC236}">
                <a16:creationId xmlns:a16="http://schemas.microsoft.com/office/drawing/2014/main" id="{965DFA1E-7D18-4EF0-A986-95B1A2ACB0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3000" y="4541196"/>
            <a:ext cx="4573507" cy="284210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79500"/>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4"/>
            <a:ext cx="5684341" cy="2044149"/>
          </a:xfrm>
          <a:prstGeom prst="rect">
            <a:avLst/>
          </a:prstGeom>
        </p:spPr>
        <p:txBody>
          <a:bodyPr vert="horz" wrap="square" lIns="0" tIns="195580" rIns="0" bIns="0" rtlCol="0">
            <a:spAutoFit/>
          </a:bodyPr>
          <a:lstStyle/>
          <a:p>
            <a:pPr marL="12700" marR="5080">
              <a:lnSpc>
                <a:spcPts val="7200"/>
              </a:lnSpc>
              <a:spcBef>
                <a:spcPts val="1540"/>
              </a:spcBef>
            </a:pPr>
            <a:r>
              <a:rPr lang="pl-PL" sz="6500" b="0" spc="455" dirty="0">
                <a:solidFill>
                  <a:srgbClr val="1D1D1B"/>
                </a:solidFill>
                <a:latin typeface="Trebuchet MS"/>
                <a:cs typeface="Trebuchet MS"/>
              </a:rPr>
              <a:t>Studium Przypadku</a:t>
            </a:r>
            <a:endParaRPr lang="pl-PL" sz="6500" dirty="0">
              <a:latin typeface="Trebuchet MS"/>
              <a:cs typeface="Trebuchet MS"/>
            </a:endParaRPr>
          </a:p>
        </p:txBody>
      </p:sp>
      <p:grpSp>
        <p:nvGrpSpPr>
          <p:cNvPr id="6" name="object 6"/>
          <p:cNvGrpSpPr/>
          <p:nvPr/>
        </p:nvGrpSpPr>
        <p:grpSpPr>
          <a:xfrm>
            <a:off x="267058" y="2730506"/>
            <a:ext cx="5355333" cy="5041972"/>
            <a:chOff x="267058" y="2730506"/>
            <a:chExt cx="5355333" cy="5041972"/>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59" y="3063207"/>
              <a:ext cx="2471241"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344643" y="3127141"/>
            <a:ext cx="4098925" cy="1413207"/>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3</a:t>
            </a:r>
            <a:endParaRPr sz="2100" dirty="0">
              <a:latin typeface="Trebuchet MS"/>
              <a:cs typeface="Trebuchet MS"/>
            </a:endParaRPr>
          </a:p>
          <a:p>
            <a:pPr marL="12700" marR="5080">
              <a:lnSpc>
                <a:spcPts val="2100"/>
              </a:lnSpc>
              <a:spcBef>
                <a:spcPts val="2100"/>
              </a:spcBef>
            </a:pPr>
            <a:r>
              <a:rPr lang="pl-PL" sz="2100" b="1" i="1" spc="10" dirty="0">
                <a:solidFill>
                  <a:srgbClr val="1D1D1B"/>
                </a:solidFill>
                <a:latin typeface="Trebuchet MS"/>
                <a:cs typeface="Trebuchet MS"/>
              </a:rPr>
              <a:t>Jak zacząć prowadzić biznes </a:t>
            </a:r>
            <a:br>
              <a:rPr lang="pl-PL" sz="2100" b="1" i="1" spc="10" dirty="0">
                <a:solidFill>
                  <a:srgbClr val="1D1D1B"/>
                </a:solidFill>
                <a:latin typeface="Trebuchet MS"/>
                <a:cs typeface="Trebuchet MS"/>
              </a:rPr>
            </a:br>
            <a:r>
              <a:rPr lang="pl-PL" sz="2100" b="1" i="1" spc="10" dirty="0">
                <a:solidFill>
                  <a:srgbClr val="1D1D1B"/>
                </a:solidFill>
                <a:latin typeface="Trebuchet MS"/>
                <a:cs typeface="Trebuchet MS"/>
              </a:rPr>
              <a:t>w kulturze ulicznej za pomocą telefonu</a:t>
            </a:r>
            <a:r>
              <a:rPr lang="pl-PL" sz="2100" b="1" i="1" spc="-50" dirty="0">
                <a:solidFill>
                  <a:srgbClr val="1D1D1B"/>
                </a:solidFill>
                <a:latin typeface="Trebuchet MS"/>
                <a:cs typeface="Trebuchet MS"/>
              </a:rPr>
              <a:t>?</a:t>
            </a:r>
            <a:endParaRPr lang="pl-PL" sz="21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m 10" descr="Uma imagem com texto, portátil, pessoa, interior&#10;&#10;Descrição gerada automaticamente">
            <a:extLst>
              <a:ext uri="{FF2B5EF4-FFF2-40B4-BE49-F238E27FC236}">
                <a16:creationId xmlns:a16="http://schemas.microsoft.com/office/drawing/2014/main" id="{B2AA06ED-5154-41A8-91E6-64E8B33290B2}"/>
              </a:ext>
            </a:extLst>
          </p:cNvPr>
          <p:cNvPicPr>
            <a:picLocks noChangeAspect="1"/>
          </p:cNvPicPr>
          <p:nvPr/>
        </p:nvPicPr>
        <p:blipFill>
          <a:blip r:embed="rId2" cstate="screen">
            <a:alphaModFix amt="60000"/>
            <a:extLst>
              <a:ext uri="{28A0092B-C50C-407E-A947-70E740481C1C}">
                <a14:useLocalDpi xmlns:a14="http://schemas.microsoft.com/office/drawing/2010/main"/>
              </a:ext>
            </a:extLst>
          </a:blip>
          <a:stretch>
            <a:fillRect/>
          </a:stretch>
        </p:blipFill>
        <p:spPr>
          <a:xfrm>
            <a:off x="5433261" y="0"/>
            <a:ext cx="5181600" cy="7772400"/>
          </a:xfrm>
          <a:prstGeom prst="rect">
            <a:avLst/>
          </a:prstGeom>
        </p:spPr>
      </p:pic>
      <p:sp>
        <p:nvSpPr>
          <p:cNvPr id="3" name="object 3"/>
          <p:cNvSpPr txBox="1"/>
          <p:nvPr/>
        </p:nvSpPr>
        <p:spPr>
          <a:xfrm>
            <a:off x="1028701" y="2457447"/>
            <a:ext cx="4456213" cy="2505814"/>
          </a:xfrm>
          <a:prstGeom prst="rect">
            <a:avLst/>
          </a:prstGeom>
        </p:spPr>
        <p:txBody>
          <a:bodyPr vert="horz" wrap="square" lIns="0" tIns="12700" rIns="0" bIns="0" rtlCol="0">
            <a:spAutoFit/>
          </a:bodyPr>
          <a:lstStyle/>
          <a:p>
            <a:pPr marL="12700" marR="62865">
              <a:lnSpc>
                <a:spcPct val="100000"/>
              </a:lnSpc>
              <a:spcBef>
                <a:spcPts val="100"/>
              </a:spcBef>
            </a:pPr>
            <a:r>
              <a:rPr lang="pl-PL" sz="1800" spc="-25" dirty="0">
                <a:solidFill>
                  <a:srgbClr val="1D1D1B"/>
                </a:solidFill>
                <a:latin typeface="Trebuchet MS"/>
                <a:cs typeface="Trebuchet MS"/>
              </a:rPr>
              <a:t>Rozpoczęcie działalności w sektorze kultury ulicznej może być trudne, zwłaszcza jeśli nie masz dostępu do pewnych narzędzi </a:t>
            </a:r>
            <a:br>
              <a:rPr lang="pl-PL" sz="1800" spc="-25" dirty="0">
                <a:solidFill>
                  <a:srgbClr val="1D1D1B"/>
                </a:solidFill>
                <a:latin typeface="Trebuchet MS"/>
                <a:cs typeface="Trebuchet MS"/>
              </a:rPr>
            </a:br>
            <a:r>
              <a:rPr lang="pl-PL" sz="1800" spc="-25" dirty="0">
                <a:solidFill>
                  <a:srgbClr val="1D1D1B"/>
                </a:solidFill>
                <a:latin typeface="Trebuchet MS"/>
                <a:cs typeface="Trebuchet MS"/>
              </a:rPr>
              <a:t>i metod, które pozwoliłyby na rozwiniecie twoich pomysłów. Na szczęście istnieje wiele narzędzi, które nawet przy skromnym wkładzie własnym, pomogą ci ugruntować swoją koncepcję i zwiększyć skalę działania.</a:t>
            </a:r>
            <a:endParaRPr sz="1850" dirty="0">
              <a:latin typeface="Trebuchet MS"/>
              <a:cs typeface="Trebuchet MS"/>
            </a:endParaRPr>
          </a:p>
        </p:txBody>
      </p:sp>
      <p:sp>
        <p:nvSpPr>
          <p:cNvPr id="4" name="object 4"/>
          <p:cNvSpPr txBox="1">
            <a:spLocks noGrp="1"/>
          </p:cNvSpPr>
          <p:nvPr>
            <p:ph type="title"/>
          </p:nvPr>
        </p:nvSpPr>
        <p:spPr>
          <a:xfrm>
            <a:off x="1028701" y="1346200"/>
            <a:ext cx="4762500" cy="874598"/>
          </a:xfrm>
          <a:prstGeom prst="rect">
            <a:avLst/>
          </a:prstGeom>
        </p:spPr>
        <p:txBody>
          <a:bodyPr vert="horz" wrap="square" lIns="0" tIns="12700" rIns="0" bIns="0" rtlCol="0">
            <a:spAutoFit/>
          </a:bodyPr>
          <a:lstStyle/>
          <a:p>
            <a:pPr marL="12700">
              <a:lnSpc>
                <a:spcPct val="100000"/>
              </a:lnSpc>
              <a:spcBef>
                <a:spcPts val="100"/>
              </a:spcBef>
            </a:pPr>
            <a:r>
              <a:rPr lang="pl-PL" sz="2800" b="0" spc="-5" dirty="0">
                <a:solidFill>
                  <a:srgbClr val="1D1D1B"/>
                </a:solidFill>
                <a:latin typeface="Trebuchet MS"/>
                <a:cs typeface="Trebuchet MS"/>
              </a:rPr>
              <a:t>Biznes w Kulturze Ulicznej </a:t>
            </a:r>
            <a:br>
              <a:rPr lang="pl-PL" sz="2800" b="0" spc="-5" dirty="0">
                <a:solidFill>
                  <a:srgbClr val="1D1D1B"/>
                </a:solidFill>
                <a:latin typeface="Trebuchet MS"/>
                <a:cs typeface="Trebuchet MS"/>
              </a:rPr>
            </a:br>
            <a:r>
              <a:rPr lang="pl-PL" sz="2800" b="0" spc="-5" dirty="0">
                <a:solidFill>
                  <a:srgbClr val="1D1D1B"/>
                </a:solidFill>
                <a:latin typeface="Trebuchet MS"/>
                <a:cs typeface="Trebuchet MS"/>
              </a:rPr>
              <a:t>za pomocą Telefonu</a:t>
            </a:r>
            <a:endParaRPr lang="en-US" sz="2800" b="0" dirty="0">
              <a:latin typeface="Trebuchet MS"/>
              <a:cs typeface="Trebuchet MS"/>
            </a:endParaRPr>
          </a:p>
        </p:txBody>
      </p:sp>
      <p:sp>
        <p:nvSpPr>
          <p:cNvPr id="5" name="object 5"/>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lang="pl-PL" sz="1800" b="1" spc="20" dirty="0">
                <a:solidFill>
                  <a:srgbClr val="FFFFFF"/>
                </a:solidFill>
                <a:latin typeface="Trebuchet MS"/>
                <a:cs typeface="Trebuchet MS"/>
              </a:rPr>
              <a:t>Definicja</a:t>
            </a:r>
            <a:endParaRPr sz="1800" dirty="0">
              <a:latin typeface="Trebuchet MS"/>
              <a:cs typeface="Trebuchet MS"/>
            </a:endParaRPr>
          </a:p>
        </p:txBody>
      </p:sp>
      <p:sp>
        <p:nvSpPr>
          <p:cNvPr id="7" name="object 7"/>
          <p:cNvSpPr/>
          <p:nvPr/>
        </p:nvSpPr>
        <p:spPr>
          <a:xfrm>
            <a:off x="1957598" y="5529993"/>
            <a:ext cx="4610100" cy="1828800"/>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8" name="object 8"/>
          <p:cNvSpPr txBox="1"/>
          <p:nvPr/>
        </p:nvSpPr>
        <p:spPr>
          <a:xfrm>
            <a:off x="2342515" y="5342905"/>
            <a:ext cx="4012565" cy="1687641"/>
          </a:xfrm>
          <a:prstGeom prst="rect">
            <a:avLst/>
          </a:prstGeom>
        </p:spPr>
        <p:txBody>
          <a:bodyPr vert="horz" wrap="square" lIns="0" tIns="12700" rIns="0" bIns="0" rtlCol="0">
            <a:spAutoFit/>
          </a:bodyPr>
          <a:lstStyle/>
          <a:p>
            <a:pPr marL="12700" marR="5080">
              <a:lnSpc>
                <a:spcPct val="100000"/>
              </a:lnSpc>
              <a:spcBef>
                <a:spcPts val="100"/>
              </a:spcBef>
            </a:pPr>
            <a:endParaRPr lang="pl-PL" sz="1800" b="1" spc="-5" dirty="0">
              <a:solidFill>
                <a:srgbClr val="FFFFFF"/>
              </a:solidFill>
              <a:latin typeface="Trebuchet MS"/>
              <a:cs typeface="Trebuchet MS"/>
            </a:endParaRPr>
          </a:p>
          <a:p>
            <a:pPr marL="12700" marR="5080">
              <a:lnSpc>
                <a:spcPct val="100000"/>
              </a:lnSpc>
              <a:spcBef>
                <a:spcPts val="100"/>
              </a:spcBef>
            </a:pPr>
            <a:r>
              <a:rPr lang="pl-PL" sz="1800" b="1" spc="-5" dirty="0">
                <a:solidFill>
                  <a:srgbClr val="FFFFFF"/>
                </a:solidFill>
                <a:latin typeface="Trebuchet MS"/>
                <a:cs typeface="Trebuchet MS"/>
              </a:rPr>
              <a:t>Niektóre narzędzia zestawione </a:t>
            </a:r>
            <a:br>
              <a:rPr lang="pl-PL" sz="1800" b="1" spc="-5" dirty="0">
                <a:solidFill>
                  <a:srgbClr val="FFFFFF"/>
                </a:solidFill>
                <a:latin typeface="Trebuchet MS"/>
                <a:cs typeface="Trebuchet MS"/>
              </a:rPr>
            </a:br>
            <a:r>
              <a:rPr lang="pl-PL" sz="1800" b="1" spc="-5" dirty="0">
                <a:solidFill>
                  <a:srgbClr val="FFFFFF"/>
                </a:solidFill>
                <a:latin typeface="Trebuchet MS"/>
                <a:cs typeface="Trebuchet MS"/>
              </a:rPr>
              <a:t>w tej prezentacji pochodzą z takich dziedzin jak Projektowanie usług, Projektowanie Graficzne, Tworzenie Produktu, UX/UI i innych.</a:t>
            </a:r>
            <a:endParaRPr lang="en-US" sz="1800" b="1" spc="-5" dirty="0">
              <a:solidFill>
                <a:srgbClr val="FFFFFF"/>
              </a:solidFill>
              <a:latin typeface="Trebuchet MS"/>
              <a:cs typeface="Trebuchet MS"/>
            </a:endParaRPr>
          </a:p>
        </p:txBody>
      </p:sp>
      <p:sp>
        <p:nvSpPr>
          <p:cNvPr id="9" name="object 9"/>
          <p:cNvSpPr txBox="1"/>
          <p:nvPr/>
        </p:nvSpPr>
        <p:spPr>
          <a:xfrm>
            <a:off x="9534007" y="662674"/>
            <a:ext cx="153888" cy="2103755"/>
          </a:xfrm>
          <a:prstGeom prst="rect">
            <a:avLst/>
          </a:prstGeom>
        </p:spPr>
        <p:txBody>
          <a:bodyPr vert="vert270" wrap="square" lIns="0" tIns="1270" rIns="0" bIns="0" rtlCol="0">
            <a:spAutoFit/>
          </a:bodyPr>
          <a:lstStyle/>
          <a:p>
            <a:pPr marL="12700">
              <a:lnSpc>
                <a:spcPct val="100000"/>
              </a:lnSpc>
              <a:spcBef>
                <a:spcPts val="10"/>
              </a:spcBef>
            </a:pPr>
            <a:r>
              <a:rPr lang="it-IT" sz="1000" dirty="0">
                <a:solidFill>
                  <a:srgbClr val="1A1A1A"/>
                </a:solidFill>
                <a:latin typeface="-apple-system"/>
              </a:rPr>
              <a:t>Photo Credits by</a:t>
            </a:r>
            <a:r>
              <a:rPr lang="it-IT" sz="1000" b="0" i="0" dirty="0">
                <a:solidFill>
                  <a:srgbClr val="1A1A1A"/>
                </a:solidFill>
                <a:effectLst/>
                <a:latin typeface="-apple-system"/>
              </a:rPr>
              <a:t> </a:t>
            </a:r>
            <a:r>
              <a:rPr lang="it-IT" sz="1000" b="1" i="0" u="none" strike="noStrike" dirty="0">
                <a:solidFill>
                  <a:srgbClr val="1A1A1A"/>
                </a:solidFill>
                <a:effectLst/>
                <a:latin typeface="-apple-system"/>
                <a:hlinkClick r:id="rId3"/>
              </a:rPr>
              <a:t>Oleg Magni</a:t>
            </a:r>
            <a:r>
              <a:rPr lang="it-IT" sz="1000" b="0" i="0" dirty="0">
                <a:solidFill>
                  <a:srgbClr val="1A1A1A"/>
                </a:solidFill>
                <a:effectLst/>
                <a:latin typeface="-apple-system"/>
              </a:rPr>
              <a:t> at </a:t>
            </a:r>
            <a:r>
              <a:rPr lang="it-IT" sz="1000" b="1" i="0" u="none" strike="noStrike" dirty="0">
                <a:solidFill>
                  <a:srgbClr val="1A1A1A"/>
                </a:solidFill>
                <a:effectLst/>
                <a:latin typeface="-apple-system"/>
                <a:hlinkClick r:id="rId4"/>
              </a:rPr>
              <a:t>Pexels</a:t>
            </a:r>
            <a:endParaRPr lang="it-IT" sz="1000" dirty="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descr="Uma imagem com céu, exterior&#10;&#10;Descrição gerada automaticamente">
            <a:extLst>
              <a:ext uri="{FF2B5EF4-FFF2-40B4-BE49-F238E27FC236}">
                <a16:creationId xmlns:a16="http://schemas.microsoft.com/office/drawing/2014/main" id="{ABAF5665-80B6-49C2-A8C2-020205582D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0058400" cy="7772400"/>
          </a:xfrm>
          <a:prstGeom prst="rect">
            <a:avLst/>
          </a:prstGeom>
        </p:spPr>
      </p:pic>
      <p:sp>
        <p:nvSpPr>
          <p:cNvPr id="4" name="object 4"/>
          <p:cNvSpPr/>
          <p:nvPr/>
        </p:nvSpPr>
        <p:spPr>
          <a:xfrm>
            <a:off x="5498465" y="742447"/>
            <a:ext cx="3924300" cy="6979185"/>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lstStyle/>
          <a:p>
            <a:endParaRPr/>
          </a:p>
        </p:txBody>
      </p:sp>
      <p:sp>
        <p:nvSpPr>
          <p:cNvPr id="5" name="object 5"/>
          <p:cNvSpPr txBox="1">
            <a:spLocks noGrp="1"/>
          </p:cNvSpPr>
          <p:nvPr>
            <p:ph type="title"/>
          </p:nvPr>
        </p:nvSpPr>
        <p:spPr>
          <a:xfrm>
            <a:off x="5842000" y="923416"/>
            <a:ext cx="3014345" cy="391160"/>
          </a:xfrm>
          <a:prstGeom prst="rect">
            <a:avLst/>
          </a:prstGeom>
        </p:spPr>
        <p:txBody>
          <a:bodyPr vert="horz" wrap="square" lIns="0" tIns="12700" rIns="0" bIns="0" rtlCol="0">
            <a:spAutoFit/>
          </a:bodyPr>
          <a:lstStyle/>
          <a:p>
            <a:pPr marL="12700">
              <a:lnSpc>
                <a:spcPct val="100000"/>
              </a:lnSpc>
              <a:spcBef>
                <a:spcPts val="100"/>
              </a:spcBef>
            </a:pPr>
            <a:r>
              <a:rPr lang="pt-PT" sz="2400" b="0" spc="150" dirty="0">
                <a:solidFill>
                  <a:srgbClr val="1D1D1B"/>
                </a:solidFill>
                <a:latin typeface="Trebuchet MS"/>
                <a:cs typeface="Trebuchet MS"/>
              </a:rPr>
              <a:t>MR.DHEO, PORTO</a:t>
            </a:r>
            <a:endParaRPr sz="2400" dirty="0">
              <a:latin typeface="Trebuchet MS"/>
              <a:cs typeface="Trebuchet MS"/>
            </a:endParaRPr>
          </a:p>
        </p:txBody>
      </p:sp>
      <p:sp>
        <p:nvSpPr>
          <p:cNvPr id="6" name="object 6"/>
          <p:cNvSpPr txBox="1"/>
          <p:nvPr/>
        </p:nvSpPr>
        <p:spPr>
          <a:xfrm>
            <a:off x="5498465" y="1495545"/>
            <a:ext cx="3797935" cy="5227072"/>
          </a:xfrm>
          <a:prstGeom prst="rect">
            <a:avLst/>
          </a:prstGeom>
        </p:spPr>
        <p:txBody>
          <a:bodyPr vert="horz" wrap="square" lIns="0" tIns="12700" rIns="0" bIns="0" rtlCol="0">
            <a:spAutoFit/>
          </a:bodyPr>
          <a:lstStyle/>
          <a:p>
            <a:pPr marL="12700" marR="5080" indent="215900" algn="r">
              <a:lnSpc>
                <a:spcPct val="100000"/>
              </a:lnSpc>
              <a:spcBef>
                <a:spcPts val="100"/>
              </a:spcBef>
            </a:pPr>
            <a:r>
              <a:rPr lang="pl-PL" sz="1800" spc="135" dirty="0">
                <a:solidFill>
                  <a:srgbClr val="020304"/>
                </a:solidFill>
                <a:latin typeface="Trebuchet MS"/>
                <a:cs typeface="Trebuchet MS"/>
              </a:rPr>
              <a:t>Urodzony w Porto, </a:t>
            </a:r>
            <a:r>
              <a:rPr lang="pl-PL" sz="1800" spc="135" dirty="0" err="1">
                <a:solidFill>
                  <a:srgbClr val="020304"/>
                </a:solidFill>
                <a:latin typeface="Trebuchet MS"/>
                <a:cs typeface="Trebuchet MS"/>
              </a:rPr>
              <a:t>Mr</a:t>
            </a:r>
            <a:r>
              <a:rPr lang="pl-PL" sz="1800" spc="135" dirty="0">
                <a:solidFill>
                  <a:srgbClr val="020304"/>
                </a:solidFill>
                <a:latin typeface="Trebuchet MS"/>
                <a:cs typeface="Trebuchet MS"/>
              </a:rPr>
              <a:t> </a:t>
            </a:r>
            <a:r>
              <a:rPr lang="pl-PL" sz="1800" spc="135" dirty="0" err="1">
                <a:solidFill>
                  <a:srgbClr val="020304"/>
                </a:solidFill>
                <a:latin typeface="Trebuchet MS"/>
                <a:cs typeface="Trebuchet MS"/>
              </a:rPr>
              <a:t>Dheo</a:t>
            </a:r>
            <a:r>
              <a:rPr lang="pl-PL" sz="1800" spc="135" dirty="0">
                <a:solidFill>
                  <a:srgbClr val="020304"/>
                </a:solidFill>
                <a:latin typeface="Trebuchet MS"/>
                <a:cs typeface="Trebuchet MS"/>
              </a:rPr>
              <a:t> działa jako artysta tworzący graffiti i murale. Zaczynał </a:t>
            </a:r>
            <a:br>
              <a:rPr lang="pl-PL" sz="1800" spc="135" dirty="0">
                <a:solidFill>
                  <a:srgbClr val="020304"/>
                </a:solidFill>
                <a:latin typeface="Trebuchet MS"/>
                <a:cs typeface="Trebuchet MS"/>
              </a:rPr>
            </a:br>
            <a:r>
              <a:rPr lang="pl-PL" sz="1800" spc="135" dirty="0">
                <a:solidFill>
                  <a:srgbClr val="020304"/>
                </a:solidFill>
                <a:latin typeface="Trebuchet MS"/>
                <a:cs typeface="Trebuchet MS"/>
              </a:rPr>
              <a:t>w młodym wieku od podstawowych rysunków </a:t>
            </a:r>
            <a:br>
              <a:rPr lang="pl-PL" sz="1800" spc="135" dirty="0">
                <a:solidFill>
                  <a:srgbClr val="020304"/>
                </a:solidFill>
                <a:latin typeface="Trebuchet MS"/>
                <a:cs typeface="Trebuchet MS"/>
              </a:rPr>
            </a:br>
            <a:r>
              <a:rPr lang="pl-PL" sz="1800" spc="135" dirty="0">
                <a:solidFill>
                  <a:srgbClr val="020304"/>
                </a:solidFill>
                <a:latin typeface="Trebuchet MS"/>
                <a:cs typeface="Trebuchet MS"/>
              </a:rPr>
              <a:t>i zamiłowania do sztuki </a:t>
            </a:r>
            <a:br>
              <a:rPr lang="pl-PL" sz="1800" spc="135" dirty="0">
                <a:solidFill>
                  <a:srgbClr val="020304"/>
                </a:solidFill>
                <a:latin typeface="Trebuchet MS"/>
                <a:cs typeface="Trebuchet MS"/>
              </a:rPr>
            </a:br>
            <a:r>
              <a:rPr lang="pl-PL" sz="1800" spc="135" dirty="0">
                <a:solidFill>
                  <a:srgbClr val="020304"/>
                </a:solidFill>
                <a:latin typeface="Trebuchet MS"/>
                <a:cs typeface="Trebuchet MS"/>
              </a:rPr>
              <a:t>i malarstwa, nigdy nie podążał "typową i oczekiwaną" ścieżką </a:t>
            </a:r>
          </a:p>
          <a:p>
            <a:pPr marL="12700" marR="5080" indent="215900" algn="r">
              <a:lnSpc>
                <a:spcPct val="100000"/>
              </a:lnSpc>
              <a:spcBef>
                <a:spcPts val="100"/>
              </a:spcBef>
            </a:pPr>
            <a:r>
              <a:rPr lang="pl-PL" sz="1800" spc="135" dirty="0">
                <a:solidFill>
                  <a:srgbClr val="020304"/>
                </a:solidFill>
                <a:latin typeface="Trebuchet MS"/>
                <a:cs typeface="Trebuchet MS"/>
              </a:rPr>
              <a:t>w szkole i poza nią. Jako samouk rozwijał się samodzielnie, a dziś - po dwóch dekadach ciągłej pracy - </a:t>
            </a:r>
            <a:r>
              <a:rPr lang="pl-PL" sz="1800" spc="135" dirty="0" err="1">
                <a:solidFill>
                  <a:srgbClr val="020304"/>
                </a:solidFill>
                <a:latin typeface="Trebuchet MS"/>
                <a:cs typeface="Trebuchet MS"/>
              </a:rPr>
              <a:t>Mr.Dheo</a:t>
            </a:r>
            <a:r>
              <a:rPr lang="pl-PL" sz="1800" spc="135" dirty="0">
                <a:solidFill>
                  <a:srgbClr val="020304"/>
                </a:solidFill>
                <a:latin typeface="Trebuchet MS"/>
                <a:cs typeface="Trebuchet MS"/>
              </a:rPr>
              <a:t> dokonał już interwencji w ponad pięćdziesięciu miastach na całym świecie. Współpracuje ze znanymi międzynarodowymi markami i firmami.</a:t>
            </a:r>
            <a:endParaRPr lang="en-US" sz="1750" dirty="0">
              <a:latin typeface="Trebuchet MS"/>
              <a:cs typeface="Trebuchet MS"/>
            </a:endParaRPr>
          </a:p>
          <a:p>
            <a:pPr marL="1122045" marR="5080" indent="-631190">
              <a:lnSpc>
                <a:spcPct val="100000"/>
              </a:lnSpc>
            </a:pPr>
            <a:r>
              <a:rPr lang="en-US" sz="1400" b="1" spc="145" dirty="0">
                <a:solidFill>
                  <a:srgbClr val="020304"/>
                </a:solidFill>
                <a:latin typeface="Trebuchet MS"/>
                <a:cs typeface="Trebuchet MS"/>
                <a:hlinkClick r:id="rId3"/>
              </a:rPr>
              <a:t>https://www.mrdheo.com/</a:t>
            </a:r>
            <a:endParaRPr lang="en-US" sz="1400" dirty="0">
              <a:latin typeface="Trebuchet MS"/>
              <a:cs typeface="Trebuchet MS"/>
            </a:endParaRPr>
          </a:p>
        </p:txBody>
      </p:sp>
      <p:sp>
        <p:nvSpPr>
          <p:cNvPr id="7" name="object 7"/>
          <p:cNvSpPr/>
          <p:nvPr/>
        </p:nvSpPr>
        <p:spPr>
          <a:xfrm>
            <a:off x="2819400" y="767841"/>
            <a:ext cx="2679065"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lstStyle/>
          <a:p>
            <a:endParaRPr/>
          </a:p>
        </p:txBody>
      </p:sp>
      <p:sp>
        <p:nvSpPr>
          <p:cNvPr id="8" name="object 8"/>
          <p:cNvSpPr txBox="1"/>
          <p:nvPr/>
        </p:nvSpPr>
        <p:spPr>
          <a:xfrm>
            <a:off x="2971800" y="974084"/>
            <a:ext cx="2466082"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 </a:t>
            </a:r>
            <a:r>
              <a:rPr lang="pt-PT" b="1" spc="-55" dirty="0">
                <a:solidFill>
                  <a:srgbClr val="FFFFFF"/>
                </a:solidFill>
                <a:latin typeface="Trebuchet MS"/>
                <a:cs typeface="Trebuchet MS"/>
              </a:rPr>
              <a:t>1</a:t>
            </a:r>
            <a:endParaRPr sz="1800" dirty="0">
              <a:latin typeface="Trebuchet MS"/>
              <a:cs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m 11" descr="Uma imagem com texto, céu&#10;&#10;Descrição gerada automaticamente">
            <a:extLst>
              <a:ext uri="{FF2B5EF4-FFF2-40B4-BE49-F238E27FC236}">
                <a16:creationId xmlns:a16="http://schemas.microsoft.com/office/drawing/2014/main" id="{D3B0F400-C6BD-437F-B39F-DA334FBB07A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18239" y="-4231704"/>
            <a:ext cx="9753600" cy="9829800"/>
          </a:xfrm>
          <a:custGeom>
            <a:avLst/>
            <a:gdLst>
              <a:gd name="connsiteX0" fmla="*/ 4876800 w 9753600"/>
              <a:gd name="connsiteY0" fmla="*/ 0 h 9829800"/>
              <a:gd name="connsiteX1" fmla="*/ 9753600 w 9753600"/>
              <a:gd name="connsiteY1" fmla="*/ 4914900 h 9829800"/>
              <a:gd name="connsiteX2" fmla="*/ 4876800 w 9753600"/>
              <a:gd name="connsiteY2" fmla="*/ 9829800 h 9829800"/>
              <a:gd name="connsiteX3" fmla="*/ 0 w 9753600"/>
              <a:gd name="connsiteY3" fmla="*/ 4914900 h 9829800"/>
              <a:gd name="connsiteX4" fmla="*/ 4876800 w 9753600"/>
              <a:gd name="connsiteY4" fmla="*/ 0 h 982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0" h="9829800">
                <a:moveTo>
                  <a:pt x="4876800" y="0"/>
                </a:moveTo>
                <a:cubicBezTo>
                  <a:pt x="7570182" y="0"/>
                  <a:pt x="9753600" y="2200476"/>
                  <a:pt x="9753600" y="4914900"/>
                </a:cubicBezTo>
                <a:cubicBezTo>
                  <a:pt x="9753600" y="7629324"/>
                  <a:pt x="7570182" y="9829800"/>
                  <a:pt x="4876800" y="9829800"/>
                </a:cubicBezTo>
                <a:cubicBezTo>
                  <a:pt x="2183418" y="9829800"/>
                  <a:pt x="0" y="7629324"/>
                  <a:pt x="0" y="4914900"/>
                </a:cubicBezTo>
                <a:cubicBezTo>
                  <a:pt x="0" y="2200476"/>
                  <a:pt x="2183418" y="0"/>
                  <a:pt x="4876800" y="0"/>
                </a:cubicBezTo>
                <a:close/>
              </a:path>
            </a:pathLst>
          </a:cu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2057400" y="2602565"/>
            <a:ext cx="7620000" cy="3188635"/>
          </a:xfrm>
          <a:prstGeom prst="rect">
            <a:avLst/>
          </a:prstGeom>
        </p:spPr>
      </p:pic>
      <p:sp>
        <p:nvSpPr>
          <p:cNvPr id="5" name="object 5"/>
          <p:cNvSpPr/>
          <p:nvPr/>
        </p:nvSpPr>
        <p:spPr>
          <a:xfrm>
            <a:off x="228601" y="3075301"/>
            <a:ext cx="2656414"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sp>
        <p:nvSpPr>
          <p:cNvPr id="6" name="object 6"/>
          <p:cNvSpPr txBox="1"/>
          <p:nvPr/>
        </p:nvSpPr>
        <p:spPr>
          <a:xfrm>
            <a:off x="381000" y="3139177"/>
            <a:ext cx="2445811"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 </a:t>
            </a:r>
            <a:r>
              <a:rPr lang="pt-PT" sz="1800" b="1" spc="45" dirty="0">
                <a:solidFill>
                  <a:srgbClr val="FFFFFF"/>
                </a:solidFill>
                <a:latin typeface="Trebuchet MS"/>
                <a:cs typeface="Trebuchet MS"/>
              </a:rPr>
              <a:t>2</a:t>
            </a:r>
            <a:endParaRPr sz="1800" dirty="0">
              <a:latin typeface="Trebuchet MS"/>
              <a:cs typeface="Trebuchet MS"/>
            </a:endParaRPr>
          </a:p>
        </p:txBody>
      </p:sp>
      <p:sp>
        <p:nvSpPr>
          <p:cNvPr id="7" name="object 7"/>
          <p:cNvSpPr txBox="1"/>
          <p:nvPr/>
        </p:nvSpPr>
        <p:spPr>
          <a:xfrm>
            <a:off x="1138770" y="3844726"/>
            <a:ext cx="5208270" cy="3521477"/>
          </a:xfrm>
          <a:prstGeom prst="rect">
            <a:avLst/>
          </a:prstGeom>
        </p:spPr>
        <p:txBody>
          <a:bodyPr vert="horz" wrap="square" lIns="0" tIns="12700" rIns="0" bIns="0" rtlCol="0">
            <a:spAutoFit/>
          </a:bodyPr>
          <a:lstStyle/>
          <a:p>
            <a:pPr marL="12700">
              <a:lnSpc>
                <a:spcPct val="100000"/>
              </a:lnSpc>
              <a:spcBef>
                <a:spcPts val="100"/>
              </a:spcBef>
            </a:pPr>
            <a:r>
              <a:rPr lang="pt-PT" sz="2400" spc="165" dirty="0">
                <a:solidFill>
                  <a:srgbClr val="1D1D1B"/>
                </a:solidFill>
                <a:latin typeface="Trebuchet MS"/>
                <a:cs typeface="Trebuchet MS"/>
              </a:rPr>
              <a:t>VHILS</a:t>
            </a:r>
            <a:r>
              <a:rPr lang="pt-PT" sz="2400" spc="15" dirty="0">
                <a:solidFill>
                  <a:srgbClr val="1D1D1B"/>
                </a:solidFill>
                <a:latin typeface="Trebuchet MS"/>
                <a:cs typeface="Trebuchet MS"/>
              </a:rPr>
              <a:t>, </a:t>
            </a:r>
            <a:r>
              <a:rPr lang="pt-PT" sz="2400" spc="85" dirty="0">
                <a:solidFill>
                  <a:srgbClr val="1D1D1B"/>
                </a:solidFill>
                <a:latin typeface="Trebuchet MS"/>
                <a:cs typeface="Trebuchet MS"/>
              </a:rPr>
              <a:t>LISBON</a:t>
            </a:r>
            <a:r>
              <a:rPr lang="pl-PL" sz="2400" spc="85" dirty="0">
                <a:solidFill>
                  <a:srgbClr val="1D1D1B"/>
                </a:solidFill>
                <a:latin typeface="Trebuchet MS"/>
                <a:cs typeface="Trebuchet MS"/>
              </a:rPr>
              <a:t>A</a:t>
            </a:r>
            <a:endParaRPr sz="2400" dirty="0">
              <a:latin typeface="Trebuchet MS"/>
              <a:cs typeface="Trebuchet MS"/>
            </a:endParaRPr>
          </a:p>
          <a:p>
            <a:pPr>
              <a:lnSpc>
                <a:spcPct val="100000"/>
              </a:lnSpc>
              <a:spcBef>
                <a:spcPts val="30"/>
              </a:spcBef>
            </a:pPr>
            <a:endParaRPr sz="2350" dirty="0">
              <a:latin typeface="Trebuchet MS"/>
              <a:cs typeface="Trebuchet MS"/>
            </a:endParaRPr>
          </a:p>
          <a:p>
            <a:pPr marL="12700" marR="5080">
              <a:lnSpc>
                <a:spcPct val="100000"/>
              </a:lnSpc>
            </a:pPr>
            <a:r>
              <a:rPr lang="pl-PL" sz="1800" spc="-15" dirty="0" err="1">
                <a:solidFill>
                  <a:srgbClr val="1D1D1B"/>
                </a:solidFill>
                <a:latin typeface="Trebuchet MS"/>
                <a:cs typeface="Trebuchet MS"/>
              </a:rPr>
              <a:t>Vhils</a:t>
            </a:r>
            <a:r>
              <a:rPr lang="pl-PL" sz="1800" spc="-15" dirty="0">
                <a:solidFill>
                  <a:srgbClr val="1D1D1B"/>
                </a:solidFill>
                <a:latin typeface="Trebuchet MS"/>
                <a:cs typeface="Trebuchet MS"/>
              </a:rPr>
              <a:t> to </a:t>
            </a:r>
            <a:r>
              <a:rPr lang="pl-PL" spc="-15" dirty="0">
                <a:solidFill>
                  <a:srgbClr val="1D1D1B"/>
                </a:solidFill>
                <a:latin typeface="Trebuchet MS"/>
                <a:cs typeface="Trebuchet MS"/>
              </a:rPr>
              <a:t>twórca</a:t>
            </a:r>
            <a:r>
              <a:rPr lang="pl-PL" sz="1800" spc="-15" dirty="0">
                <a:solidFill>
                  <a:srgbClr val="1D1D1B"/>
                </a:solidFill>
                <a:latin typeface="Trebuchet MS"/>
                <a:cs typeface="Trebuchet MS"/>
              </a:rPr>
              <a:t> grafiki ulicznej i rzeźbiarz murali, pochodzący z </a:t>
            </a:r>
            <a:r>
              <a:rPr lang="pl-PL" sz="1800" spc="-15" dirty="0" err="1">
                <a:solidFill>
                  <a:srgbClr val="1D1D1B"/>
                </a:solidFill>
                <a:latin typeface="Trebuchet MS"/>
                <a:cs typeface="Trebuchet MS"/>
              </a:rPr>
              <a:t>Seixal</a:t>
            </a:r>
            <a:r>
              <a:rPr lang="pl-PL" sz="1800" spc="-15" dirty="0">
                <a:solidFill>
                  <a:srgbClr val="1D1D1B"/>
                </a:solidFill>
                <a:latin typeface="Trebuchet MS"/>
                <a:cs typeface="Trebuchet MS"/>
              </a:rPr>
              <a:t> w Lizbonie.</a:t>
            </a:r>
          </a:p>
          <a:p>
            <a:pPr marL="12700" marR="5080">
              <a:lnSpc>
                <a:spcPct val="100000"/>
              </a:lnSpc>
            </a:pPr>
            <a:r>
              <a:rPr lang="pl-PL" sz="1800" spc="-15" dirty="0">
                <a:solidFill>
                  <a:srgbClr val="1D1D1B"/>
                </a:solidFill>
                <a:latin typeface="Trebuchet MS"/>
                <a:cs typeface="Trebuchet MS"/>
              </a:rPr>
              <a:t>Zaczął rzeźbić profile i wizerunki twarzy </a:t>
            </a:r>
            <a:br>
              <a:rPr lang="pl-PL" sz="1800" spc="-15" dirty="0">
                <a:solidFill>
                  <a:srgbClr val="1D1D1B"/>
                </a:solidFill>
                <a:latin typeface="Trebuchet MS"/>
                <a:cs typeface="Trebuchet MS"/>
              </a:rPr>
            </a:br>
            <a:r>
              <a:rPr lang="pl-PL" sz="1800" spc="-15" dirty="0">
                <a:solidFill>
                  <a:srgbClr val="1D1D1B"/>
                </a:solidFill>
                <a:latin typeface="Trebuchet MS"/>
                <a:cs typeface="Trebuchet MS"/>
              </a:rPr>
              <a:t>w starych, niszczejących budynkach za pomocą niewielkich ładunków wybuchowych, co natychmiast wywołało sensację medialną </a:t>
            </a:r>
            <a:br>
              <a:rPr lang="pl-PL" sz="1800" spc="-15" dirty="0">
                <a:solidFill>
                  <a:srgbClr val="1D1D1B"/>
                </a:solidFill>
                <a:latin typeface="Trebuchet MS"/>
                <a:cs typeface="Trebuchet MS"/>
              </a:rPr>
            </a:br>
            <a:r>
              <a:rPr lang="pl-PL" sz="1800" spc="-15" dirty="0">
                <a:solidFill>
                  <a:srgbClr val="1D1D1B"/>
                </a:solidFill>
                <a:latin typeface="Trebuchet MS"/>
                <a:cs typeface="Trebuchet MS"/>
              </a:rPr>
              <a:t>i promocję marki. Szybko wyrósł na jednego </a:t>
            </a:r>
            <a:br>
              <a:rPr lang="pl-PL" sz="1800" spc="-15" dirty="0">
                <a:solidFill>
                  <a:srgbClr val="1D1D1B"/>
                </a:solidFill>
                <a:latin typeface="Trebuchet MS"/>
                <a:cs typeface="Trebuchet MS"/>
              </a:rPr>
            </a:br>
            <a:r>
              <a:rPr lang="pl-PL" sz="1800" spc="-15" dirty="0">
                <a:solidFill>
                  <a:srgbClr val="1D1D1B"/>
                </a:solidFill>
                <a:latin typeface="Trebuchet MS"/>
                <a:cs typeface="Trebuchet MS"/>
              </a:rPr>
              <a:t>z najbardziej prestiżowych portugalskich artystów </a:t>
            </a:r>
            <a:r>
              <a:rPr lang="pl-PL" sz="1800" spc="-15" dirty="0" err="1">
                <a:solidFill>
                  <a:srgbClr val="1D1D1B"/>
                </a:solidFill>
                <a:latin typeface="Trebuchet MS"/>
                <a:cs typeface="Trebuchet MS"/>
              </a:rPr>
              <a:t>street</a:t>
            </a:r>
            <a:r>
              <a:rPr lang="pl-PL" sz="1800" spc="-15" dirty="0">
                <a:solidFill>
                  <a:srgbClr val="1D1D1B"/>
                </a:solidFill>
                <a:latin typeface="Trebuchet MS"/>
                <a:cs typeface="Trebuchet MS"/>
              </a:rPr>
              <a:t> </a:t>
            </a:r>
            <a:r>
              <a:rPr lang="pl-PL" sz="1800" spc="-15" dirty="0" err="1">
                <a:solidFill>
                  <a:srgbClr val="1D1D1B"/>
                </a:solidFill>
                <a:latin typeface="Trebuchet MS"/>
                <a:cs typeface="Trebuchet MS"/>
              </a:rPr>
              <a:t>artu</a:t>
            </a:r>
            <a:r>
              <a:rPr lang="pl-PL" sz="1800" spc="-15" dirty="0">
                <a:solidFill>
                  <a:srgbClr val="1D1D1B"/>
                </a:solidFill>
                <a:latin typeface="Trebuchet MS"/>
                <a:cs typeface="Trebuchet MS"/>
              </a:rPr>
              <a:t>.</a:t>
            </a:r>
            <a:endParaRPr sz="1850" dirty="0">
              <a:latin typeface="Trebuchet MS"/>
              <a:cs typeface="Trebuchet MS"/>
            </a:endParaRPr>
          </a:p>
          <a:p>
            <a:pPr marL="12700">
              <a:lnSpc>
                <a:spcPct val="100000"/>
              </a:lnSpc>
            </a:pPr>
            <a:r>
              <a:rPr lang="en-US" sz="1800" spc="110" dirty="0">
                <a:solidFill>
                  <a:srgbClr val="1D1D1B"/>
                </a:solidFill>
                <a:latin typeface="Trebuchet MS"/>
                <a:cs typeface="Trebuchet MS"/>
                <a:hlinkClick r:id="rId4"/>
              </a:rPr>
              <a:t>https://www.vhils.com/</a:t>
            </a:r>
            <a:r>
              <a:rPr lang="en-US" sz="1800" spc="110" dirty="0">
                <a:solidFill>
                  <a:srgbClr val="1D1D1B"/>
                </a:solidFill>
                <a:latin typeface="Trebuchet MS"/>
                <a:cs typeface="Trebuchet MS"/>
              </a:rPr>
              <a:t> </a:t>
            </a:r>
            <a:endParaRPr sz="1800" dirty="0">
              <a:latin typeface="Trebuchet MS"/>
              <a:cs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737568"/>
            <a:ext cx="3438525" cy="1120820"/>
          </a:xfrm>
          <a:prstGeom prst="rect">
            <a:avLst/>
          </a:prstGeom>
        </p:spPr>
        <p:txBody>
          <a:bodyPr vert="horz" wrap="square" lIns="0" tIns="12700" rIns="0" bIns="0" rtlCol="0">
            <a:spAutoFit/>
          </a:bodyPr>
          <a:lstStyle/>
          <a:p>
            <a:pPr marL="12700">
              <a:lnSpc>
                <a:spcPct val="100000"/>
              </a:lnSpc>
              <a:spcBef>
                <a:spcPts val="100"/>
              </a:spcBef>
            </a:pPr>
            <a:r>
              <a:rPr lang="pl-PL" sz="2400" b="0" spc="-95" dirty="0">
                <a:solidFill>
                  <a:srgbClr val="020304"/>
                </a:solidFill>
                <a:latin typeface="Trebuchet MS"/>
                <a:cs typeface="Trebuchet MS"/>
              </a:rPr>
              <a:t>PROJEKT EMINENT</a:t>
            </a:r>
            <a:br>
              <a:rPr lang="pt-PT" sz="2400" b="0" spc="-95" dirty="0">
                <a:solidFill>
                  <a:srgbClr val="020304"/>
                </a:solidFill>
                <a:latin typeface="Trebuchet MS"/>
                <a:cs typeface="Trebuchet MS"/>
              </a:rPr>
            </a:br>
            <a:r>
              <a:rPr lang="pl-PL" sz="2400" b="0" spc="-95" dirty="0">
                <a:solidFill>
                  <a:srgbClr val="020304"/>
                </a:solidFill>
                <a:latin typeface="Trebuchet MS"/>
                <a:cs typeface="Trebuchet MS"/>
              </a:rPr>
              <a:t>Zakładanie swojego biznesu</a:t>
            </a:r>
            <a:endParaRPr sz="2400" dirty="0">
              <a:latin typeface="Trebuchet MS"/>
              <a:cs typeface="Trebuchet MS"/>
            </a:endParaRPr>
          </a:p>
        </p:txBody>
      </p:sp>
      <p:sp>
        <p:nvSpPr>
          <p:cNvPr id="5" name="object 5"/>
          <p:cNvSpPr txBox="1">
            <a:spLocks noGrp="1"/>
          </p:cNvSpPr>
          <p:nvPr>
            <p:ph type="body" idx="1"/>
          </p:nvPr>
        </p:nvSpPr>
        <p:spPr>
          <a:xfrm>
            <a:off x="1105966" y="2461468"/>
            <a:ext cx="4056379" cy="4144724"/>
          </a:xfrm>
          <a:prstGeom prst="rect">
            <a:avLst/>
          </a:prstGeom>
        </p:spPr>
        <p:txBody>
          <a:bodyPr vert="horz" wrap="square" lIns="0" tIns="12700" rIns="0" bIns="0" rtlCol="0">
            <a:spAutoFit/>
          </a:bodyPr>
          <a:lstStyle/>
          <a:p>
            <a:pPr marL="12700" marR="5080">
              <a:lnSpc>
                <a:spcPct val="100000"/>
              </a:lnSpc>
              <a:spcBef>
                <a:spcPts val="2100"/>
              </a:spcBef>
            </a:pPr>
            <a:endParaRPr lang="pt-PT" sz="1800" spc="-70" dirty="0"/>
          </a:p>
          <a:p>
            <a:pPr marL="12700" marR="5080">
              <a:lnSpc>
                <a:spcPct val="100000"/>
              </a:lnSpc>
              <a:spcBef>
                <a:spcPts val="2100"/>
              </a:spcBef>
            </a:pPr>
            <a:r>
              <a:rPr lang="pl-PL" sz="1800" spc="-70" dirty="0"/>
              <a:t>Projekt </a:t>
            </a:r>
            <a:r>
              <a:rPr lang="pl-PL" sz="1800" spc="-70" dirty="0" err="1"/>
              <a:t>Eminent</a:t>
            </a:r>
            <a:r>
              <a:rPr lang="pl-PL" sz="1800" spc="-70" dirty="0"/>
              <a:t> spełnia ważną rolę wspierając przedsiębiorczość </a:t>
            </a:r>
            <a:br>
              <a:rPr lang="pl-PL" sz="1800" spc="-70" dirty="0"/>
            </a:br>
            <a:r>
              <a:rPr lang="pl-PL" sz="1800" spc="-70" dirty="0"/>
              <a:t>migrantów, zwłaszcza kobiet, które mogą rozwijać swoje pomysły na biznes</a:t>
            </a:r>
            <a:br>
              <a:rPr lang="pl-PL" sz="1800" spc="-70" dirty="0"/>
            </a:br>
            <a:r>
              <a:rPr lang="pl-PL" sz="1800" spc="-70" dirty="0"/>
              <a:t>i osiągać sukces.</a:t>
            </a:r>
            <a:endParaRPr lang="pt-PT" sz="1800" spc="-70" dirty="0"/>
          </a:p>
          <a:p>
            <a:pPr marL="12700" marR="5080">
              <a:lnSpc>
                <a:spcPct val="100000"/>
              </a:lnSpc>
              <a:spcBef>
                <a:spcPts val="2100"/>
              </a:spcBef>
            </a:pPr>
            <a:r>
              <a:rPr lang="pl-PL" sz="1800" spc="-70" dirty="0"/>
              <a:t>Projekt oferuje zestaw narzędzi i metod pomagających w rozpoczęciu działalności, a także w rozwijaniu i zrównoważeniu swojego biznesu. </a:t>
            </a:r>
          </a:p>
          <a:p>
            <a:pPr marL="12700" marR="5080">
              <a:lnSpc>
                <a:spcPct val="100000"/>
              </a:lnSpc>
              <a:spcBef>
                <a:spcPts val="2100"/>
              </a:spcBef>
            </a:pPr>
            <a:r>
              <a:rPr lang="en-US" sz="1800" dirty="0">
                <a:hlinkClick r:id="rId2"/>
              </a:rPr>
              <a:t>https://www.eminentproject.eu/step-3/</a:t>
            </a:r>
            <a:r>
              <a:rPr lang="pt-PT" sz="1800" spc="-70" dirty="0"/>
              <a:t> </a:t>
            </a:r>
            <a:endParaRPr sz="1800" dirty="0"/>
          </a:p>
        </p:txBody>
      </p:sp>
      <p:sp>
        <p:nvSpPr>
          <p:cNvPr id="6" name="object 6"/>
          <p:cNvSpPr/>
          <p:nvPr/>
        </p:nvSpPr>
        <p:spPr>
          <a:xfrm>
            <a:off x="457200" y="1090849"/>
            <a:ext cx="2716320"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591056" y="1133083"/>
            <a:ext cx="2582464"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 </a:t>
            </a:r>
            <a:r>
              <a:rPr lang="pt-PT" sz="1800" b="1" spc="45" dirty="0">
                <a:solidFill>
                  <a:srgbClr val="FFFFFF"/>
                </a:solidFill>
                <a:latin typeface="Trebuchet MS"/>
                <a:cs typeface="Trebuchet MS"/>
              </a:rPr>
              <a:t>3</a:t>
            </a:r>
            <a:endParaRPr sz="1800" dirty="0">
              <a:latin typeface="Trebuchet MS"/>
              <a:cs typeface="Trebuchet MS"/>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pic>
        <p:nvPicPr>
          <p:cNvPr id="12" name="Imagem 11">
            <a:extLst>
              <a:ext uri="{FF2B5EF4-FFF2-40B4-BE49-F238E27FC236}">
                <a16:creationId xmlns:a16="http://schemas.microsoft.com/office/drawing/2014/main" id="{D3FE3564-A411-4494-AD2D-2F1DCFD1DD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1352" y="6606192"/>
            <a:ext cx="2390775" cy="800100"/>
          </a:xfrm>
          <a:prstGeom prst="rect">
            <a:avLst/>
          </a:prstGeom>
        </p:spPr>
      </p:pic>
      <p:pic>
        <p:nvPicPr>
          <p:cNvPr id="9" name="object 9"/>
          <p:cNvPicPr/>
          <p:nvPr/>
        </p:nvPicPr>
        <p:blipFill>
          <a:blip r:embed="rId4" cstate="screen">
            <a:extLst>
              <a:ext uri="{28A0092B-C50C-407E-A947-70E740481C1C}">
                <a14:useLocalDpi xmlns:a14="http://schemas.microsoft.com/office/drawing/2010/main"/>
              </a:ext>
            </a:extLst>
          </a:blip>
          <a:stretch>
            <a:fillRect/>
          </a:stretch>
        </p:blipFill>
        <p:spPr>
          <a:xfrm>
            <a:off x="5137340" y="0"/>
            <a:ext cx="4921059" cy="4114368"/>
          </a:xfrm>
          <a:prstGeom prst="rect">
            <a:avLst/>
          </a:prstGeom>
        </p:spPr>
      </p:pic>
      <p:pic>
        <p:nvPicPr>
          <p:cNvPr id="16" name="Imagem 15">
            <a:extLst>
              <a:ext uri="{FF2B5EF4-FFF2-40B4-BE49-F238E27FC236}">
                <a16:creationId xmlns:a16="http://schemas.microsoft.com/office/drawing/2014/main" id="{33BDFA05-04DC-4FD9-9EE7-00996B4041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40758" y="3765"/>
            <a:ext cx="5627242" cy="4125781"/>
          </a:xfrm>
          <a:custGeom>
            <a:avLst/>
            <a:gdLst>
              <a:gd name="connsiteX0" fmla="*/ 344478 w 5745104"/>
              <a:gd name="connsiteY0" fmla="*/ 0 h 4212195"/>
              <a:gd name="connsiteX1" fmla="*/ 5400627 w 5745104"/>
              <a:gd name="connsiteY1" fmla="*/ 0 h 4212195"/>
              <a:gd name="connsiteX2" fmla="*/ 5519365 w 5745104"/>
              <a:gd name="connsiteY2" fmla="*/ 246485 h 4212195"/>
              <a:gd name="connsiteX3" fmla="*/ 5745104 w 5745104"/>
              <a:gd name="connsiteY3" fmla="*/ 1364612 h 4212195"/>
              <a:gd name="connsiteX4" fmla="*/ 3451472 w 5745104"/>
              <a:gd name="connsiteY4" fmla="*/ 4178804 h 4212195"/>
              <a:gd name="connsiteX5" fmla="*/ 3232684 w 5745104"/>
              <a:gd name="connsiteY5" fmla="*/ 4212195 h 4212195"/>
              <a:gd name="connsiteX6" fmla="*/ 2512421 w 5745104"/>
              <a:gd name="connsiteY6" fmla="*/ 4212195 h 4212195"/>
              <a:gd name="connsiteX7" fmla="*/ 2293633 w 5745104"/>
              <a:gd name="connsiteY7" fmla="*/ 4178804 h 4212195"/>
              <a:gd name="connsiteX8" fmla="*/ 0 w 5745104"/>
              <a:gd name="connsiteY8" fmla="*/ 1364612 h 4212195"/>
              <a:gd name="connsiteX9" fmla="*/ 225740 w 5745104"/>
              <a:gd name="connsiteY9" fmla="*/ 246485 h 421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104" h="4212195">
                <a:moveTo>
                  <a:pt x="344478" y="0"/>
                </a:moveTo>
                <a:lnTo>
                  <a:pt x="5400627" y="0"/>
                </a:lnTo>
                <a:lnTo>
                  <a:pt x="5519365" y="246485"/>
                </a:lnTo>
                <a:cubicBezTo>
                  <a:pt x="5664724" y="590152"/>
                  <a:pt x="5745104" y="967995"/>
                  <a:pt x="5745104" y="1364612"/>
                </a:cubicBezTo>
                <a:cubicBezTo>
                  <a:pt x="5745104" y="2752771"/>
                  <a:pt x="4760445" y="3910949"/>
                  <a:pt x="3451472" y="4178804"/>
                </a:cubicBezTo>
                <a:lnTo>
                  <a:pt x="3232684" y="4212195"/>
                </a:lnTo>
                <a:lnTo>
                  <a:pt x="2512421" y="4212195"/>
                </a:lnTo>
                <a:lnTo>
                  <a:pt x="2293633" y="4178804"/>
                </a:lnTo>
                <a:cubicBezTo>
                  <a:pt x="984659" y="3910949"/>
                  <a:pt x="0" y="2752771"/>
                  <a:pt x="0" y="1364612"/>
                </a:cubicBezTo>
                <a:cubicBezTo>
                  <a:pt x="0" y="967995"/>
                  <a:pt x="80381" y="590152"/>
                  <a:pt x="225740" y="246485"/>
                </a:cubicBezTo>
                <a:close/>
              </a:path>
            </a:pathLst>
          </a:cu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49248"/>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685801"/>
            <a:ext cx="6064821" cy="2044149"/>
          </a:xfrm>
          <a:prstGeom prst="rect">
            <a:avLst/>
          </a:prstGeom>
        </p:spPr>
        <p:txBody>
          <a:bodyPr vert="horz" wrap="square" lIns="0" tIns="195580" rIns="0" bIns="0" rtlCol="0">
            <a:spAutoFit/>
          </a:bodyPr>
          <a:lstStyle/>
          <a:p>
            <a:pPr marL="12700" marR="5080">
              <a:lnSpc>
                <a:spcPts val="7200"/>
              </a:lnSpc>
              <a:spcBef>
                <a:spcPts val="1540"/>
              </a:spcBef>
            </a:pPr>
            <a:r>
              <a:rPr lang="pl-PL" sz="6500" b="0" spc="535" dirty="0">
                <a:solidFill>
                  <a:srgbClr val="1D1D1B"/>
                </a:solidFill>
                <a:latin typeface="Trebuchet MS"/>
                <a:cs typeface="Trebuchet MS"/>
              </a:rPr>
              <a:t>Aktywność</a:t>
            </a:r>
            <a:br>
              <a:rPr lang="pl-PL" sz="6500" b="0" spc="535" dirty="0">
                <a:solidFill>
                  <a:srgbClr val="1D1D1B"/>
                </a:solidFill>
                <a:latin typeface="Trebuchet MS"/>
                <a:cs typeface="Trebuchet MS"/>
              </a:rPr>
            </a:br>
            <a:r>
              <a:rPr lang="pl-PL" sz="6500" b="0" spc="535" dirty="0">
                <a:solidFill>
                  <a:srgbClr val="1D1D1B"/>
                </a:solidFill>
                <a:latin typeface="Trebuchet MS"/>
                <a:cs typeface="Trebuchet MS"/>
              </a:rPr>
              <a:t>Edukacja</a:t>
            </a:r>
            <a:endParaRPr sz="6500" dirty="0">
              <a:latin typeface="Trebuchet MS"/>
              <a:cs typeface="Trebuchet MS"/>
            </a:endParaRPr>
          </a:p>
        </p:txBody>
      </p:sp>
      <p:grpSp>
        <p:nvGrpSpPr>
          <p:cNvPr id="6" name="object 6"/>
          <p:cNvGrpSpPr/>
          <p:nvPr/>
        </p:nvGrpSpPr>
        <p:grpSpPr>
          <a:xfrm>
            <a:off x="267581" y="2700258"/>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1937318"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dirty="0"/>
            </a:p>
          </p:txBody>
        </p:sp>
      </p:grpSp>
      <p:sp>
        <p:nvSpPr>
          <p:cNvPr id="11" name="object 11"/>
          <p:cNvSpPr txBox="1"/>
          <p:nvPr/>
        </p:nvSpPr>
        <p:spPr>
          <a:xfrm>
            <a:off x="1212750" y="3056620"/>
            <a:ext cx="4098925" cy="1413207"/>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3</a:t>
            </a:r>
            <a:endParaRPr sz="2100" dirty="0">
              <a:latin typeface="Trebuchet MS"/>
              <a:cs typeface="Trebuchet MS"/>
            </a:endParaRPr>
          </a:p>
          <a:p>
            <a:pPr marL="12700" marR="5080">
              <a:lnSpc>
                <a:spcPts val="2100"/>
              </a:lnSpc>
              <a:spcBef>
                <a:spcPts val="2100"/>
              </a:spcBef>
            </a:pPr>
            <a:r>
              <a:rPr lang="pl-PL" sz="2100" b="1" i="1" spc="10" dirty="0">
                <a:solidFill>
                  <a:srgbClr val="1D1D1B"/>
                </a:solidFill>
                <a:latin typeface="Trebuchet MS"/>
                <a:cs typeface="Trebuchet MS"/>
              </a:rPr>
              <a:t>Jak zacząć prowadzić biznes </a:t>
            </a:r>
            <a:br>
              <a:rPr lang="pl-PL" sz="2100" b="1" i="1" spc="10" dirty="0">
                <a:solidFill>
                  <a:srgbClr val="1D1D1B"/>
                </a:solidFill>
                <a:latin typeface="Trebuchet MS"/>
                <a:cs typeface="Trebuchet MS"/>
              </a:rPr>
            </a:br>
            <a:r>
              <a:rPr lang="pl-PL" sz="2100" b="1" i="1" spc="10" dirty="0">
                <a:solidFill>
                  <a:srgbClr val="1D1D1B"/>
                </a:solidFill>
                <a:latin typeface="Trebuchet MS"/>
                <a:cs typeface="Trebuchet MS"/>
              </a:rPr>
              <a:t>w kulturze ulicznej za pomocą telefonu</a:t>
            </a:r>
            <a:r>
              <a:rPr lang="pl-PL" sz="2100" b="1" i="1" spc="-50" dirty="0">
                <a:solidFill>
                  <a:srgbClr val="1D1D1B"/>
                </a:solidFill>
                <a:latin typeface="Trebuchet MS"/>
                <a:cs typeface="Trebuchet MS"/>
              </a:rPr>
              <a:t>?</a:t>
            </a:r>
            <a:endParaRPr lang="pl-PL" sz="2100" dirty="0">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95030" y="0"/>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3926070" y="5181510"/>
            <a:ext cx="72524" cy="155562"/>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2765081" y="5196522"/>
            <a:ext cx="74049" cy="155549"/>
          </a:xfrm>
          <a:prstGeom prst="rect">
            <a:avLst/>
          </a:prstGeom>
        </p:spPr>
      </p:pic>
      <p:pic>
        <p:nvPicPr>
          <p:cNvPr id="5" name="object 5"/>
          <p:cNvPicPr/>
          <p:nvPr/>
        </p:nvPicPr>
        <p:blipFill>
          <a:blip r:embed="rId4" cstate="screen">
            <a:extLst>
              <a:ext uri="{28A0092B-C50C-407E-A947-70E740481C1C}">
                <a14:useLocalDpi xmlns:a14="http://schemas.microsoft.com/office/drawing/2010/main"/>
              </a:ext>
            </a:extLst>
          </a:blip>
          <a:stretch>
            <a:fillRect/>
          </a:stretch>
        </p:blipFill>
        <p:spPr>
          <a:xfrm>
            <a:off x="3355466" y="7692517"/>
            <a:ext cx="119900" cy="79882"/>
          </a:xfrm>
          <a:prstGeom prst="rect">
            <a:avLst/>
          </a:prstGeom>
        </p:spPr>
      </p:pic>
      <p:grpSp>
        <p:nvGrpSpPr>
          <p:cNvPr id="6" name="object 6"/>
          <p:cNvGrpSpPr/>
          <p:nvPr/>
        </p:nvGrpSpPr>
        <p:grpSpPr>
          <a:xfrm>
            <a:off x="525468" y="4468293"/>
            <a:ext cx="3756025" cy="3304540"/>
            <a:chOff x="525468" y="4468293"/>
            <a:chExt cx="3756025" cy="3304540"/>
          </a:xfrm>
        </p:grpSpPr>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3763734" y="7683969"/>
              <a:ext cx="143027" cy="88430"/>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3441661" y="6528854"/>
              <a:ext cx="375411" cy="1184173"/>
            </a:xfrm>
            <a:prstGeom prst="rect">
              <a:avLst/>
            </a:prstGeom>
          </p:spPr>
        </p:pic>
        <p:pic>
          <p:nvPicPr>
            <p:cNvPr id="9" name="object 9"/>
            <p:cNvPicPr/>
            <p:nvPr/>
          </p:nvPicPr>
          <p:blipFill>
            <a:blip r:embed="rId7" cstate="screen">
              <a:extLst>
                <a:ext uri="{28A0092B-C50C-407E-A947-70E740481C1C}">
                  <a14:useLocalDpi xmlns:a14="http://schemas.microsoft.com/office/drawing/2010/main"/>
                </a:ext>
              </a:extLst>
            </a:blip>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12" name="object 12"/>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13" name="object 13"/>
            <p:cNvPicPr/>
            <p:nvPr/>
          </p:nvPicPr>
          <p:blipFill>
            <a:blip r:embed="rId8" cstate="screen">
              <a:extLst>
                <a:ext uri="{28A0092B-C50C-407E-A947-70E740481C1C}">
                  <a14:useLocalDpi xmlns:a14="http://schemas.microsoft.com/office/drawing/2010/main"/>
                </a:ext>
              </a:extLst>
            </a:blip>
            <a:stretch>
              <a:fillRect/>
            </a:stretch>
          </p:blipFill>
          <p:spPr>
            <a:xfrm>
              <a:off x="2900921" y="5722098"/>
              <a:ext cx="73475" cy="151003"/>
            </a:xfrm>
            <a:prstGeom prst="rect">
              <a:avLst/>
            </a:prstGeom>
          </p:spPr>
        </p:pic>
        <p:pic>
          <p:nvPicPr>
            <p:cNvPr id="14" name="object 14"/>
            <p:cNvPicPr/>
            <p:nvPr/>
          </p:nvPicPr>
          <p:blipFill>
            <a:blip r:embed="rId9" cstate="screen">
              <a:extLst>
                <a:ext uri="{28A0092B-C50C-407E-A947-70E740481C1C}">
                  <a14:useLocalDpi xmlns:a14="http://schemas.microsoft.com/office/drawing/2010/main"/>
                </a:ext>
              </a:extLst>
            </a:blip>
            <a:stretch>
              <a:fillRect/>
            </a:stretch>
          </p:blipFill>
          <p:spPr>
            <a:xfrm>
              <a:off x="2313692" y="6547345"/>
              <a:ext cx="317722" cy="1201321"/>
            </a:xfrm>
            <a:prstGeom prst="rect">
              <a:avLst/>
            </a:prstGeom>
          </p:spPr>
        </p:pic>
        <p:pic>
          <p:nvPicPr>
            <p:cNvPr id="15" name="object 15"/>
            <p:cNvPicPr/>
            <p:nvPr/>
          </p:nvPicPr>
          <p:blipFill>
            <a:blip r:embed="rId10" cstate="screen">
              <a:extLst>
                <a:ext uri="{28A0092B-C50C-407E-A947-70E740481C1C}">
                  <a14:useLocalDpi xmlns:a14="http://schemas.microsoft.com/office/drawing/2010/main"/>
                </a:ext>
              </a:extLst>
            </a:blip>
            <a:stretch>
              <a:fillRect/>
            </a:stretch>
          </p:blipFill>
          <p:spPr>
            <a:xfrm>
              <a:off x="1958083" y="6531229"/>
              <a:ext cx="552694" cy="1093529"/>
            </a:xfrm>
            <a:prstGeom prst="rect">
              <a:avLst/>
            </a:prstGeom>
          </p:spPr>
        </p:pic>
        <p:pic>
          <p:nvPicPr>
            <p:cNvPr id="16" name="object 16"/>
            <p:cNvPicPr/>
            <p:nvPr/>
          </p:nvPicPr>
          <p:blipFill>
            <a:blip r:embed="rId11" cstate="screen">
              <a:extLst>
                <a:ext uri="{28A0092B-C50C-407E-A947-70E740481C1C}">
                  <a14:useLocalDpi xmlns:a14="http://schemas.microsoft.com/office/drawing/2010/main"/>
                </a:ext>
              </a:extLst>
            </a:blip>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18" name="object 18"/>
            <p:cNvPicPr/>
            <p:nvPr/>
          </p:nvPicPr>
          <p:blipFill>
            <a:blip r:embed="rId12" cstate="screen">
              <a:extLst>
                <a:ext uri="{28A0092B-C50C-407E-A947-70E740481C1C}">
                  <a14:useLocalDpi xmlns:a14="http://schemas.microsoft.com/office/drawing/2010/main"/>
                </a:ext>
              </a:extLst>
            </a:blip>
            <a:stretch>
              <a:fillRect/>
            </a:stretch>
          </p:blipFill>
          <p:spPr>
            <a:xfrm>
              <a:off x="1655089" y="6270917"/>
              <a:ext cx="968870" cy="617042"/>
            </a:xfrm>
            <a:prstGeom prst="rect">
              <a:avLst/>
            </a:prstGeom>
          </p:spPr>
        </p:pic>
        <p:pic>
          <p:nvPicPr>
            <p:cNvPr id="19" name="object 19"/>
            <p:cNvPicPr/>
            <p:nvPr/>
          </p:nvPicPr>
          <p:blipFill>
            <a:blip r:embed="rId13" cstate="screen">
              <a:extLst>
                <a:ext uri="{28A0092B-C50C-407E-A947-70E740481C1C}">
                  <a14:useLocalDpi xmlns:a14="http://schemas.microsoft.com/office/drawing/2010/main"/>
                </a:ext>
              </a:extLst>
            </a:blip>
            <a:stretch>
              <a:fillRect/>
            </a:stretch>
          </p:blipFill>
          <p:spPr>
            <a:xfrm>
              <a:off x="2023799" y="5679935"/>
              <a:ext cx="28952" cy="58771"/>
            </a:xfrm>
            <a:prstGeom prst="rect">
              <a:avLst/>
            </a:prstGeom>
          </p:spPr>
        </p:pic>
        <p:pic>
          <p:nvPicPr>
            <p:cNvPr id="20" name="object 20"/>
            <p:cNvPicPr/>
            <p:nvPr/>
          </p:nvPicPr>
          <p:blipFill>
            <a:blip r:embed="rId14" cstate="screen">
              <a:extLst>
                <a:ext uri="{28A0092B-C50C-407E-A947-70E740481C1C}">
                  <a14:useLocalDpi xmlns:a14="http://schemas.microsoft.com/office/drawing/2010/main"/>
                </a:ext>
              </a:extLst>
            </a:blip>
            <a:stretch>
              <a:fillRect/>
            </a:stretch>
          </p:blipFill>
          <p:spPr>
            <a:xfrm>
              <a:off x="3058312" y="5442128"/>
              <a:ext cx="173609" cy="218846"/>
            </a:xfrm>
            <a:prstGeom prst="rect">
              <a:avLst/>
            </a:prstGeom>
          </p:spPr>
        </p:pic>
        <p:pic>
          <p:nvPicPr>
            <p:cNvPr id="21" name="object 21"/>
            <p:cNvPicPr/>
            <p:nvPr/>
          </p:nvPicPr>
          <p:blipFill>
            <a:blip r:embed="rId15" cstate="screen">
              <a:extLst>
                <a:ext uri="{28A0092B-C50C-407E-A947-70E740481C1C}">
                  <a14:useLocalDpi xmlns:a14="http://schemas.microsoft.com/office/drawing/2010/main"/>
                </a:ext>
              </a:extLst>
            </a:blip>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25" name="object 25"/>
            <p:cNvPicPr/>
            <p:nvPr/>
          </p:nvPicPr>
          <p:blipFill>
            <a:blip r:embed="rId16" cstate="screen">
              <a:extLst>
                <a:ext uri="{28A0092B-C50C-407E-A947-70E740481C1C}">
                  <a14:useLocalDpi xmlns:a14="http://schemas.microsoft.com/office/drawing/2010/main"/>
                </a:ext>
              </a:extLst>
            </a:blip>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27" name="object 27"/>
            <p:cNvPicPr/>
            <p:nvPr/>
          </p:nvPicPr>
          <p:blipFill>
            <a:blip r:embed="rId17" cstate="screen">
              <a:extLst>
                <a:ext uri="{28A0092B-C50C-407E-A947-70E740481C1C}">
                  <a14:useLocalDpi xmlns:a14="http://schemas.microsoft.com/office/drawing/2010/main"/>
                </a:ext>
              </a:extLst>
            </a:blip>
            <a:stretch>
              <a:fillRect/>
            </a:stretch>
          </p:blipFill>
          <p:spPr>
            <a:xfrm>
              <a:off x="2439834" y="5765177"/>
              <a:ext cx="262039" cy="198812"/>
            </a:xfrm>
            <a:prstGeom prst="rect">
              <a:avLst/>
            </a:prstGeom>
          </p:spPr>
        </p:pic>
        <p:pic>
          <p:nvPicPr>
            <p:cNvPr id="28" name="object 28"/>
            <p:cNvPicPr/>
            <p:nvPr/>
          </p:nvPicPr>
          <p:blipFill>
            <a:blip r:embed="rId18" cstate="screen">
              <a:extLst>
                <a:ext uri="{28A0092B-C50C-407E-A947-70E740481C1C}">
                  <a14:useLocalDpi xmlns:a14="http://schemas.microsoft.com/office/drawing/2010/main"/>
                </a:ext>
              </a:extLst>
            </a:blip>
            <a:stretch>
              <a:fillRect/>
            </a:stretch>
          </p:blipFill>
          <p:spPr>
            <a:xfrm>
              <a:off x="970443" y="6044590"/>
              <a:ext cx="477458" cy="596290"/>
            </a:xfrm>
            <a:prstGeom prst="rect">
              <a:avLst/>
            </a:prstGeom>
          </p:spPr>
        </p:pic>
        <p:pic>
          <p:nvPicPr>
            <p:cNvPr id="29" name="object 29"/>
            <p:cNvPicPr/>
            <p:nvPr/>
          </p:nvPicPr>
          <p:blipFill>
            <a:blip r:embed="rId19" cstate="screen">
              <a:extLst>
                <a:ext uri="{28A0092B-C50C-407E-A947-70E740481C1C}">
                  <a14:useLocalDpi xmlns:a14="http://schemas.microsoft.com/office/drawing/2010/main"/>
                </a:ext>
              </a:extLst>
            </a:blip>
            <a:stretch>
              <a:fillRect/>
            </a:stretch>
          </p:blipFill>
          <p:spPr>
            <a:xfrm>
              <a:off x="1639517" y="5565101"/>
              <a:ext cx="655006" cy="845248"/>
            </a:xfrm>
            <a:prstGeom prst="rect">
              <a:avLst/>
            </a:prstGeom>
          </p:spPr>
        </p:pic>
        <p:pic>
          <p:nvPicPr>
            <p:cNvPr id="30" name="object 30"/>
            <p:cNvPicPr/>
            <p:nvPr/>
          </p:nvPicPr>
          <p:blipFill>
            <a:blip r:embed="rId20" cstate="screen">
              <a:extLst>
                <a:ext uri="{28A0092B-C50C-407E-A947-70E740481C1C}">
                  <a14:useLocalDpi xmlns:a14="http://schemas.microsoft.com/office/drawing/2010/main"/>
                </a:ext>
              </a:extLst>
            </a:blip>
            <a:stretch>
              <a:fillRect/>
            </a:stretch>
          </p:blipFill>
          <p:spPr>
            <a:xfrm>
              <a:off x="2170366" y="7712405"/>
              <a:ext cx="99002" cy="59994"/>
            </a:xfrm>
            <a:prstGeom prst="rect">
              <a:avLst/>
            </a:prstGeom>
          </p:spPr>
        </p:pic>
        <p:pic>
          <p:nvPicPr>
            <p:cNvPr id="31" name="object 31"/>
            <p:cNvPicPr/>
            <p:nvPr/>
          </p:nvPicPr>
          <p:blipFill>
            <a:blip r:embed="rId21" cstate="screen">
              <a:extLst>
                <a:ext uri="{28A0092B-C50C-407E-A947-70E740481C1C}">
                  <a14:useLocalDpi xmlns:a14="http://schemas.microsoft.com/office/drawing/2010/main"/>
                </a:ext>
              </a:extLst>
            </a:blip>
            <a:stretch>
              <a:fillRect/>
            </a:stretch>
          </p:blipFill>
          <p:spPr>
            <a:xfrm>
              <a:off x="1331379" y="6652539"/>
              <a:ext cx="805510" cy="1119860"/>
            </a:xfrm>
            <a:prstGeom prst="rect">
              <a:avLst/>
            </a:prstGeom>
          </p:spPr>
        </p:pic>
        <p:pic>
          <p:nvPicPr>
            <p:cNvPr id="32" name="object 32"/>
            <p:cNvPicPr/>
            <p:nvPr/>
          </p:nvPicPr>
          <p:blipFill>
            <a:blip r:embed="rId22" cstate="screen">
              <a:extLst>
                <a:ext uri="{28A0092B-C50C-407E-A947-70E740481C1C}">
                  <a14:useLocalDpi xmlns:a14="http://schemas.microsoft.com/office/drawing/2010/main"/>
                </a:ext>
              </a:extLst>
            </a:blip>
            <a:stretch>
              <a:fillRect/>
            </a:stretch>
          </p:blipFill>
          <p:spPr>
            <a:xfrm>
              <a:off x="525468" y="5926848"/>
              <a:ext cx="1286392" cy="1772546"/>
            </a:xfrm>
            <a:prstGeom prst="rect">
              <a:avLst/>
            </a:prstGeom>
          </p:spPr>
        </p:pic>
        <p:pic>
          <p:nvPicPr>
            <p:cNvPr id="33" name="object 33"/>
            <p:cNvPicPr/>
            <p:nvPr/>
          </p:nvPicPr>
          <p:blipFill>
            <a:blip r:embed="rId23" cstate="screen">
              <a:extLst>
                <a:ext uri="{28A0092B-C50C-407E-A947-70E740481C1C}">
                  <a14:useLocalDpi xmlns:a14="http://schemas.microsoft.com/office/drawing/2010/main"/>
                </a:ext>
              </a:extLst>
            </a:blip>
            <a:stretch>
              <a:fillRect/>
            </a:stretch>
          </p:blipFill>
          <p:spPr>
            <a:xfrm>
              <a:off x="1482420" y="5815990"/>
              <a:ext cx="167128" cy="180909"/>
            </a:xfrm>
            <a:prstGeom prst="rect">
              <a:avLst/>
            </a:prstGeom>
          </p:spPr>
        </p:pic>
        <p:pic>
          <p:nvPicPr>
            <p:cNvPr id="34" name="object 34"/>
            <p:cNvPicPr/>
            <p:nvPr/>
          </p:nvPicPr>
          <p:blipFill>
            <a:blip r:embed="rId24" cstate="screen">
              <a:extLst>
                <a:ext uri="{28A0092B-C50C-407E-A947-70E740481C1C}">
                  <a14:useLocalDpi xmlns:a14="http://schemas.microsoft.com/office/drawing/2010/main"/>
                </a:ext>
              </a:extLst>
            </a:blip>
            <a:stretch>
              <a:fillRect/>
            </a:stretch>
          </p:blipFill>
          <p:spPr>
            <a:xfrm>
              <a:off x="972693" y="6277432"/>
              <a:ext cx="834004" cy="781924"/>
            </a:xfrm>
            <a:prstGeom prst="rect">
              <a:avLst/>
            </a:prstGeom>
          </p:spPr>
        </p:pic>
        <p:pic>
          <p:nvPicPr>
            <p:cNvPr id="35" name="object 35"/>
            <p:cNvPicPr/>
            <p:nvPr/>
          </p:nvPicPr>
          <p:blipFill>
            <a:blip r:embed="rId25" cstate="screen">
              <a:extLst>
                <a:ext uri="{28A0092B-C50C-407E-A947-70E740481C1C}">
                  <a14:useLocalDpi xmlns:a14="http://schemas.microsoft.com/office/drawing/2010/main"/>
                </a:ext>
              </a:extLst>
            </a:blip>
            <a:stretch>
              <a:fillRect/>
            </a:stretch>
          </p:blipFill>
          <p:spPr>
            <a:xfrm>
              <a:off x="1030846" y="6151880"/>
              <a:ext cx="103680" cy="110439"/>
            </a:xfrm>
            <a:prstGeom prst="rect">
              <a:avLst/>
            </a:prstGeom>
          </p:spPr>
        </p:pic>
        <p:pic>
          <p:nvPicPr>
            <p:cNvPr id="36" name="object 36"/>
            <p:cNvPicPr/>
            <p:nvPr/>
          </p:nvPicPr>
          <p:blipFill>
            <a:blip r:embed="rId26" cstate="screen">
              <a:extLst>
                <a:ext uri="{28A0092B-C50C-407E-A947-70E740481C1C}">
                  <a14:useLocalDpi xmlns:a14="http://schemas.microsoft.com/office/drawing/2010/main"/>
                </a:ext>
              </a:extLst>
            </a:blip>
            <a:stretch>
              <a:fillRect/>
            </a:stretch>
          </p:blipFill>
          <p:spPr>
            <a:xfrm>
              <a:off x="834174" y="6166167"/>
              <a:ext cx="1033017" cy="656323"/>
            </a:xfrm>
            <a:prstGeom prst="rect">
              <a:avLst/>
            </a:prstGeom>
          </p:spPr>
        </p:pic>
        <p:pic>
          <p:nvPicPr>
            <p:cNvPr id="37" name="object 37"/>
            <p:cNvPicPr/>
            <p:nvPr/>
          </p:nvPicPr>
          <p:blipFill>
            <a:blip r:embed="rId27" cstate="screen">
              <a:extLst>
                <a:ext uri="{28A0092B-C50C-407E-A947-70E740481C1C}">
                  <a14:useLocalDpi xmlns:a14="http://schemas.microsoft.com/office/drawing/2010/main"/>
                </a:ext>
              </a:extLst>
            </a:blip>
            <a:stretch>
              <a:fillRect/>
            </a:stretch>
          </p:blipFill>
          <p:spPr>
            <a:xfrm>
              <a:off x="965352" y="6151879"/>
              <a:ext cx="901839" cy="669366"/>
            </a:xfrm>
            <a:prstGeom prst="rect">
              <a:avLst/>
            </a:prstGeom>
          </p:spPr>
        </p:pic>
      </p:grpSp>
      <p:pic>
        <p:nvPicPr>
          <p:cNvPr id="38" name="object 38"/>
          <p:cNvPicPr/>
          <p:nvPr/>
        </p:nvPicPr>
        <p:blipFill>
          <a:blip r:embed="rId28" cstate="screen">
            <a:extLst>
              <a:ext uri="{28A0092B-C50C-407E-A947-70E740481C1C}">
                <a14:useLocalDpi xmlns:a14="http://schemas.microsoft.com/office/drawing/2010/main"/>
              </a:ext>
            </a:extLst>
          </a:blip>
          <a:stretch>
            <a:fillRect/>
          </a:stretch>
        </p:blipFill>
        <p:spPr>
          <a:xfrm>
            <a:off x="4523803" y="7707477"/>
            <a:ext cx="86055" cy="64922"/>
          </a:xfrm>
          <a:prstGeom prst="rect">
            <a:avLst/>
          </a:prstGeom>
        </p:spPr>
      </p:pic>
      <p:grpSp>
        <p:nvGrpSpPr>
          <p:cNvPr id="39" name="object 39"/>
          <p:cNvGrpSpPr/>
          <p:nvPr/>
        </p:nvGrpSpPr>
        <p:grpSpPr>
          <a:xfrm>
            <a:off x="3688359" y="5617413"/>
            <a:ext cx="1572260" cy="2155190"/>
            <a:chOff x="3688359" y="5617413"/>
            <a:chExt cx="1572260" cy="2155190"/>
          </a:xfrm>
        </p:grpSpPr>
        <p:pic>
          <p:nvPicPr>
            <p:cNvPr id="40" name="object 40"/>
            <p:cNvPicPr/>
            <p:nvPr/>
          </p:nvPicPr>
          <p:blipFill>
            <a:blip r:embed="rId29" cstate="screen">
              <a:extLst>
                <a:ext uri="{28A0092B-C50C-407E-A947-70E740481C1C}">
                  <a14:useLocalDpi xmlns:a14="http://schemas.microsoft.com/office/drawing/2010/main"/>
                </a:ext>
              </a:extLst>
            </a:blip>
            <a:stretch>
              <a:fillRect/>
            </a:stretch>
          </p:blipFill>
          <p:spPr>
            <a:xfrm>
              <a:off x="4060431" y="7648321"/>
              <a:ext cx="94208" cy="124079"/>
            </a:xfrm>
            <a:prstGeom prst="rect">
              <a:avLst/>
            </a:prstGeom>
          </p:spPr>
        </p:pic>
        <p:pic>
          <p:nvPicPr>
            <p:cNvPr id="41" name="object 41"/>
            <p:cNvPicPr/>
            <p:nvPr/>
          </p:nvPicPr>
          <p:blipFill>
            <a:blip r:embed="rId30" cstate="screen">
              <a:extLst>
                <a:ext uri="{28A0092B-C50C-407E-A947-70E740481C1C}">
                  <a14:useLocalDpi xmlns:a14="http://schemas.microsoft.com/office/drawing/2010/main"/>
                </a:ext>
              </a:extLst>
            </a:blip>
            <a:stretch>
              <a:fillRect/>
            </a:stretch>
          </p:blipFill>
          <p:spPr>
            <a:xfrm>
              <a:off x="3688359" y="5617413"/>
              <a:ext cx="1265072" cy="2115146"/>
            </a:xfrm>
            <a:prstGeom prst="rect">
              <a:avLst/>
            </a:prstGeom>
          </p:spPr>
        </p:pic>
        <p:pic>
          <p:nvPicPr>
            <p:cNvPr id="42" name="object 42"/>
            <p:cNvPicPr/>
            <p:nvPr/>
          </p:nvPicPr>
          <p:blipFill>
            <a:blip r:embed="rId31" cstate="screen">
              <a:extLst>
                <a:ext uri="{28A0092B-C50C-407E-A947-70E740481C1C}">
                  <a14:useLocalDpi xmlns:a14="http://schemas.microsoft.com/office/drawing/2010/main"/>
                </a:ext>
              </a:extLst>
            </a:blip>
            <a:stretch>
              <a:fillRect/>
            </a:stretch>
          </p:blipFill>
          <p:spPr>
            <a:xfrm>
              <a:off x="4089057" y="6059347"/>
              <a:ext cx="1171524" cy="718134"/>
            </a:xfrm>
            <a:prstGeom prst="rect">
              <a:avLst/>
            </a:prstGeom>
          </p:spPr>
        </p:pic>
        <p:pic>
          <p:nvPicPr>
            <p:cNvPr id="43" name="object 43"/>
            <p:cNvPicPr/>
            <p:nvPr/>
          </p:nvPicPr>
          <p:blipFill>
            <a:blip r:embed="rId32" cstate="screen">
              <a:extLst>
                <a:ext uri="{28A0092B-C50C-407E-A947-70E740481C1C}">
                  <a14:useLocalDpi xmlns:a14="http://schemas.microsoft.com/office/drawing/2010/main"/>
                </a:ext>
              </a:extLst>
            </a:blip>
            <a:stretch>
              <a:fillRect/>
            </a:stretch>
          </p:blipFill>
          <p:spPr>
            <a:xfrm>
              <a:off x="4234388" y="6053328"/>
              <a:ext cx="1026192" cy="722788"/>
            </a:xfrm>
            <a:prstGeom prst="rect">
              <a:avLst/>
            </a:prstGeom>
          </p:spPr>
        </p:pic>
      </p:grpSp>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3" cstate="screen">
              <a:extLst>
                <a:ext uri="{28A0092B-C50C-407E-A947-70E740481C1C}">
                  <a14:useLocalDpi xmlns:a14="http://schemas.microsoft.com/office/drawing/2010/main"/>
                </a:ext>
              </a:extLst>
            </a:blip>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47" name="object 47"/>
            <p:cNvPicPr/>
            <p:nvPr/>
          </p:nvPicPr>
          <p:blipFill>
            <a:blip r:embed="rId34" cstate="screen">
              <a:extLst>
                <a:ext uri="{28A0092B-C50C-407E-A947-70E740481C1C}">
                  <a14:useLocalDpi xmlns:a14="http://schemas.microsoft.com/office/drawing/2010/main"/>
                </a:ext>
              </a:extLst>
            </a:blip>
            <a:stretch>
              <a:fillRect/>
            </a:stretch>
          </p:blipFill>
          <p:spPr>
            <a:xfrm>
              <a:off x="2765513" y="7225842"/>
              <a:ext cx="418621" cy="546557"/>
            </a:xfrm>
            <a:prstGeom prst="rect">
              <a:avLst/>
            </a:prstGeom>
          </p:spPr>
        </p:pic>
      </p:grpSp>
      <p:sp>
        <p:nvSpPr>
          <p:cNvPr id="48" name="object 48"/>
          <p:cNvSpPr/>
          <p:nvPr/>
        </p:nvSpPr>
        <p:spPr>
          <a:xfrm>
            <a:off x="5274279" y="977524"/>
            <a:ext cx="4032250" cy="3015071"/>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lstStyle/>
          <a:p>
            <a:endParaRPr/>
          </a:p>
        </p:txBody>
      </p:sp>
      <p:sp>
        <p:nvSpPr>
          <p:cNvPr id="49" name="object 49"/>
          <p:cNvSpPr txBox="1"/>
          <p:nvPr/>
        </p:nvSpPr>
        <p:spPr>
          <a:xfrm>
            <a:off x="1219200" y="1645443"/>
            <a:ext cx="3688079" cy="2475037"/>
          </a:xfrm>
          <a:prstGeom prst="rect">
            <a:avLst/>
          </a:prstGeom>
        </p:spPr>
        <p:txBody>
          <a:bodyPr vert="horz" wrap="square" lIns="0" tIns="12700" rIns="0" bIns="0" rtlCol="0">
            <a:spAutoFit/>
          </a:bodyPr>
          <a:lstStyle/>
          <a:p>
            <a:pPr marL="12700">
              <a:lnSpc>
                <a:spcPct val="100000"/>
              </a:lnSpc>
              <a:spcBef>
                <a:spcPts val="100"/>
              </a:spcBef>
            </a:pPr>
            <a:r>
              <a:rPr lang="pl-PL" sz="2400" spc="150" dirty="0">
                <a:solidFill>
                  <a:srgbClr val="1D1D1B"/>
                </a:solidFill>
                <a:latin typeface="Trebuchet MS"/>
                <a:cs typeface="Trebuchet MS"/>
              </a:rPr>
              <a:t>Określ odbiorców docelowych</a:t>
            </a:r>
            <a:endParaRPr sz="2400" dirty="0">
              <a:latin typeface="Trebuchet MS"/>
              <a:cs typeface="Trebuchet MS"/>
            </a:endParaRPr>
          </a:p>
          <a:p>
            <a:pPr marL="12700" marR="36830">
              <a:lnSpc>
                <a:spcPct val="100000"/>
              </a:lnSpc>
              <a:spcBef>
                <a:spcPts val="1560"/>
              </a:spcBef>
            </a:pPr>
            <a:r>
              <a:rPr lang="pl-PL" sz="1800" spc="130" dirty="0">
                <a:solidFill>
                  <a:srgbClr val="1D1D1B"/>
                </a:solidFill>
                <a:latin typeface="Trebuchet MS"/>
                <a:cs typeface="Trebuchet MS"/>
              </a:rPr>
              <a:t>Jacy są twoi odbiorcy docelowi</a:t>
            </a:r>
            <a:endParaRPr lang="pt-PT" sz="1800" spc="130" dirty="0">
              <a:solidFill>
                <a:srgbClr val="1D1D1B"/>
              </a:solidFill>
              <a:latin typeface="Trebuchet MS"/>
              <a:cs typeface="Trebuchet MS"/>
            </a:endParaRPr>
          </a:p>
          <a:p>
            <a:pPr marL="12700" marR="36830">
              <a:lnSpc>
                <a:spcPct val="100000"/>
              </a:lnSpc>
              <a:spcBef>
                <a:spcPts val="1560"/>
              </a:spcBef>
            </a:pPr>
            <a:r>
              <a:rPr lang="pl-PL" spc="130" dirty="0">
                <a:solidFill>
                  <a:srgbClr val="1D1D1B"/>
                </a:solidFill>
                <a:latin typeface="Trebuchet MS"/>
                <a:cs typeface="Trebuchet MS"/>
              </a:rPr>
              <a:t>Jakie mają ambicje oraz cele</a:t>
            </a:r>
            <a:endParaRPr lang="pt-PT" spc="130" dirty="0">
              <a:solidFill>
                <a:srgbClr val="1D1D1B"/>
              </a:solidFill>
              <a:latin typeface="Trebuchet MS"/>
              <a:cs typeface="Trebuchet MS"/>
            </a:endParaRPr>
          </a:p>
          <a:p>
            <a:pPr marL="12700" marR="36830">
              <a:lnSpc>
                <a:spcPct val="100000"/>
              </a:lnSpc>
              <a:spcBef>
                <a:spcPts val="1560"/>
              </a:spcBef>
            </a:pPr>
            <a:r>
              <a:rPr lang="pl-PL" sz="1800" spc="130" dirty="0">
                <a:solidFill>
                  <a:srgbClr val="1D1D1B"/>
                </a:solidFill>
                <a:latin typeface="Trebuchet MS"/>
                <a:cs typeface="Trebuchet MS"/>
              </a:rPr>
              <a:t>Potrzeby i </a:t>
            </a:r>
            <a:r>
              <a:rPr lang="pl-PL" spc="130" dirty="0">
                <a:solidFill>
                  <a:srgbClr val="1D1D1B"/>
                </a:solidFill>
                <a:latin typeface="Trebuchet MS"/>
                <a:cs typeface="Trebuchet MS"/>
              </a:rPr>
              <a:t>problemy</a:t>
            </a:r>
            <a:endParaRPr sz="1800" dirty="0">
              <a:latin typeface="Trebuchet MS"/>
              <a:cs typeface="Trebuchet MS"/>
            </a:endParaRPr>
          </a:p>
        </p:txBody>
      </p:sp>
      <p:sp>
        <p:nvSpPr>
          <p:cNvPr id="51" name="object 51"/>
          <p:cNvSpPr txBox="1"/>
          <p:nvPr/>
        </p:nvSpPr>
        <p:spPr>
          <a:xfrm>
            <a:off x="5791200" y="1080828"/>
            <a:ext cx="3181985" cy="2808461"/>
          </a:xfrm>
          <a:prstGeom prst="rect">
            <a:avLst/>
          </a:prstGeom>
        </p:spPr>
        <p:txBody>
          <a:bodyPr vert="horz" wrap="square" lIns="0" tIns="12700" rIns="0" bIns="0" rtlCol="0">
            <a:spAutoFit/>
          </a:bodyPr>
          <a:lstStyle/>
          <a:p>
            <a:pPr marL="12700" marR="5080">
              <a:lnSpc>
                <a:spcPct val="100000"/>
              </a:lnSpc>
              <a:spcBef>
                <a:spcPts val="100"/>
              </a:spcBef>
            </a:pPr>
            <a:r>
              <a:rPr lang="pl-PL" spc="-70" dirty="0">
                <a:solidFill>
                  <a:srgbClr val="FFFFFF"/>
                </a:solidFill>
                <a:latin typeface="Trebuchet MS"/>
                <a:cs typeface="Trebuchet MS"/>
              </a:rPr>
              <a:t>Użyj narzędzi takich jak Mapa Empatii i </a:t>
            </a:r>
            <a:r>
              <a:rPr lang="pl-PL" spc="-70" dirty="0" err="1">
                <a:solidFill>
                  <a:srgbClr val="FFFFFF"/>
                </a:solidFill>
                <a:latin typeface="Trebuchet MS"/>
                <a:cs typeface="Trebuchet MS"/>
              </a:rPr>
              <a:t>Brainstoming</a:t>
            </a:r>
            <a:r>
              <a:rPr lang="pl-PL" spc="-70" dirty="0">
                <a:solidFill>
                  <a:srgbClr val="FFFFFF"/>
                </a:solidFill>
                <a:latin typeface="Trebuchet MS"/>
                <a:cs typeface="Trebuchet MS"/>
              </a:rPr>
              <a:t>, aby zwizualizować te pytania. Przeprowadź wywiady, aby zebrać informacje o klientach.</a:t>
            </a:r>
            <a:endParaRPr lang="pt-PT" spc="-70" dirty="0">
              <a:solidFill>
                <a:srgbClr val="FFFFFF"/>
              </a:solidFill>
              <a:latin typeface="Trebuchet MS"/>
              <a:cs typeface="Trebuchet MS"/>
            </a:endParaRPr>
          </a:p>
          <a:p>
            <a:pPr marL="12700" marR="5080">
              <a:lnSpc>
                <a:spcPct val="100000"/>
              </a:lnSpc>
              <a:spcBef>
                <a:spcPts val="100"/>
              </a:spcBef>
            </a:pPr>
            <a:endParaRPr lang="pt-PT" sz="1800" spc="-70" dirty="0">
              <a:solidFill>
                <a:srgbClr val="FFFFFF"/>
              </a:solidFill>
              <a:latin typeface="Trebuchet MS"/>
              <a:cs typeface="Trebuchet MS"/>
            </a:endParaRPr>
          </a:p>
          <a:p>
            <a:pPr marL="12700" marR="5080">
              <a:lnSpc>
                <a:spcPct val="100000"/>
              </a:lnSpc>
              <a:spcBef>
                <a:spcPts val="100"/>
              </a:spcBef>
            </a:pPr>
            <a:r>
              <a:rPr lang="pl-PL" spc="-70" dirty="0">
                <a:solidFill>
                  <a:srgbClr val="FFFFFF"/>
                </a:solidFill>
                <a:latin typeface="Trebuchet MS"/>
                <a:cs typeface="Trebuchet MS"/>
              </a:rPr>
              <a:t>Ważne jest, aby zebrać tyle informacji, ile się tylko da, </a:t>
            </a:r>
            <a:br>
              <a:rPr lang="pl-PL" spc="-70" dirty="0">
                <a:solidFill>
                  <a:srgbClr val="FFFFFF"/>
                </a:solidFill>
                <a:latin typeface="Trebuchet MS"/>
                <a:cs typeface="Trebuchet MS"/>
              </a:rPr>
            </a:br>
            <a:r>
              <a:rPr lang="pl-PL" spc="-70" dirty="0">
                <a:solidFill>
                  <a:srgbClr val="FFFFFF"/>
                </a:solidFill>
                <a:latin typeface="Trebuchet MS"/>
                <a:cs typeface="Trebuchet MS"/>
              </a:rPr>
              <a:t>a także żeby odpowiednio te informacje posegregować</a:t>
            </a:r>
            <a:endParaRPr sz="1800" dirty="0">
              <a:latin typeface="Trebuchet MS"/>
              <a:cs typeface="Trebuchet MS"/>
            </a:endParaRPr>
          </a:p>
        </p:txBody>
      </p:sp>
      <p:sp>
        <p:nvSpPr>
          <p:cNvPr id="53" name="object 53"/>
          <p:cNvSpPr/>
          <p:nvPr/>
        </p:nvSpPr>
        <p:spPr>
          <a:xfrm>
            <a:off x="1231902" y="977524"/>
            <a:ext cx="1713532"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54" name="object 54"/>
          <p:cNvSpPr txBox="1"/>
          <p:nvPr/>
        </p:nvSpPr>
        <p:spPr>
          <a:xfrm>
            <a:off x="1473200" y="1019757"/>
            <a:ext cx="1813560" cy="299720"/>
          </a:xfrm>
          <a:prstGeom prst="rect">
            <a:avLst/>
          </a:prstGeom>
        </p:spPr>
        <p:txBody>
          <a:bodyPr vert="horz" wrap="square" lIns="0" tIns="12700" rIns="0" bIns="0" rtlCol="0">
            <a:spAutoFit/>
          </a:bodyPr>
          <a:lstStyle/>
          <a:p>
            <a:pPr marL="12700">
              <a:lnSpc>
                <a:spcPct val="100000"/>
              </a:lnSpc>
              <a:spcBef>
                <a:spcPts val="100"/>
              </a:spcBef>
            </a:pPr>
            <a:r>
              <a:rPr lang="pl-PL" b="1" spc="-30" dirty="0">
                <a:solidFill>
                  <a:srgbClr val="FFFFFF"/>
                </a:solidFill>
                <a:latin typeface="Trebuchet MS"/>
                <a:cs typeface="Trebuchet MS"/>
              </a:rPr>
              <a:t>Aktywność</a:t>
            </a:r>
            <a:r>
              <a:rPr lang="pt-PT" b="1" spc="-30" dirty="0">
                <a:solidFill>
                  <a:srgbClr val="FFFFFF"/>
                </a:solidFill>
                <a:latin typeface="Trebuchet MS"/>
                <a:cs typeface="Trebuchet MS"/>
              </a:rPr>
              <a:t> 1</a:t>
            </a:r>
            <a:endParaRPr sz="1800" dirty="0">
              <a:latin typeface="Trebuchet MS"/>
              <a:cs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399" cy="4671416"/>
            <a:chOff x="0" y="3101108"/>
            <a:chExt cx="10058399" cy="4671416"/>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860994" y="3140214"/>
              <a:ext cx="7197405" cy="4632185"/>
            </a:xfrm>
            <a:prstGeom prst="rect">
              <a:avLst/>
            </a:prstGeom>
          </p:spPr>
        </p:pic>
        <p:sp>
          <p:nvSpPr>
            <p:cNvPr id="7" name="object 7"/>
            <p:cNvSpPr/>
            <p:nvPr/>
          </p:nvSpPr>
          <p:spPr>
            <a:xfrm>
              <a:off x="1133783" y="3101108"/>
              <a:ext cx="2523818"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5595"/>
          </a:xfrm>
          <a:prstGeom prst="rect">
            <a:avLst/>
          </a:prstGeom>
        </p:spPr>
        <p:txBody>
          <a:bodyPr vert="horz" wrap="square" lIns="0" tIns="165100" rIns="0" bIns="0" rtlCol="0">
            <a:spAutoFit/>
          </a:bodyPr>
          <a:lstStyle/>
          <a:p>
            <a:pPr marL="12700" marR="5080">
              <a:lnSpc>
                <a:spcPts val="6000"/>
              </a:lnSpc>
              <a:spcBef>
                <a:spcPts val="1300"/>
              </a:spcBef>
            </a:pPr>
            <a:r>
              <a:rPr lang="pl-PL" sz="6000" b="0" spc="375" dirty="0">
                <a:solidFill>
                  <a:srgbClr val="1D1D1B"/>
                </a:solidFill>
                <a:latin typeface="Trebuchet MS"/>
                <a:cs typeface="Trebuchet MS"/>
              </a:rPr>
              <a:t>Ćwiczenie</a:t>
            </a:r>
            <a:br>
              <a:rPr lang="pl-PL" sz="6000" b="0" spc="375" dirty="0">
                <a:solidFill>
                  <a:srgbClr val="1D1D1B"/>
                </a:solidFill>
                <a:latin typeface="Trebuchet MS"/>
                <a:cs typeface="Trebuchet MS"/>
              </a:rPr>
            </a:br>
            <a:r>
              <a:rPr lang="pl-PL" sz="6000" b="0" spc="375" dirty="0">
                <a:solidFill>
                  <a:srgbClr val="1D1D1B"/>
                </a:solidFill>
                <a:latin typeface="Trebuchet MS"/>
                <a:cs typeface="Trebuchet MS"/>
              </a:rPr>
              <a:t>Samoocena</a:t>
            </a:r>
            <a:endParaRPr sz="6000" dirty="0">
              <a:latin typeface="Trebuchet MS"/>
              <a:cs typeface="Trebuchet MS"/>
            </a:endParaRPr>
          </a:p>
        </p:txBody>
      </p:sp>
      <p:sp>
        <p:nvSpPr>
          <p:cNvPr id="9" name="object 9"/>
          <p:cNvSpPr txBox="1"/>
          <p:nvPr/>
        </p:nvSpPr>
        <p:spPr>
          <a:xfrm>
            <a:off x="1133783" y="3124200"/>
            <a:ext cx="4098925" cy="1413207"/>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3</a:t>
            </a:r>
            <a:endParaRPr sz="2100" dirty="0">
              <a:latin typeface="Trebuchet MS"/>
              <a:cs typeface="Trebuchet MS"/>
            </a:endParaRPr>
          </a:p>
          <a:p>
            <a:pPr marL="12700" marR="5080">
              <a:lnSpc>
                <a:spcPts val="2100"/>
              </a:lnSpc>
              <a:spcBef>
                <a:spcPts val="2100"/>
              </a:spcBef>
            </a:pPr>
            <a:r>
              <a:rPr lang="pl-PL" sz="2100" b="1" i="1" spc="10" dirty="0">
                <a:solidFill>
                  <a:srgbClr val="1D1D1B"/>
                </a:solidFill>
                <a:latin typeface="Trebuchet MS"/>
                <a:cs typeface="Trebuchet MS"/>
              </a:rPr>
              <a:t>Jak zacząć prowadzić biznes </a:t>
            </a:r>
            <a:br>
              <a:rPr lang="pl-PL" sz="2100" b="1" i="1" spc="10" dirty="0">
                <a:solidFill>
                  <a:srgbClr val="1D1D1B"/>
                </a:solidFill>
                <a:latin typeface="Trebuchet MS"/>
                <a:cs typeface="Trebuchet MS"/>
              </a:rPr>
            </a:br>
            <a:r>
              <a:rPr lang="pl-PL" sz="2100" b="1" i="1" spc="10" dirty="0">
                <a:solidFill>
                  <a:srgbClr val="1D1D1B"/>
                </a:solidFill>
                <a:latin typeface="Trebuchet MS"/>
                <a:cs typeface="Trebuchet MS"/>
              </a:rPr>
              <a:t>w kulturze ulicznej za pomocą telefonu</a:t>
            </a:r>
            <a:r>
              <a:rPr lang="pl-PL" sz="2100" b="1" i="1" spc="-50" dirty="0">
                <a:solidFill>
                  <a:srgbClr val="1D1D1B"/>
                </a:solidFill>
                <a:latin typeface="Trebuchet MS"/>
                <a:cs typeface="Trebuchet MS"/>
              </a:rPr>
              <a:t>?</a:t>
            </a:r>
            <a:endParaRPr lang="pl-PL" sz="2100" dirty="0">
              <a:latin typeface="Trebuchet MS"/>
              <a:cs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7019111" y="5866447"/>
              <a:ext cx="1503172" cy="1424305"/>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5785983" y="1130317"/>
              <a:ext cx="3983688" cy="5063960"/>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screen">
              <a:extLst>
                <a:ext uri="{28A0092B-C50C-407E-A947-70E740481C1C}">
                  <a14:useLocalDpi xmlns:a14="http://schemas.microsoft.com/office/drawing/2010/main"/>
                </a:ext>
              </a:extLst>
            </a:blip>
            <a:stretch>
              <a:fillRect/>
            </a:stretch>
          </p:blipFill>
          <p:spPr>
            <a:xfrm>
              <a:off x="7750010" y="1784908"/>
              <a:ext cx="926795" cy="926261"/>
            </a:xfrm>
            <a:prstGeom prst="rect">
              <a:avLst/>
            </a:prstGeom>
          </p:spPr>
        </p:pic>
        <p:pic>
          <p:nvPicPr>
            <p:cNvPr id="9" name="object 9"/>
            <p:cNvPicPr/>
            <p:nvPr/>
          </p:nvPicPr>
          <p:blipFill>
            <a:blip r:embed="rId6" cstate="screen">
              <a:extLst>
                <a:ext uri="{28A0092B-C50C-407E-A947-70E740481C1C}">
                  <a14:useLocalDpi xmlns:a14="http://schemas.microsoft.com/office/drawing/2010/main"/>
                </a:ext>
              </a:extLst>
            </a:blip>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screen">
              <a:extLst>
                <a:ext uri="{28A0092B-C50C-407E-A947-70E740481C1C}">
                  <a14:useLocalDpi xmlns:a14="http://schemas.microsoft.com/office/drawing/2010/main"/>
                </a:ext>
              </a:extLst>
            </a:blip>
            <a:stretch>
              <a:fillRect/>
            </a:stretch>
          </p:blipFill>
          <p:spPr>
            <a:xfrm>
              <a:off x="9217787" y="2696718"/>
              <a:ext cx="485660" cy="715777"/>
            </a:xfrm>
            <a:prstGeom prst="rect">
              <a:avLst/>
            </a:prstGeom>
          </p:spPr>
        </p:pic>
        <p:pic>
          <p:nvPicPr>
            <p:cNvPr id="12" name="object 12"/>
            <p:cNvPicPr/>
            <p:nvPr/>
          </p:nvPicPr>
          <p:blipFill>
            <a:blip r:embed="rId8" cstate="screen">
              <a:extLst>
                <a:ext uri="{28A0092B-C50C-407E-A947-70E740481C1C}">
                  <a14:useLocalDpi xmlns:a14="http://schemas.microsoft.com/office/drawing/2010/main"/>
                </a:ext>
              </a:extLst>
            </a:blip>
            <a:stretch>
              <a:fillRect/>
            </a:stretch>
          </p:blipFill>
          <p:spPr>
            <a:xfrm>
              <a:off x="8735466" y="2453169"/>
              <a:ext cx="715187" cy="1284505"/>
            </a:xfrm>
            <a:prstGeom prst="rect">
              <a:avLst/>
            </a:prstGeom>
          </p:spPr>
        </p:pic>
        <p:pic>
          <p:nvPicPr>
            <p:cNvPr id="13" name="object 13"/>
            <p:cNvPicPr/>
            <p:nvPr/>
          </p:nvPicPr>
          <p:blipFill>
            <a:blip r:embed="rId9" cstate="screen">
              <a:extLst>
                <a:ext uri="{28A0092B-C50C-407E-A947-70E740481C1C}">
                  <a14:useLocalDpi xmlns:a14="http://schemas.microsoft.com/office/drawing/2010/main"/>
                </a:ext>
              </a:extLst>
            </a:blip>
            <a:stretch>
              <a:fillRect/>
            </a:stretch>
          </p:blipFill>
          <p:spPr>
            <a:xfrm>
              <a:off x="9097954" y="3679469"/>
              <a:ext cx="554769" cy="852190"/>
            </a:xfrm>
            <a:prstGeom prst="rect">
              <a:avLst/>
            </a:prstGeom>
          </p:spPr>
        </p:pic>
        <p:pic>
          <p:nvPicPr>
            <p:cNvPr id="14" name="object 14"/>
            <p:cNvPicPr/>
            <p:nvPr/>
          </p:nvPicPr>
          <p:blipFill>
            <a:blip r:embed="rId10" cstate="screen">
              <a:extLst>
                <a:ext uri="{28A0092B-C50C-407E-A947-70E740481C1C}">
                  <a14:useLocalDpi xmlns:a14="http://schemas.microsoft.com/office/drawing/2010/main"/>
                </a:ext>
              </a:extLst>
            </a:blip>
            <a:stretch>
              <a:fillRect/>
            </a:stretch>
          </p:blipFill>
          <p:spPr>
            <a:xfrm>
              <a:off x="9143859" y="4445330"/>
              <a:ext cx="255554" cy="3327070"/>
            </a:xfrm>
            <a:prstGeom prst="rect">
              <a:avLst/>
            </a:prstGeom>
          </p:spPr>
        </p:pic>
        <p:pic>
          <p:nvPicPr>
            <p:cNvPr id="15" name="object 15"/>
            <p:cNvPicPr/>
            <p:nvPr/>
          </p:nvPicPr>
          <p:blipFill>
            <a:blip r:embed="rId11" cstate="screen">
              <a:extLst>
                <a:ext uri="{28A0092B-C50C-407E-A947-70E740481C1C}">
                  <a14:useLocalDpi xmlns:a14="http://schemas.microsoft.com/office/drawing/2010/main"/>
                </a:ext>
              </a:extLst>
            </a:blip>
            <a:stretch>
              <a:fillRect/>
            </a:stretch>
          </p:blipFill>
          <p:spPr>
            <a:xfrm>
              <a:off x="9511638" y="4449927"/>
              <a:ext cx="546761" cy="3322472"/>
            </a:xfrm>
            <a:prstGeom prst="rect">
              <a:avLst/>
            </a:prstGeom>
          </p:spPr>
        </p:pic>
        <p:pic>
          <p:nvPicPr>
            <p:cNvPr id="16" name="object 16"/>
            <p:cNvPicPr/>
            <p:nvPr/>
          </p:nvPicPr>
          <p:blipFill>
            <a:blip r:embed="rId12" cstate="screen">
              <a:extLst>
                <a:ext uri="{28A0092B-C50C-407E-A947-70E740481C1C}">
                  <a14:useLocalDpi xmlns:a14="http://schemas.microsoft.com/office/drawing/2010/main"/>
                </a:ext>
              </a:extLst>
            </a:blip>
            <a:stretch>
              <a:fillRect/>
            </a:stretch>
          </p:blipFill>
          <p:spPr>
            <a:xfrm>
              <a:off x="9080406" y="2584221"/>
              <a:ext cx="311496" cy="349907"/>
            </a:xfrm>
            <a:prstGeom prst="rect">
              <a:avLst/>
            </a:prstGeom>
          </p:spPr>
        </p:pic>
        <p:pic>
          <p:nvPicPr>
            <p:cNvPr id="17" name="object 17"/>
            <p:cNvPicPr/>
            <p:nvPr/>
          </p:nvPicPr>
          <p:blipFill>
            <a:blip r:embed="rId13" cstate="screen">
              <a:extLst>
                <a:ext uri="{28A0092B-C50C-407E-A947-70E740481C1C}">
                  <a14:useLocalDpi xmlns:a14="http://schemas.microsoft.com/office/drawing/2010/main"/>
                </a:ext>
              </a:extLst>
            </a:blip>
            <a:stretch>
              <a:fillRect/>
            </a:stretch>
          </p:blipFill>
          <p:spPr>
            <a:xfrm>
              <a:off x="9266542" y="2793949"/>
              <a:ext cx="66374" cy="82956"/>
            </a:xfrm>
            <a:prstGeom prst="rect">
              <a:avLst/>
            </a:prstGeom>
          </p:spPr>
        </p:pic>
        <p:pic>
          <p:nvPicPr>
            <p:cNvPr id="18" name="object 18"/>
            <p:cNvPicPr/>
            <p:nvPr/>
          </p:nvPicPr>
          <p:blipFill>
            <a:blip r:embed="rId14" cstate="screen">
              <a:extLst>
                <a:ext uri="{28A0092B-C50C-407E-A947-70E740481C1C}">
                  <a14:useLocalDpi xmlns:a14="http://schemas.microsoft.com/office/drawing/2010/main"/>
                </a:ext>
              </a:extLst>
            </a:blip>
            <a:stretch>
              <a:fillRect/>
            </a:stretch>
          </p:blipFill>
          <p:spPr>
            <a:xfrm>
              <a:off x="8665486" y="2344267"/>
              <a:ext cx="137632" cy="201950"/>
            </a:xfrm>
            <a:prstGeom prst="rect">
              <a:avLst/>
            </a:prstGeom>
          </p:spPr>
        </p:pic>
        <p:pic>
          <p:nvPicPr>
            <p:cNvPr id="19" name="object 19"/>
            <p:cNvPicPr/>
            <p:nvPr/>
          </p:nvPicPr>
          <p:blipFill>
            <a:blip r:embed="rId15" cstate="screen">
              <a:extLst>
                <a:ext uri="{28A0092B-C50C-407E-A947-70E740481C1C}">
                  <a14:useLocalDpi xmlns:a14="http://schemas.microsoft.com/office/drawing/2010/main"/>
                </a:ext>
              </a:extLst>
            </a:blip>
            <a:stretch>
              <a:fillRect/>
            </a:stretch>
          </p:blipFill>
          <p:spPr>
            <a:xfrm>
              <a:off x="8600008" y="3088830"/>
              <a:ext cx="884084" cy="443672"/>
            </a:xfrm>
            <a:prstGeom prst="rect">
              <a:avLst/>
            </a:prstGeom>
          </p:spPr>
        </p:pic>
        <p:pic>
          <p:nvPicPr>
            <p:cNvPr id="20" name="object 20"/>
            <p:cNvPicPr/>
            <p:nvPr/>
          </p:nvPicPr>
          <p:blipFill>
            <a:blip r:embed="rId16" cstate="screen">
              <a:extLst>
                <a:ext uri="{28A0092B-C50C-407E-A947-70E740481C1C}">
                  <a14:useLocalDpi xmlns:a14="http://schemas.microsoft.com/office/drawing/2010/main"/>
                </a:ext>
              </a:extLst>
            </a:blip>
            <a:stretch>
              <a:fillRect/>
            </a:stretch>
          </p:blipFill>
          <p:spPr>
            <a:xfrm>
              <a:off x="9104324" y="5355412"/>
              <a:ext cx="954075" cy="1670634"/>
            </a:xfrm>
            <a:prstGeom prst="rect">
              <a:avLst/>
            </a:prstGeom>
          </p:spPr>
        </p:pic>
        <p:pic>
          <p:nvPicPr>
            <p:cNvPr id="21" name="object 21"/>
            <p:cNvPicPr/>
            <p:nvPr/>
          </p:nvPicPr>
          <p:blipFill>
            <a:blip r:embed="rId17" cstate="screen">
              <a:extLst>
                <a:ext uri="{28A0092B-C50C-407E-A947-70E740481C1C}">
                  <a14:useLocalDpi xmlns:a14="http://schemas.microsoft.com/office/drawing/2010/main"/>
                </a:ext>
              </a:extLst>
            </a:blip>
            <a:stretch>
              <a:fillRect/>
            </a:stretch>
          </p:blipFill>
          <p:spPr>
            <a:xfrm>
              <a:off x="6375234" y="4890617"/>
              <a:ext cx="47231" cy="2881782"/>
            </a:xfrm>
            <a:prstGeom prst="rect">
              <a:avLst/>
            </a:prstGeom>
          </p:spPr>
        </p:pic>
        <p:pic>
          <p:nvPicPr>
            <p:cNvPr id="22" name="object 22"/>
            <p:cNvPicPr/>
            <p:nvPr/>
          </p:nvPicPr>
          <p:blipFill>
            <a:blip r:embed="rId18" cstate="screen">
              <a:extLst>
                <a:ext uri="{28A0092B-C50C-407E-A947-70E740481C1C}">
                  <a14:useLocalDpi xmlns:a14="http://schemas.microsoft.com/office/drawing/2010/main"/>
                </a:ext>
              </a:extLst>
            </a:blip>
            <a:stretch>
              <a:fillRect/>
            </a:stretch>
          </p:blipFill>
          <p:spPr>
            <a:xfrm>
              <a:off x="4399051" y="4890617"/>
              <a:ext cx="1542389" cy="2881782"/>
            </a:xfrm>
            <a:prstGeom prst="rect">
              <a:avLst/>
            </a:prstGeom>
          </p:spPr>
        </p:pic>
        <p:pic>
          <p:nvPicPr>
            <p:cNvPr id="23" name="object 23"/>
            <p:cNvPicPr/>
            <p:nvPr/>
          </p:nvPicPr>
          <p:blipFill>
            <a:blip r:embed="rId19" cstate="screen">
              <a:extLst>
                <a:ext uri="{28A0092B-C50C-407E-A947-70E740481C1C}">
                  <a14:useLocalDpi xmlns:a14="http://schemas.microsoft.com/office/drawing/2010/main"/>
                </a:ext>
              </a:extLst>
            </a:blip>
            <a:stretch>
              <a:fillRect/>
            </a:stretch>
          </p:blipFill>
          <p:spPr>
            <a:xfrm>
              <a:off x="4862804" y="4879416"/>
              <a:ext cx="1556698" cy="2892983"/>
            </a:xfrm>
            <a:prstGeom prst="rect">
              <a:avLst/>
            </a:prstGeom>
          </p:spPr>
        </p:pic>
        <p:pic>
          <p:nvPicPr>
            <p:cNvPr id="24" name="object 24"/>
            <p:cNvPicPr/>
            <p:nvPr/>
          </p:nvPicPr>
          <p:blipFill>
            <a:blip r:embed="rId20" cstate="screen">
              <a:extLst>
                <a:ext uri="{28A0092B-C50C-407E-A947-70E740481C1C}">
                  <a14:useLocalDpi xmlns:a14="http://schemas.microsoft.com/office/drawing/2010/main"/>
                </a:ext>
              </a:extLst>
            </a:blip>
            <a:stretch>
              <a:fillRect/>
            </a:stretch>
          </p:blipFill>
          <p:spPr>
            <a:xfrm>
              <a:off x="5445953" y="5881598"/>
              <a:ext cx="254286" cy="277825"/>
            </a:xfrm>
            <a:prstGeom prst="rect">
              <a:avLst/>
            </a:prstGeom>
          </p:spPr>
        </p:pic>
        <p:pic>
          <p:nvPicPr>
            <p:cNvPr id="25" name="object 25"/>
            <p:cNvPicPr/>
            <p:nvPr/>
          </p:nvPicPr>
          <p:blipFill>
            <a:blip r:embed="rId21" cstate="screen">
              <a:extLst>
                <a:ext uri="{28A0092B-C50C-407E-A947-70E740481C1C}">
                  <a14:useLocalDpi xmlns:a14="http://schemas.microsoft.com/office/drawing/2010/main"/>
                </a:ext>
              </a:extLst>
            </a:blip>
            <a:stretch>
              <a:fillRect/>
            </a:stretch>
          </p:blipFill>
          <p:spPr>
            <a:xfrm>
              <a:off x="5091429" y="4501489"/>
              <a:ext cx="1118108" cy="1874736"/>
            </a:xfrm>
            <a:prstGeom prst="rect">
              <a:avLst/>
            </a:prstGeom>
          </p:spPr>
        </p:pic>
        <p:pic>
          <p:nvPicPr>
            <p:cNvPr id="26" name="object 26"/>
            <p:cNvPicPr/>
            <p:nvPr/>
          </p:nvPicPr>
          <p:blipFill>
            <a:blip r:embed="rId22" cstate="screen">
              <a:extLst>
                <a:ext uri="{28A0092B-C50C-407E-A947-70E740481C1C}">
                  <a14:useLocalDpi xmlns:a14="http://schemas.microsoft.com/office/drawing/2010/main"/>
                </a:ext>
              </a:extLst>
            </a:blip>
            <a:stretch>
              <a:fillRect/>
            </a:stretch>
          </p:blipFill>
          <p:spPr>
            <a:xfrm>
              <a:off x="6543344" y="3966959"/>
              <a:ext cx="376313" cy="131711"/>
            </a:xfrm>
            <a:prstGeom prst="rect">
              <a:avLst/>
            </a:prstGeom>
          </p:spPr>
        </p:pic>
        <p:pic>
          <p:nvPicPr>
            <p:cNvPr id="27" name="object 27"/>
            <p:cNvPicPr/>
            <p:nvPr/>
          </p:nvPicPr>
          <p:blipFill>
            <a:blip r:embed="rId23" cstate="screen">
              <a:extLst>
                <a:ext uri="{28A0092B-C50C-407E-A947-70E740481C1C}">
                  <a14:useLocalDpi xmlns:a14="http://schemas.microsoft.com/office/drawing/2010/main"/>
                </a:ext>
              </a:extLst>
            </a:blip>
            <a:stretch>
              <a:fillRect/>
            </a:stretch>
          </p:blipFill>
          <p:spPr>
            <a:xfrm>
              <a:off x="5580626" y="3757714"/>
              <a:ext cx="365098" cy="542036"/>
            </a:xfrm>
            <a:prstGeom prst="rect">
              <a:avLst/>
            </a:prstGeom>
          </p:spPr>
        </p:pic>
        <p:pic>
          <p:nvPicPr>
            <p:cNvPr id="28" name="object 28"/>
            <p:cNvPicPr/>
            <p:nvPr/>
          </p:nvPicPr>
          <p:blipFill>
            <a:blip r:embed="rId24" cstate="screen">
              <a:extLst>
                <a:ext uri="{28A0092B-C50C-407E-A947-70E740481C1C}">
                  <a14:useLocalDpi xmlns:a14="http://schemas.microsoft.com/office/drawing/2010/main"/>
                </a:ext>
              </a:extLst>
            </a:blip>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314700" cy="751488"/>
          </a:xfrm>
          <a:prstGeom prst="rect">
            <a:avLst/>
          </a:prstGeom>
        </p:spPr>
        <p:txBody>
          <a:bodyPr vert="horz" wrap="square" lIns="0" tIns="12700" rIns="0" bIns="0" rtlCol="0">
            <a:spAutoFit/>
          </a:bodyPr>
          <a:lstStyle/>
          <a:p>
            <a:pPr marL="12700" marR="5080">
              <a:lnSpc>
                <a:spcPct val="100000"/>
              </a:lnSpc>
              <a:spcBef>
                <a:spcPts val="100"/>
              </a:spcBef>
            </a:pPr>
            <a:r>
              <a:rPr lang="pl-PL" sz="2400" b="0" spc="150" dirty="0">
                <a:solidFill>
                  <a:srgbClr val="1D1D1B"/>
                </a:solidFill>
                <a:latin typeface="Trebuchet MS"/>
                <a:cs typeface="Trebuchet MS"/>
              </a:rPr>
              <a:t>Określ podstawy swojego biznesu</a:t>
            </a:r>
            <a:r>
              <a:rPr lang="pt-PT" sz="2400" b="0" spc="150" dirty="0">
                <a:solidFill>
                  <a:srgbClr val="1D1D1B"/>
                </a:solidFill>
                <a:latin typeface="Trebuchet MS"/>
                <a:cs typeface="Trebuchet MS"/>
              </a:rPr>
              <a:t>.</a:t>
            </a:r>
            <a:endParaRPr sz="2400" dirty="0">
              <a:latin typeface="Trebuchet MS"/>
              <a:cs typeface="Trebuchet MS"/>
            </a:endParaRPr>
          </a:p>
        </p:txBody>
      </p:sp>
      <p:sp>
        <p:nvSpPr>
          <p:cNvPr id="30" name="object 30"/>
          <p:cNvSpPr txBox="1"/>
          <p:nvPr/>
        </p:nvSpPr>
        <p:spPr>
          <a:xfrm>
            <a:off x="1232383" y="3102557"/>
            <a:ext cx="3621404" cy="3400931"/>
          </a:xfrm>
          <a:prstGeom prst="rect">
            <a:avLst/>
          </a:prstGeom>
        </p:spPr>
        <p:txBody>
          <a:bodyPr vert="horz" wrap="square" lIns="0" tIns="12700" rIns="0" bIns="0" rtlCol="0">
            <a:spAutoFit/>
          </a:bodyPr>
          <a:lstStyle/>
          <a:p>
            <a:pPr marL="12700" marR="30480">
              <a:lnSpc>
                <a:spcPct val="100000"/>
              </a:lnSpc>
              <a:spcBef>
                <a:spcPts val="100"/>
              </a:spcBef>
            </a:pPr>
            <a:r>
              <a:rPr lang="pl-PL" sz="1800" spc="-70" dirty="0">
                <a:solidFill>
                  <a:srgbClr val="1D1D1B"/>
                </a:solidFill>
                <a:latin typeface="Trebuchet MS"/>
                <a:cs typeface="Trebuchet MS"/>
              </a:rPr>
              <a:t>Zdefiniuj swoją podstawę, swoje koncepcje i odpowiedz na poniższe pytania</a:t>
            </a:r>
            <a:r>
              <a:rPr lang="pt-PT" sz="1800" spc="-70" dirty="0">
                <a:solidFill>
                  <a:srgbClr val="1D1D1B"/>
                </a:solidFill>
                <a:latin typeface="Trebuchet MS"/>
                <a:cs typeface="Trebuchet MS"/>
              </a:rPr>
              <a:t>:</a:t>
            </a:r>
          </a:p>
          <a:p>
            <a:pPr marL="12700" marR="30480">
              <a:lnSpc>
                <a:spcPct val="100000"/>
              </a:lnSpc>
              <a:spcBef>
                <a:spcPts val="100"/>
              </a:spcBef>
            </a:pPr>
            <a:endParaRPr lang="pt-PT" sz="1800" spc="-70" dirty="0">
              <a:solidFill>
                <a:srgbClr val="1D1D1B"/>
              </a:solidFill>
              <a:latin typeface="Trebuchet MS"/>
              <a:cs typeface="Trebuchet MS"/>
            </a:endParaRPr>
          </a:p>
          <a:p>
            <a:pPr marL="298450" marR="30480" indent="-285750">
              <a:lnSpc>
                <a:spcPct val="100000"/>
              </a:lnSpc>
              <a:spcBef>
                <a:spcPts val="100"/>
              </a:spcBef>
              <a:buFont typeface="Arial" panose="020B0604020202020204" pitchFamily="34" charset="0"/>
              <a:buChar char="•"/>
            </a:pPr>
            <a:r>
              <a:rPr lang="pl-PL" spc="-70" dirty="0">
                <a:solidFill>
                  <a:srgbClr val="1D1D1B"/>
                </a:solidFill>
                <a:latin typeface="Trebuchet MS"/>
                <a:cs typeface="Trebuchet MS"/>
              </a:rPr>
              <a:t>Co jest istotą mojej koncepcji/pracy?</a:t>
            </a:r>
          </a:p>
          <a:p>
            <a:pPr marL="298450" marR="30480" indent="-285750">
              <a:lnSpc>
                <a:spcPct val="100000"/>
              </a:lnSpc>
              <a:spcBef>
                <a:spcPts val="100"/>
              </a:spcBef>
              <a:buFont typeface="Arial" panose="020B0604020202020204" pitchFamily="34" charset="0"/>
              <a:buChar char="•"/>
            </a:pPr>
            <a:r>
              <a:rPr lang="pl-PL" spc="-70" dirty="0">
                <a:solidFill>
                  <a:srgbClr val="1D1D1B"/>
                </a:solidFill>
                <a:latin typeface="Trebuchet MS"/>
                <a:cs typeface="Trebuchet MS"/>
              </a:rPr>
              <a:t>W jaki sposób mój biznes  będzie wchodził na rynek?</a:t>
            </a:r>
          </a:p>
          <a:p>
            <a:pPr marL="298450" marR="30480" indent="-285750">
              <a:lnSpc>
                <a:spcPct val="100000"/>
              </a:lnSpc>
              <a:spcBef>
                <a:spcPts val="100"/>
              </a:spcBef>
              <a:buFont typeface="Arial" panose="020B0604020202020204" pitchFamily="34" charset="0"/>
              <a:buChar char="•"/>
            </a:pPr>
            <a:r>
              <a:rPr lang="pl-PL" spc="-70" dirty="0">
                <a:solidFill>
                  <a:srgbClr val="1D1D1B"/>
                </a:solidFill>
                <a:latin typeface="Trebuchet MS"/>
                <a:cs typeface="Trebuchet MS"/>
              </a:rPr>
              <a:t>Jakie produkty/usługi mogę stworzyć?</a:t>
            </a:r>
          </a:p>
          <a:p>
            <a:pPr marL="298450" marR="30480" indent="-285750">
              <a:lnSpc>
                <a:spcPct val="100000"/>
              </a:lnSpc>
              <a:spcBef>
                <a:spcPts val="100"/>
              </a:spcBef>
              <a:buFont typeface="Arial" panose="020B0604020202020204" pitchFamily="34" charset="0"/>
              <a:buChar char="•"/>
            </a:pPr>
            <a:r>
              <a:rPr lang="pl-PL" spc="-70" dirty="0">
                <a:solidFill>
                  <a:srgbClr val="1D1D1B"/>
                </a:solidFill>
                <a:latin typeface="Trebuchet MS"/>
                <a:cs typeface="Trebuchet MS"/>
              </a:rPr>
              <a:t>Jakie doświadczenia mogę zaoferować konsumentom?</a:t>
            </a:r>
            <a:endParaRPr sz="1850" dirty="0">
              <a:latin typeface="Trebuchet MS"/>
              <a:cs typeface="Trebuchet MS"/>
            </a:endParaRPr>
          </a:p>
        </p:txBody>
      </p:sp>
      <p:sp>
        <p:nvSpPr>
          <p:cNvPr id="31" name="object 31"/>
          <p:cNvSpPr/>
          <p:nvPr/>
        </p:nvSpPr>
        <p:spPr>
          <a:xfrm>
            <a:off x="1245088" y="1125456"/>
            <a:ext cx="164465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Samoocena</a:t>
            </a:r>
            <a:endParaRPr sz="1800" dirty="0">
              <a:latin typeface="Trebuchet MS"/>
              <a:cs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7019111" y="5866447"/>
              <a:ext cx="1503172" cy="1424305"/>
            </a:xfrm>
            <a:prstGeom prst="rect">
              <a:avLst/>
            </a:prstGeom>
          </p:spPr>
        </p:pic>
        <p:pic>
          <p:nvPicPr>
            <p:cNvPr id="5" name="object 5"/>
            <p:cNvPicPr/>
            <p:nvPr/>
          </p:nvPicPr>
          <p:blipFill>
            <a:blip r:embed="rId4" cstate="screen">
              <a:extLst>
                <a:ext uri="{28A0092B-C50C-407E-A947-70E740481C1C}">
                  <a14:useLocalDpi xmlns:a14="http://schemas.microsoft.com/office/drawing/2010/main"/>
                </a:ext>
              </a:extLst>
            </a:blip>
            <a:stretch>
              <a:fillRect/>
            </a:stretch>
          </p:blipFill>
          <p:spPr>
            <a:xfrm>
              <a:off x="5785983" y="1130317"/>
              <a:ext cx="3983688" cy="5063960"/>
            </a:xfrm>
            <a:prstGeom prst="rect">
              <a:avLst/>
            </a:prstGeom>
          </p:spPr>
        </p:pic>
        <p:pic>
          <p:nvPicPr>
            <p:cNvPr id="6" name="object 6"/>
            <p:cNvPicPr/>
            <p:nvPr/>
          </p:nvPicPr>
          <p:blipFill>
            <a:blip r:embed="rId5" cstate="screen">
              <a:extLst>
                <a:ext uri="{28A0092B-C50C-407E-A947-70E740481C1C}">
                  <a14:useLocalDpi xmlns:a14="http://schemas.microsoft.com/office/drawing/2010/main"/>
                </a:ext>
              </a:extLst>
            </a:blip>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7750010" y="1784908"/>
              <a:ext cx="926795" cy="926261"/>
            </a:xfrm>
            <a:prstGeom prst="rect">
              <a:avLst/>
            </a:prstGeom>
          </p:spPr>
        </p:pic>
        <p:pic>
          <p:nvPicPr>
            <p:cNvPr id="9" name="object 9"/>
            <p:cNvPicPr/>
            <p:nvPr/>
          </p:nvPicPr>
          <p:blipFill>
            <a:blip r:embed="rId7" cstate="screen">
              <a:extLst>
                <a:ext uri="{28A0092B-C50C-407E-A947-70E740481C1C}">
                  <a14:useLocalDpi xmlns:a14="http://schemas.microsoft.com/office/drawing/2010/main"/>
                </a:ext>
              </a:extLst>
            </a:blip>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8" cstate="screen">
              <a:extLst>
                <a:ext uri="{28A0092B-C50C-407E-A947-70E740481C1C}">
                  <a14:useLocalDpi xmlns:a14="http://schemas.microsoft.com/office/drawing/2010/main"/>
                </a:ext>
              </a:extLst>
            </a:blip>
            <a:stretch>
              <a:fillRect/>
            </a:stretch>
          </p:blipFill>
          <p:spPr>
            <a:xfrm>
              <a:off x="9217787" y="2696718"/>
              <a:ext cx="485660" cy="715777"/>
            </a:xfrm>
            <a:prstGeom prst="rect">
              <a:avLst/>
            </a:prstGeom>
          </p:spPr>
        </p:pic>
        <p:pic>
          <p:nvPicPr>
            <p:cNvPr id="12" name="object 12"/>
            <p:cNvPicPr/>
            <p:nvPr/>
          </p:nvPicPr>
          <p:blipFill>
            <a:blip r:embed="rId9" cstate="screen">
              <a:extLst>
                <a:ext uri="{28A0092B-C50C-407E-A947-70E740481C1C}">
                  <a14:useLocalDpi xmlns:a14="http://schemas.microsoft.com/office/drawing/2010/main"/>
                </a:ext>
              </a:extLst>
            </a:blip>
            <a:stretch>
              <a:fillRect/>
            </a:stretch>
          </p:blipFill>
          <p:spPr>
            <a:xfrm>
              <a:off x="8735466" y="2453169"/>
              <a:ext cx="715187" cy="1284505"/>
            </a:xfrm>
            <a:prstGeom prst="rect">
              <a:avLst/>
            </a:prstGeom>
          </p:spPr>
        </p:pic>
        <p:pic>
          <p:nvPicPr>
            <p:cNvPr id="13" name="object 13"/>
            <p:cNvPicPr/>
            <p:nvPr/>
          </p:nvPicPr>
          <p:blipFill>
            <a:blip r:embed="rId10" cstate="screen">
              <a:extLst>
                <a:ext uri="{28A0092B-C50C-407E-A947-70E740481C1C}">
                  <a14:useLocalDpi xmlns:a14="http://schemas.microsoft.com/office/drawing/2010/main"/>
                </a:ext>
              </a:extLst>
            </a:blip>
            <a:stretch>
              <a:fillRect/>
            </a:stretch>
          </p:blipFill>
          <p:spPr>
            <a:xfrm>
              <a:off x="9097954" y="3679469"/>
              <a:ext cx="554769" cy="852190"/>
            </a:xfrm>
            <a:prstGeom prst="rect">
              <a:avLst/>
            </a:prstGeom>
          </p:spPr>
        </p:pic>
        <p:pic>
          <p:nvPicPr>
            <p:cNvPr id="14" name="object 14"/>
            <p:cNvPicPr/>
            <p:nvPr/>
          </p:nvPicPr>
          <p:blipFill>
            <a:blip r:embed="rId11" cstate="screen">
              <a:extLst>
                <a:ext uri="{28A0092B-C50C-407E-A947-70E740481C1C}">
                  <a14:useLocalDpi xmlns:a14="http://schemas.microsoft.com/office/drawing/2010/main"/>
                </a:ext>
              </a:extLst>
            </a:blip>
            <a:stretch>
              <a:fillRect/>
            </a:stretch>
          </p:blipFill>
          <p:spPr>
            <a:xfrm>
              <a:off x="9143859" y="4445330"/>
              <a:ext cx="255554" cy="3327070"/>
            </a:xfrm>
            <a:prstGeom prst="rect">
              <a:avLst/>
            </a:prstGeom>
          </p:spPr>
        </p:pic>
        <p:pic>
          <p:nvPicPr>
            <p:cNvPr id="15" name="object 15"/>
            <p:cNvPicPr/>
            <p:nvPr/>
          </p:nvPicPr>
          <p:blipFill>
            <a:blip r:embed="rId12" cstate="screen">
              <a:extLst>
                <a:ext uri="{28A0092B-C50C-407E-A947-70E740481C1C}">
                  <a14:useLocalDpi xmlns:a14="http://schemas.microsoft.com/office/drawing/2010/main"/>
                </a:ext>
              </a:extLst>
            </a:blip>
            <a:stretch>
              <a:fillRect/>
            </a:stretch>
          </p:blipFill>
          <p:spPr>
            <a:xfrm>
              <a:off x="9511638" y="4449927"/>
              <a:ext cx="546761" cy="3322472"/>
            </a:xfrm>
            <a:prstGeom prst="rect">
              <a:avLst/>
            </a:prstGeom>
          </p:spPr>
        </p:pic>
        <p:pic>
          <p:nvPicPr>
            <p:cNvPr id="16" name="object 16"/>
            <p:cNvPicPr/>
            <p:nvPr/>
          </p:nvPicPr>
          <p:blipFill>
            <a:blip r:embed="rId13" cstate="screen">
              <a:extLst>
                <a:ext uri="{28A0092B-C50C-407E-A947-70E740481C1C}">
                  <a14:useLocalDpi xmlns:a14="http://schemas.microsoft.com/office/drawing/2010/main"/>
                </a:ext>
              </a:extLst>
            </a:blip>
            <a:stretch>
              <a:fillRect/>
            </a:stretch>
          </p:blipFill>
          <p:spPr>
            <a:xfrm>
              <a:off x="9080406" y="2584221"/>
              <a:ext cx="311496" cy="349907"/>
            </a:xfrm>
            <a:prstGeom prst="rect">
              <a:avLst/>
            </a:prstGeom>
          </p:spPr>
        </p:pic>
        <p:pic>
          <p:nvPicPr>
            <p:cNvPr id="17" name="object 17"/>
            <p:cNvPicPr/>
            <p:nvPr/>
          </p:nvPicPr>
          <p:blipFill>
            <a:blip r:embed="rId14" cstate="screen">
              <a:extLst>
                <a:ext uri="{28A0092B-C50C-407E-A947-70E740481C1C}">
                  <a14:useLocalDpi xmlns:a14="http://schemas.microsoft.com/office/drawing/2010/main"/>
                </a:ext>
              </a:extLst>
            </a:blip>
            <a:stretch>
              <a:fillRect/>
            </a:stretch>
          </p:blipFill>
          <p:spPr>
            <a:xfrm>
              <a:off x="9266542" y="2793949"/>
              <a:ext cx="66374" cy="82956"/>
            </a:xfrm>
            <a:prstGeom prst="rect">
              <a:avLst/>
            </a:prstGeom>
          </p:spPr>
        </p:pic>
        <p:pic>
          <p:nvPicPr>
            <p:cNvPr id="18" name="object 18"/>
            <p:cNvPicPr/>
            <p:nvPr/>
          </p:nvPicPr>
          <p:blipFill>
            <a:blip r:embed="rId15" cstate="screen">
              <a:extLst>
                <a:ext uri="{28A0092B-C50C-407E-A947-70E740481C1C}">
                  <a14:useLocalDpi xmlns:a14="http://schemas.microsoft.com/office/drawing/2010/main"/>
                </a:ext>
              </a:extLst>
            </a:blip>
            <a:stretch>
              <a:fillRect/>
            </a:stretch>
          </p:blipFill>
          <p:spPr>
            <a:xfrm>
              <a:off x="8665486" y="2344267"/>
              <a:ext cx="137632" cy="201950"/>
            </a:xfrm>
            <a:prstGeom prst="rect">
              <a:avLst/>
            </a:prstGeom>
          </p:spPr>
        </p:pic>
        <p:pic>
          <p:nvPicPr>
            <p:cNvPr id="19" name="object 19"/>
            <p:cNvPicPr/>
            <p:nvPr/>
          </p:nvPicPr>
          <p:blipFill>
            <a:blip r:embed="rId16" cstate="screen">
              <a:extLst>
                <a:ext uri="{28A0092B-C50C-407E-A947-70E740481C1C}">
                  <a14:useLocalDpi xmlns:a14="http://schemas.microsoft.com/office/drawing/2010/main"/>
                </a:ext>
              </a:extLst>
            </a:blip>
            <a:stretch>
              <a:fillRect/>
            </a:stretch>
          </p:blipFill>
          <p:spPr>
            <a:xfrm>
              <a:off x="8600008" y="3088830"/>
              <a:ext cx="884084" cy="443672"/>
            </a:xfrm>
            <a:prstGeom prst="rect">
              <a:avLst/>
            </a:prstGeom>
          </p:spPr>
        </p:pic>
        <p:pic>
          <p:nvPicPr>
            <p:cNvPr id="20" name="object 20"/>
            <p:cNvPicPr/>
            <p:nvPr/>
          </p:nvPicPr>
          <p:blipFill>
            <a:blip r:embed="rId17" cstate="screen">
              <a:extLst>
                <a:ext uri="{28A0092B-C50C-407E-A947-70E740481C1C}">
                  <a14:useLocalDpi xmlns:a14="http://schemas.microsoft.com/office/drawing/2010/main"/>
                </a:ext>
              </a:extLst>
            </a:blip>
            <a:stretch>
              <a:fillRect/>
            </a:stretch>
          </p:blipFill>
          <p:spPr>
            <a:xfrm>
              <a:off x="9104324" y="5355412"/>
              <a:ext cx="954075" cy="1670634"/>
            </a:xfrm>
            <a:prstGeom prst="rect">
              <a:avLst/>
            </a:prstGeom>
          </p:spPr>
        </p:pic>
        <p:pic>
          <p:nvPicPr>
            <p:cNvPr id="21" name="object 21"/>
            <p:cNvPicPr/>
            <p:nvPr/>
          </p:nvPicPr>
          <p:blipFill>
            <a:blip r:embed="rId18" cstate="screen">
              <a:extLst>
                <a:ext uri="{28A0092B-C50C-407E-A947-70E740481C1C}">
                  <a14:useLocalDpi xmlns:a14="http://schemas.microsoft.com/office/drawing/2010/main"/>
                </a:ext>
              </a:extLst>
            </a:blip>
            <a:stretch>
              <a:fillRect/>
            </a:stretch>
          </p:blipFill>
          <p:spPr>
            <a:xfrm>
              <a:off x="6375234" y="4890617"/>
              <a:ext cx="47231" cy="2881782"/>
            </a:xfrm>
            <a:prstGeom prst="rect">
              <a:avLst/>
            </a:prstGeom>
          </p:spPr>
        </p:pic>
        <p:pic>
          <p:nvPicPr>
            <p:cNvPr id="22" name="object 22"/>
            <p:cNvPicPr/>
            <p:nvPr/>
          </p:nvPicPr>
          <p:blipFill>
            <a:blip r:embed="rId19" cstate="screen">
              <a:extLst>
                <a:ext uri="{28A0092B-C50C-407E-A947-70E740481C1C}">
                  <a14:useLocalDpi xmlns:a14="http://schemas.microsoft.com/office/drawing/2010/main"/>
                </a:ext>
              </a:extLst>
            </a:blip>
            <a:stretch>
              <a:fillRect/>
            </a:stretch>
          </p:blipFill>
          <p:spPr>
            <a:xfrm>
              <a:off x="4399051" y="4890617"/>
              <a:ext cx="1542389" cy="2881782"/>
            </a:xfrm>
            <a:prstGeom prst="rect">
              <a:avLst/>
            </a:prstGeom>
          </p:spPr>
        </p:pic>
        <p:pic>
          <p:nvPicPr>
            <p:cNvPr id="23" name="object 23"/>
            <p:cNvPicPr/>
            <p:nvPr/>
          </p:nvPicPr>
          <p:blipFill>
            <a:blip r:embed="rId20" cstate="screen">
              <a:extLst>
                <a:ext uri="{28A0092B-C50C-407E-A947-70E740481C1C}">
                  <a14:useLocalDpi xmlns:a14="http://schemas.microsoft.com/office/drawing/2010/main"/>
                </a:ext>
              </a:extLst>
            </a:blip>
            <a:stretch>
              <a:fillRect/>
            </a:stretch>
          </p:blipFill>
          <p:spPr>
            <a:xfrm>
              <a:off x="4862804" y="4879416"/>
              <a:ext cx="1556698" cy="2892983"/>
            </a:xfrm>
            <a:prstGeom prst="rect">
              <a:avLst/>
            </a:prstGeom>
          </p:spPr>
        </p:pic>
        <p:pic>
          <p:nvPicPr>
            <p:cNvPr id="24" name="object 24"/>
            <p:cNvPicPr/>
            <p:nvPr/>
          </p:nvPicPr>
          <p:blipFill>
            <a:blip r:embed="rId21" cstate="screen">
              <a:extLst>
                <a:ext uri="{28A0092B-C50C-407E-A947-70E740481C1C}">
                  <a14:useLocalDpi xmlns:a14="http://schemas.microsoft.com/office/drawing/2010/main"/>
                </a:ext>
              </a:extLst>
            </a:blip>
            <a:stretch>
              <a:fillRect/>
            </a:stretch>
          </p:blipFill>
          <p:spPr>
            <a:xfrm>
              <a:off x="5445953" y="5881598"/>
              <a:ext cx="254286" cy="277825"/>
            </a:xfrm>
            <a:prstGeom prst="rect">
              <a:avLst/>
            </a:prstGeom>
          </p:spPr>
        </p:pic>
        <p:pic>
          <p:nvPicPr>
            <p:cNvPr id="25" name="object 25"/>
            <p:cNvPicPr/>
            <p:nvPr/>
          </p:nvPicPr>
          <p:blipFill>
            <a:blip r:embed="rId22" cstate="screen">
              <a:extLst>
                <a:ext uri="{28A0092B-C50C-407E-A947-70E740481C1C}">
                  <a14:useLocalDpi xmlns:a14="http://schemas.microsoft.com/office/drawing/2010/main"/>
                </a:ext>
              </a:extLst>
            </a:blip>
            <a:stretch>
              <a:fillRect/>
            </a:stretch>
          </p:blipFill>
          <p:spPr>
            <a:xfrm>
              <a:off x="5091429" y="4501489"/>
              <a:ext cx="1118108" cy="1874736"/>
            </a:xfrm>
            <a:prstGeom prst="rect">
              <a:avLst/>
            </a:prstGeom>
          </p:spPr>
        </p:pic>
        <p:pic>
          <p:nvPicPr>
            <p:cNvPr id="26" name="object 26"/>
            <p:cNvPicPr/>
            <p:nvPr/>
          </p:nvPicPr>
          <p:blipFill>
            <a:blip r:embed="rId23" cstate="screen">
              <a:extLst>
                <a:ext uri="{28A0092B-C50C-407E-A947-70E740481C1C}">
                  <a14:useLocalDpi xmlns:a14="http://schemas.microsoft.com/office/drawing/2010/main"/>
                </a:ext>
              </a:extLst>
            </a:blip>
            <a:stretch>
              <a:fillRect/>
            </a:stretch>
          </p:blipFill>
          <p:spPr>
            <a:xfrm>
              <a:off x="6543344" y="3966959"/>
              <a:ext cx="376313" cy="131711"/>
            </a:xfrm>
            <a:prstGeom prst="rect">
              <a:avLst/>
            </a:prstGeom>
          </p:spPr>
        </p:pic>
        <p:pic>
          <p:nvPicPr>
            <p:cNvPr id="27" name="object 27"/>
            <p:cNvPicPr/>
            <p:nvPr/>
          </p:nvPicPr>
          <p:blipFill>
            <a:blip r:embed="rId24" cstate="screen">
              <a:extLst>
                <a:ext uri="{28A0092B-C50C-407E-A947-70E740481C1C}">
                  <a14:useLocalDpi xmlns:a14="http://schemas.microsoft.com/office/drawing/2010/main"/>
                </a:ext>
              </a:extLst>
            </a:blip>
            <a:stretch>
              <a:fillRect/>
            </a:stretch>
          </p:blipFill>
          <p:spPr>
            <a:xfrm>
              <a:off x="5580626" y="3757714"/>
              <a:ext cx="365098" cy="542036"/>
            </a:xfrm>
            <a:prstGeom prst="rect">
              <a:avLst/>
            </a:prstGeom>
          </p:spPr>
        </p:pic>
        <p:pic>
          <p:nvPicPr>
            <p:cNvPr id="28" name="object 28"/>
            <p:cNvPicPr/>
            <p:nvPr/>
          </p:nvPicPr>
          <p:blipFill>
            <a:blip r:embed="rId25" cstate="screen">
              <a:extLst>
                <a:ext uri="{28A0092B-C50C-407E-A947-70E740481C1C}">
                  <a14:useLocalDpi xmlns:a14="http://schemas.microsoft.com/office/drawing/2010/main"/>
                </a:ext>
              </a:extLst>
            </a:blip>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314700" cy="751488"/>
          </a:xfrm>
          <a:prstGeom prst="rect">
            <a:avLst/>
          </a:prstGeom>
        </p:spPr>
        <p:txBody>
          <a:bodyPr vert="horz" wrap="square" lIns="0" tIns="12700" rIns="0" bIns="0" rtlCol="0">
            <a:spAutoFit/>
          </a:bodyPr>
          <a:lstStyle/>
          <a:p>
            <a:pPr marL="12700" marR="5080">
              <a:lnSpc>
                <a:spcPct val="100000"/>
              </a:lnSpc>
              <a:spcBef>
                <a:spcPts val="100"/>
              </a:spcBef>
            </a:pPr>
            <a:r>
              <a:rPr lang="pl-PL" sz="2400" b="0" spc="150" dirty="0">
                <a:solidFill>
                  <a:srgbClr val="1D1D1B"/>
                </a:solidFill>
                <a:latin typeface="Trebuchet MS"/>
                <a:cs typeface="Trebuchet MS"/>
              </a:rPr>
              <a:t>Jaki jest twój klient docelowy</a:t>
            </a:r>
            <a:r>
              <a:rPr lang="pt-PT" sz="2400" b="0" spc="150" dirty="0">
                <a:solidFill>
                  <a:srgbClr val="1D1D1B"/>
                </a:solidFill>
                <a:latin typeface="Trebuchet MS"/>
                <a:cs typeface="Trebuchet MS"/>
              </a:rPr>
              <a:t>?</a:t>
            </a:r>
            <a:endParaRPr sz="2400" dirty="0">
              <a:latin typeface="Trebuchet MS"/>
              <a:cs typeface="Trebuchet MS"/>
            </a:endParaRPr>
          </a:p>
        </p:txBody>
      </p:sp>
      <p:sp>
        <p:nvSpPr>
          <p:cNvPr id="30" name="object 30"/>
          <p:cNvSpPr txBox="1"/>
          <p:nvPr/>
        </p:nvSpPr>
        <p:spPr>
          <a:xfrm>
            <a:off x="1232383" y="3102557"/>
            <a:ext cx="3621404" cy="2569934"/>
          </a:xfrm>
          <a:prstGeom prst="rect">
            <a:avLst/>
          </a:prstGeom>
        </p:spPr>
        <p:txBody>
          <a:bodyPr vert="horz" wrap="square" lIns="0" tIns="12700" rIns="0" bIns="0" rtlCol="0">
            <a:spAutoFit/>
          </a:bodyPr>
          <a:lstStyle/>
          <a:p>
            <a:pPr marL="12700" marR="30480">
              <a:lnSpc>
                <a:spcPct val="100000"/>
              </a:lnSpc>
              <a:spcBef>
                <a:spcPts val="100"/>
              </a:spcBef>
            </a:pPr>
            <a:r>
              <a:rPr lang="pl-PL" sz="1800" spc="-70" dirty="0">
                <a:solidFill>
                  <a:srgbClr val="1D1D1B"/>
                </a:solidFill>
                <a:latin typeface="Trebuchet MS"/>
                <a:cs typeface="Trebuchet MS"/>
              </a:rPr>
              <a:t>Określ cechy typowego klienta, odbiorcy twoich towarów</a:t>
            </a:r>
            <a:r>
              <a:rPr lang="pt-PT" sz="1800" spc="-70" dirty="0">
                <a:solidFill>
                  <a:srgbClr val="1D1D1B"/>
                </a:solidFill>
                <a:latin typeface="Trebuchet MS"/>
                <a:cs typeface="Trebuchet MS"/>
              </a:rPr>
              <a:t>.</a:t>
            </a:r>
          </a:p>
          <a:p>
            <a:pPr marL="12700" marR="30480">
              <a:lnSpc>
                <a:spcPct val="100000"/>
              </a:lnSpc>
              <a:spcBef>
                <a:spcPts val="100"/>
              </a:spcBef>
            </a:pPr>
            <a:endParaRPr lang="pt-PT" sz="1800" spc="-70" dirty="0">
              <a:solidFill>
                <a:srgbClr val="1D1D1B"/>
              </a:solidFill>
              <a:latin typeface="Trebuchet MS"/>
              <a:cs typeface="Trebuchet MS"/>
            </a:endParaRPr>
          </a:p>
          <a:p>
            <a:pPr marL="298450" marR="30480" indent="-285750">
              <a:lnSpc>
                <a:spcPct val="100000"/>
              </a:lnSpc>
              <a:spcBef>
                <a:spcPts val="100"/>
              </a:spcBef>
              <a:buFont typeface="Arial" panose="020B0604020202020204" pitchFamily="34" charset="0"/>
              <a:buChar char="•"/>
            </a:pPr>
            <a:r>
              <a:rPr lang="pl-PL" spc="-70" dirty="0">
                <a:solidFill>
                  <a:srgbClr val="1D1D1B"/>
                </a:solidFill>
                <a:latin typeface="Trebuchet MS"/>
                <a:cs typeface="Trebuchet MS"/>
              </a:rPr>
              <a:t>Jak on/ona wygląda?</a:t>
            </a:r>
          </a:p>
          <a:p>
            <a:pPr marL="298450" marR="30480" indent="-285750">
              <a:lnSpc>
                <a:spcPct val="100000"/>
              </a:lnSpc>
              <a:spcBef>
                <a:spcPts val="100"/>
              </a:spcBef>
              <a:buFont typeface="Arial" panose="020B0604020202020204" pitchFamily="34" charset="0"/>
              <a:buChar char="•"/>
            </a:pPr>
            <a:r>
              <a:rPr lang="pl-PL" spc="-70" dirty="0">
                <a:solidFill>
                  <a:srgbClr val="1D1D1B"/>
                </a:solidFill>
                <a:latin typeface="Trebuchet MS"/>
                <a:cs typeface="Trebuchet MS"/>
              </a:rPr>
              <a:t>Jakie są jego/jej cele?</a:t>
            </a:r>
          </a:p>
          <a:p>
            <a:pPr marL="298450" marR="30480" indent="-285750">
              <a:lnSpc>
                <a:spcPct val="100000"/>
              </a:lnSpc>
              <a:spcBef>
                <a:spcPts val="100"/>
              </a:spcBef>
              <a:buFont typeface="Arial" panose="020B0604020202020204" pitchFamily="34" charset="0"/>
              <a:buChar char="•"/>
            </a:pPr>
            <a:r>
              <a:rPr lang="pl-PL" spc="-70" dirty="0">
                <a:solidFill>
                  <a:srgbClr val="1D1D1B"/>
                </a:solidFill>
                <a:latin typeface="Trebuchet MS"/>
                <a:cs typeface="Trebuchet MS"/>
              </a:rPr>
              <a:t>Jakie ma potrzeby?</a:t>
            </a:r>
          </a:p>
          <a:p>
            <a:pPr marL="298450" marR="30480" indent="-285750">
              <a:lnSpc>
                <a:spcPct val="100000"/>
              </a:lnSpc>
              <a:spcBef>
                <a:spcPts val="100"/>
              </a:spcBef>
              <a:buFont typeface="Arial" panose="020B0604020202020204" pitchFamily="34" charset="0"/>
              <a:buChar char="•"/>
            </a:pPr>
            <a:r>
              <a:rPr lang="pl-PL" spc="-70" dirty="0">
                <a:solidFill>
                  <a:srgbClr val="1D1D1B"/>
                </a:solidFill>
                <a:latin typeface="Trebuchet MS"/>
                <a:cs typeface="Trebuchet MS"/>
              </a:rPr>
              <a:t>Jak wygląda ich codzienne życie?</a:t>
            </a:r>
          </a:p>
          <a:p>
            <a:pPr marL="298450" marR="30480" indent="-285750">
              <a:lnSpc>
                <a:spcPct val="100000"/>
              </a:lnSpc>
              <a:spcBef>
                <a:spcPts val="100"/>
              </a:spcBef>
              <a:buFont typeface="Arial" panose="020B0604020202020204" pitchFamily="34" charset="0"/>
              <a:buChar char="•"/>
            </a:pPr>
            <a:r>
              <a:rPr lang="pl-PL" spc="-70" dirty="0">
                <a:solidFill>
                  <a:srgbClr val="1D1D1B"/>
                </a:solidFill>
                <a:latin typeface="Trebuchet MS"/>
                <a:cs typeface="Trebuchet MS"/>
              </a:rPr>
              <a:t>Jak mogą dopasować twój czas pracy do swojej rutyny?</a:t>
            </a:r>
            <a:endParaRPr sz="185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Samoocena</a:t>
            </a:r>
            <a:endParaRPr sz="1800" dirty="0">
              <a:latin typeface="Trebuchet MS"/>
              <a:cs typeface="Trebuchet MS"/>
            </a:endParaRPr>
          </a:p>
        </p:txBody>
      </p:sp>
    </p:spTree>
    <p:extLst>
      <p:ext uri="{BB962C8B-B14F-4D97-AF65-F5344CB8AC3E}">
        <p14:creationId xmlns:p14="http://schemas.microsoft.com/office/powerpoint/2010/main" val="3494925990"/>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95600" y="3581400"/>
            <a:ext cx="5715000" cy="2044149"/>
          </a:xfrm>
          <a:prstGeom prst="rect">
            <a:avLst/>
          </a:prstGeom>
        </p:spPr>
        <p:txBody>
          <a:bodyPr vert="horz" wrap="square" lIns="0" tIns="12700" rIns="0" bIns="0" rtlCol="0">
            <a:spAutoFit/>
          </a:bodyPr>
          <a:lstStyle/>
          <a:p>
            <a:pPr marL="49530" marR="5080" algn="ctr">
              <a:lnSpc>
                <a:spcPct val="100000"/>
              </a:lnSpc>
              <a:spcBef>
                <a:spcPts val="100"/>
              </a:spcBef>
            </a:pPr>
            <a:r>
              <a:rPr lang="pl-PL" spc="370" dirty="0"/>
              <a:t>Dziękujemy</a:t>
            </a:r>
            <a:r>
              <a:rPr spc="390" dirty="0"/>
              <a:t>!</a:t>
            </a:r>
          </a:p>
          <a:p>
            <a:pPr marL="36830" algn="ctr">
              <a:lnSpc>
                <a:spcPct val="100000"/>
              </a:lnSpc>
            </a:pPr>
            <a:r>
              <a:rPr spc="130" dirty="0"/>
              <a:t>:)</a:t>
            </a:r>
          </a:p>
        </p:txBody>
      </p:sp>
    </p:spTree>
    <p:extLst>
      <p:ext uri="{BB962C8B-B14F-4D97-AF65-F5344CB8AC3E}">
        <p14:creationId xmlns:p14="http://schemas.microsoft.com/office/powerpoint/2010/main" val="3745204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3"/>
              </a:rPr>
              <a:t>https://www</a:t>
            </a:r>
            <a:r>
              <a:rPr sz="1800" spc="-85" dirty="0">
                <a:solidFill>
                  <a:srgbClr val="1D1D1B"/>
                </a:solidFill>
                <a:latin typeface="Trebuchet MS"/>
                <a:cs typeface="Trebuchet MS"/>
              </a:rPr>
              <a:t>.str</a:t>
            </a:r>
            <a:r>
              <a:rPr sz="1800" spc="-85" dirty="0">
                <a:solidFill>
                  <a:srgbClr val="1D1D1B"/>
                </a:solidFill>
                <a:latin typeface="Trebuchet MS"/>
                <a:cs typeface="Trebuchet MS"/>
                <a:hlinkClick r:id="rId3"/>
              </a:rPr>
              <a:t>eet-cultur</a:t>
            </a:r>
            <a:r>
              <a:rPr sz="1800" spc="-85" dirty="0">
                <a:solidFill>
                  <a:srgbClr val="1D1D1B"/>
                </a:solidFill>
                <a:latin typeface="Trebuchet MS"/>
                <a:cs typeface="Trebuchet MS"/>
              </a:rPr>
              <a:t>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4"/>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
        <p:nvSpPr>
          <p:cNvPr id="10" name="object 10"/>
          <p:cNvSpPr/>
          <p:nvPr/>
        </p:nvSpPr>
        <p:spPr>
          <a:xfrm>
            <a:off x="629158" y="4739348"/>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4743867"/>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4743871"/>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4743869"/>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4740243"/>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4743418"/>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4743869"/>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4743418"/>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4743867"/>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4743871"/>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5236845"/>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5241369"/>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5241369"/>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5236845"/>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5241373"/>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5236843"/>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5241369"/>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5236841"/>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2336165"/>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5" cstate="screen">
              <a:extLst>
                <a:ext uri="{28A0092B-C50C-407E-A947-70E740481C1C}">
                  <a14:useLocalDpi xmlns:a14="http://schemas.microsoft.com/office/drawing/2010/main"/>
                </a:ext>
              </a:extLst>
            </a:blip>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6" cstate="screen">
              <a:extLst>
                <a:ext uri="{28A0092B-C50C-407E-A947-70E740481C1C}">
                  <a14:useLocalDpi xmlns:a14="http://schemas.microsoft.com/office/drawing/2010/main"/>
                </a:ext>
              </a:extLst>
            </a:blip>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3" name="TextBox 42">
            <a:extLst>
              <a:ext uri="{FF2B5EF4-FFF2-40B4-BE49-F238E27FC236}">
                <a16:creationId xmlns:a16="http://schemas.microsoft.com/office/drawing/2014/main" id="{A0F54558-98B1-C19E-2F01-FFBF78B5F4D9}"/>
              </a:ext>
            </a:extLst>
          </p:cNvPr>
          <p:cNvSpPr txBox="1"/>
          <p:nvPr/>
        </p:nvSpPr>
        <p:spPr>
          <a:xfrm>
            <a:off x="152400" y="7152323"/>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44" name="Picture 43" descr="Graphical user interface, text, application&#10;&#10;Description automatically generated">
            <a:extLst>
              <a:ext uri="{FF2B5EF4-FFF2-40B4-BE49-F238E27FC236}">
                <a16:creationId xmlns:a16="http://schemas.microsoft.com/office/drawing/2014/main" id="{F724E2F6-38AF-A11C-A53E-89534EFB89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43362" y="6274131"/>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8248105" y="440234"/>
              <a:ext cx="1400112" cy="1261512"/>
            </a:xfrm>
            <a:prstGeom prst="rect">
              <a:avLst/>
            </a:prstGeom>
          </p:spPr>
        </p:pic>
        <p:pic>
          <p:nvPicPr>
            <p:cNvPr id="15" name="object 15"/>
            <p:cNvPicPr/>
            <p:nvPr/>
          </p:nvPicPr>
          <p:blipFill>
            <a:blip r:embed="rId6" cstate="screen">
              <a:extLst>
                <a:ext uri="{28A0092B-C50C-407E-A947-70E740481C1C}">
                  <a14:useLocalDpi xmlns:a14="http://schemas.microsoft.com/office/drawing/2010/main"/>
                </a:ext>
              </a:extLst>
            </a:blip>
            <a:stretch>
              <a:fillRect/>
            </a:stretch>
          </p:blipFill>
          <p:spPr>
            <a:xfrm>
              <a:off x="7152119" y="1637068"/>
              <a:ext cx="1521894" cy="1507791"/>
            </a:xfrm>
            <a:prstGeom prst="rect">
              <a:avLst/>
            </a:prstGeom>
          </p:spPr>
        </p:pic>
        <p:pic>
          <p:nvPicPr>
            <p:cNvPr id="16" name="object 16"/>
            <p:cNvPicPr/>
            <p:nvPr/>
          </p:nvPicPr>
          <p:blipFill>
            <a:blip r:embed="rId7" cstate="screen">
              <a:extLst>
                <a:ext uri="{28A0092B-C50C-407E-A947-70E740481C1C}">
                  <a14:useLocalDpi xmlns:a14="http://schemas.microsoft.com/office/drawing/2010/main"/>
                </a:ext>
              </a:extLst>
            </a:blip>
            <a:stretch>
              <a:fillRect/>
            </a:stretch>
          </p:blipFill>
          <p:spPr>
            <a:xfrm>
              <a:off x="8178914" y="4517681"/>
              <a:ext cx="331812" cy="145572"/>
            </a:xfrm>
            <a:prstGeom prst="rect">
              <a:avLst/>
            </a:prstGeom>
          </p:spPr>
        </p:pic>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8387664" y="4436579"/>
              <a:ext cx="92697" cy="112536"/>
            </a:xfrm>
            <a:prstGeom prst="rect">
              <a:avLst/>
            </a:prstGeom>
          </p:spPr>
        </p:pic>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8977473" y="4435969"/>
              <a:ext cx="188954" cy="227267"/>
            </a:xfrm>
            <a:prstGeom prst="rect">
              <a:avLst/>
            </a:prstGeom>
          </p:spPr>
        </p:pic>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8304682" y="3013570"/>
              <a:ext cx="107772" cy="101828"/>
            </a:xfrm>
            <a:prstGeom prst="rect">
              <a:avLst/>
            </a:prstGeom>
          </p:spPr>
        </p:pic>
        <p:pic>
          <p:nvPicPr>
            <p:cNvPr id="22" name="object 22"/>
            <p:cNvPicPr/>
            <p:nvPr/>
          </p:nvPicPr>
          <p:blipFill>
            <a:blip r:embed="rId12" cstate="screen">
              <a:extLst>
                <a:ext uri="{28A0092B-C50C-407E-A947-70E740481C1C}">
                  <a14:useLocalDpi xmlns:a14="http://schemas.microsoft.com/office/drawing/2010/main"/>
                </a:ext>
              </a:extLst>
            </a:blip>
            <a:stretch>
              <a:fillRect/>
            </a:stretch>
          </p:blipFill>
          <p:spPr>
            <a:xfrm>
              <a:off x="8611310" y="3036023"/>
              <a:ext cx="107772" cy="40131"/>
            </a:xfrm>
            <a:prstGeom prst="rect">
              <a:avLst/>
            </a:prstGeom>
          </p:spPr>
        </p:pic>
        <p:pic>
          <p:nvPicPr>
            <p:cNvPr id="23" name="object 23"/>
            <p:cNvPicPr/>
            <p:nvPr/>
          </p:nvPicPr>
          <p:blipFill>
            <a:blip r:embed="rId13" cstate="screen">
              <a:extLst>
                <a:ext uri="{28A0092B-C50C-407E-A947-70E740481C1C}">
                  <a14:useLocalDpi xmlns:a14="http://schemas.microsoft.com/office/drawing/2010/main"/>
                </a:ext>
              </a:extLst>
            </a:blip>
            <a:stretch>
              <a:fillRect/>
            </a:stretch>
          </p:blipFill>
          <p:spPr>
            <a:xfrm>
              <a:off x="8309402" y="2891079"/>
              <a:ext cx="373518" cy="160489"/>
            </a:xfrm>
            <a:prstGeom prst="rect">
              <a:avLst/>
            </a:prstGeom>
          </p:spPr>
        </p:pic>
        <p:pic>
          <p:nvPicPr>
            <p:cNvPr id="24" name="object 24"/>
            <p:cNvPicPr/>
            <p:nvPr/>
          </p:nvPicPr>
          <p:blipFill>
            <a:blip r:embed="rId14" cstate="screen">
              <a:extLst>
                <a:ext uri="{28A0092B-C50C-407E-A947-70E740481C1C}">
                  <a14:useLocalDpi xmlns:a14="http://schemas.microsoft.com/office/drawing/2010/main"/>
                </a:ext>
              </a:extLst>
            </a:blip>
            <a:stretch>
              <a:fillRect/>
            </a:stretch>
          </p:blipFill>
          <p:spPr>
            <a:xfrm>
              <a:off x="8314975" y="2936915"/>
              <a:ext cx="108620" cy="82613"/>
            </a:xfrm>
            <a:prstGeom prst="rect">
              <a:avLst/>
            </a:prstGeom>
          </p:spPr>
        </p:pic>
        <p:pic>
          <p:nvPicPr>
            <p:cNvPr id="25" name="object 25"/>
            <p:cNvPicPr/>
            <p:nvPr/>
          </p:nvPicPr>
          <p:blipFill>
            <a:blip r:embed="rId15" cstate="screen">
              <a:extLst>
                <a:ext uri="{28A0092B-C50C-407E-A947-70E740481C1C}">
                  <a14:useLocalDpi xmlns:a14="http://schemas.microsoft.com/office/drawing/2010/main"/>
                </a:ext>
              </a:extLst>
            </a:blip>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screen">
              <a:extLst>
                <a:ext uri="{28A0092B-C50C-407E-A947-70E740481C1C}">
                  <a14:useLocalDpi xmlns:a14="http://schemas.microsoft.com/office/drawing/2010/main"/>
                </a:ext>
              </a:extLst>
            </a:blip>
            <a:stretch>
              <a:fillRect/>
            </a:stretch>
          </p:blipFill>
          <p:spPr>
            <a:xfrm>
              <a:off x="8468374" y="3297212"/>
              <a:ext cx="172400" cy="158902"/>
            </a:xfrm>
            <a:prstGeom prst="rect">
              <a:avLst/>
            </a:prstGeom>
          </p:spPr>
        </p:pic>
        <p:pic>
          <p:nvPicPr>
            <p:cNvPr id="28" name="object 28"/>
            <p:cNvPicPr/>
            <p:nvPr/>
          </p:nvPicPr>
          <p:blipFill>
            <a:blip r:embed="rId17" cstate="screen">
              <a:extLst>
                <a:ext uri="{28A0092B-C50C-407E-A947-70E740481C1C}">
                  <a14:useLocalDpi xmlns:a14="http://schemas.microsoft.com/office/drawing/2010/main"/>
                </a:ext>
              </a:extLst>
            </a:blip>
            <a:stretch>
              <a:fillRect/>
            </a:stretch>
          </p:blipFill>
          <p:spPr>
            <a:xfrm>
              <a:off x="8340382" y="2131453"/>
              <a:ext cx="375729" cy="926295"/>
            </a:xfrm>
            <a:prstGeom prst="rect">
              <a:avLst/>
            </a:prstGeom>
          </p:spPr>
        </p:pic>
        <p:pic>
          <p:nvPicPr>
            <p:cNvPr id="29" name="object 29"/>
            <p:cNvPicPr/>
            <p:nvPr/>
          </p:nvPicPr>
          <p:blipFill>
            <a:blip r:embed="rId18" cstate="screen">
              <a:extLst>
                <a:ext uri="{28A0092B-C50C-407E-A947-70E740481C1C}">
                  <a14:useLocalDpi xmlns:a14="http://schemas.microsoft.com/office/drawing/2010/main"/>
                </a:ext>
              </a:extLst>
            </a:blip>
            <a:stretch>
              <a:fillRect/>
            </a:stretch>
          </p:blipFill>
          <p:spPr>
            <a:xfrm>
              <a:off x="6282278" y="4408957"/>
              <a:ext cx="215510" cy="253971"/>
            </a:xfrm>
            <a:prstGeom prst="rect">
              <a:avLst/>
            </a:prstGeom>
          </p:spPr>
        </p:pic>
        <p:pic>
          <p:nvPicPr>
            <p:cNvPr id="30" name="object 30"/>
            <p:cNvPicPr/>
            <p:nvPr/>
          </p:nvPicPr>
          <p:blipFill>
            <a:blip r:embed="rId19" cstate="screen">
              <a:extLst>
                <a:ext uri="{28A0092B-C50C-407E-A947-70E740481C1C}">
                  <a14:useLocalDpi xmlns:a14="http://schemas.microsoft.com/office/drawing/2010/main"/>
                </a:ext>
              </a:extLst>
            </a:blip>
            <a:stretch>
              <a:fillRect/>
            </a:stretch>
          </p:blipFill>
          <p:spPr>
            <a:xfrm>
              <a:off x="6610629" y="4491151"/>
              <a:ext cx="312068" cy="163258"/>
            </a:xfrm>
            <a:prstGeom prst="rect">
              <a:avLst/>
            </a:prstGeom>
          </p:spPr>
        </p:pic>
        <p:pic>
          <p:nvPicPr>
            <p:cNvPr id="31" name="object 31"/>
            <p:cNvPicPr/>
            <p:nvPr/>
          </p:nvPicPr>
          <p:blipFill>
            <a:blip r:embed="rId20" cstate="screen">
              <a:extLst>
                <a:ext uri="{28A0092B-C50C-407E-A947-70E740481C1C}">
                  <a14:useLocalDpi xmlns:a14="http://schemas.microsoft.com/office/drawing/2010/main"/>
                </a:ext>
              </a:extLst>
            </a:blip>
            <a:stretch>
              <a:fillRect/>
            </a:stretch>
          </p:blipFill>
          <p:spPr>
            <a:xfrm>
              <a:off x="6175774" y="1859076"/>
              <a:ext cx="567574" cy="2653792"/>
            </a:xfrm>
            <a:prstGeom prst="rect">
              <a:avLst/>
            </a:prstGeom>
          </p:spPr>
        </p:pic>
        <p:pic>
          <p:nvPicPr>
            <p:cNvPr id="32" name="object 32"/>
            <p:cNvPicPr/>
            <p:nvPr/>
          </p:nvPicPr>
          <p:blipFill>
            <a:blip r:embed="rId21" cstate="screen">
              <a:extLst>
                <a:ext uri="{28A0092B-C50C-407E-A947-70E740481C1C}">
                  <a14:useLocalDpi xmlns:a14="http://schemas.microsoft.com/office/drawing/2010/main"/>
                </a:ext>
              </a:extLst>
            </a:blip>
            <a:stretch>
              <a:fillRect/>
            </a:stretch>
          </p:blipFill>
          <p:spPr>
            <a:xfrm>
              <a:off x="6424653" y="1623554"/>
              <a:ext cx="347658" cy="405455"/>
            </a:xfrm>
            <a:prstGeom prst="rect">
              <a:avLst/>
            </a:prstGeom>
          </p:spPr>
        </p:pic>
        <p:pic>
          <p:nvPicPr>
            <p:cNvPr id="33" name="object 33"/>
            <p:cNvPicPr/>
            <p:nvPr/>
          </p:nvPicPr>
          <p:blipFill>
            <a:blip r:embed="rId22" cstate="screen">
              <a:extLst>
                <a:ext uri="{28A0092B-C50C-407E-A947-70E740481C1C}">
                  <a14:useLocalDpi xmlns:a14="http://schemas.microsoft.com/office/drawing/2010/main"/>
                </a:ext>
              </a:extLst>
            </a:blip>
            <a:stretch>
              <a:fillRect/>
            </a:stretch>
          </p:blipFill>
          <p:spPr>
            <a:xfrm>
              <a:off x="6515386" y="1860143"/>
              <a:ext cx="61664" cy="87033"/>
            </a:xfrm>
            <a:prstGeom prst="rect">
              <a:avLst/>
            </a:prstGeom>
          </p:spPr>
        </p:pic>
        <p:pic>
          <p:nvPicPr>
            <p:cNvPr id="34" name="object 34"/>
            <p:cNvPicPr/>
            <p:nvPr/>
          </p:nvPicPr>
          <p:blipFill>
            <a:blip r:embed="rId23" cstate="screen">
              <a:extLst>
                <a:ext uri="{28A0092B-C50C-407E-A947-70E740481C1C}">
                  <a14:useLocalDpi xmlns:a14="http://schemas.microsoft.com/office/drawing/2010/main"/>
                </a:ext>
              </a:extLst>
            </a:blip>
            <a:stretch>
              <a:fillRect/>
            </a:stretch>
          </p:blipFill>
          <p:spPr>
            <a:xfrm>
              <a:off x="6700608" y="2193391"/>
              <a:ext cx="546443" cy="281927"/>
            </a:xfrm>
            <a:prstGeom prst="rect">
              <a:avLst/>
            </a:prstGeom>
          </p:spPr>
        </p:pic>
        <p:pic>
          <p:nvPicPr>
            <p:cNvPr id="35" name="object 35"/>
            <p:cNvPicPr/>
            <p:nvPr/>
          </p:nvPicPr>
          <p:blipFill>
            <a:blip r:embed="rId24" cstate="screen">
              <a:extLst>
                <a:ext uri="{28A0092B-C50C-407E-A947-70E740481C1C}">
                  <a14:useLocalDpi xmlns:a14="http://schemas.microsoft.com/office/drawing/2010/main"/>
                </a:ext>
              </a:extLst>
            </a:blip>
            <a:stretch>
              <a:fillRect/>
            </a:stretch>
          </p:blipFill>
          <p:spPr>
            <a:xfrm>
              <a:off x="7202767" y="2159762"/>
              <a:ext cx="273888" cy="96887"/>
            </a:xfrm>
            <a:prstGeom prst="rect">
              <a:avLst/>
            </a:prstGeom>
          </p:spPr>
        </p:pic>
        <p:pic>
          <p:nvPicPr>
            <p:cNvPr id="36" name="object 36"/>
            <p:cNvPicPr/>
            <p:nvPr/>
          </p:nvPicPr>
          <p:blipFill>
            <a:blip r:embed="rId25" cstate="screen">
              <a:extLst>
                <a:ext uri="{28A0092B-C50C-407E-A947-70E740481C1C}">
                  <a14:useLocalDpi xmlns:a14="http://schemas.microsoft.com/office/drawing/2010/main"/>
                </a:ext>
              </a:extLst>
            </a:blip>
            <a:stretch>
              <a:fillRect/>
            </a:stretch>
          </p:blipFill>
          <p:spPr>
            <a:xfrm>
              <a:off x="6365722" y="2113660"/>
              <a:ext cx="978446" cy="598613"/>
            </a:xfrm>
            <a:prstGeom prst="rect">
              <a:avLst/>
            </a:prstGeom>
          </p:spPr>
        </p:pic>
      </p:grpSp>
      <p:sp>
        <p:nvSpPr>
          <p:cNvPr id="37" name="object 37"/>
          <p:cNvSpPr txBox="1"/>
          <p:nvPr/>
        </p:nvSpPr>
        <p:spPr>
          <a:xfrm>
            <a:off x="1054026" y="1575662"/>
            <a:ext cx="4255135" cy="2017668"/>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lang="pl-PL" b="1" spc="-40" dirty="0">
                <a:solidFill>
                  <a:srgbClr val="1D1D1B"/>
                </a:solidFill>
                <a:latin typeface="Trebuchet MS"/>
                <a:cs typeface="Trebuchet MS"/>
              </a:rPr>
              <a:t>Moduł 3 </a:t>
            </a:r>
            <a:r>
              <a:rPr lang="pl-PL" spc="-40" dirty="0">
                <a:solidFill>
                  <a:srgbClr val="1D1D1B"/>
                </a:solidFill>
                <a:latin typeface="Trebuchet MS"/>
                <a:cs typeface="Trebuchet MS"/>
              </a:rPr>
              <a:t>ma na celu zapoznanie cię</a:t>
            </a:r>
            <a:br>
              <a:rPr lang="pl-PL" spc="-40" dirty="0">
                <a:solidFill>
                  <a:srgbClr val="1D1D1B"/>
                </a:solidFill>
                <a:latin typeface="Trebuchet MS"/>
                <a:cs typeface="Trebuchet MS"/>
              </a:rPr>
            </a:br>
            <a:r>
              <a:rPr lang="pl-PL" spc="-40" dirty="0">
                <a:solidFill>
                  <a:srgbClr val="1D1D1B"/>
                </a:solidFill>
                <a:latin typeface="Trebuchet MS"/>
                <a:cs typeface="Trebuchet MS"/>
              </a:rPr>
              <a:t>z narzędziami i metodami, które są używane w różnych obszarach projektowania, a także rozwinięcie sposobu myślenia, aby lepiej zrozumieć jak przechodzi się od pomysłu do rzeczywistości.</a:t>
            </a:r>
            <a:endParaRPr sz="1800" dirty="0">
              <a:latin typeface="Trebuchet MS"/>
              <a:cs typeface="Trebuchet MS"/>
            </a:endParaRPr>
          </a:p>
        </p:txBody>
      </p:sp>
      <p:sp>
        <p:nvSpPr>
          <p:cNvPr id="38" name="object 38"/>
          <p:cNvSpPr txBox="1"/>
          <p:nvPr/>
        </p:nvSpPr>
        <p:spPr>
          <a:xfrm>
            <a:off x="1054026" y="3706759"/>
            <a:ext cx="4133215" cy="1397819"/>
          </a:xfrm>
          <a:prstGeom prst="rect">
            <a:avLst/>
          </a:prstGeom>
        </p:spPr>
        <p:txBody>
          <a:bodyPr vert="horz" wrap="square" lIns="0" tIns="12700" rIns="0" bIns="0" rtlCol="0">
            <a:spAutoFit/>
          </a:bodyPr>
          <a:lstStyle/>
          <a:p>
            <a:pPr marL="12700" marR="5080">
              <a:lnSpc>
                <a:spcPct val="100000"/>
              </a:lnSpc>
              <a:spcBef>
                <a:spcPts val="100"/>
              </a:spcBef>
            </a:pPr>
            <a:r>
              <a:rPr lang="pl-PL" spc="-65" dirty="0">
                <a:solidFill>
                  <a:srgbClr val="1D1D1B"/>
                </a:solidFill>
                <a:latin typeface="Trebuchet MS"/>
                <a:cs typeface="Trebuchet MS"/>
              </a:rPr>
              <a:t>Przedstawiamy zbiór zasobów, które szczegółowo wyjaśnią te narzędzia </a:t>
            </a:r>
            <a:br>
              <a:rPr lang="pl-PL" spc="-65" dirty="0">
                <a:solidFill>
                  <a:srgbClr val="1D1D1B"/>
                </a:solidFill>
                <a:latin typeface="Trebuchet MS"/>
                <a:cs typeface="Trebuchet MS"/>
              </a:rPr>
            </a:br>
            <a:r>
              <a:rPr lang="pl-PL" spc="-65" dirty="0">
                <a:solidFill>
                  <a:srgbClr val="1D1D1B"/>
                </a:solidFill>
                <a:latin typeface="Trebuchet MS"/>
                <a:cs typeface="Trebuchet MS"/>
              </a:rPr>
              <a:t>i metodologie, a także pokażą jak ich używać przy codziennych zadaniach </a:t>
            </a:r>
            <a:br>
              <a:rPr lang="pl-PL" spc="-65" dirty="0">
                <a:solidFill>
                  <a:srgbClr val="1D1D1B"/>
                </a:solidFill>
                <a:latin typeface="Trebuchet MS"/>
                <a:cs typeface="Trebuchet MS"/>
              </a:rPr>
            </a:br>
            <a:r>
              <a:rPr lang="pl-PL" spc="-65" dirty="0">
                <a:solidFill>
                  <a:srgbClr val="1D1D1B"/>
                </a:solidFill>
                <a:latin typeface="Trebuchet MS"/>
                <a:cs typeface="Trebuchet MS"/>
              </a:rPr>
              <a:t>w prowadzeniu biznesu.</a:t>
            </a:r>
            <a:endParaRPr sz="1800" dirty="0">
              <a:latin typeface="Trebuchet MS"/>
              <a:cs typeface="Trebuchet MS"/>
            </a:endParaRPr>
          </a:p>
        </p:txBody>
      </p:sp>
      <p:sp>
        <p:nvSpPr>
          <p:cNvPr id="39" name="object 39"/>
          <p:cNvSpPr txBox="1"/>
          <p:nvPr/>
        </p:nvSpPr>
        <p:spPr>
          <a:xfrm>
            <a:off x="5743928" y="5228282"/>
            <a:ext cx="4271603" cy="1397819"/>
          </a:xfrm>
          <a:prstGeom prst="rect">
            <a:avLst/>
          </a:prstGeom>
        </p:spPr>
        <p:txBody>
          <a:bodyPr vert="horz" wrap="square" lIns="0" tIns="12700" rIns="0" bIns="0" rtlCol="0">
            <a:spAutoFit/>
          </a:bodyPr>
          <a:lstStyle/>
          <a:p>
            <a:pPr marL="12700" marR="5080">
              <a:lnSpc>
                <a:spcPct val="100000"/>
              </a:lnSpc>
              <a:spcBef>
                <a:spcPts val="100"/>
              </a:spcBef>
            </a:pPr>
            <a:r>
              <a:rPr lang="pl-PL" spc="-20" dirty="0">
                <a:solidFill>
                  <a:srgbClr val="1D1D1B"/>
                </a:solidFill>
                <a:latin typeface="Trebuchet MS"/>
                <a:cs typeface="Trebuchet MS"/>
              </a:rPr>
              <a:t>Pozwoli zrozumieć cały proces prowadzący do urzeczywistnienia pomysłu. Jak skutecznie pracować </a:t>
            </a:r>
            <a:br>
              <a:rPr lang="pl-PL" spc="-20" dirty="0">
                <a:solidFill>
                  <a:srgbClr val="1D1D1B"/>
                </a:solidFill>
                <a:latin typeface="Trebuchet MS"/>
                <a:cs typeface="Trebuchet MS"/>
              </a:rPr>
            </a:br>
            <a:r>
              <a:rPr lang="pl-PL" spc="-20" dirty="0">
                <a:solidFill>
                  <a:srgbClr val="1D1D1B"/>
                </a:solidFill>
                <a:latin typeface="Trebuchet MS"/>
                <a:cs typeface="Trebuchet MS"/>
              </a:rPr>
              <a:t>z innymi oraz jak rozwinąć umiejętność komunikacji i zarządzania.</a:t>
            </a:r>
            <a:endParaRPr sz="1800" dirty="0">
              <a:latin typeface="Trebuchet MS"/>
              <a:cs typeface="Trebuchet MS"/>
            </a:endParaRPr>
          </a:p>
        </p:txBody>
      </p:sp>
      <p:sp>
        <p:nvSpPr>
          <p:cNvPr id="40" name="object 40"/>
          <p:cNvSpPr/>
          <p:nvPr/>
        </p:nvSpPr>
        <p:spPr>
          <a:xfrm>
            <a:off x="1013736" y="9868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1976755" cy="299720"/>
          </a:xfrm>
          <a:prstGeom prst="rect">
            <a:avLst/>
          </a:prstGeom>
        </p:spPr>
        <p:txBody>
          <a:bodyPr vert="horz" wrap="square" lIns="0" tIns="12700" rIns="0" bIns="0" rtlCol="0">
            <a:spAutoFit/>
          </a:bodyPr>
          <a:lstStyle/>
          <a:p>
            <a:pPr marL="12700">
              <a:lnSpc>
                <a:spcPct val="100000"/>
              </a:lnSpc>
              <a:spcBef>
                <a:spcPts val="100"/>
              </a:spcBef>
            </a:pPr>
            <a:r>
              <a:rPr lang="pl-PL" b="1" spc="10" dirty="0">
                <a:solidFill>
                  <a:srgbClr val="FFFFFF"/>
                </a:solidFill>
                <a:latin typeface="Trebuchet MS"/>
                <a:cs typeface="Trebuchet MS"/>
              </a:rPr>
              <a:t>Efekty Nauczania</a:t>
            </a:r>
            <a:endParaRPr sz="1800" dirty="0">
              <a:latin typeface="Trebuchet MS"/>
              <a:cs typeface="Trebuchet MS"/>
            </a:endParaRPr>
          </a:p>
        </p:txBody>
      </p:sp>
      <p:sp>
        <p:nvSpPr>
          <p:cNvPr id="42" name="object 42"/>
          <p:cNvSpPr/>
          <p:nvPr/>
        </p:nvSpPr>
        <p:spPr>
          <a:xfrm>
            <a:off x="5756631" y="4521292"/>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3213185"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Ukończenie tego modułu</a:t>
            </a:r>
            <a:r>
              <a:rPr sz="1800" b="1" spc="-40" dirty="0">
                <a:solidFill>
                  <a:srgbClr val="FFFFFF"/>
                </a:solidFill>
                <a:latin typeface="Trebuchet MS"/>
                <a:cs typeface="Trebuchet MS"/>
              </a:rPr>
              <a:t>...</a:t>
            </a:r>
            <a:endParaRPr sz="1800" dirty="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screen">
              <a:extLst>
                <a:ext uri="{28A0092B-C50C-407E-A947-70E740481C1C}">
                  <a14:useLocalDpi xmlns:a14="http://schemas.microsoft.com/office/drawing/2010/main"/>
                </a:ext>
              </a:extLst>
            </a:blip>
            <a:stretch>
              <a:fillRect/>
            </a:stretch>
          </p:blipFill>
          <p:spPr>
            <a:xfrm>
              <a:off x="1054026" y="5069116"/>
              <a:ext cx="1242052" cy="1209942"/>
            </a:xfrm>
            <a:prstGeom prst="rect">
              <a:avLst/>
            </a:prstGeom>
          </p:spPr>
        </p:pic>
        <p:pic>
          <p:nvPicPr>
            <p:cNvPr id="47" name="object 47"/>
            <p:cNvPicPr/>
            <p:nvPr/>
          </p:nvPicPr>
          <p:blipFill>
            <a:blip r:embed="rId27" cstate="screen">
              <a:extLst>
                <a:ext uri="{28A0092B-C50C-407E-A947-70E740481C1C}">
                  <a14:useLocalDpi xmlns:a14="http://schemas.microsoft.com/office/drawing/2010/main"/>
                </a:ext>
              </a:extLst>
            </a:blip>
            <a:stretch>
              <a:fillRect/>
            </a:stretch>
          </p:blipFill>
          <p:spPr>
            <a:xfrm>
              <a:off x="1143326" y="5837936"/>
              <a:ext cx="1770481" cy="1934464"/>
            </a:xfrm>
            <a:prstGeom prst="rect">
              <a:avLst/>
            </a:prstGeom>
          </p:spPr>
        </p:pic>
        <p:pic>
          <p:nvPicPr>
            <p:cNvPr id="48" name="object 48"/>
            <p:cNvPicPr/>
            <p:nvPr/>
          </p:nvPicPr>
          <p:blipFill>
            <a:blip r:embed="rId28" cstate="screen">
              <a:extLst>
                <a:ext uri="{28A0092B-C50C-407E-A947-70E740481C1C}">
                  <a14:useLocalDpi xmlns:a14="http://schemas.microsoft.com/office/drawing/2010/main"/>
                </a:ext>
              </a:extLst>
            </a:blip>
            <a:stretch>
              <a:fillRect/>
            </a:stretch>
          </p:blipFill>
          <p:spPr>
            <a:xfrm>
              <a:off x="3057410" y="7679385"/>
              <a:ext cx="97830" cy="93014"/>
            </a:xfrm>
            <a:prstGeom prst="rect">
              <a:avLst/>
            </a:prstGeom>
          </p:spPr>
        </p:pic>
        <p:pic>
          <p:nvPicPr>
            <p:cNvPr id="49" name="object 49"/>
            <p:cNvPicPr/>
            <p:nvPr/>
          </p:nvPicPr>
          <p:blipFill>
            <a:blip r:embed="rId29" cstate="screen">
              <a:extLst>
                <a:ext uri="{28A0092B-C50C-407E-A947-70E740481C1C}">
                  <a14:useLocalDpi xmlns:a14="http://schemas.microsoft.com/office/drawing/2010/main"/>
                </a:ext>
              </a:extLst>
            </a:blip>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screen">
              <a:extLst>
                <a:ext uri="{28A0092B-C50C-407E-A947-70E740481C1C}">
                  <a14:useLocalDpi xmlns:a14="http://schemas.microsoft.com/office/drawing/2010/main"/>
                </a:ext>
              </a:extLst>
            </a:blip>
            <a:stretch>
              <a:fillRect/>
            </a:stretch>
          </p:blipFill>
          <p:spPr>
            <a:xfrm>
              <a:off x="2774407" y="6093394"/>
              <a:ext cx="241622" cy="192849"/>
            </a:xfrm>
            <a:prstGeom prst="rect">
              <a:avLst/>
            </a:prstGeom>
          </p:spPr>
        </p:pic>
        <p:pic>
          <p:nvPicPr>
            <p:cNvPr id="52" name="object 52"/>
            <p:cNvPicPr/>
            <p:nvPr/>
          </p:nvPicPr>
          <p:blipFill>
            <a:blip r:embed="rId31" cstate="screen">
              <a:extLst>
                <a:ext uri="{28A0092B-C50C-407E-A947-70E740481C1C}">
                  <a14:useLocalDpi xmlns:a14="http://schemas.microsoft.com/office/drawing/2010/main"/>
                </a:ext>
              </a:extLst>
            </a:blip>
            <a:stretch>
              <a:fillRect/>
            </a:stretch>
          </p:blipFill>
          <p:spPr>
            <a:xfrm>
              <a:off x="2920834" y="4999799"/>
              <a:ext cx="578150" cy="896492"/>
            </a:xfrm>
            <a:prstGeom prst="rect">
              <a:avLst/>
            </a:prstGeom>
          </p:spPr>
        </p:pic>
        <p:pic>
          <p:nvPicPr>
            <p:cNvPr id="53" name="object 53"/>
            <p:cNvPicPr/>
            <p:nvPr/>
          </p:nvPicPr>
          <p:blipFill>
            <a:blip r:embed="rId32" cstate="screen">
              <a:extLst>
                <a:ext uri="{28A0092B-C50C-407E-A947-70E740481C1C}">
                  <a14:useLocalDpi xmlns:a14="http://schemas.microsoft.com/office/drawing/2010/main"/>
                </a:ext>
              </a:extLst>
            </a:blip>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screen">
              <a:extLst>
                <a:ext uri="{28A0092B-C50C-407E-A947-70E740481C1C}">
                  <a14:useLocalDpi xmlns:a14="http://schemas.microsoft.com/office/drawing/2010/main"/>
                </a:ext>
              </a:extLst>
            </a:blip>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screen">
              <a:extLst>
                <a:ext uri="{28A0092B-C50C-407E-A947-70E740481C1C}">
                  <a14:useLocalDpi xmlns:a14="http://schemas.microsoft.com/office/drawing/2010/main"/>
                </a:ext>
              </a:extLst>
            </a:blip>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screen">
              <a:extLst>
                <a:ext uri="{28A0092B-C50C-407E-A947-70E740481C1C}">
                  <a14:useLocalDpi xmlns:a14="http://schemas.microsoft.com/office/drawing/2010/main"/>
                </a:ext>
              </a:extLst>
            </a:blip>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screen">
              <a:extLst>
                <a:ext uri="{28A0092B-C50C-407E-A947-70E740481C1C}">
                  <a14:useLocalDpi xmlns:a14="http://schemas.microsoft.com/office/drawing/2010/main"/>
                </a:ext>
              </a:extLst>
            </a:blip>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screen">
              <a:extLst>
                <a:ext uri="{28A0092B-C50C-407E-A947-70E740481C1C}">
                  <a14:useLocalDpi xmlns:a14="http://schemas.microsoft.com/office/drawing/2010/main"/>
                </a:ext>
              </a:extLst>
            </a:blip>
            <a:stretch>
              <a:fillRect/>
            </a:stretch>
          </p:blipFill>
          <p:spPr>
            <a:xfrm>
              <a:off x="3365284" y="7335481"/>
              <a:ext cx="194132" cy="272656"/>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screen">
              <a:extLst>
                <a:ext uri="{28A0092B-C50C-407E-A947-70E740481C1C}">
                  <a14:useLocalDpi xmlns:a14="http://schemas.microsoft.com/office/drawing/2010/main"/>
                </a:ext>
              </a:extLst>
            </a:blip>
            <a:stretch>
              <a:fillRect/>
            </a:stretch>
          </p:blipFill>
          <p:spPr>
            <a:xfrm>
              <a:off x="5780435" y="6332677"/>
              <a:ext cx="228320" cy="247383"/>
            </a:xfrm>
            <a:prstGeom prst="rect">
              <a:avLst/>
            </a:prstGeom>
          </p:spPr>
        </p:pic>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
        <p:nvSpPr>
          <p:cNvPr id="29" name="object 16"/>
          <p:cNvSpPr txBox="1"/>
          <p:nvPr/>
        </p:nvSpPr>
        <p:spPr>
          <a:xfrm>
            <a:off x="1457278" y="1056874"/>
            <a:ext cx="4558909" cy="5275803"/>
          </a:xfrm>
          <a:prstGeom prst="rect">
            <a:avLst/>
          </a:prstGeom>
        </p:spPr>
        <p:txBody>
          <a:bodyPr vert="horz" wrap="square" lIns="0" tIns="12700" rIns="0" bIns="0" rtlCol="0">
            <a:spAutoFit/>
          </a:bodyPr>
          <a:lstStyle/>
          <a:p>
            <a:r>
              <a:rPr lang="pl-PL" dirty="0"/>
              <a:t>Ten zestaw modułów pozwala rozwinąć umiejętności, kompetencje biznesowe/ przedsiębiorcze, wiedzę na temat kultury ulicznej, aby móc zarabiać na swoich działaniach twórczych.</a:t>
            </a:r>
          </a:p>
          <a:p>
            <a:endParaRPr lang="pl-PL" dirty="0"/>
          </a:p>
          <a:p>
            <a:endParaRPr lang="pl-PL" dirty="0"/>
          </a:p>
          <a:p>
            <a:r>
              <a:rPr lang="pl-PL" dirty="0"/>
              <a:t>Wymienione zasoby dają teoretyczne</a:t>
            </a:r>
            <a:br>
              <a:rPr lang="pl-PL" dirty="0"/>
            </a:br>
            <a:r>
              <a:rPr lang="pl-PL" dirty="0"/>
              <a:t>i praktyczne zrozumienie przemysłu kreatywnego oraz rozwoju gospodarki kulturalnej i pomogą tworzyć własne kreatywne inicjatywy.</a:t>
            </a:r>
          </a:p>
          <a:p>
            <a:endParaRPr lang="pl-PL" dirty="0"/>
          </a:p>
          <a:p>
            <a:endParaRPr lang="pl-PL" dirty="0"/>
          </a:p>
          <a:p>
            <a:r>
              <a:rPr lang="pl-PL" dirty="0"/>
              <a:t>Nasze podejście polega na zintegrowaniu przedsiębiorczości z praktykami twórczymi związanymi z kulturą uliczną oraz na przyjęciu "kreatywnego" sposobu na rozwój nowych przedsiębiorstw i wspierającej je infrastruktury.</a:t>
            </a:r>
          </a:p>
          <a:p>
            <a:endParaRPr lang="pl-PL"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254023"/>
            <a:ext cx="10058399" cy="4585691"/>
            <a:chOff x="0" y="3187115"/>
            <a:chExt cx="10058399" cy="4585691"/>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940307" y="3226206"/>
              <a:ext cx="7118092" cy="4546193"/>
            </a:xfrm>
            <a:prstGeom prst="rect">
              <a:avLst/>
            </a:prstGeom>
          </p:spPr>
        </p:pic>
        <p:sp>
          <p:nvSpPr>
            <p:cNvPr id="7" name="object 7"/>
            <p:cNvSpPr/>
            <p:nvPr/>
          </p:nvSpPr>
          <p:spPr>
            <a:xfrm>
              <a:off x="1213087" y="3187115"/>
              <a:ext cx="2292114"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5733814" cy="2039020"/>
          </a:xfrm>
          <a:prstGeom prst="rect">
            <a:avLst/>
          </a:prstGeom>
        </p:spPr>
        <p:txBody>
          <a:bodyPr vert="horz" wrap="square" lIns="0" tIns="12700" rIns="0" bIns="0" rtlCol="0">
            <a:spAutoFit/>
          </a:bodyPr>
          <a:lstStyle/>
          <a:p>
            <a:pPr marL="12700">
              <a:lnSpc>
                <a:spcPts val="7920"/>
              </a:lnSpc>
              <a:spcBef>
                <a:spcPts val="100"/>
              </a:spcBef>
            </a:pPr>
            <a:r>
              <a:rPr lang="pl-PL" sz="7200" b="0" spc="530" dirty="0">
                <a:solidFill>
                  <a:srgbClr val="1D1D1B"/>
                </a:solidFill>
                <a:latin typeface="Trebuchet MS"/>
                <a:cs typeface="Trebuchet MS"/>
              </a:rPr>
              <a:t>Narzędzia </a:t>
            </a:r>
            <a:br>
              <a:rPr lang="pl-PL" sz="7200" b="0" spc="530" dirty="0">
                <a:solidFill>
                  <a:srgbClr val="1D1D1B"/>
                </a:solidFill>
                <a:latin typeface="Trebuchet MS"/>
                <a:cs typeface="Trebuchet MS"/>
              </a:rPr>
            </a:br>
            <a:r>
              <a:rPr lang="pl-PL" sz="7200" b="0" spc="530" dirty="0">
                <a:solidFill>
                  <a:srgbClr val="1D1D1B"/>
                </a:solidFill>
                <a:latin typeface="Trebuchet MS"/>
                <a:cs typeface="Trebuchet MS"/>
              </a:rPr>
              <a:t>i Ćwiczenia</a:t>
            </a:r>
            <a:endParaRPr sz="7200" dirty="0">
              <a:latin typeface="Trebuchet MS"/>
              <a:cs typeface="Trebuchet MS"/>
            </a:endParaRPr>
          </a:p>
        </p:txBody>
      </p:sp>
      <p:sp>
        <p:nvSpPr>
          <p:cNvPr id="9" name="object 9"/>
          <p:cNvSpPr txBox="1"/>
          <p:nvPr/>
        </p:nvSpPr>
        <p:spPr>
          <a:xfrm>
            <a:off x="1213086" y="3300503"/>
            <a:ext cx="4098925" cy="1413207"/>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3</a:t>
            </a:r>
            <a:endParaRPr sz="2100" dirty="0">
              <a:latin typeface="Trebuchet MS"/>
              <a:cs typeface="Trebuchet MS"/>
            </a:endParaRPr>
          </a:p>
          <a:p>
            <a:pPr marL="12700" marR="5080">
              <a:lnSpc>
                <a:spcPts val="2100"/>
              </a:lnSpc>
              <a:spcBef>
                <a:spcPts val="2100"/>
              </a:spcBef>
            </a:pPr>
            <a:r>
              <a:rPr lang="pl-PL" sz="2100" b="1" i="1" spc="10" dirty="0">
                <a:solidFill>
                  <a:srgbClr val="1D1D1B"/>
                </a:solidFill>
                <a:latin typeface="Trebuchet MS"/>
                <a:cs typeface="Trebuchet MS"/>
              </a:rPr>
              <a:t>Jak zacząć prowadzić biznes </a:t>
            </a:r>
            <a:br>
              <a:rPr lang="pl-PL" sz="2100" b="1" i="1" spc="10" dirty="0">
                <a:solidFill>
                  <a:srgbClr val="1D1D1B"/>
                </a:solidFill>
                <a:latin typeface="Trebuchet MS"/>
                <a:cs typeface="Trebuchet MS"/>
              </a:rPr>
            </a:br>
            <a:r>
              <a:rPr lang="pl-PL" sz="2100" b="1" i="1" spc="10" dirty="0">
                <a:solidFill>
                  <a:srgbClr val="1D1D1B"/>
                </a:solidFill>
                <a:latin typeface="Trebuchet MS"/>
                <a:cs typeface="Trebuchet MS"/>
              </a:rPr>
              <a:t>w kulturze ulicznej przez telefon</a:t>
            </a:r>
            <a:endParaRPr sz="2100" dirty="0">
              <a:latin typeface="Trebuchet MS"/>
              <a:cs typeface="Trebuchet MS"/>
            </a:endParaRPr>
          </a:p>
        </p:txBody>
      </p:sp>
    </p:spTree>
    <p:extLst>
      <p:ext uri="{BB962C8B-B14F-4D97-AF65-F5344CB8AC3E}">
        <p14:creationId xmlns:p14="http://schemas.microsoft.com/office/powerpoint/2010/main" val="939393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892275" y="5546293"/>
            <a:ext cx="4740998" cy="2226106"/>
          </a:xfrm>
          <a:prstGeom prst="rect">
            <a:avLst/>
          </a:prstGeom>
        </p:spPr>
      </p:pic>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5949682" y="5232599"/>
              <a:ext cx="167978" cy="167978"/>
            </a:xfrm>
            <a:prstGeom prst="rect">
              <a:avLst/>
            </a:prstGeom>
          </p:spPr>
        </p:pic>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6063325" y="5436682"/>
              <a:ext cx="95148" cy="94475"/>
            </a:xfrm>
            <a:prstGeom prst="rect">
              <a:avLst/>
            </a:prstGeom>
          </p:spPr>
        </p:pic>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screen">
              <a:extLst>
                <a:ext uri="{28A0092B-C50C-407E-A947-70E740481C1C}">
                  <a14:useLocalDpi xmlns:a14="http://schemas.microsoft.com/office/drawing/2010/main"/>
                </a:ext>
              </a:extLst>
            </a:blip>
            <a:stretch>
              <a:fillRect/>
            </a:stretch>
          </p:blipFill>
          <p:spPr>
            <a:xfrm>
              <a:off x="5651221" y="4843950"/>
              <a:ext cx="84785" cy="84785"/>
            </a:xfrm>
            <a:prstGeom prst="rect">
              <a:avLst/>
            </a:prstGeom>
          </p:spPr>
        </p:pic>
        <p:pic>
          <p:nvPicPr>
            <p:cNvPr id="12" name="object 12"/>
            <p:cNvPicPr/>
            <p:nvPr/>
          </p:nvPicPr>
          <p:blipFill>
            <a:blip r:embed="rId7" cstate="screen">
              <a:extLst>
                <a:ext uri="{28A0092B-C50C-407E-A947-70E740481C1C}">
                  <a14:useLocalDpi xmlns:a14="http://schemas.microsoft.com/office/drawing/2010/main"/>
                </a:ext>
              </a:extLst>
            </a:blip>
            <a:stretch>
              <a:fillRect/>
            </a:stretch>
          </p:blipFill>
          <p:spPr>
            <a:xfrm>
              <a:off x="5780410" y="4843950"/>
              <a:ext cx="84785" cy="84785"/>
            </a:xfrm>
            <a:prstGeom prst="rect">
              <a:avLst/>
            </a:prstGeom>
          </p:spPr>
        </p:pic>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219200" y="1841389"/>
            <a:ext cx="3307079" cy="391160"/>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1.</a:t>
            </a:r>
            <a:r>
              <a:rPr sz="2400" b="0" spc="25" dirty="0">
                <a:solidFill>
                  <a:srgbClr val="1D1D1B"/>
                </a:solidFill>
                <a:latin typeface="Trebuchet MS"/>
                <a:cs typeface="Trebuchet MS"/>
              </a:rPr>
              <a:t> </a:t>
            </a:r>
            <a:r>
              <a:rPr lang="pl-PL" sz="2400" b="0" spc="185" dirty="0">
                <a:solidFill>
                  <a:srgbClr val="1D1D1B"/>
                </a:solidFill>
                <a:latin typeface="Trebuchet MS"/>
                <a:cs typeface="Trebuchet MS"/>
              </a:rPr>
              <a:t>Wywiady</a:t>
            </a:r>
            <a:endParaRPr sz="2400" dirty="0">
              <a:latin typeface="Trebuchet MS"/>
              <a:cs typeface="Trebuchet MS"/>
            </a:endParaRPr>
          </a:p>
        </p:txBody>
      </p:sp>
      <p:sp>
        <p:nvSpPr>
          <p:cNvPr id="15" name="object 15"/>
          <p:cNvSpPr txBox="1">
            <a:spLocks noGrp="1"/>
          </p:cNvSpPr>
          <p:nvPr>
            <p:ph sz="half" idx="2"/>
          </p:nvPr>
        </p:nvSpPr>
        <p:spPr>
          <a:xfrm>
            <a:off x="1219200" y="2313831"/>
            <a:ext cx="4252186" cy="4193456"/>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pl-PL" spc="-65" dirty="0"/>
              <a:t>Celem każdego wywiadu jest zebranie informacji, doświadczeń oraz szczegółowe opisanie postaw i zachowań.</a:t>
            </a:r>
          </a:p>
          <a:p>
            <a:pPr marL="12700" marR="118745">
              <a:lnSpc>
                <a:spcPct val="100000"/>
              </a:lnSpc>
              <a:spcBef>
                <a:spcPts val="100"/>
              </a:spcBef>
              <a:tabLst>
                <a:tab pos="2374900" algn="l"/>
              </a:tabLst>
            </a:pPr>
            <a:endParaRPr lang="en-US" spc="-65" dirty="0"/>
          </a:p>
          <a:p>
            <a:pPr marL="12700" marR="118745">
              <a:lnSpc>
                <a:spcPct val="100000"/>
              </a:lnSpc>
              <a:spcBef>
                <a:spcPts val="100"/>
              </a:spcBef>
              <a:tabLst>
                <a:tab pos="2374900" algn="l"/>
              </a:tabLst>
            </a:pPr>
            <a:r>
              <a:rPr lang="pl-PL" dirty="0"/>
              <a:t>Wywiad może być ustrukturyzowany lub nie. W tym drugim przypadku należy zwracać się do rozmówcy w tonie konwersacji. Należy mieć gotowe pytania rozwijające i starać się wydobyć jak najwięcej informacji: najistotniejsze informacje to zwykle te, które rozmówcy „zapomną” powiedzieć. Można też mieć przygotowane pytania naprowadzające, których się będziemy trzymać.</a:t>
            </a:r>
            <a:endParaRPr spc="-95" dirty="0"/>
          </a:p>
        </p:txBody>
      </p:sp>
      <p:sp>
        <p:nvSpPr>
          <p:cNvPr id="16" name="object 16"/>
          <p:cNvSpPr/>
          <p:nvPr/>
        </p:nvSpPr>
        <p:spPr>
          <a:xfrm>
            <a:off x="1408786" y="1093522"/>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1348247"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Ćwiczenia</a:t>
            </a:r>
            <a:endParaRPr sz="1800" dirty="0">
              <a:latin typeface="Trebuchet MS"/>
              <a:cs typeface="Trebuchet MS"/>
            </a:endParaRPr>
          </a:p>
        </p:txBody>
      </p:sp>
      <p:pic>
        <p:nvPicPr>
          <p:cNvPr id="20" name="Imagem 19" descr="Uma imagem com pessoa, terra, exterior, árvore&#10;&#10;Descrição gerada com confiança muito alta">
            <a:extLst>
              <a:ext uri="{FF2B5EF4-FFF2-40B4-BE49-F238E27FC236}">
                <a16:creationId xmlns:a16="http://schemas.microsoft.com/office/drawing/2014/main" id="{67D2A973-2DAD-4F80-A9F7-02F44D5C5B52}"/>
              </a:ext>
            </a:extLst>
          </p:cNvPr>
          <p:cNvPicPr>
            <a:picLocks noChangeAspect="1"/>
          </p:cNvPicPr>
          <p:nvPr/>
        </p:nvPicPr>
        <p:blipFill rotWithShape="1">
          <a:blip r:embed="rId8" cstate="screen">
            <a:alphaModFix/>
            <a:extLst>
              <a:ext uri="{28A0092B-C50C-407E-A947-70E740481C1C}">
                <a14:useLocalDpi xmlns:a14="http://schemas.microsoft.com/office/drawing/2010/main"/>
              </a:ext>
            </a:extLst>
          </a:blip>
          <a:srcRect/>
          <a:stretch/>
        </p:blipFill>
        <p:spPr>
          <a:xfrm>
            <a:off x="5532123" y="861792"/>
            <a:ext cx="3797066" cy="213585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892275" y="5546293"/>
            <a:ext cx="4740998" cy="2226106"/>
          </a:xfrm>
          <a:prstGeom prst="rect">
            <a:avLst/>
          </a:prstGeom>
        </p:spPr>
      </p:pic>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1176335"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Ćwiczenia</a:t>
            </a:r>
            <a:endParaRPr sz="1800" dirty="0">
              <a:latin typeface="Trebuchet MS"/>
              <a:cs typeface="Trebuchet MS"/>
            </a:endParaRPr>
          </a:p>
        </p:txBody>
      </p:sp>
      <p:sp>
        <p:nvSpPr>
          <p:cNvPr id="18" name="object 18"/>
          <p:cNvSpPr txBox="1"/>
          <p:nvPr/>
        </p:nvSpPr>
        <p:spPr>
          <a:xfrm>
            <a:off x="1382391" y="1871650"/>
            <a:ext cx="6771009" cy="2844368"/>
          </a:xfrm>
          <a:prstGeom prst="rect">
            <a:avLst/>
          </a:prstGeom>
        </p:spPr>
        <p:txBody>
          <a:bodyPr vert="horz" wrap="square" lIns="0" tIns="154940" rIns="0" bIns="0" numCol="2" rtlCol="0">
            <a:spAutoFit/>
          </a:bodyPr>
          <a:lstStyle/>
          <a:p>
            <a:pPr marL="12700">
              <a:lnSpc>
                <a:spcPct val="100000"/>
              </a:lnSpc>
              <a:spcBef>
                <a:spcPts val="1220"/>
              </a:spcBef>
            </a:pPr>
            <a:r>
              <a:rPr lang="pt-PT" sz="2400" spc="15" dirty="0">
                <a:solidFill>
                  <a:srgbClr val="1D1D1B"/>
                </a:solidFill>
                <a:latin typeface="Trebuchet MS"/>
                <a:cs typeface="Trebuchet MS"/>
              </a:rPr>
              <a:t>2</a:t>
            </a:r>
            <a:r>
              <a:rPr sz="2400" spc="15" dirty="0">
                <a:solidFill>
                  <a:srgbClr val="1D1D1B"/>
                </a:solidFill>
                <a:latin typeface="Trebuchet MS"/>
                <a:cs typeface="Trebuchet MS"/>
              </a:rPr>
              <a:t>.</a:t>
            </a:r>
            <a:r>
              <a:rPr sz="2400" spc="20" dirty="0">
                <a:solidFill>
                  <a:srgbClr val="1D1D1B"/>
                </a:solidFill>
                <a:latin typeface="Trebuchet MS"/>
                <a:cs typeface="Trebuchet MS"/>
              </a:rPr>
              <a:t> </a:t>
            </a:r>
            <a:r>
              <a:rPr lang="pl-PL" sz="2400" spc="180" dirty="0">
                <a:solidFill>
                  <a:srgbClr val="1D1D1B"/>
                </a:solidFill>
                <a:latin typeface="Trebuchet MS"/>
                <a:cs typeface="Trebuchet MS"/>
              </a:rPr>
              <a:t>Obserwacja</a:t>
            </a:r>
            <a:endParaRPr sz="2400" dirty="0">
              <a:latin typeface="Trebuchet MS"/>
              <a:cs typeface="Trebuchet MS"/>
            </a:endParaRPr>
          </a:p>
          <a:p>
            <a:pPr marL="12700" marR="5080">
              <a:lnSpc>
                <a:spcPct val="100000"/>
              </a:lnSpc>
              <a:spcBef>
                <a:spcPts val="840"/>
              </a:spcBef>
            </a:pPr>
            <a:r>
              <a:rPr lang="pl-PL" sz="1800" spc="-65" dirty="0">
                <a:solidFill>
                  <a:srgbClr val="1D1D1B"/>
                </a:solidFill>
                <a:latin typeface="Trebuchet MS"/>
                <a:cs typeface="Trebuchet MS"/>
              </a:rPr>
              <a:t>Polega na zanurzeniu się </a:t>
            </a:r>
            <a:br>
              <a:rPr lang="pl-PL" sz="1800" spc="-65" dirty="0">
                <a:solidFill>
                  <a:srgbClr val="1D1D1B"/>
                </a:solidFill>
                <a:latin typeface="Trebuchet MS"/>
                <a:cs typeface="Trebuchet MS"/>
              </a:rPr>
            </a:br>
            <a:r>
              <a:rPr lang="pl-PL" sz="1800" spc="-65" dirty="0">
                <a:solidFill>
                  <a:srgbClr val="1D1D1B"/>
                </a:solidFill>
                <a:latin typeface="Trebuchet MS"/>
                <a:cs typeface="Trebuchet MS"/>
              </a:rPr>
              <a:t>w określonym kontekście danej kultury, lub działalności, będąc jednocześnie w kontakcie </a:t>
            </a:r>
            <a:br>
              <a:rPr lang="pl-PL" sz="1800" spc="-65" dirty="0">
                <a:solidFill>
                  <a:srgbClr val="1D1D1B"/>
                </a:solidFill>
                <a:latin typeface="Trebuchet MS"/>
                <a:cs typeface="Trebuchet MS"/>
              </a:rPr>
            </a:br>
            <a:r>
              <a:rPr lang="pl-PL" sz="1800" spc="-65" dirty="0">
                <a:solidFill>
                  <a:srgbClr val="1D1D1B"/>
                </a:solidFill>
                <a:latin typeface="Trebuchet MS"/>
                <a:cs typeface="Trebuchet MS"/>
              </a:rPr>
              <a:t>z użytkownikami. Zbieramy konkretne informacji poprzez obserwację i systematyczną dokumentację. </a:t>
            </a:r>
            <a:br>
              <a:rPr lang="pl-PL" sz="1800" spc="-65" dirty="0">
                <a:solidFill>
                  <a:srgbClr val="1D1D1B"/>
                </a:solidFill>
                <a:latin typeface="Trebuchet MS"/>
                <a:cs typeface="Trebuchet MS"/>
              </a:rPr>
            </a:br>
            <a:endParaRPr lang="pl-PL" sz="1800" spc="-65" dirty="0">
              <a:solidFill>
                <a:srgbClr val="1D1D1B"/>
              </a:solidFill>
              <a:latin typeface="Trebuchet MS"/>
              <a:cs typeface="Trebuchet MS"/>
            </a:endParaRPr>
          </a:p>
          <a:p>
            <a:pPr marL="12700" marR="5080">
              <a:lnSpc>
                <a:spcPct val="100000"/>
              </a:lnSpc>
              <a:spcBef>
                <a:spcPts val="840"/>
              </a:spcBef>
            </a:pPr>
            <a:r>
              <a:rPr lang="pl-PL" sz="1800" spc="-65" dirty="0">
                <a:solidFill>
                  <a:srgbClr val="1D1D1B"/>
                </a:solidFill>
                <a:latin typeface="Trebuchet MS"/>
                <a:cs typeface="Trebuchet MS"/>
              </a:rPr>
              <a:t>W zależności od celu projektu możemy towarzyszyć użytkownikowi podczas jego codziennych czynności bez wywierania na niego wpływu. </a:t>
            </a:r>
            <a:r>
              <a:rPr lang="pl-PL" spc="-65" dirty="0">
                <a:solidFill>
                  <a:srgbClr val="1D1D1B"/>
                </a:solidFill>
                <a:latin typeface="Trebuchet MS"/>
                <a:cs typeface="Trebuchet MS"/>
              </a:rPr>
              <a:t>Dzięki temu są większe szanse na określenie interesujących nas czynników.</a:t>
            </a:r>
            <a:endParaRPr lang="pl-PL" sz="1800" dirty="0">
              <a:latin typeface="Trebuchet MS"/>
              <a:cs typeface="Trebuchet MS"/>
            </a:endParaRPr>
          </a:p>
        </p:txBody>
      </p:sp>
      <p:grpSp>
        <p:nvGrpSpPr>
          <p:cNvPr id="24" name="object 44">
            <a:extLst>
              <a:ext uri="{FF2B5EF4-FFF2-40B4-BE49-F238E27FC236}">
                <a16:creationId xmlns:a16="http://schemas.microsoft.com/office/drawing/2014/main" id="{14C6C74D-1313-4BEF-A812-B33BB65FACD9}"/>
              </a:ext>
            </a:extLst>
          </p:cNvPr>
          <p:cNvGrpSpPr/>
          <p:nvPr/>
        </p:nvGrpSpPr>
        <p:grpSpPr>
          <a:xfrm>
            <a:off x="1054026" y="4999799"/>
            <a:ext cx="2781935" cy="2773045"/>
            <a:chOff x="1054026" y="4999799"/>
            <a:chExt cx="2781935" cy="2773045"/>
          </a:xfrm>
        </p:grpSpPr>
        <p:sp>
          <p:nvSpPr>
            <p:cNvPr id="25" name="object 45">
              <a:extLst>
                <a:ext uri="{FF2B5EF4-FFF2-40B4-BE49-F238E27FC236}">
                  <a16:creationId xmlns:a16="http://schemas.microsoft.com/office/drawing/2014/main" id="{326384A8-AC67-48F8-A627-2C1B417CA526}"/>
                </a:ext>
              </a:extLst>
            </p:cNvPr>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26" name="object 46">
              <a:extLst>
                <a:ext uri="{FF2B5EF4-FFF2-40B4-BE49-F238E27FC236}">
                  <a16:creationId xmlns:a16="http://schemas.microsoft.com/office/drawing/2014/main" id="{6584D17D-186C-496B-BB29-342A45501A5C}"/>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54026" y="5069116"/>
              <a:ext cx="1242052" cy="1209942"/>
            </a:xfrm>
            <a:prstGeom prst="rect">
              <a:avLst/>
            </a:prstGeom>
          </p:spPr>
        </p:pic>
        <p:pic>
          <p:nvPicPr>
            <p:cNvPr id="27" name="object 47">
              <a:extLst>
                <a:ext uri="{FF2B5EF4-FFF2-40B4-BE49-F238E27FC236}">
                  <a16:creationId xmlns:a16="http://schemas.microsoft.com/office/drawing/2014/main" id="{5358071F-BBE2-40CF-97EE-2F9527F342A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143326" y="5837936"/>
              <a:ext cx="1770481" cy="1934464"/>
            </a:xfrm>
            <a:prstGeom prst="rect">
              <a:avLst/>
            </a:prstGeom>
          </p:spPr>
        </p:pic>
        <p:pic>
          <p:nvPicPr>
            <p:cNvPr id="28" name="object 48">
              <a:extLst>
                <a:ext uri="{FF2B5EF4-FFF2-40B4-BE49-F238E27FC236}">
                  <a16:creationId xmlns:a16="http://schemas.microsoft.com/office/drawing/2014/main" id="{7D4B3348-7A93-436C-A1B9-19205D20A9F7}"/>
                </a:ext>
              </a:extLst>
            </p:cNvPr>
            <p:cNvPicPr/>
            <p:nvPr/>
          </p:nvPicPr>
          <p:blipFill>
            <a:blip r:embed="rId5" cstate="screen">
              <a:extLst>
                <a:ext uri="{28A0092B-C50C-407E-A947-70E740481C1C}">
                  <a14:useLocalDpi xmlns:a14="http://schemas.microsoft.com/office/drawing/2010/main"/>
                </a:ext>
              </a:extLst>
            </a:blip>
            <a:stretch>
              <a:fillRect/>
            </a:stretch>
          </p:blipFill>
          <p:spPr>
            <a:xfrm>
              <a:off x="3057410" y="7679385"/>
              <a:ext cx="97830" cy="93014"/>
            </a:xfrm>
            <a:prstGeom prst="rect">
              <a:avLst/>
            </a:prstGeom>
          </p:spPr>
        </p:pic>
        <p:pic>
          <p:nvPicPr>
            <p:cNvPr id="29" name="object 49">
              <a:extLst>
                <a:ext uri="{FF2B5EF4-FFF2-40B4-BE49-F238E27FC236}">
                  <a16:creationId xmlns:a16="http://schemas.microsoft.com/office/drawing/2014/main" id="{4A85911D-99F1-41EC-9D82-AA83A8CC0D97}"/>
                </a:ext>
              </a:extLst>
            </p:cNvPr>
            <p:cNvPicPr/>
            <p:nvPr/>
          </p:nvPicPr>
          <p:blipFill>
            <a:blip r:embed="rId6" cstate="screen">
              <a:extLst>
                <a:ext uri="{28A0092B-C50C-407E-A947-70E740481C1C}">
                  <a14:useLocalDpi xmlns:a14="http://schemas.microsoft.com/office/drawing/2010/main"/>
                </a:ext>
              </a:extLst>
            </a:blip>
            <a:stretch>
              <a:fillRect/>
            </a:stretch>
          </p:blipFill>
          <p:spPr>
            <a:xfrm>
              <a:off x="1797340" y="7603959"/>
              <a:ext cx="1966514" cy="168440"/>
            </a:xfrm>
            <a:prstGeom prst="rect">
              <a:avLst/>
            </a:prstGeom>
          </p:spPr>
        </p:pic>
        <p:sp>
          <p:nvSpPr>
            <p:cNvPr id="30" name="object 50">
              <a:extLst>
                <a:ext uri="{FF2B5EF4-FFF2-40B4-BE49-F238E27FC236}">
                  <a16:creationId xmlns:a16="http://schemas.microsoft.com/office/drawing/2014/main" id="{1336870C-4052-4600-BA73-C24EF1A3A601}"/>
                </a:ext>
              </a:extLst>
            </p:cNvPr>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31" name="object 51">
              <a:extLst>
                <a:ext uri="{FF2B5EF4-FFF2-40B4-BE49-F238E27FC236}">
                  <a16:creationId xmlns:a16="http://schemas.microsoft.com/office/drawing/2014/main" id="{37B2BA3A-B43D-433F-8F91-A40EC8044E83}"/>
                </a:ext>
              </a:extLst>
            </p:cNvPr>
            <p:cNvPicPr/>
            <p:nvPr/>
          </p:nvPicPr>
          <p:blipFill>
            <a:blip r:embed="rId7" cstate="screen">
              <a:extLst>
                <a:ext uri="{28A0092B-C50C-407E-A947-70E740481C1C}">
                  <a14:useLocalDpi xmlns:a14="http://schemas.microsoft.com/office/drawing/2010/main"/>
                </a:ext>
              </a:extLst>
            </a:blip>
            <a:stretch>
              <a:fillRect/>
            </a:stretch>
          </p:blipFill>
          <p:spPr>
            <a:xfrm>
              <a:off x="2774407" y="6093394"/>
              <a:ext cx="241622" cy="192849"/>
            </a:xfrm>
            <a:prstGeom prst="rect">
              <a:avLst/>
            </a:prstGeom>
          </p:spPr>
        </p:pic>
        <p:pic>
          <p:nvPicPr>
            <p:cNvPr id="32" name="object 52">
              <a:extLst>
                <a:ext uri="{FF2B5EF4-FFF2-40B4-BE49-F238E27FC236}">
                  <a16:creationId xmlns:a16="http://schemas.microsoft.com/office/drawing/2014/main" id="{D604A9E8-354C-4405-8A47-7ED3791AD0F7}"/>
                </a:ext>
              </a:extLst>
            </p:cNvPr>
            <p:cNvPicPr/>
            <p:nvPr/>
          </p:nvPicPr>
          <p:blipFill>
            <a:blip r:embed="rId8" cstate="screen">
              <a:extLst>
                <a:ext uri="{28A0092B-C50C-407E-A947-70E740481C1C}">
                  <a14:useLocalDpi xmlns:a14="http://schemas.microsoft.com/office/drawing/2010/main"/>
                </a:ext>
              </a:extLst>
            </a:blip>
            <a:stretch>
              <a:fillRect/>
            </a:stretch>
          </p:blipFill>
          <p:spPr>
            <a:xfrm>
              <a:off x="2920834" y="4999799"/>
              <a:ext cx="578150" cy="896492"/>
            </a:xfrm>
            <a:prstGeom prst="rect">
              <a:avLst/>
            </a:prstGeom>
          </p:spPr>
        </p:pic>
        <p:pic>
          <p:nvPicPr>
            <p:cNvPr id="33" name="object 53">
              <a:extLst>
                <a:ext uri="{FF2B5EF4-FFF2-40B4-BE49-F238E27FC236}">
                  <a16:creationId xmlns:a16="http://schemas.microsoft.com/office/drawing/2014/main" id="{2A71CB89-1997-453A-B84F-F6AC88FD7406}"/>
                </a:ext>
              </a:extLst>
            </p:cNvPr>
            <p:cNvPicPr/>
            <p:nvPr/>
          </p:nvPicPr>
          <p:blipFill>
            <a:blip r:embed="rId9" cstate="screen">
              <a:extLst>
                <a:ext uri="{28A0092B-C50C-407E-A947-70E740481C1C}">
                  <a14:useLocalDpi xmlns:a14="http://schemas.microsoft.com/office/drawing/2010/main"/>
                </a:ext>
              </a:extLst>
            </a:blip>
            <a:stretch>
              <a:fillRect/>
            </a:stretch>
          </p:blipFill>
          <p:spPr>
            <a:xfrm>
              <a:off x="3133537" y="5292415"/>
              <a:ext cx="153936" cy="84289"/>
            </a:xfrm>
            <a:prstGeom prst="rect">
              <a:avLst/>
            </a:prstGeom>
          </p:spPr>
        </p:pic>
        <p:sp>
          <p:nvSpPr>
            <p:cNvPr id="34" name="object 54">
              <a:extLst>
                <a:ext uri="{FF2B5EF4-FFF2-40B4-BE49-F238E27FC236}">
                  <a16:creationId xmlns:a16="http://schemas.microsoft.com/office/drawing/2014/main" id="{DAEC16B4-0CC9-4C81-8E0C-4887B8FB2FDA}"/>
                </a:ext>
              </a:extLst>
            </p:cNvPr>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35" name="object 55">
              <a:extLst>
                <a:ext uri="{FF2B5EF4-FFF2-40B4-BE49-F238E27FC236}">
                  <a16:creationId xmlns:a16="http://schemas.microsoft.com/office/drawing/2014/main" id="{A63DC2A0-8E0D-410A-B451-3E922CA20D3B}"/>
                </a:ext>
              </a:extLst>
            </p:cNvPr>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36" name="object 56">
              <a:extLst>
                <a:ext uri="{FF2B5EF4-FFF2-40B4-BE49-F238E27FC236}">
                  <a16:creationId xmlns:a16="http://schemas.microsoft.com/office/drawing/2014/main" id="{931484A1-AC05-4FD0-B390-0396C623F855}"/>
                </a:ext>
              </a:extLst>
            </p:cNvPr>
            <p:cNvPicPr/>
            <p:nvPr/>
          </p:nvPicPr>
          <p:blipFill>
            <a:blip r:embed="rId10" cstate="screen">
              <a:extLst>
                <a:ext uri="{28A0092B-C50C-407E-A947-70E740481C1C}">
                  <a14:useLocalDpi xmlns:a14="http://schemas.microsoft.com/office/drawing/2010/main"/>
                </a:ext>
              </a:extLst>
            </a:blip>
            <a:stretch>
              <a:fillRect/>
            </a:stretch>
          </p:blipFill>
          <p:spPr>
            <a:xfrm>
              <a:off x="3392811" y="6598772"/>
              <a:ext cx="249936" cy="72172"/>
            </a:xfrm>
            <a:prstGeom prst="rect">
              <a:avLst/>
            </a:prstGeom>
          </p:spPr>
        </p:pic>
        <p:sp>
          <p:nvSpPr>
            <p:cNvPr id="37" name="object 57">
              <a:extLst>
                <a:ext uri="{FF2B5EF4-FFF2-40B4-BE49-F238E27FC236}">
                  <a16:creationId xmlns:a16="http://schemas.microsoft.com/office/drawing/2014/main" id="{E0C55552-3F6C-4AD1-9BD6-487850281A16}"/>
                </a:ext>
              </a:extLst>
            </p:cNvPr>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38" name="object 58">
              <a:extLst>
                <a:ext uri="{FF2B5EF4-FFF2-40B4-BE49-F238E27FC236}">
                  <a16:creationId xmlns:a16="http://schemas.microsoft.com/office/drawing/2014/main" id="{DE244AD1-1565-43E6-A573-99411CAA9AC4}"/>
                </a:ext>
              </a:extLst>
            </p:cNvPr>
            <p:cNvPicPr/>
            <p:nvPr/>
          </p:nvPicPr>
          <p:blipFill>
            <a:blip r:embed="rId11" cstate="screen">
              <a:extLst>
                <a:ext uri="{28A0092B-C50C-407E-A947-70E740481C1C}">
                  <a14:useLocalDpi xmlns:a14="http://schemas.microsoft.com/office/drawing/2010/main"/>
                </a:ext>
              </a:extLst>
            </a:blip>
            <a:stretch>
              <a:fillRect/>
            </a:stretch>
          </p:blipFill>
          <p:spPr>
            <a:xfrm>
              <a:off x="3342405" y="6780491"/>
              <a:ext cx="179831" cy="119112"/>
            </a:xfrm>
            <a:prstGeom prst="rect">
              <a:avLst/>
            </a:prstGeom>
          </p:spPr>
        </p:pic>
        <p:sp>
          <p:nvSpPr>
            <p:cNvPr id="39" name="object 59">
              <a:extLst>
                <a:ext uri="{FF2B5EF4-FFF2-40B4-BE49-F238E27FC236}">
                  <a16:creationId xmlns:a16="http://schemas.microsoft.com/office/drawing/2014/main" id="{0E768672-72D2-4181-8B39-39F7F4B4FDB6}"/>
                </a:ext>
              </a:extLst>
            </p:cNvPr>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40" name="object 60">
              <a:extLst>
                <a:ext uri="{FF2B5EF4-FFF2-40B4-BE49-F238E27FC236}">
                  <a16:creationId xmlns:a16="http://schemas.microsoft.com/office/drawing/2014/main" id="{75A61A13-729C-49DA-A00F-31F506115BDE}"/>
                </a:ext>
              </a:extLst>
            </p:cNvPr>
            <p:cNvPicPr/>
            <p:nvPr/>
          </p:nvPicPr>
          <p:blipFill>
            <a:blip r:embed="rId12" cstate="screen">
              <a:extLst>
                <a:ext uri="{28A0092B-C50C-407E-A947-70E740481C1C}">
                  <a14:useLocalDpi xmlns:a14="http://schemas.microsoft.com/office/drawing/2010/main"/>
                </a:ext>
              </a:extLst>
            </a:blip>
            <a:stretch>
              <a:fillRect/>
            </a:stretch>
          </p:blipFill>
          <p:spPr>
            <a:xfrm>
              <a:off x="3114729" y="6754989"/>
              <a:ext cx="225302" cy="286281"/>
            </a:xfrm>
            <a:prstGeom prst="rect">
              <a:avLst/>
            </a:prstGeom>
          </p:spPr>
        </p:pic>
        <p:sp>
          <p:nvSpPr>
            <p:cNvPr id="41" name="object 61">
              <a:extLst>
                <a:ext uri="{FF2B5EF4-FFF2-40B4-BE49-F238E27FC236}">
                  <a16:creationId xmlns:a16="http://schemas.microsoft.com/office/drawing/2014/main" id="{599D859E-8DD7-44D5-8D00-6D0D83C0FCD3}"/>
                </a:ext>
              </a:extLst>
            </p:cNvPr>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42" name="object 62">
              <a:extLst>
                <a:ext uri="{FF2B5EF4-FFF2-40B4-BE49-F238E27FC236}">
                  <a16:creationId xmlns:a16="http://schemas.microsoft.com/office/drawing/2014/main" id="{A7E1944A-98F8-4971-9290-8BD6CFBD4F3C}"/>
                </a:ext>
              </a:extLst>
            </p:cNvPr>
            <p:cNvPicPr/>
            <p:nvPr/>
          </p:nvPicPr>
          <p:blipFill>
            <a:blip r:embed="rId13" cstate="screen">
              <a:extLst>
                <a:ext uri="{28A0092B-C50C-407E-A947-70E740481C1C}">
                  <a14:useLocalDpi xmlns:a14="http://schemas.microsoft.com/office/drawing/2010/main"/>
                </a:ext>
              </a:extLst>
            </a:blip>
            <a:stretch>
              <a:fillRect/>
            </a:stretch>
          </p:blipFill>
          <p:spPr>
            <a:xfrm>
              <a:off x="3323797" y="6887413"/>
              <a:ext cx="140094" cy="131071"/>
            </a:xfrm>
            <a:prstGeom prst="rect">
              <a:avLst/>
            </a:prstGeom>
          </p:spPr>
        </p:pic>
        <p:sp>
          <p:nvSpPr>
            <p:cNvPr id="43" name="object 63">
              <a:extLst>
                <a:ext uri="{FF2B5EF4-FFF2-40B4-BE49-F238E27FC236}">
                  <a16:creationId xmlns:a16="http://schemas.microsoft.com/office/drawing/2014/main" id="{0FC98556-A851-4410-A0A9-938073B956DE}"/>
                </a:ext>
              </a:extLst>
            </p:cNvPr>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44" name="object 64">
              <a:extLst>
                <a:ext uri="{FF2B5EF4-FFF2-40B4-BE49-F238E27FC236}">
                  <a16:creationId xmlns:a16="http://schemas.microsoft.com/office/drawing/2014/main" id="{4464ADCA-7C18-4667-8C86-FCB1A804B3F3}"/>
                </a:ext>
              </a:extLst>
            </p:cNvPr>
            <p:cNvPicPr/>
            <p:nvPr/>
          </p:nvPicPr>
          <p:blipFill>
            <a:blip r:embed="rId14" cstate="screen">
              <a:extLst>
                <a:ext uri="{28A0092B-C50C-407E-A947-70E740481C1C}">
                  <a14:useLocalDpi xmlns:a14="http://schemas.microsoft.com/office/drawing/2010/main"/>
                </a:ext>
              </a:extLst>
            </a:blip>
            <a:stretch>
              <a:fillRect/>
            </a:stretch>
          </p:blipFill>
          <p:spPr>
            <a:xfrm>
              <a:off x="3365284" y="7335481"/>
              <a:ext cx="194132" cy="272656"/>
            </a:xfrm>
            <a:prstGeom prst="rect">
              <a:avLst/>
            </a:prstGeom>
          </p:spPr>
        </p:pic>
      </p:grpSp>
      <p:grpSp>
        <p:nvGrpSpPr>
          <p:cNvPr id="45" name="object 6">
            <a:extLst>
              <a:ext uri="{FF2B5EF4-FFF2-40B4-BE49-F238E27FC236}">
                <a16:creationId xmlns:a16="http://schemas.microsoft.com/office/drawing/2014/main" id="{7A1E697B-D9A2-4E6B-9736-30C4BBA1702E}"/>
              </a:ext>
            </a:extLst>
          </p:cNvPr>
          <p:cNvGrpSpPr/>
          <p:nvPr/>
        </p:nvGrpSpPr>
        <p:grpSpPr>
          <a:xfrm>
            <a:off x="5044039" y="4468090"/>
            <a:ext cx="3756025" cy="3304540"/>
            <a:chOff x="525468" y="4468293"/>
            <a:chExt cx="3756025" cy="3304540"/>
          </a:xfrm>
        </p:grpSpPr>
        <p:pic>
          <p:nvPicPr>
            <p:cNvPr id="46" name="object 7">
              <a:extLst>
                <a:ext uri="{FF2B5EF4-FFF2-40B4-BE49-F238E27FC236}">
                  <a16:creationId xmlns:a16="http://schemas.microsoft.com/office/drawing/2014/main" id="{E442220E-463D-47CF-8A19-3256D49F688C}"/>
                </a:ext>
              </a:extLst>
            </p:cNvPr>
            <p:cNvPicPr/>
            <p:nvPr/>
          </p:nvPicPr>
          <p:blipFill>
            <a:blip r:embed="rId15" cstate="screen">
              <a:extLst>
                <a:ext uri="{28A0092B-C50C-407E-A947-70E740481C1C}">
                  <a14:useLocalDpi xmlns:a14="http://schemas.microsoft.com/office/drawing/2010/main"/>
                </a:ext>
              </a:extLst>
            </a:blip>
            <a:stretch>
              <a:fillRect/>
            </a:stretch>
          </p:blipFill>
          <p:spPr>
            <a:xfrm>
              <a:off x="3763734" y="7683969"/>
              <a:ext cx="143027" cy="88430"/>
            </a:xfrm>
            <a:prstGeom prst="rect">
              <a:avLst/>
            </a:prstGeom>
          </p:spPr>
        </p:pic>
        <p:pic>
          <p:nvPicPr>
            <p:cNvPr id="47" name="object 8">
              <a:extLst>
                <a:ext uri="{FF2B5EF4-FFF2-40B4-BE49-F238E27FC236}">
                  <a16:creationId xmlns:a16="http://schemas.microsoft.com/office/drawing/2014/main" id="{FD14F59F-8288-4004-A9C2-DC81A9481849}"/>
                </a:ext>
              </a:extLst>
            </p:cNvPr>
            <p:cNvPicPr/>
            <p:nvPr/>
          </p:nvPicPr>
          <p:blipFill>
            <a:blip r:embed="rId16" cstate="screen">
              <a:extLst>
                <a:ext uri="{28A0092B-C50C-407E-A947-70E740481C1C}">
                  <a14:useLocalDpi xmlns:a14="http://schemas.microsoft.com/office/drawing/2010/main"/>
                </a:ext>
              </a:extLst>
            </a:blip>
            <a:stretch>
              <a:fillRect/>
            </a:stretch>
          </p:blipFill>
          <p:spPr>
            <a:xfrm>
              <a:off x="3441661" y="6528854"/>
              <a:ext cx="375411" cy="1184173"/>
            </a:xfrm>
            <a:prstGeom prst="rect">
              <a:avLst/>
            </a:prstGeom>
          </p:spPr>
        </p:pic>
        <p:pic>
          <p:nvPicPr>
            <p:cNvPr id="48" name="object 9">
              <a:extLst>
                <a:ext uri="{FF2B5EF4-FFF2-40B4-BE49-F238E27FC236}">
                  <a16:creationId xmlns:a16="http://schemas.microsoft.com/office/drawing/2014/main" id="{B2A7C602-7E3D-4870-BE9E-43493F66DA0B}"/>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253938" y="5307076"/>
              <a:ext cx="2908690" cy="2413101"/>
            </a:xfrm>
            <a:prstGeom prst="rect">
              <a:avLst/>
            </a:prstGeom>
          </p:spPr>
        </p:pic>
        <p:sp>
          <p:nvSpPr>
            <p:cNvPr id="49" name="object 10">
              <a:extLst>
                <a:ext uri="{FF2B5EF4-FFF2-40B4-BE49-F238E27FC236}">
                  <a16:creationId xmlns:a16="http://schemas.microsoft.com/office/drawing/2014/main" id="{249A5EFE-3382-4929-9421-6DA57E53B8D4}"/>
                </a:ext>
              </a:extLst>
            </p:cNvPr>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50" name="object 11">
              <a:extLst>
                <a:ext uri="{FF2B5EF4-FFF2-40B4-BE49-F238E27FC236}">
                  <a16:creationId xmlns:a16="http://schemas.microsoft.com/office/drawing/2014/main" id="{1A2B4597-2F82-48EF-8D89-B11C3F556CB2}"/>
                </a:ext>
              </a:extLst>
            </p:cNvPr>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51" name="object 12">
              <a:extLst>
                <a:ext uri="{FF2B5EF4-FFF2-40B4-BE49-F238E27FC236}">
                  <a16:creationId xmlns:a16="http://schemas.microsoft.com/office/drawing/2014/main" id="{04A1DE3F-8D17-4153-BA20-DB882664EFC4}"/>
                </a:ext>
              </a:extLst>
            </p:cNvPr>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52" name="object 13">
              <a:extLst>
                <a:ext uri="{FF2B5EF4-FFF2-40B4-BE49-F238E27FC236}">
                  <a16:creationId xmlns:a16="http://schemas.microsoft.com/office/drawing/2014/main" id="{6D179A1E-278D-48AF-BDAB-DCE16DB116A5}"/>
                </a:ext>
              </a:extLst>
            </p:cNvPr>
            <p:cNvPicPr/>
            <p:nvPr/>
          </p:nvPicPr>
          <p:blipFill>
            <a:blip r:embed="rId18" cstate="screen">
              <a:extLst>
                <a:ext uri="{28A0092B-C50C-407E-A947-70E740481C1C}">
                  <a14:useLocalDpi xmlns:a14="http://schemas.microsoft.com/office/drawing/2010/main"/>
                </a:ext>
              </a:extLst>
            </a:blip>
            <a:stretch>
              <a:fillRect/>
            </a:stretch>
          </p:blipFill>
          <p:spPr>
            <a:xfrm>
              <a:off x="2900921" y="5722098"/>
              <a:ext cx="73475" cy="151003"/>
            </a:xfrm>
            <a:prstGeom prst="rect">
              <a:avLst/>
            </a:prstGeom>
          </p:spPr>
        </p:pic>
        <p:pic>
          <p:nvPicPr>
            <p:cNvPr id="53" name="object 14">
              <a:extLst>
                <a:ext uri="{FF2B5EF4-FFF2-40B4-BE49-F238E27FC236}">
                  <a16:creationId xmlns:a16="http://schemas.microsoft.com/office/drawing/2014/main" id="{56F8E248-BB75-43D4-A32B-604DB38EFA48}"/>
                </a:ext>
              </a:extLst>
            </p:cNvPr>
            <p:cNvPicPr/>
            <p:nvPr/>
          </p:nvPicPr>
          <p:blipFill>
            <a:blip r:embed="rId19" cstate="screen">
              <a:extLst>
                <a:ext uri="{28A0092B-C50C-407E-A947-70E740481C1C}">
                  <a14:useLocalDpi xmlns:a14="http://schemas.microsoft.com/office/drawing/2010/main"/>
                </a:ext>
              </a:extLst>
            </a:blip>
            <a:stretch>
              <a:fillRect/>
            </a:stretch>
          </p:blipFill>
          <p:spPr>
            <a:xfrm>
              <a:off x="2313692" y="6547345"/>
              <a:ext cx="317722" cy="1201321"/>
            </a:xfrm>
            <a:prstGeom prst="rect">
              <a:avLst/>
            </a:prstGeom>
          </p:spPr>
        </p:pic>
        <p:pic>
          <p:nvPicPr>
            <p:cNvPr id="54" name="object 15">
              <a:extLst>
                <a:ext uri="{FF2B5EF4-FFF2-40B4-BE49-F238E27FC236}">
                  <a16:creationId xmlns:a16="http://schemas.microsoft.com/office/drawing/2014/main" id="{0031386E-8366-4141-92AE-597137F64074}"/>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958083" y="6531229"/>
              <a:ext cx="552694" cy="1093529"/>
            </a:xfrm>
            <a:prstGeom prst="rect">
              <a:avLst/>
            </a:prstGeom>
          </p:spPr>
        </p:pic>
        <p:pic>
          <p:nvPicPr>
            <p:cNvPr id="55" name="object 16">
              <a:extLst>
                <a:ext uri="{FF2B5EF4-FFF2-40B4-BE49-F238E27FC236}">
                  <a16:creationId xmlns:a16="http://schemas.microsoft.com/office/drawing/2014/main" id="{308645C5-3CC0-46E9-80D3-BC1EA7AEE38A}"/>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968309" y="7585354"/>
              <a:ext cx="179400" cy="187045"/>
            </a:xfrm>
            <a:prstGeom prst="rect">
              <a:avLst/>
            </a:prstGeom>
          </p:spPr>
        </p:pic>
        <p:sp>
          <p:nvSpPr>
            <p:cNvPr id="56" name="object 17">
              <a:extLst>
                <a:ext uri="{FF2B5EF4-FFF2-40B4-BE49-F238E27FC236}">
                  <a16:creationId xmlns:a16="http://schemas.microsoft.com/office/drawing/2014/main" id="{2F5C07A9-DBB4-49AB-8E1F-F055B2653C32}"/>
                </a:ext>
              </a:extLst>
            </p:cNvPr>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57" name="object 18">
              <a:extLst>
                <a:ext uri="{FF2B5EF4-FFF2-40B4-BE49-F238E27FC236}">
                  <a16:creationId xmlns:a16="http://schemas.microsoft.com/office/drawing/2014/main" id="{385E3343-CB27-4975-8656-21B1CD40C84A}"/>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655089" y="6270917"/>
              <a:ext cx="968870" cy="617042"/>
            </a:xfrm>
            <a:prstGeom prst="rect">
              <a:avLst/>
            </a:prstGeom>
          </p:spPr>
        </p:pic>
        <p:pic>
          <p:nvPicPr>
            <p:cNvPr id="58" name="object 19">
              <a:extLst>
                <a:ext uri="{FF2B5EF4-FFF2-40B4-BE49-F238E27FC236}">
                  <a16:creationId xmlns:a16="http://schemas.microsoft.com/office/drawing/2014/main" id="{8703A74F-F20D-4202-A4F3-323671D994CD}"/>
                </a:ext>
              </a:extLst>
            </p:cNvPr>
            <p:cNvPicPr/>
            <p:nvPr/>
          </p:nvPicPr>
          <p:blipFill>
            <a:blip r:embed="rId23" cstate="screen">
              <a:extLst>
                <a:ext uri="{28A0092B-C50C-407E-A947-70E740481C1C}">
                  <a14:useLocalDpi xmlns:a14="http://schemas.microsoft.com/office/drawing/2010/main"/>
                </a:ext>
              </a:extLst>
            </a:blip>
            <a:stretch>
              <a:fillRect/>
            </a:stretch>
          </p:blipFill>
          <p:spPr>
            <a:xfrm>
              <a:off x="2023799" y="5679935"/>
              <a:ext cx="28952" cy="58771"/>
            </a:xfrm>
            <a:prstGeom prst="rect">
              <a:avLst/>
            </a:prstGeom>
          </p:spPr>
        </p:pic>
        <p:pic>
          <p:nvPicPr>
            <p:cNvPr id="59" name="object 20">
              <a:extLst>
                <a:ext uri="{FF2B5EF4-FFF2-40B4-BE49-F238E27FC236}">
                  <a16:creationId xmlns:a16="http://schemas.microsoft.com/office/drawing/2014/main" id="{796D7DEE-1A20-4B63-8910-918EA10BC2B0}"/>
                </a:ext>
              </a:extLst>
            </p:cNvPr>
            <p:cNvPicPr/>
            <p:nvPr/>
          </p:nvPicPr>
          <p:blipFill>
            <a:blip r:embed="rId24" cstate="screen">
              <a:extLst>
                <a:ext uri="{28A0092B-C50C-407E-A947-70E740481C1C}">
                  <a14:useLocalDpi xmlns:a14="http://schemas.microsoft.com/office/drawing/2010/main"/>
                </a:ext>
              </a:extLst>
            </a:blip>
            <a:stretch>
              <a:fillRect/>
            </a:stretch>
          </p:blipFill>
          <p:spPr>
            <a:xfrm>
              <a:off x="3058312" y="5442128"/>
              <a:ext cx="173609" cy="218846"/>
            </a:xfrm>
            <a:prstGeom prst="rect">
              <a:avLst/>
            </a:prstGeom>
          </p:spPr>
        </p:pic>
        <p:pic>
          <p:nvPicPr>
            <p:cNvPr id="60" name="object 21">
              <a:extLst>
                <a:ext uri="{FF2B5EF4-FFF2-40B4-BE49-F238E27FC236}">
                  <a16:creationId xmlns:a16="http://schemas.microsoft.com/office/drawing/2014/main" id="{41EC5BAA-21BF-41EF-AB72-9FCE35E80A99}"/>
                </a:ext>
              </a:extLst>
            </p:cNvPr>
            <p:cNvPicPr/>
            <p:nvPr/>
          </p:nvPicPr>
          <p:blipFill>
            <a:blip r:embed="rId25" cstate="screen">
              <a:extLst>
                <a:ext uri="{28A0092B-C50C-407E-A947-70E740481C1C}">
                  <a14:useLocalDpi xmlns:a14="http://schemas.microsoft.com/office/drawing/2010/main"/>
                </a:ext>
              </a:extLst>
            </a:blip>
            <a:stretch>
              <a:fillRect/>
            </a:stretch>
          </p:blipFill>
          <p:spPr>
            <a:xfrm>
              <a:off x="2838314" y="5348592"/>
              <a:ext cx="491123" cy="447230"/>
            </a:xfrm>
            <a:prstGeom prst="rect">
              <a:avLst/>
            </a:prstGeom>
          </p:spPr>
        </p:pic>
        <p:sp>
          <p:nvSpPr>
            <p:cNvPr id="61" name="object 22">
              <a:extLst>
                <a:ext uri="{FF2B5EF4-FFF2-40B4-BE49-F238E27FC236}">
                  <a16:creationId xmlns:a16="http://schemas.microsoft.com/office/drawing/2014/main" id="{E1B92AC4-CF5E-4E01-AAEE-370FF40402CB}"/>
                </a:ext>
              </a:extLst>
            </p:cNvPr>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62" name="object 23">
              <a:extLst>
                <a:ext uri="{FF2B5EF4-FFF2-40B4-BE49-F238E27FC236}">
                  <a16:creationId xmlns:a16="http://schemas.microsoft.com/office/drawing/2014/main" id="{F46BC173-7043-4ED0-BD2B-FD8D703CF93E}"/>
                </a:ext>
              </a:extLst>
            </p:cNvPr>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63" name="object 24">
              <a:extLst>
                <a:ext uri="{FF2B5EF4-FFF2-40B4-BE49-F238E27FC236}">
                  <a16:creationId xmlns:a16="http://schemas.microsoft.com/office/drawing/2014/main" id="{197411E1-E731-4E4D-8C9D-57CEEDB4E538}"/>
                </a:ext>
              </a:extLst>
            </p:cNvPr>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64" name="object 25">
              <a:extLst>
                <a:ext uri="{FF2B5EF4-FFF2-40B4-BE49-F238E27FC236}">
                  <a16:creationId xmlns:a16="http://schemas.microsoft.com/office/drawing/2014/main" id="{236CDF69-FCE9-4FCE-88E5-160F86307413}"/>
                </a:ext>
              </a:extLst>
            </p:cNvPr>
            <p:cNvPicPr/>
            <p:nvPr/>
          </p:nvPicPr>
          <p:blipFill>
            <a:blip r:embed="rId26" cstate="screen">
              <a:extLst>
                <a:ext uri="{28A0092B-C50C-407E-A947-70E740481C1C}">
                  <a14:useLocalDpi xmlns:a14="http://schemas.microsoft.com/office/drawing/2010/main"/>
                </a:ext>
              </a:extLst>
            </a:blip>
            <a:stretch>
              <a:fillRect/>
            </a:stretch>
          </p:blipFill>
          <p:spPr>
            <a:xfrm>
              <a:off x="2030251" y="5673483"/>
              <a:ext cx="28927" cy="58782"/>
            </a:xfrm>
            <a:prstGeom prst="rect">
              <a:avLst/>
            </a:prstGeom>
          </p:spPr>
        </p:pic>
        <p:sp>
          <p:nvSpPr>
            <p:cNvPr id="65" name="object 26">
              <a:extLst>
                <a:ext uri="{FF2B5EF4-FFF2-40B4-BE49-F238E27FC236}">
                  <a16:creationId xmlns:a16="http://schemas.microsoft.com/office/drawing/2014/main" id="{10E23435-774F-4C60-8B31-6A5306940047}"/>
                </a:ext>
              </a:extLst>
            </p:cNvPr>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66" name="object 27">
              <a:extLst>
                <a:ext uri="{FF2B5EF4-FFF2-40B4-BE49-F238E27FC236}">
                  <a16:creationId xmlns:a16="http://schemas.microsoft.com/office/drawing/2014/main" id="{70A2F136-F395-4A13-B8B7-EF02629C401A}"/>
                </a:ext>
              </a:extLst>
            </p:cNvPr>
            <p:cNvPicPr/>
            <p:nvPr/>
          </p:nvPicPr>
          <p:blipFill>
            <a:blip r:embed="rId27" cstate="screen">
              <a:extLst>
                <a:ext uri="{28A0092B-C50C-407E-A947-70E740481C1C}">
                  <a14:useLocalDpi xmlns:a14="http://schemas.microsoft.com/office/drawing/2010/main"/>
                </a:ext>
              </a:extLst>
            </a:blip>
            <a:stretch>
              <a:fillRect/>
            </a:stretch>
          </p:blipFill>
          <p:spPr>
            <a:xfrm>
              <a:off x="2439834" y="5765177"/>
              <a:ext cx="262039" cy="198812"/>
            </a:xfrm>
            <a:prstGeom prst="rect">
              <a:avLst/>
            </a:prstGeom>
          </p:spPr>
        </p:pic>
        <p:pic>
          <p:nvPicPr>
            <p:cNvPr id="67" name="object 28">
              <a:extLst>
                <a:ext uri="{FF2B5EF4-FFF2-40B4-BE49-F238E27FC236}">
                  <a16:creationId xmlns:a16="http://schemas.microsoft.com/office/drawing/2014/main" id="{5FE0DCB3-866F-43C9-B3C5-F7BC32C4BB1B}"/>
                </a:ext>
              </a:extLst>
            </p:cNvPr>
            <p:cNvPicPr/>
            <p:nvPr/>
          </p:nvPicPr>
          <p:blipFill>
            <a:blip r:embed="rId28" cstate="screen">
              <a:extLst>
                <a:ext uri="{28A0092B-C50C-407E-A947-70E740481C1C}">
                  <a14:useLocalDpi xmlns:a14="http://schemas.microsoft.com/office/drawing/2010/main"/>
                </a:ext>
              </a:extLst>
            </a:blip>
            <a:stretch>
              <a:fillRect/>
            </a:stretch>
          </p:blipFill>
          <p:spPr>
            <a:xfrm>
              <a:off x="970443" y="6044590"/>
              <a:ext cx="477458" cy="596290"/>
            </a:xfrm>
            <a:prstGeom prst="rect">
              <a:avLst/>
            </a:prstGeom>
          </p:spPr>
        </p:pic>
        <p:pic>
          <p:nvPicPr>
            <p:cNvPr id="68" name="object 29">
              <a:extLst>
                <a:ext uri="{FF2B5EF4-FFF2-40B4-BE49-F238E27FC236}">
                  <a16:creationId xmlns:a16="http://schemas.microsoft.com/office/drawing/2014/main" id="{65541EA7-1BA9-4962-B898-6563543F4D7B}"/>
                </a:ext>
              </a:extLst>
            </p:cNvPr>
            <p:cNvPicPr/>
            <p:nvPr/>
          </p:nvPicPr>
          <p:blipFill>
            <a:blip r:embed="rId29" cstate="screen">
              <a:extLst>
                <a:ext uri="{28A0092B-C50C-407E-A947-70E740481C1C}">
                  <a14:useLocalDpi xmlns:a14="http://schemas.microsoft.com/office/drawing/2010/main"/>
                </a:ext>
              </a:extLst>
            </a:blip>
            <a:stretch>
              <a:fillRect/>
            </a:stretch>
          </p:blipFill>
          <p:spPr>
            <a:xfrm>
              <a:off x="1639517" y="5565101"/>
              <a:ext cx="655006" cy="845248"/>
            </a:xfrm>
            <a:prstGeom prst="rect">
              <a:avLst/>
            </a:prstGeom>
          </p:spPr>
        </p:pic>
        <p:pic>
          <p:nvPicPr>
            <p:cNvPr id="69" name="object 30">
              <a:extLst>
                <a:ext uri="{FF2B5EF4-FFF2-40B4-BE49-F238E27FC236}">
                  <a16:creationId xmlns:a16="http://schemas.microsoft.com/office/drawing/2014/main" id="{89F1523D-6755-4490-A1C6-39FAAD3FC963}"/>
                </a:ext>
              </a:extLst>
            </p:cNvPr>
            <p:cNvPicPr/>
            <p:nvPr/>
          </p:nvPicPr>
          <p:blipFill>
            <a:blip r:embed="rId30" cstate="screen">
              <a:extLst>
                <a:ext uri="{28A0092B-C50C-407E-A947-70E740481C1C}">
                  <a14:useLocalDpi xmlns:a14="http://schemas.microsoft.com/office/drawing/2010/main"/>
                </a:ext>
              </a:extLst>
            </a:blip>
            <a:stretch>
              <a:fillRect/>
            </a:stretch>
          </p:blipFill>
          <p:spPr>
            <a:xfrm>
              <a:off x="2170366" y="7712405"/>
              <a:ext cx="99002" cy="59994"/>
            </a:xfrm>
            <a:prstGeom prst="rect">
              <a:avLst/>
            </a:prstGeom>
          </p:spPr>
        </p:pic>
        <p:pic>
          <p:nvPicPr>
            <p:cNvPr id="70" name="object 31">
              <a:extLst>
                <a:ext uri="{FF2B5EF4-FFF2-40B4-BE49-F238E27FC236}">
                  <a16:creationId xmlns:a16="http://schemas.microsoft.com/office/drawing/2014/main" id="{51DDB9B1-CE00-4A6B-A48B-DA976DF043E2}"/>
                </a:ext>
              </a:extLst>
            </p:cNvPr>
            <p:cNvPicPr/>
            <p:nvPr/>
          </p:nvPicPr>
          <p:blipFill>
            <a:blip r:embed="rId31" cstate="screen">
              <a:extLst>
                <a:ext uri="{28A0092B-C50C-407E-A947-70E740481C1C}">
                  <a14:useLocalDpi xmlns:a14="http://schemas.microsoft.com/office/drawing/2010/main"/>
                </a:ext>
              </a:extLst>
            </a:blip>
            <a:stretch>
              <a:fillRect/>
            </a:stretch>
          </p:blipFill>
          <p:spPr>
            <a:xfrm>
              <a:off x="1331379" y="6652539"/>
              <a:ext cx="805510" cy="1119860"/>
            </a:xfrm>
            <a:prstGeom prst="rect">
              <a:avLst/>
            </a:prstGeom>
          </p:spPr>
        </p:pic>
        <p:pic>
          <p:nvPicPr>
            <p:cNvPr id="71" name="object 32">
              <a:extLst>
                <a:ext uri="{FF2B5EF4-FFF2-40B4-BE49-F238E27FC236}">
                  <a16:creationId xmlns:a16="http://schemas.microsoft.com/office/drawing/2014/main" id="{B764A60C-8EEE-435C-BD92-AAB281F21BFE}"/>
                </a:ext>
              </a:extLst>
            </p:cNvPr>
            <p:cNvPicPr/>
            <p:nvPr/>
          </p:nvPicPr>
          <p:blipFill>
            <a:blip r:embed="rId32" cstate="screen">
              <a:extLst>
                <a:ext uri="{28A0092B-C50C-407E-A947-70E740481C1C}">
                  <a14:useLocalDpi xmlns:a14="http://schemas.microsoft.com/office/drawing/2010/main"/>
                </a:ext>
              </a:extLst>
            </a:blip>
            <a:stretch>
              <a:fillRect/>
            </a:stretch>
          </p:blipFill>
          <p:spPr>
            <a:xfrm>
              <a:off x="525468" y="5926848"/>
              <a:ext cx="1286392" cy="1772546"/>
            </a:xfrm>
            <a:prstGeom prst="rect">
              <a:avLst/>
            </a:prstGeom>
          </p:spPr>
        </p:pic>
        <p:pic>
          <p:nvPicPr>
            <p:cNvPr id="72" name="object 33">
              <a:extLst>
                <a:ext uri="{FF2B5EF4-FFF2-40B4-BE49-F238E27FC236}">
                  <a16:creationId xmlns:a16="http://schemas.microsoft.com/office/drawing/2014/main" id="{E94A236A-7802-4143-82EF-14ADA0355F8B}"/>
                </a:ext>
              </a:extLst>
            </p:cNvPr>
            <p:cNvPicPr/>
            <p:nvPr/>
          </p:nvPicPr>
          <p:blipFill>
            <a:blip r:embed="rId33" cstate="screen">
              <a:extLst>
                <a:ext uri="{28A0092B-C50C-407E-A947-70E740481C1C}">
                  <a14:useLocalDpi xmlns:a14="http://schemas.microsoft.com/office/drawing/2010/main"/>
                </a:ext>
              </a:extLst>
            </a:blip>
            <a:stretch>
              <a:fillRect/>
            </a:stretch>
          </p:blipFill>
          <p:spPr>
            <a:xfrm>
              <a:off x="1482420" y="5815990"/>
              <a:ext cx="167128" cy="180909"/>
            </a:xfrm>
            <a:prstGeom prst="rect">
              <a:avLst/>
            </a:prstGeom>
          </p:spPr>
        </p:pic>
        <p:pic>
          <p:nvPicPr>
            <p:cNvPr id="73" name="object 34">
              <a:extLst>
                <a:ext uri="{FF2B5EF4-FFF2-40B4-BE49-F238E27FC236}">
                  <a16:creationId xmlns:a16="http://schemas.microsoft.com/office/drawing/2014/main" id="{75E6C968-2374-49A2-BB0D-DD3AA56DF659}"/>
                </a:ext>
              </a:extLst>
            </p:cNvPr>
            <p:cNvPicPr/>
            <p:nvPr/>
          </p:nvPicPr>
          <p:blipFill>
            <a:blip r:embed="rId34" cstate="screen">
              <a:extLst>
                <a:ext uri="{28A0092B-C50C-407E-A947-70E740481C1C}">
                  <a14:useLocalDpi xmlns:a14="http://schemas.microsoft.com/office/drawing/2010/main"/>
                </a:ext>
              </a:extLst>
            </a:blip>
            <a:stretch>
              <a:fillRect/>
            </a:stretch>
          </p:blipFill>
          <p:spPr>
            <a:xfrm>
              <a:off x="972693" y="6277432"/>
              <a:ext cx="834004" cy="781924"/>
            </a:xfrm>
            <a:prstGeom prst="rect">
              <a:avLst/>
            </a:prstGeom>
          </p:spPr>
        </p:pic>
        <p:pic>
          <p:nvPicPr>
            <p:cNvPr id="74" name="object 35">
              <a:extLst>
                <a:ext uri="{FF2B5EF4-FFF2-40B4-BE49-F238E27FC236}">
                  <a16:creationId xmlns:a16="http://schemas.microsoft.com/office/drawing/2014/main" id="{9C76609D-C128-4A3E-B813-6070F3318761}"/>
                </a:ext>
              </a:extLst>
            </p:cNvPr>
            <p:cNvPicPr/>
            <p:nvPr/>
          </p:nvPicPr>
          <p:blipFill>
            <a:blip r:embed="rId35" cstate="screen">
              <a:extLst>
                <a:ext uri="{28A0092B-C50C-407E-A947-70E740481C1C}">
                  <a14:useLocalDpi xmlns:a14="http://schemas.microsoft.com/office/drawing/2010/main"/>
                </a:ext>
              </a:extLst>
            </a:blip>
            <a:stretch>
              <a:fillRect/>
            </a:stretch>
          </p:blipFill>
          <p:spPr>
            <a:xfrm>
              <a:off x="1030846" y="6151880"/>
              <a:ext cx="103680" cy="110439"/>
            </a:xfrm>
            <a:prstGeom prst="rect">
              <a:avLst/>
            </a:prstGeom>
          </p:spPr>
        </p:pic>
        <p:pic>
          <p:nvPicPr>
            <p:cNvPr id="75" name="object 36">
              <a:extLst>
                <a:ext uri="{FF2B5EF4-FFF2-40B4-BE49-F238E27FC236}">
                  <a16:creationId xmlns:a16="http://schemas.microsoft.com/office/drawing/2014/main" id="{7E4AC5DE-DAB4-4308-9ED7-CD0FA4EF9EF9}"/>
                </a:ext>
              </a:extLst>
            </p:cNvPr>
            <p:cNvPicPr/>
            <p:nvPr/>
          </p:nvPicPr>
          <p:blipFill>
            <a:blip r:embed="rId36" cstate="screen">
              <a:extLst>
                <a:ext uri="{28A0092B-C50C-407E-A947-70E740481C1C}">
                  <a14:useLocalDpi xmlns:a14="http://schemas.microsoft.com/office/drawing/2010/main"/>
                </a:ext>
              </a:extLst>
            </a:blip>
            <a:stretch>
              <a:fillRect/>
            </a:stretch>
          </p:blipFill>
          <p:spPr>
            <a:xfrm>
              <a:off x="834174" y="6166167"/>
              <a:ext cx="1033017" cy="656323"/>
            </a:xfrm>
            <a:prstGeom prst="rect">
              <a:avLst/>
            </a:prstGeom>
          </p:spPr>
        </p:pic>
        <p:pic>
          <p:nvPicPr>
            <p:cNvPr id="76" name="object 37">
              <a:extLst>
                <a:ext uri="{FF2B5EF4-FFF2-40B4-BE49-F238E27FC236}">
                  <a16:creationId xmlns:a16="http://schemas.microsoft.com/office/drawing/2014/main" id="{98673BCB-8296-4984-BE5B-F294EACFA341}"/>
                </a:ext>
              </a:extLst>
            </p:cNvPr>
            <p:cNvPicPr/>
            <p:nvPr/>
          </p:nvPicPr>
          <p:blipFill>
            <a:blip r:embed="rId37" cstate="screen">
              <a:extLst>
                <a:ext uri="{28A0092B-C50C-407E-A947-70E740481C1C}">
                  <a14:useLocalDpi xmlns:a14="http://schemas.microsoft.com/office/drawing/2010/main"/>
                </a:ext>
              </a:extLst>
            </a:blip>
            <a:stretch>
              <a:fillRect/>
            </a:stretch>
          </p:blipFill>
          <p:spPr>
            <a:xfrm>
              <a:off x="965352" y="6151879"/>
              <a:ext cx="901839" cy="669366"/>
            </a:xfrm>
            <a:prstGeom prst="rect">
              <a:avLst/>
            </a:prstGeom>
          </p:spPr>
        </p:pic>
      </p:grpSp>
      <p:grpSp>
        <p:nvGrpSpPr>
          <p:cNvPr id="77" name="object 39">
            <a:extLst>
              <a:ext uri="{FF2B5EF4-FFF2-40B4-BE49-F238E27FC236}">
                <a16:creationId xmlns:a16="http://schemas.microsoft.com/office/drawing/2014/main" id="{AED65AB5-D3F9-4C98-AE9A-B57C95F2382B}"/>
              </a:ext>
            </a:extLst>
          </p:cNvPr>
          <p:cNvGrpSpPr/>
          <p:nvPr/>
        </p:nvGrpSpPr>
        <p:grpSpPr>
          <a:xfrm>
            <a:off x="8206930" y="5617210"/>
            <a:ext cx="1572260" cy="2155190"/>
            <a:chOff x="3688359" y="5617413"/>
            <a:chExt cx="1572260" cy="2155190"/>
          </a:xfrm>
        </p:grpSpPr>
        <p:pic>
          <p:nvPicPr>
            <p:cNvPr id="78" name="object 40">
              <a:extLst>
                <a:ext uri="{FF2B5EF4-FFF2-40B4-BE49-F238E27FC236}">
                  <a16:creationId xmlns:a16="http://schemas.microsoft.com/office/drawing/2014/main" id="{799B6A0D-183D-415E-896F-866D169128CD}"/>
                </a:ext>
              </a:extLst>
            </p:cNvPr>
            <p:cNvPicPr/>
            <p:nvPr/>
          </p:nvPicPr>
          <p:blipFill>
            <a:blip r:embed="rId38" cstate="screen">
              <a:extLst>
                <a:ext uri="{28A0092B-C50C-407E-A947-70E740481C1C}">
                  <a14:useLocalDpi xmlns:a14="http://schemas.microsoft.com/office/drawing/2010/main"/>
                </a:ext>
              </a:extLst>
            </a:blip>
            <a:stretch>
              <a:fillRect/>
            </a:stretch>
          </p:blipFill>
          <p:spPr>
            <a:xfrm>
              <a:off x="4060431" y="7648321"/>
              <a:ext cx="94208" cy="124079"/>
            </a:xfrm>
            <a:prstGeom prst="rect">
              <a:avLst/>
            </a:prstGeom>
          </p:spPr>
        </p:pic>
        <p:pic>
          <p:nvPicPr>
            <p:cNvPr id="79" name="object 41">
              <a:extLst>
                <a:ext uri="{FF2B5EF4-FFF2-40B4-BE49-F238E27FC236}">
                  <a16:creationId xmlns:a16="http://schemas.microsoft.com/office/drawing/2014/main" id="{67CDF18A-2C0C-4ADB-B8B8-5C7D2A2C548F}"/>
                </a:ext>
              </a:extLst>
            </p:cNvPr>
            <p:cNvPicPr/>
            <p:nvPr/>
          </p:nvPicPr>
          <p:blipFill>
            <a:blip r:embed="rId39" cstate="screen">
              <a:extLst>
                <a:ext uri="{28A0092B-C50C-407E-A947-70E740481C1C}">
                  <a14:useLocalDpi xmlns:a14="http://schemas.microsoft.com/office/drawing/2010/main"/>
                </a:ext>
              </a:extLst>
            </a:blip>
            <a:stretch>
              <a:fillRect/>
            </a:stretch>
          </p:blipFill>
          <p:spPr>
            <a:xfrm>
              <a:off x="3688359" y="5617413"/>
              <a:ext cx="1265072" cy="2115146"/>
            </a:xfrm>
            <a:prstGeom prst="rect">
              <a:avLst/>
            </a:prstGeom>
          </p:spPr>
        </p:pic>
        <p:pic>
          <p:nvPicPr>
            <p:cNvPr id="80" name="object 42">
              <a:extLst>
                <a:ext uri="{FF2B5EF4-FFF2-40B4-BE49-F238E27FC236}">
                  <a16:creationId xmlns:a16="http://schemas.microsoft.com/office/drawing/2014/main" id="{D5623BE2-7F7D-4C7B-A474-8C52AB66FBE4}"/>
                </a:ext>
              </a:extLst>
            </p:cNvPr>
            <p:cNvPicPr/>
            <p:nvPr/>
          </p:nvPicPr>
          <p:blipFill>
            <a:blip r:embed="rId40" cstate="screen">
              <a:extLst>
                <a:ext uri="{28A0092B-C50C-407E-A947-70E740481C1C}">
                  <a14:useLocalDpi xmlns:a14="http://schemas.microsoft.com/office/drawing/2010/main"/>
                </a:ext>
              </a:extLst>
            </a:blip>
            <a:stretch>
              <a:fillRect/>
            </a:stretch>
          </p:blipFill>
          <p:spPr>
            <a:xfrm>
              <a:off x="4089057" y="6059347"/>
              <a:ext cx="1171524" cy="718134"/>
            </a:xfrm>
            <a:prstGeom prst="rect">
              <a:avLst/>
            </a:prstGeom>
          </p:spPr>
        </p:pic>
        <p:pic>
          <p:nvPicPr>
            <p:cNvPr id="81" name="object 43">
              <a:extLst>
                <a:ext uri="{FF2B5EF4-FFF2-40B4-BE49-F238E27FC236}">
                  <a16:creationId xmlns:a16="http://schemas.microsoft.com/office/drawing/2014/main" id="{B31863AD-D97F-48AA-9551-CA8D3ACA7599}"/>
                </a:ext>
              </a:extLst>
            </p:cNvPr>
            <p:cNvPicPr/>
            <p:nvPr/>
          </p:nvPicPr>
          <p:blipFill>
            <a:blip r:embed="rId41" cstate="screen">
              <a:extLst>
                <a:ext uri="{28A0092B-C50C-407E-A947-70E740481C1C}">
                  <a14:useLocalDpi xmlns:a14="http://schemas.microsoft.com/office/drawing/2010/main"/>
                </a:ext>
              </a:extLst>
            </a:blip>
            <a:stretch>
              <a:fillRect/>
            </a:stretch>
          </p:blipFill>
          <p:spPr>
            <a:xfrm>
              <a:off x="4234388" y="6053328"/>
              <a:ext cx="1026192" cy="722788"/>
            </a:xfrm>
            <a:prstGeom prst="rect">
              <a:avLst/>
            </a:prstGeom>
          </p:spPr>
        </p:pic>
      </p:grpSp>
    </p:spTree>
    <p:extLst>
      <p:ext uri="{BB962C8B-B14F-4D97-AF65-F5344CB8AC3E}">
        <p14:creationId xmlns:p14="http://schemas.microsoft.com/office/powerpoint/2010/main" val="418231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11" name="object 11"/>
            <p:cNvPicPr/>
            <p:nvPr/>
          </p:nvPicPr>
          <p:blipFill>
            <a:blip r:embed="rId2" cstate="screen">
              <a:extLst>
                <a:ext uri="{28A0092B-C50C-407E-A947-70E740481C1C}">
                  <a14:useLocalDpi xmlns:a14="http://schemas.microsoft.com/office/drawing/2010/main"/>
                </a:ext>
              </a:extLst>
            </a:blip>
            <a:stretch>
              <a:fillRect/>
            </a:stretch>
          </p:blipFill>
          <p:spPr>
            <a:xfrm>
              <a:off x="9217787" y="2696718"/>
              <a:ext cx="485660" cy="715777"/>
            </a:xfrm>
            <a:prstGeom prst="rect">
              <a:avLst/>
            </a:prstGeom>
          </p:spPr>
        </p:pic>
        <p:pic>
          <p:nvPicPr>
            <p:cNvPr id="12" name="object 12"/>
            <p:cNvPicPr/>
            <p:nvPr/>
          </p:nvPicPr>
          <p:blipFill>
            <a:blip r:embed="rId3" cstate="screen">
              <a:extLst>
                <a:ext uri="{28A0092B-C50C-407E-A947-70E740481C1C}">
                  <a14:useLocalDpi xmlns:a14="http://schemas.microsoft.com/office/drawing/2010/main"/>
                </a:ext>
              </a:extLst>
            </a:blip>
            <a:stretch>
              <a:fillRect/>
            </a:stretch>
          </p:blipFill>
          <p:spPr>
            <a:xfrm>
              <a:off x="8735466" y="2453169"/>
              <a:ext cx="715187" cy="1284505"/>
            </a:xfrm>
            <a:prstGeom prst="rect">
              <a:avLst/>
            </a:prstGeom>
          </p:spPr>
        </p:pic>
        <p:pic>
          <p:nvPicPr>
            <p:cNvPr id="13" name="object 13"/>
            <p:cNvPicPr/>
            <p:nvPr/>
          </p:nvPicPr>
          <p:blipFill>
            <a:blip r:embed="rId4" cstate="screen">
              <a:extLst>
                <a:ext uri="{28A0092B-C50C-407E-A947-70E740481C1C}">
                  <a14:useLocalDpi xmlns:a14="http://schemas.microsoft.com/office/drawing/2010/main"/>
                </a:ext>
              </a:extLst>
            </a:blip>
            <a:stretch>
              <a:fillRect/>
            </a:stretch>
          </p:blipFill>
          <p:spPr>
            <a:xfrm>
              <a:off x="9097954" y="3679469"/>
              <a:ext cx="554769" cy="852190"/>
            </a:xfrm>
            <a:prstGeom prst="rect">
              <a:avLst/>
            </a:prstGeom>
          </p:spPr>
        </p:pic>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9143859" y="4445330"/>
              <a:ext cx="255554" cy="3327070"/>
            </a:xfrm>
            <a:prstGeom prst="rect">
              <a:avLst/>
            </a:prstGeom>
          </p:spPr>
        </p:pic>
        <p:pic>
          <p:nvPicPr>
            <p:cNvPr id="15" name="object 15"/>
            <p:cNvPicPr/>
            <p:nvPr/>
          </p:nvPicPr>
          <p:blipFill>
            <a:blip r:embed="rId6" cstate="screen">
              <a:extLst>
                <a:ext uri="{28A0092B-C50C-407E-A947-70E740481C1C}">
                  <a14:useLocalDpi xmlns:a14="http://schemas.microsoft.com/office/drawing/2010/main"/>
                </a:ext>
              </a:extLst>
            </a:blip>
            <a:stretch>
              <a:fillRect/>
            </a:stretch>
          </p:blipFill>
          <p:spPr>
            <a:xfrm>
              <a:off x="9511638" y="4449927"/>
              <a:ext cx="546761" cy="3322472"/>
            </a:xfrm>
            <a:prstGeom prst="rect">
              <a:avLst/>
            </a:prstGeom>
          </p:spPr>
        </p:pic>
        <p:pic>
          <p:nvPicPr>
            <p:cNvPr id="16" name="object 16"/>
            <p:cNvPicPr/>
            <p:nvPr/>
          </p:nvPicPr>
          <p:blipFill>
            <a:blip r:embed="rId7" cstate="screen">
              <a:extLst>
                <a:ext uri="{28A0092B-C50C-407E-A947-70E740481C1C}">
                  <a14:useLocalDpi xmlns:a14="http://schemas.microsoft.com/office/drawing/2010/main"/>
                </a:ext>
              </a:extLst>
            </a:blip>
            <a:stretch>
              <a:fillRect/>
            </a:stretch>
          </p:blipFill>
          <p:spPr>
            <a:xfrm>
              <a:off x="9080406" y="2584221"/>
              <a:ext cx="311496" cy="349907"/>
            </a:xfrm>
            <a:prstGeom prst="rect">
              <a:avLst/>
            </a:prstGeom>
          </p:spPr>
        </p:pic>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9266542" y="2793949"/>
              <a:ext cx="66374" cy="82956"/>
            </a:xfrm>
            <a:prstGeom prst="rect">
              <a:avLst/>
            </a:prstGeom>
          </p:spPr>
        </p:pic>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8665486" y="2344267"/>
              <a:ext cx="137632" cy="201950"/>
            </a:xfrm>
            <a:prstGeom prst="rect">
              <a:avLst/>
            </a:prstGeom>
          </p:spPr>
        </p:pic>
        <p:pic>
          <p:nvPicPr>
            <p:cNvPr id="20" name="object 20"/>
            <p:cNvPicPr/>
            <p:nvPr/>
          </p:nvPicPr>
          <p:blipFill>
            <a:blip r:embed="rId10" cstate="screen">
              <a:extLst>
                <a:ext uri="{28A0092B-C50C-407E-A947-70E740481C1C}">
                  <a14:useLocalDpi xmlns:a14="http://schemas.microsoft.com/office/drawing/2010/main"/>
                </a:ext>
              </a:extLst>
            </a:blip>
            <a:stretch>
              <a:fillRect/>
            </a:stretch>
          </p:blipFill>
          <p:spPr>
            <a:xfrm>
              <a:off x="9104324" y="5355412"/>
              <a:ext cx="954075" cy="1670634"/>
            </a:xfrm>
            <a:prstGeom prst="rect">
              <a:avLst/>
            </a:prstGeom>
          </p:spPr>
        </p:pic>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6375234" y="4890617"/>
              <a:ext cx="47231" cy="2881782"/>
            </a:xfrm>
            <a:prstGeom prst="rect">
              <a:avLst/>
            </a:prstGeom>
          </p:spPr>
        </p:pic>
        <p:pic>
          <p:nvPicPr>
            <p:cNvPr id="22" name="object 22"/>
            <p:cNvPicPr/>
            <p:nvPr/>
          </p:nvPicPr>
          <p:blipFill>
            <a:blip r:embed="rId12" cstate="screen">
              <a:extLst>
                <a:ext uri="{28A0092B-C50C-407E-A947-70E740481C1C}">
                  <a14:useLocalDpi xmlns:a14="http://schemas.microsoft.com/office/drawing/2010/main"/>
                </a:ext>
              </a:extLst>
            </a:blip>
            <a:stretch>
              <a:fillRect/>
            </a:stretch>
          </p:blipFill>
          <p:spPr>
            <a:xfrm>
              <a:off x="4399051" y="4890617"/>
              <a:ext cx="1542389" cy="2881782"/>
            </a:xfrm>
            <a:prstGeom prst="rect">
              <a:avLst/>
            </a:prstGeom>
          </p:spPr>
        </p:pic>
        <p:pic>
          <p:nvPicPr>
            <p:cNvPr id="23" name="object 23"/>
            <p:cNvPicPr/>
            <p:nvPr/>
          </p:nvPicPr>
          <p:blipFill>
            <a:blip r:embed="rId13" cstate="screen">
              <a:extLst>
                <a:ext uri="{28A0092B-C50C-407E-A947-70E740481C1C}">
                  <a14:useLocalDpi xmlns:a14="http://schemas.microsoft.com/office/drawing/2010/main"/>
                </a:ext>
              </a:extLst>
            </a:blip>
            <a:stretch>
              <a:fillRect/>
            </a:stretch>
          </p:blipFill>
          <p:spPr>
            <a:xfrm>
              <a:off x="4862804" y="4879416"/>
              <a:ext cx="1556698" cy="2892983"/>
            </a:xfrm>
            <a:prstGeom prst="rect">
              <a:avLst/>
            </a:prstGeom>
          </p:spPr>
        </p:pic>
        <p:pic>
          <p:nvPicPr>
            <p:cNvPr id="24" name="object 24"/>
            <p:cNvPicPr/>
            <p:nvPr/>
          </p:nvPicPr>
          <p:blipFill>
            <a:blip r:embed="rId14" cstate="screen">
              <a:extLst>
                <a:ext uri="{28A0092B-C50C-407E-A947-70E740481C1C}">
                  <a14:useLocalDpi xmlns:a14="http://schemas.microsoft.com/office/drawing/2010/main"/>
                </a:ext>
              </a:extLst>
            </a:blip>
            <a:stretch>
              <a:fillRect/>
            </a:stretch>
          </p:blipFill>
          <p:spPr>
            <a:xfrm>
              <a:off x="5445953" y="5881598"/>
              <a:ext cx="254286" cy="277825"/>
            </a:xfrm>
            <a:prstGeom prst="rect">
              <a:avLst/>
            </a:prstGeom>
          </p:spPr>
        </p:pic>
        <p:pic>
          <p:nvPicPr>
            <p:cNvPr id="25" name="object 25"/>
            <p:cNvPicPr/>
            <p:nvPr/>
          </p:nvPicPr>
          <p:blipFill>
            <a:blip r:embed="rId15" cstate="screen">
              <a:extLst>
                <a:ext uri="{28A0092B-C50C-407E-A947-70E740481C1C}">
                  <a14:useLocalDpi xmlns:a14="http://schemas.microsoft.com/office/drawing/2010/main"/>
                </a:ext>
              </a:extLst>
            </a:blip>
            <a:stretch>
              <a:fillRect/>
            </a:stretch>
          </p:blipFill>
          <p:spPr>
            <a:xfrm>
              <a:off x="5091429" y="4501489"/>
              <a:ext cx="1118108" cy="1874736"/>
            </a:xfrm>
            <a:prstGeom prst="rect">
              <a:avLst/>
            </a:prstGeom>
          </p:spPr>
        </p:pic>
        <p:pic>
          <p:nvPicPr>
            <p:cNvPr id="26" name="object 26"/>
            <p:cNvPicPr/>
            <p:nvPr/>
          </p:nvPicPr>
          <p:blipFill>
            <a:blip r:embed="rId16" cstate="screen">
              <a:extLst>
                <a:ext uri="{28A0092B-C50C-407E-A947-70E740481C1C}">
                  <a14:useLocalDpi xmlns:a14="http://schemas.microsoft.com/office/drawing/2010/main"/>
                </a:ext>
              </a:extLst>
            </a:blip>
            <a:stretch>
              <a:fillRect/>
            </a:stretch>
          </p:blipFill>
          <p:spPr>
            <a:xfrm>
              <a:off x="6543344" y="3966959"/>
              <a:ext cx="376313" cy="131711"/>
            </a:xfrm>
            <a:prstGeom prst="rect">
              <a:avLst/>
            </a:prstGeom>
          </p:spPr>
        </p:pic>
        <p:pic>
          <p:nvPicPr>
            <p:cNvPr id="27" name="object 27"/>
            <p:cNvPicPr/>
            <p:nvPr/>
          </p:nvPicPr>
          <p:blipFill>
            <a:blip r:embed="rId17" cstate="screen">
              <a:extLst>
                <a:ext uri="{28A0092B-C50C-407E-A947-70E740481C1C}">
                  <a14:useLocalDpi xmlns:a14="http://schemas.microsoft.com/office/drawing/2010/main"/>
                </a:ext>
              </a:extLst>
            </a:blip>
            <a:stretch>
              <a:fillRect/>
            </a:stretch>
          </p:blipFill>
          <p:spPr>
            <a:xfrm>
              <a:off x="5580626" y="3757714"/>
              <a:ext cx="365098" cy="542036"/>
            </a:xfrm>
            <a:prstGeom prst="rect">
              <a:avLst/>
            </a:prstGeom>
          </p:spPr>
        </p:pic>
        <p:pic>
          <p:nvPicPr>
            <p:cNvPr id="28" name="object 28"/>
            <p:cNvPicPr/>
            <p:nvPr/>
          </p:nvPicPr>
          <p:blipFill>
            <a:blip r:embed="rId18" cstate="screen">
              <a:extLst>
                <a:ext uri="{28A0092B-C50C-407E-A947-70E740481C1C}">
                  <a14:useLocalDpi xmlns:a14="http://schemas.microsoft.com/office/drawing/2010/main"/>
                </a:ext>
              </a:extLst>
            </a:blip>
            <a:stretch>
              <a:fillRect/>
            </a:stretch>
          </p:blipFill>
          <p:spPr>
            <a:xfrm>
              <a:off x="5238293" y="4033202"/>
              <a:ext cx="1388389" cy="1183796"/>
            </a:xfrm>
            <a:prstGeom prst="rect">
              <a:avLst/>
            </a:prstGeom>
          </p:spPr>
        </p:pic>
        <p:pic>
          <p:nvPicPr>
            <p:cNvPr id="19" name="object 19"/>
            <p:cNvPicPr/>
            <p:nvPr/>
          </p:nvPicPr>
          <p:blipFill>
            <a:blip r:embed="rId19" cstate="screen">
              <a:extLst>
                <a:ext uri="{28A0092B-C50C-407E-A947-70E740481C1C}">
                  <a14:useLocalDpi xmlns:a14="http://schemas.microsoft.com/office/drawing/2010/main"/>
                </a:ext>
              </a:extLst>
            </a:blip>
            <a:stretch>
              <a:fillRect/>
            </a:stretch>
          </p:blipFill>
          <p:spPr>
            <a:xfrm>
              <a:off x="8610600" y="3088830"/>
              <a:ext cx="884084" cy="443672"/>
            </a:xfrm>
            <a:prstGeom prst="rect">
              <a:avLst/>
            </a:prstGeom>
          </p:spPr>
        </p:pic>
      </p:grpSp>
      <p:sp>
        <p:nvSpPr>
          <p:cNvPr id="29" name="object 29"/>
          <p:cNvSpPr txBox="1">
            <a:spLocks noGrp="1"/>
          </p:cNvSpPr>
          <p:nvPr>
            <p:ph type="title"/>
          </p:nvPr>
        </p:nvSpPr>
        <p:spPr>
          <a:xfrm>
            <a:off x="1232382" y="1746201"/>
            <a:ext cx="4239916" cy="1120820"/>
          </a:xfrm>
          <a:prstGeom prst="rect">
            <a:avLst/>
          </a:prstGeom>
        </p:spPr>
        <p:txBody>
          <a:bodyPr vert="horz" wrap="square" lIns="0" tIns="12700" rIns="0" bIns="0" rtlCol="0">
            <a:spAutoFit/>
          </a:bodyPr>
          <a:lstStyle/>
          <a:p>
            <a:pPr marL="12700" marR="5080">
              <a:lnSpc>
                <a:spcPct val="100000"/>
              </a:lnSpc>
              <a:spcBef>
                <a:spcPts val="100"/>
              </a:spcBef>
            </a:pPr>
            <a:r>
              <a:rPr lang="pt-PT" sz="2400" b="0" spc="150" dirty="0" err="1">
                <a:solidFill>
                  <a:srgbClr val="1D1D1B"/>
                </a:solidFill>
                <a:latin typeface="Trebuchet MS"/>
                <a:cs typeface="Trebuchet MS"/>
              </a:rPr>
              <a:t>Mood</a:t>
            </a:r>
            <a:r>
              <a:rPr lang="pt-PT" sz="2400" b="0" spc="150" dirty="0">
                <a:solidFill>
                  <a:srgbClr val="1D1D1B"/>
                </a:solidFill>
                <a:latin typeface="Trebuchet MS"/>
                <a:cs typeface="Trebuchet MS"/>
              </a:rPr>
              <a:t> </a:t>
            </a:r>
            <a:r>
              <a:rPr lang="pt-PT" sz="2400" b="0" spc="150" dirty="0" err="1">
                <a:solidFill>
                  <a:srgbClr val="1D1D1B"/>
                </a:solidFill>
                <a:latin typeface="Trebuchet MS"/>
                <a:cs typeface="Trebuchet MS"/>
              </a:rPr>
              <a:t>Boards</a:t>
            </a:r>
            <a:r>
              <a:rPr lang="pt-PT" sz="2400" b="0" spc="150" dirty="0">
                <a:solidFill>
                  <a:srgbClr val="1D1D1B"/>
                </a:solidFill>
                <a:latin typeface="Trebuchet MS"/>
                <a:cs typeface="Trebuchet MS"/>
              </a:rPr>
              <a:t>, </a:t>
            </a:r>
            <a:r>
              <a:rPr lang="pl-PL" sz="2400" b="0" spc="150" dirty="0">
                <a:solidFill>
                  <a:srgbClr val="1D1D1B"/>
                </a:solidFill>
                <a:latin typeface="Trebuchet MS"/>
                <a:cs typeface="Trebuchet MS"/>
              </a:rPr>
              <a:t>Świetnie sprawdzają się do wizualnego przedstawiania</a:t>
            </a:r>
            <a:endParaRPr sz="2400" dirty="0">
              <a:latin typeface="Trebuchet MS"/>
              <a:cs typeface="Trebuchet MS"/>
            </a:endParaRPr>
          </a:p>
        </p:txBody>
      </p:sp>
      <p:sp>
        <p:nvSpPr>
          <p:cNvPr id="30" name="object 30"/>
          <p:cNvSpPr txBox="1"/>
          <p:nvPr/>
        </p:nvSpPr>
        <p:spPr>
          <a:xfrm>
            <a:off x="1226171" y="3038720"/>
            <a:ext cx="3621404" cy="2526333"/>
          </a:xfrm>
          <a:prstGeom prst="rect">
            <a:avLst/>
          </a:prstGeom>
        </p:spPr>
        <p:txBody>
          <a:bodyPr vert="horz" wrap="square" lIns="0" tIns="12700" rIns="0" bIns="0" rtlCol="0">
            <a:spAutoFit/>
          </a:bodyPr>
          <a:lstStyle/>
          <a:p>
            <a:pPr marL="12700" marR="30480">
              <a:lnSpc>
                <a:spcPct val="100000"/>
              </a:lnSpc>
              <a:spcBef>
                <a:spcPts val="100"/>
              </a:spcBef>
            </a:pPr>
            <a:r>
              <a:rPr lang="pl-PL" spc="-70" dirty="0">
                <a:solidFill>
                  <a:srgbClr val="1D1D1B"/>
                </a:solidFill>
                <a:latin typeface="Trebuchet MS"/>
                <a:cs typeface="Trebuchet MS"/>
              </a:rPr>
              <a:t>twoich pomysłów i wizualnych odniesień.  Jest  to skuteczne narzędzie do wizualizowania </a:t>
            </a:r>
            <a:br>
              <a:rPr lang="pl-PL" spc="-70" dirty="0">
                <a:solidFill>
                  <a:srgbClr val="1D1D1B"/>
                </a:solidFill>
                <a:latin typeface="Trebuchet MS"/>
                <a:cs typeface="Trebuchet MS"/>
              </a:rPr>
            </a:br>
            <a:r>
              <a:rPr lang="pl-PL" spc="-70" dirty="0">
                <a:solidFill>
                  <a:srgbClr val="1D1D1B"/>
                </a:solidFill>
                <a:latin typeface="Trebuchet MS"/>
                <a:cs typeface="Trebuchet MS"/>
              </a:rPr>
              <a:t>i omawiania nowych pomysły </a:t>
            </a:r>
            <a:br>
              <a:rPr lang="pl-PL" spc="-70" dirty="0">
                <a:solidFill>
                  <a:srgbClr val="1D1D1B"/>
                </a:solidFill>
                <a:latin typeface="Trebuchet MS"/>
                <a:cs typeface="Trebuchet MS"/>
              </a:rPr>
            </a:br>
            <a:r>
              <a:rPr lang="pl-PL" spc="-70" dirty="0">
                <a:solidFill>
                  <a:srgbClr val="1D1D1B"/>
                </a:solidFill>
                <a:latin typeface="Trebuchet MS"/>
                <a:cs typeface="Trebuchet MS"/>
              </a:rPr>
              <a:t>z zespołem, mając wizualną przechowalnię preferowanych pomysłów</a:t>
            </a:r>
            <a:endParaRPr lang="pt-PT" spc="-70" dirty="0">
              <a:solidFill>
                <a:srgbClr val="1D1D1B"/>
              </a:solidFill>
              <a:latin typeface="Trebuchet MS"/>
              <a:cs typeface="Trebuchet MS"/>
            </a:endParaRPr>
          </a:p>
          <a:p>
            <a:pPr marL="12700" marR="30480">
              <a:lnSpc>
                <a:spcPct val="100000"/>
              </a:lnSpc>
              <a:spcBef>
                <a:spcPts val="100"/>
              </a:spcBef>
            </a:pPr>
            <a:r>
              <a:rPr lang="pt-PT" sz="1800" spc="-70" dirty="0">
                <a:solidFill>
                  <a:srgbClr val="1D1D1B"/>
                </a:solidFill>
                <a:latin typeface="Trebuchet MS"/>
                <a:cs typeface="Trebuchet MS"/>
              </a:rPr>
              <a:t> </a:t>
            </a:r>
            <a:endParaRPr sz="1800" dirty="0">
              <a:latin typeface="Trebuchet MS"/>
              <a:cs typeface="Trebuchet MS"/>
            </a:endParaRPr>
          </a:p>
          <a:p>
            <a:pPr>
              <a:lnSpc>
                <a:spcPct val="100000"/>
              </a:lnSpc>
              <a:spcBef>
                <a:spcPts val="10"/>
              </a:spcBef>
            </a:pPr>
            <a:r>
              <a:rPr lang="pl-PL" sz="1850" b="1" spc="130" dirty="0">
                <a:solidFill>
                  <a:srgbClr val="1D1D1B"/>
                </a:solidFill>
                <a:latin typeface="Trebuchet MS"/>
                <a:cs typeface="Trebuchet MS"/>
              </a:rPr>
              <a:t>Sprawdź to</a:t>
            </a:r>
            <a:endParaRPr sz="1850" dirty="0">
              <a:latin typeface="Trebuchet MS"/>
              <a:cs typeface="Trebuchet MS"/>
            </a:endParaRPr>
          </a:p>
        </p:txBody>
      </p:sp>
      <p:sp>
        <p:nvSpPr>
          <p:cNvPr id="31" name="object 31"/>
          <p:cNvSpPr/>
          <p:nvPr/>
        </p:nvSpPr>
        <p:spPr>
          <a:xfrm>
            <a:off x="1245088" y="1125456"/>
            <a:ext cx="1885945"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lang="pt-PT" b="1" spc="10" dirty="0" err="1">
                <a:solidFill>
                  <a:srgbClr val="FFFFFF"/>
                </a:solidFill>
                <a:latin typeface="Trebuchet MS"/>
                <a:cs typeface="Trebuchet MS"/>
              </a:rPr>
              <a:t>Mood</a:t>
            </a:r>
            <a:r>
              <a:rPr lang="pt-PT" b="1" spc="10" dirty="0">
                <a:solidFill>
                  <a:srgbClr val="FFFFFF"/>
                </a:solidFill>
                <a:latin typeface="Trebuchet MS"/>
                <a:cs typeface="Trebuchet MS"/>
              </a:rPr>
              <a:t> </a:t>
            </a:r>
            <a:r>
              <a:rPr lang="pt-PT" b="1" spc="10" dirty="0" err="1">
                <a:solidFill>
                  <a:srgbClr val="FFFFFF"/>
                </a:solidFill>
                <a:latin typeface="Trebuchet MS"/>
                <a:cs typeface="Trebuchet MS"/>
              </a:rPr>
              <a:t>Boards</a:t>
            </a:r>
            <a:endParaRPr sz="1800" dirty="0">
              <a:latin typeface="Trebuchet MS"/>
              <a:cs typeface="Trebuchet MS"/>
            </a:endParaRPr>
          </a:p>
        </p:txBody>
      </p:sp>
      <p:grpSp>
        <p:nvGrpSpPr>
          <p:cNvPr id="35" name="Agrupar 34">
            <a:extLst>
              <a:ext uri="{FF2B5EF4-FFF2-40B4-BE49-F238E27FC236}">
                <a16:creationId xmlns:a16="http://schemas.microsoft.com/office/drawing/2014/main" id="{AF4F23CD-17BC-4592-AC3B-F78007492D15}"/>
              </a:ext>
            </a:extLst>
          </p:cNvPr>
          <p:cNvGrpSpPr/>
          <p:nvPr/>
        </p:nvGrpSpPr>
        <p:grpSpPr>
          <a:xfrm>
            <a:off x="9345616" y="1934256"/>
            <a:ext cx="394264" cy="609696"/>
            <a:chOff x="10653680" y="802487"/>
            <a:chExt cx="3983688" cy="6160435"/>
          </a:xfrm>
        </p:grpSpPr>
        <p:pic>
          <p:nvPicPr>
            <p:cNvPr id="33" name="object 4">
              <a:extLst>
                <a:ext uri="{FF2B5EF4-FFF2-40B4-BE49-F238E27FC236}">
                  <a16:creationId xmlns:a16="http://schemas.microsoft.com/office/drawing/2014/main" id="{675FCDA5-6747-4F11-8C52-733FEBDC0576}"/>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1886808" y="5538617"/>
              <a:ext cx="1503172" cy="1424305"/>
            </a:xfrm>
            <a:prstGeom prst="rect">
              <a:avLst/>
            </a:prstGeom>
          </p:spPr>
        </p:pic>
        <p:pic>
          <p:nvPicPr>
            <p:cNvPr id="34" name="object 5">
              <a:extLst>
                <a:ext uri="{FF2B5EF4-FFF2-40B4-BE49-F238E27FC236}">
                  <a16:creationId xmlns:a16="http://schemas.microsoft.com/office/drawing/2014/main" id="{70DBA78F-186D-401B-AB86-0D57B1258482}"/>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0653680" y="802487"/>
              <a:ext cx="3983688" cy="5063960"/>
            </a:xfrm>
            <a:prstGeom prst="rect">
              <a:avLst/>
            </a:prstGeom>
          </p:spPr>
        </p:pic>
      </p:grpSp>
      <p:grpSp>
        <p:nvGrpSpPr>
          <p:cNvPr id="36" name="Agrupar 35">
            <a:extLst>
              <a:ext uri="{FF2B5EF4-FFF2-40B4-BE49-F238E27FC236}">
                <a16:creationId xmlns:a16="http://schemas.microsoft.com/office/drawing/2014/main" id="{73E7EA48-B58E-4AB7-96BB-D4E902871B85}"/>
              </a:ext>
            </a:extLst>
          </p:cNvPr>
          <p:cNvGrpSpPr/>
          <p:nvPr/>
        </p:nvGrpSpPr>
        <p:grpSpPr>
          <a:xfrm>
            <a:off x="5472298" y="3137983"/>
            <a:ext cx="387794" cy="599691"/>
            <a:chOff x="10653680" y="802487"/>
            <a:chExt cx="3983688" cy="6160435"/>
          </a:xfrm>
        </p:grpSpPr>
        <p:pic>
          <p:nvPicPr>
            <p:cNvPr id="37" name="object 4">
              <a:extLst>
                <a:ext uri="{FF2B5EF4-FFF2-40B4-BE49-F238E27FC236}">
                  <a16:creationId xmlns:a16="http://schemas.microsoft.com/office/drawing/2014/main" id="{F9137663-6969-4774-A6FE-41A2B35521E2}"/>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1886808" y="5538617"/>
              <a:ext cx="1503172" cy="1424305"/>
            </a:xfrm>
            <a:prstGeom prst="rect">
              <a:avLst/>
            </a:prstGeom>
          </p:spPr>
        </p:pic>
        <p:pic>
          <p:nvPicPr>
            <p:cNvPr id="38" name="object 5">
              <a:extLst>
                <a:ext uri="{FF2B5EF4-FFF2-40B4-BE49-F238E27FC236}">
                  <a16:creationId xmlns:a16="http://schemas.microsoft.com/office/drawing/2014/main" id="{1EE10BF0-3B84-4088-BD92-B76B902A673F}"/>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0653680" y="802487"/>
              <a:ext cx="3983688" cy="5063960"/>
            </a:xfrm>
            <a:prstGeom prst="rect">
              <a:avLst/>
            </a:prstGeom>
          </p:spPr>
        </p:pic>
      </p:grpSp>
      <p:pic>
        <p:nvPicPr>
          <p:cNvPr id="78" name="object 42">
            <a:extLst>
              <a:ext uri="{FF2B5EF4-FFF2-40B4-BE49-F238E27FC236}">
                <a16:creationId xmlns:a16="http://schemas.microsoft.com/office/drawing/2014/main" id="{7CA064A1-8EBA-4431-8A93-71931707B9E4}"/>
              </a:ext>
            </a:extLst>
          </p:cNvPr>
          <p:cNvPicPr/>
          <p:nvPr/>
        </p:nvPicPr>
        <p:blipFill>
          <a:blip r:embed="rId23" cstate="print"/>
          <a:stretch>
            <a:fillRect/>
          </a:stretch>
        </p:blipFill>
        <p:spPr>
          <a:xfrm>
            <a:off x="6553200" y="2554784"/>
            <a:ext cx="2296307" cy="1407616"/>
          </a:xfrm>
          <a:prstGeom prst="rect">
            <a:avLst/>
          </a:prstGeom>
        </p:spPr>
      </p:pic>
      <p:pic>
        <p:nvPicPr>
          <p:cNvPr id="80" name="object 19">
            <a:extLst>
              <a:ext uri="{FF2B5EF4-FFF2-40B4-BE49-F238E27FC236}">
                <a16:creationId xmlns:a16="http://schemas.microsoft.com/office/drawing/2014/main" id="{8F968F69-BB02-4F31-B059-53CE24F34693}"/>
              </a:ext>
            </a:extLst>
          </p:cNvPr>
          <p:cNvPicPr/>
          <p:nvPr/>
        </p:nvPicPr>
        <p:blipFill>
          <a:blip r:embed="rId19" cstate="screen">
            <a:extLst>
              <a:ext uri="{28A0092B-C50C-407E-A947-70E740481C1C}">
                <a14:useLocalDpi xmlns:a14="http://schemas.microsoft.com/office/drawing/2010/main"/>
              </a:ext>
            </a:extLst>
          </a:blip>
          <a:stretch>
            <a:fillRect/>
          </a:stretch>
        </p:blipFill>
        <p:spPr>
          <a:xfrm>
            <a:off x="8640916" y="3061528"/>
            <a:ext cx="884084" cy="443672"/>
          </a:xfrm>
          <a:prstGeom prst="rect">
            <a:avLst/>
          </a:prstGeom>
        </p:spPr>
      </p:pic>
      <p:pic>
        <p:nvPicPr>
          <p:cNvPr id="81" name="object 42">
            <a:extLst>
              <a:ext uri="{FF2B5EF4-FFF2-40B4-BE49-F238E27FC236}">
                <a16:creationId xmlns:a16="http://schemas.microsoft.com/office/drawing/2014/main" id="{95BDC861-D2D9-440B-89A2-1DF3F6368CFA}"/>
              </a:ext>
            </a:extLst>
          </p:cNvPr>
          <p:cNvPicPr/>
          <p:nvPr/>
        </p:nvPicPr>
        <p:blipFill>
          <a:blip r:embed="rId24" cstate="screen">
            <a:extLst>
              <a:ext uri="{BEBA8EAE-BF5A-486C-A8C5-ECC9F3942E4B}">
                <a14:imgProps xmlns:a14="http://schemas.microsoft.com/office/drawing/2010/main">
                  <a14:imgLayer r:embed="rId25">
                    <a14:imgEffect>
                      <a14:saturation sat="300000"/>
                    </a14:imgEffect>
                  </a14:imgLayer>
                </a14:imgProps>
              </a:ext>
              <a:ext uri="{28A0092B-C50C-407E-A947-70E740481C1C}">
                <a14:useLocalDpi xmlns:a14="http://schemas.microsoft.com/office/drawing/2010/main"/>
              </a:ext>
            </a:extLst>
          </a:blip>
          <a:stretch>
            <a:fillRect/>
          </a:stretch>
        </p:blipFill>
        <p:spPr>
          <a:xfrm>
            <a:off x="6705601" y="3183895"/>
            <a:ext cx="1145702" cy="702305"/>
          </a:xfrm>
          <a:prstGeom prst="rect">
            <a:avLst/>
          </a:prstGeom>
        </p:spPr>
      </p:pic>
      <p:pic>
        <p:nvPicPr>
          <p:cNvPr id="82" name="object 42">
            <a:extLst>
              <a:ext uri="{FF2B5EF4-FFF2-40B4-BE49-F238E27FC236}">
                <a16:creationId xmlns:a16="http://schemas.microsoft.com/office/drawing/2014/main" id="{1DA56843-7B5E-429E-A3E3-939DAC9FF664}"/>
              </a:ext>
            </a:extLst>
          </p:cNvPr>
          <p:cNvPicPr/>
          <p:nvPr/>
        </p:nvPicPr>
        <p:blipFill>
          <a:blip r:embed="rId26" cstate="screen">
            <a:extLst>
              <a:ext uri="{BEBA8EAE-BF5A-486C-A8C5-ECC9F3942E4B}">
                <a14:imgProps xmlns:a14="http://schemas.microsoft.com/office/drawing/2010/main">
                  <a14:imgLayer r:embed="rId27">
                    <a14:imgEffect>
                      <a14:colorTemperature colorTemp="8800"/>
                    </a14:imgEffect>
                    <a14:imgEffect>
                      <a14:saturation sat="300000"/>
                    </a14:imgEffect>
                  </a14:imgLayer>
                </a14:imgProps>
              </a:ext>
              <a:ext uri="{28A0092B-C50C-407E-A947-70E740481C1C}">
                <a14:useLocalDpi xmlns:a14="http://schemas.microsoft.com/office/drawing/2010/main"/>
              </a:ext>
            </a:extLst>
          </a:blip>
          <a:stretch>
            <a:fillRect/>
          </a:stretch>
        </p:blipFill>
        <p:spPr>
          <a:xfrm>
            <a:off x="7312498" y="2971800"/>
            <a:ext cx="1145702" cy="702305"/>
          </a:xfrm>
          <a:prstGeom prst="rect">
            <a:avLst/>
          </a:prstGeom>
        </p:spPr>
      </p:pic>
      <p:pic>
        <p:nvPicPr>
          <p:cNvPr id="83" name="object 42">
            <a:extLst>
              <a:ext uri="{FF2B5EF4-FFF2-40B4-BE49-F238E27FC236}">
                <a16:creationId xmlns:a16="http://schemas.microsoft.com/office/drawing/2014/main" id="{35A4B310-6308-4983-B8A3-56DD26B0D56D}"/>
              </a:ext>
            </a:extLst>
          </p:cNvPr>
          <p:cNvPicPr/>
          <p:nvPr/>
        </p:nvPicPr>
        <p:blipFill>
          <a:blip r:embed="rId28" cstate="screen">
            <a:extLst>
              <a:ext uri="{BEBA8EAE-BF5A-486C-A8C5-ECC9F3942E4B}">
                <a14:imgProps xmlns:a14="http://schemas.microsoft.com/office/drawing/2010/main">
                  <a14:imgLayer r:embed="rId29">
                    <a14:imgEffect>
                      <a14:colorTemperature colorTemp="4700"/>
                    </a14:imgEffect>
                    <a14:imgEffect>
                      <a14:saturation sat="300000"/>
                    </a14:imgEffect>
                  </a14:imgLayer>
                </a14:imgProps>
              </a:ext>
              <a:ext uri="{28A0092B-C50C-407E-A947-70E740481C1C}">
                <a14:useLocalDpi xmlns:a14="http://schemas.microsoft.com/office/drawing/2010/main"/>
              </a:ext>
            </a:extLst>
          </a:blip>
          <a:stretch>
            <a:fillRect/>
          </a:stretch>
        </p:blipFill>
        <p:spPr>
          <a:xfrm>
            <a:off x="6705600" y="2743200"/>
            <a:ext cx="537570" cy="329526"/>
          </a:xfrm>
          <a:prstGeom prst="rect">
            <a:avLst/>
          </a:prstGeom>
        </p:spPr>
      </p:pic>
      <p:pic>
        <p:nvPicPr>
          <p:cNvPr id="84" name="object 42">
            <a:extLst>
              <a:ext uri="{FF2B5EF4-FFF2-40B4-BE49-F238E27FC236}">
                <a16:creationId xmlns:a16="http://schemas.microsoft.com/office/drawing/2014/main" id="{6F87AB13-9B38-4F0B-AA9A-EA75F86CE83D}"/>
              </a:ext>
            </a:extLst>
          </p:cNvPr>
          <p:cNvPicPr/>
          <p:nvPr/>
        </p:nvPicPr>
        <p:blipFill>
          <a:blip r:embed="rId30" cstate="screen">
            <a:duotone>
              <a:prstClr val="black"/>
              <a:schemeClr val="accent3">
                <a:tint val="45000"/>
                <a:satMod val="400000"/>
              </a:schemeClr>
            </a:duotone>
            <a:extLst>
              <a:ext uri="{BEBA8EAE-BF5A-486C-A8C5-ECC9F3942E4B}">
                <a14:imgProps xmlns:a14="http://schemas.microsoft.com/office/drawing/2010/main">
                  <a14:imgLayer r:embed="rId31">
                    <a14:imgEffect>
                      <a14:colorTemperature colorTemp="8800"/>
                    </a14:imgEffect>
                    <a14:imgEffect>
                      <a14:saturation sat="300000"/>
                    </a14:imgEffect>
                  </a14:imgLayer>
                </a14:imgProps>
              </a:ext>
              <a:ext uri="{28A0092B-C50C-407E-A947-70E740481C1C}">
                <a14:useLocalDpi xmlns:a14="http://schemas.microsoft.com/office/drawing/2010/main"/>
              </a:ext>
            </a:extLst>
          </a:blip>
          <a:stretch>
            <a:fillRect/>
          </a:stretch>
        </p:blipFill>
        <p:spPr>
          <a:xfrm>
            <a:off x="8131769" y="2124886"/>
            <a:ext cx="564069" cy="345769"/>
          </a:xfrm>
          <a:prstGeom prst="rect">
            <a:avLst/>
          </a:prstGeom>
        </p:spPr>
      </p:pic>
    </p:spTree>
    <p:extLst>
      <p:ext uri="{BB962C8B-B14F-4D97-AF65-F5344CB8AC3E}">
        <p14:creationId xmlns:p14="http://schemas.microsoft.com/office/powerpoint/2010/main" val="4071281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2980</TotalTime>
  <Words>2313</Words>
  <Application>Microsoft Macintosh PowerPoint</Application>
  <PresentationFormat>Custom</PresentationFormat>
  <Paragraphs>214</Paragraphs>
  <Slides>39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-apple-system</vt:lpstr>
      <vt:lpstr>Arial</vt:lpstr>
      <vt:lpstr>Calibri</vt:lpstr>
      <vt:lpstr>Montserrat</vt:lpstr>
      <vt:lpstr>Trebuchet MS</vt:lpstr>
      <vt:lpstr>Office Theme</vt:lpstr>
      <vt:lpstr>PowerPoint Presentation</vt:lpstr>
      <vt:lpstr>Definicja I Teoria</vt:lpstr>
      <vt:lpstr>Biznes w Kulturze Ulicznej  za pomocą Telefonu</vt:lpstr>
      <vt:lpstr>PowerPoint Presentation</vt:lpstr>
      <vt:lpstr>PowerPoint Presentation</vt:lpstr>
      <vt:lpstr>Narzędzia  i Ćwiczenia</vt:lpstr>
      <vt:lpstr>1. Wywiady</vt:lpstr>
      <vt:lpstr>PowerPoint Presentation</vt:lpstr>
      <vt:lpstr>Mood Boards, Świetnie sprawdzają się do wizualnego przedstawiania</vt:lpstr>
      <vt:lpstr>Mood Boards</vt:lpstr>
      <vt:lpstr>Mood Boards</vt:lpstr>
      <vt:lpstr>Mapa Myśli / Mindmap</vt:lpstr>
      <vt:lpstr>PowerPoint Presentation</vt:lpstr>
      <vt:lpstr>Pytanie: W jaki Sposób Możemy/How Might We?</vt:lpstr>
      <vt:lpstr>PowerPoint Presentation</vt:lpstr>
      <vt:lpstr>Generowanie pomysłów</vt:lpstr>
      <vt:lpstr>Empatia wobec użytkowników</vt:lpstr>
      <vt:lpstr>Street Culture</vt:lpstr>
      <vt:lpstr>Prototypowanie Low-fidelity, lub prototypowanie w kartonie służy do:</vt:lpstr>
      <vt:lpstr>PowerPoint Presentation</vt:lpstr>
      <vt:lpstr>Papierowe makiety mogą być używane do:</vt:lpstr>
      <vt:lpstr>PowerPoint Presentation</vt:lpstr>
      <vt:lpstr>Zasoby Multimedialne</vt:lpstr>
      <vt:lpstr>PowerPoint Presentation</vt:lpstr>
      <vt:lpstr>Darmowe platformy online:</vt:lpstr>
      <vt:lpstr>Biblioteka zasobów Material.io</vt:lpstr>
      <vt:lpstr>PowerPoint Presentation</vt:lpstr>
      <vt:lpstr>Przewodnik  Projektowanie Skoncentrowane na  Człowieku IDEO</vt:lpstr>
      <vt:lpstr>Studium Przypadku</vt:lpstr>
      <vt:lpstr>MR.DHEO, PORTO</vt:lpstr>
      <vt:lpstr>PowerPoint Presentation</vt:lpstr>
      <vt:lpstr>PROJEKT EMINENT Zakładanie swojego biznesu</vt:lpstr>
      <vt:lpstr>Aktywność Edukacja</vt:lpstr>
      <vt:lpstr>PowerPoint Presentation</vt:lpstr>
      <vt:lpstr>Ćwiczenie Samoocena</vt:lpstr>
      <vt:lpstr>Określ podstawy swojego biznesu.</vt:lpstr>
      <vt:lpstr>Jaki jest twój klient docelowy?</vt:lpstr>
      <vt:lpstr>Dziękujemy!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dc:creator>Michał Ledwosiński</dc:creator>
  <cp:lastModifiedBy>Ian Sayers</cp:lastModifiedBy>
  <cp:revision>74</cp:revision>
  <dcterms:created xsi:type="dcterms:W3CDTF">2022-02-14T15:38:20Z</dcterms:created>
  <dcterms:modified xsi:type="dcterms:W3CDTF">2022-08-19T12:44:50Z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ies>
</file>