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Lst>
  <p:sldSz cx="10058400" cy="7772400"/>
  <p:notesSz cx="10058400" cy="77724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p:cViewPr varScale="1">
        <p:scale>
          <a:sx n="107" d="100"/>
          <a:sy n="107" d="100"/>
        </p:scale>
        <p:origin x="2000" y="16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754380" y="2409444"/>
            <a:ext cx="8549640" cy="1632204"/>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508760" y="4352544"/>
            <a:ext cx="7040880" cy="19431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8/19/22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600" b="1" i="0">
                <a:solidFill>
                  <a:srgbClr val="D21924"/>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400" b="0" i="0">
                <a:solidFill>
                  <a:srgbClr val="1D1D1B"/>
                </a:solidFill>
                <a:latin typeface="Trebuchet MS"/>
                <a:cs typeface="Trebuchet M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8/19/22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600" b="1" i="0">
                <a:solidFill>
                  <a:srgbClr val="D21924"/>
                </a:solidFill>
                <a:latin typeface="Arial"/>
                <a:cs typeface="Arial"/>
              </a:defRPr>
            </a:lvl1pPr>
          </a:lstStyle>
          <a:p>
            <a:endParaRPr/>
          </a:p>
        </p:txBody>
      </p:sp>
      <p:sp>
        <p:nvSpPr>
          <p:cNvPr id="3" name="Holder 3"/>
          <p:cNvSpPr>
            <a:spLocks noGrp="1"/>
          </p:cNvSpPr>
          <p:nvPr>
            <p:ph sz="half" idx="2"/>
          </p:nvPr>
        </p:nvSpPr>
        <p:spPr>
          <a:xfrm>
            <a:off x="1232383" y="1746200"/>
            <a:ext cx="3636645" cy="5222240"/>
          </a:xfrm>
          <a:prstGeom prst="rect">
            <a:avLst/>
          </a:prstGeom>
        </p:spPr>
        <p:txBody>
          <a:bodyPr wrap="square" lIns="0" tIns="0" rIns="0" bIns="0">
            <a:spAutoFit/>
          </a:bodyPr>
          <a:lstStyle>
            <a:lvl1pPr>
              <a:defRPr sz="2400" b="0" i="0">
                <a:solidFill>
                  <a:srgbClr val="1D1D1B"/>
                </a:solidFill>
                <a:latin typeface="Trebuchet MS"/>
                <a:cs typeface="Trebuchet MS"/>
              </a:defRPr>
            </a:lvl1pPr>
          </a:lstStyle>
          <a:p>
            <a:endParaRPr/>
          </a:p>
        </p:txBody>
      </p:sp>
      <p:sp>
        <p:nvSpPr>
          <p:cNvPr id="4" name="Holder 4"/>
          <p:cNvSpPr>
            <a:spLocks noGrp="1"/>
          </p:cNvSpPr>
          <p:nvPr>
            <p:ph sz="half" idx="3"/>
          </p:nvPr>
        </p:nvSpPr>
        <p:spPr>
          <a:xfrm>
            <a:off x="5180076" y="1787652"/>
            <a:ext cx="4375404" cy="512978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8/19/22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0058400" cy="7772400"/>
          </a:xfrm>
          <a:prstGeom prst="rect">
            <a:avLst/>
          </a:prstGeom>
        </p:spPr>
      </p:pic>
      <p:sp>
        <p:nvSpPr>
          <p:cNvPr id="17" name="bg object 17"/>
          <p:cNvSpPr/>
          <p:nvPr/>
        </p:nvSpPr>
        <p:spPr>
          <a:xfrm>
            <a:off x="2974649" y="2147326"/>
            <a:ext cx="4147185" cy="4077970"/>
          </a:xfrm>
          <a:custGeom>
            <a:avLst/>
            <a:gdLst/>
            <a:ahLst/>
            <a:cxnLst/>
            <a:rect l="l" t="t" r="r" b="b"/>
            <a:pathLst>
              <a:path w="4147184" h="4077970">
                <a:moveTo>
                  <a:pt x="2073465" y="0"/>
                </a:moveTo>
                <a:lnTo>
                  <a:pt x="2024522" y="556"/>
                </a:lnTo>
                <a:lnTo>
                  <a:pt x="1975857" y="2219"/>
                </a:lnTo>
                <a:lnTo>
                  <a:pt x="1927483" y="4974"/>
                </a:lnTo>
                <a:lnTo>
                  <a:pt x="1879411" y="8811"/>
                </a:lnTo>
                <a:lnTo>
                  <a:pt x="1831655" y="13716"/>
                </a:lnTo>
                <a:lnTo>
                  <a:pt x="1784226" y="19678"/>
                </a:lnTo>
                <a:lnTo>
                  <a:pt x="1737137" y="26685"/>
                </a:lnTo>
                <a:lnTo>
                  <a:pt x="1690402" y="34723"/>
                </a:lnTo>
                <a:lnTo>
                  <a:pt x="1644031" y="43781"/>
                </a:lnTo>
                <a:lnTo>
                  <a:pt x="1598037" y="53847"/>
                </a:lnTo>
                <a:lnTo>
                  <a:pt x="1552434" y="64908"/>
                </a:lnTo>
                <a:lnTo>
                  <a:pt x="1507233" y="76952"/>
                </a:lnTo>
                <a:lnTo>
                  <a:pt x="1462447" y="89968"/>
                </a:lnTo>
                <a:lnTo>
                  <a:pt x="1418088" y="103941"/>
                </a:lnTo>
                <a:lnTo>
                  <a:pt x="1374169" y="118862"/>
                </a:lnTo>
                <a:lnTo>
                  <a:pt x="1330703" y="134716"/>
                </a:lnTo>
                <a:lnTo>
                  <a:pt x="1287700" y="151492"/>
                </a:lnTo>
                <a:lnTo>
                  <a:pt x="1245175" y="169178"/>
                </a:lnTo>
                <a:lnTo>
                  <a:pt x="1203140" y="187762"/>
                </a:lnTo>
                <a:lnTo>
                  <a:pt x="1161606" y="207230"/>
                </a:lnTo>
                <a:lnTo>
                  <a:pt x="1120587" y="227572"/>
                </a:lnTo>
                <a:lnTo>
                  <a:pt x="1080095" y="248774"/>
                </a:lnTo>
                <a:lnTo>
                  <a:pt x="1040142" y="270825"/>
                </a:lnTo>
                <a:lnTo>
                  <a:pt x="1000740" y="293712"/>
                </a:lnTo>
                <a:lnTo>
                  <a:pt x="961903" y="317423"/>
                </a:lnTo>
                <a:lnTo>
                  <a:pt x="923643" y="341946"/>
                </a:lnTo>
                <a:lnTo>
                  <a:pt x="885972" y="367269"/>
                </a:lnTo>
                <a:lnTo>
                  <a:pt x="848902" y="393378"/>
                </a:lnTo>
                <a:lnTo>
                  <a:pt x="812446" y="420263"/>
                </a:lnTo>
                <a:lnTo>
                  <a:pt x="776617" y="447911"/>
                </a:lnTo>
                <a:lnTo>
                  <a:pt x="741426" y="476309"/>
                </a:lnTo>
                <a:lnTo>
                  <a:pt x="706887" y="505446"/>
                </a:lnTo>
                <a:lnTo>
                  <a:pt x="673012" y="535308"/>
                </a:lnTo>
                <a:lnTo>
                  <a:pt x="639813" y="565885"/>
                </a:lnTo>
                <a:lnTo>
                  <a:pt x="607302" y="597163"/>
                </a:lnTo>
                <a:lnTo>
                  <a:pt x="575493" y="629131"/>
                </a:lnTo>
                <a:lnTo>
                  <a:pt x="544397" y="661775"/>
                </a:lnTo>
                <a:lnTo>
                  <a:pt x="514027" y="695085"/>
                </a:lnTo>
                <a:lnTo>
                  <a:pt x="484396" y="729047"/>
                </a:lnTo>
                <a:lnTo>
                  <a:pt x="455516" y="763650"/>
                </a:lnTo>
                <a:lnTo>
                  <a:pt x="427399" y="798881"/>
                </a:lnTo>
                <a:lnTo>
                  <a:pt x="400057" y="834728"/>
                </a:lnTo>
                <a:lnTo>
                  <a:pt x="373504" y="871178"/>
                </a:lnTo>
                <a:lnTo>
                  <a:pt x="347752" y="908221"/>
                </a:lnTo>
                <a:lnTo>
                  <a:pt x="322812" y="945842"/>
                </a:lnTo>
                <a:lnTo>
                  <a:pt x="298699" y="984030"/>
                </a:lnTo>
                <a:lnTo>
                  <a:pt x="275423" y="1022773"/>
                </a:lnTo>
                <a:lnTo>
                  <a:pt x="252998" y="1062059"/>
                </a:lnTo>
                <a:lnTo>
                  <a:pt x="231435" y="1101875"/>
                </a:lnTo>
                <a:lnTo>
                  <a:pt x="210748" y="1142209"/>
                </a:lnTo>
                <a:lnTo>
                  <a:pt x="190949" y="1183049"/>
                </a:lnTo>
                <a:lnTo>
                  <a:pt x="172050" y="1224382"/>
                </a:lnTo>
                <a:lnTo>
                  <a:pt x="154064" y="1266197"/>
                </a:lnTo>
                <a:lnTo>
                  <a:pt x="137003" y="1308481"/>
                </a:lnTo>
                <a:lnTo>
                  <a:pt x="120879" y="1351221"/>
                </a:lnTo>
                <a:lnTo>
                  <a:pt x="105706" y="1394407"/>
                </a:lnTo>
                <a:lnTo>
                  <a:pt x="91495" y="1438024"/>
                </a:lnTo>
                <a:lnTo>
                  <a:pt x="78259" y="1482062"/>
                </a:lnTo>
                <a:lnTo>
                  <a:pt x="66010" y="1526508"/>
                </a:lnTo>
                <a:lnTo>
                  <a:pt x="54761" y="1571349"/>
                </a:lnTo>
                <a:lnTo>
                  <a:pt x="44524" y="1616574"/>
                </a:lnTo>
                <a:lnTo>
                  <a:pt x="35312" y="1662170"/>
                </a:lnTo>
                <a:lnTo>
                  <a:pt x="27138" y="1708125"/>
                </a:lnTo>
                <a:lnTo>
                  <a:pt x="20012" y="1754427"/>
                </a:lnTo>
                <a:lnTo>
                  <a:pt x="13949" y="1801063"/>
                </a:lnTo>
                <a:lnTo>
                  <a:pt x="8960" y="1848021"/>
                </a:lnTo>
                <a:lnTo>
                  <a:pt x="5059" y="1895289"/>
                </a:lnTo>
                <a:lnTo>
                  <a:pt x="2256" y="1942856"/>
                </a:lnTo>
                <a:lnTo>
                  <a:pt x="566" y="1990707"/>
                </a:lnTo>
                <a:lnTo>
                  <a:pt x="0" y="2038832"/>
                </a:lnTo>
                <a:lnTo>
                  <a:pt x="566" y="2086957"/>
                </a:lnTo>
                <a:lnTo>
                  <a:pt x="2256" y="2134809"/>
                </a:lnTo>
                <a:lnTo>
                  <a:pt x="5059" y="2182375"/>
                </a:lnTo>
                <a:lnTo>
                  <a:pt x="8960" y="2229643"/>
                </a:lnTo>
                <a:lnTo>
                  <a:pt x="13949" y="2276601"/>
                </a:lnTo>
                <a:lnTo>
                  <a:pt x="20012" y="2323238"/>
                </a:lnTo>
                <a:lnTo>
                  <a:pt x="27138" y="2369539"/>
                </a:lnTo>
                <a:lnTo>
                  <a:pt x="35312" y="2415494"/>
                </a:lnTo>
                <a:lnTo>
                  <a:pt x="44524" y="2461090"/>
                </a:lnTo>
                <a:lnTo>
                  <a:pt x="54761" y="2506315"/>
                </a:lnTo>
                <a:lnTo>
                  <a:pt x="66010" y="2551156"/>
                </a:lnTo>
                <a:lnTo>
                  <a:pt x="78259" y="2595602"/>
                </a:lnTo>
                <a:lnTo>
                  <a:pt x="91495" y="2639640"/>
                </a:lnTo>
                <a:lnTo>
                  <a:pt x="105706" y="2683258"/>
                </a:lnTo>
                <a:lnTo>
                  <a:pt x="120879" y="2726443"/>
                </a:lnTo>
                <a:lnTo>
                  <a:pt x="137003" y="2769183"/>
                </a:lnTo>
                <a:lnTo>
                  <a:pt x="154064" y="2811467"/>
                </a:lnTo>
                <a:lnTo>
                  <a:pt x="172050" y="2853282"/>
                </a:lnTo>
                <a:lnTo>
                  <a:pt x="190949" y="2894615"/>
                </a:lnTo>
                <a:lnTo>
                  <a:pt x="210748" y="2935455"/>
                </a:lnTo>
                <a:lnTo>
                  <a:pt x="231435" y="2975789"/>
                </a:lnTo>
                <a:lnTo>
                  <a:pt x="252998" y="3015605"/>
                </a:lnTo>
                <a:lnTo>
                  <a:pt x="275423" y="3054891"/>
                </a:lnTo>
                <a:lnTo>
                  <a:pt x="298699" y="3093634"/>
                </a:lnTo>
                <a:lnTo>
                  <a:pt x="322812" y="3131822"/>
                </a:lnTo>
                <a:lnTo>
                  <a:pt x="347752" y="3169444"/>
                </a:lnTo>
                <a:lnTo>
                  <a:pt x="373504" y="3206486"/>
                </a:lnTo>
                <a:lnTo>
                  <a:pt x="400057" y="3242936"/>
                </a:lnTo>
                <a:lnTo>
                  <a:pt x="427399" y="3278783"/>
                </a:lnTo>
                <a:lnTo>
                  <a:pt x="455516" y="3314014"/>
                </a:lnTo>
                <a:lnTo>
                  <a:pt x="484396" y="3348617"/>
                </a:lnTo>
                <a:lnTo>
                  <a:pt x="514027" y="3382579"/>
                </a:lnTo>
                <a:lnTo>
                  <a:pt x="544397" y="3415889"/>
                </a:lnTo>
                <a:lnTo>
                  <a:pt x="575493" y="3448534"/>
                </a:lnTo>
                <a:lnTo>
                  <a:pt x="607302" y="3480501"/>
                </a:lnTo>
                <a:lnTo>
                  <a:pt x="639813" y="3511779"/>
                </a:lnTo>
                <a:lnTo>
                  <a:pt x="673012" y="3542356"/>
                </a:lnTo>
                <a:lnTo>
                  <a:pt x="706887" y="3572219"/>
                </a:lnTo>
                <a:lnTo>
                  <a:pt x="741426" y="3601355"/>
                </a:lnTo>
                <a:lnTo>
                  <a:pt x="776617" y="3629753"/>
                </a:lnTo>
                <a:lnTo>
                  <a:pt x="812446" y="3657401"/>
                </a:lnTo>
                <a:lnTo>
                  <a:pt x="848902" y="3684286"/>
                </a:lnTo>
                <a:lnTo>
                  <a:pt x="885972" y="3710395"/>
                </a:lnTo>
                <a:lnTo>
                  <a:pt x="923643" y="3735718"/>
                </a:lnTo>
                <a:lnTo>
                  <a:pt x="961903" y="3760241"/>
                </a:lnTo>
                <a:lnTo>
                  <a:pt x="1000740" y="3783952"/>
                </a:lnTo>
                <a:lnTo>
                  <a:pt x="1040142" y="3806839"/>
                </a:lnTo>
                <a:lnTo>
                  <a:pt x="1080095" y="3828890"/>
                </a:lnTo>
                <a:lnTo>
                  <a:pt x="1120587" y="3850092"/>
                </a:lnTo>
                <a:lnTo>
                  <a:pt x="1161606" y="3870434"/>
                </a:lnTo>
                <a:lnTo>
                  <a:pt x="1203140" y="3889903"/>
                </a:lnTo>
                <a:lnTo>
                  <a:pt x="1245175" y="3908486"/>
                </a:lnTo>
                <a:lnTo>
                  <a:pt x="1287700" y="3926172"/>
                </a:lnTo>
                <a:lnTo>
                  <a:pt x="1330703" y="3942948"/>
                </a:lnTo>
                <a:lnTo>
                  <a:pt x="1374169" y="3958803"/>
                </a:lnTo>
                <a:lnTo>
                  <a:pt x="1418088" y="3973723"/>
                </a:lnTo>
                <a:lnTo>
                  <a:pt x="1462447" y="3987697"/>
                </a:lnTo>
                <a:lnTo>
                  <a:pt x="1507233" y="4000712"/>
                </a:lnTo>
                <a:lnTo>
                  <a:pt x="1552434" y="4012756"/>
                </a:lnTo>
                <a:lnTo>
                  <a:pt x="1598037" y="4023817"/>
                </a:lnTo>
                <a:lnTo>
                  <a:pt x="1644031" y="4033883"/>
                </a:lnTo>
                <a:lnTo>
                  <a:pt x="1690402" y="4042941"/>
                </a:lnTo>
                <a:lnTo>
                  <a:pt x="1737137" y="4050980"/>
                </a:lnTo>
                <a:lnTo>
                  <a:pt x="1784226" y="4057986"/>
                </a:lnTo>
                <a:lnTo>
                  <a:pt x="1831655" y="4063948"/>
                </a:lnTo>
                <a:lnTo>
                  <a:pt x="1879411" y="4068853"/>
                </a:lnTo>
                <a:lnTo>
                  <a:pt x="1927483" y="4072690"/>
                </a:lnTo>
                <a:lnTo>
                  <a:pt x="1975857" y="4075446"/>
                </a:lnTo>
                <a:lnTo>
                  <a:pt x="2024522" y="4077108"/>
                </a:lnTo>
                <a:lnTo>
                  <a:pt x="2073465" y="4077665"/>
                </a:lnTo>
                <a:lnTo>
                  <a:pt x="2122407" y="4077108"/>
                </a:lnTo>
                <a:lnTo>
                  <a:pt x="2171072" y="4075446"/>
                </a:lnTo>
                <a:lnTo>
                  <a:pt x="2219446" y="4072690"/>
                </a:lnTo>
                <a:lnTo>
                  <a:pt x="2267517" y="4068853"/>
                </a:lnTo>
                <a:lnTo>
                  <a:pt x="2315273" y="4063948"/>
                </a:lnTo>
                <a:lnTo>
                  <a:pt x="2362701" y="4057986"/>
                </a:lnTo>
                <a:lnTo>
                  <a:pt x="2409789" y="4050980"/>
                </a:lnTo>
                <a:lnTo>
                  <a:pt x="2456525" y="4042941"/>
                </a:lnTo>
                <a:lnTo>
                  <a:pt x="2502895" y="4033883"/>
                </a:lnTo>
                <a:lnTo>
                  <a:pt x="2548888" y="4023817"/>
                </a:lnTo>
                <a:lnTo>
                  <a:pt x="2594491" y="4012756"/>
                </a:lnTo>
                <a:lnTo>
                  <a:pt x="2639691" y="4000712"/>
                </a:lnTo>
                <a:lnTo>
                  <a:pt x="2684477" y="3987697"/>
                </a:lnTo>
                <a:lnTo>
                  <a:pt x="2728835" y="3973723"/>
                </a:lnTo>
                <a:lnTo>
                  <a:pt x="2772754" y="3958803"/>
                </a:lnTo>
                <a:lnTo>
                  <a:pt x="2816221" y="3942948"/>
                </a:lnTo>
                <a:lnTo>
                  <a:pt x="2859222" y="3926172"/>
                </a:lnTo>
                <a:lnTo>
                  <a:pt x="2901747" y="3908486"/>
                </a:lnTo>
                <a:lnTo>
                  <a:pt x="2943783" y="3889903"/>
                </a:lnTo>
                <a:lnTo>
                  <a:pt x="2985316" y="3870434"/>
                </a:lnTo>
                <a:lnTo>
                  <a:pt x="3026335" y="3850092"/>
                </a:lnTo>
                <a:lnTo>
                  <a:pt x="3066827" y="3828890"/>
                </a:lnTo>
                <a:lnTo>
                  <a:pt x="3106780" y="3806839"/>
                </a:lnTo>
                <a:lnTo>
                  <a:pt x="3146181" y="3783952"/>
                </a:lnTo>
                <a:lnTo>
                  <a:pt x="3185017" y="3760241"/>
                </a:lnTo>
                <a:lnTo>
                  <a:pt x="3223277" y="3735718"/>
                </a:lnTo>
                <a:lnTo>
                  <a:pt x="3260949" y="3710395"/>
                </a:lnTo>
                <a:lnTo>
                  <a:pt x="3298018" y="3684286"/>
                </a:lnTo>
                <a:lnTo>
                  <a:pt x="3334474" y="3657401"/>
                </a:lnTo>
                <a:lnTo>
                  <a:pt x="3370303" y="3629753"/>
                </a:lnTo>
                <a:lnTo>
                  <a:pt x="3405493" y="3601355"/>
                </a:lnTo>
                <a:lnTo>
                  <a:pt x="3440032" y="3572219"/>
                </a:lnTo>
                <a:lnTo>
                  <a:pt x="3473907" y="3542356"/>
                </a:lnTo>
                <a:lnTo>
                  <a:pt x="3507106" y="3511779"/>
                </a:lnTo>
                <a:lnTo>
                  <a:pt x="3539617" y="3480501"/>
                </a:lnTo>
                <a:lnTo>
                  <a:pt x="3571426" y="3448534"/>
                </a:lnTo>
                <a:lnTo>
                  <a:pt x="3602521" y="3415889"/>
                </a:lnTo>
                <a:lnTo>
                  <a:pt x="3632891" y="3382579"/>
                </a:lnTo>
                <a:lnTo>
                  <a:pt x="3662522" y="3348617"/>
                </a:lnTo>
                <a:lnTo>
                  <a:pt x="3691403" y="3314014"/>
                </a:lnTo>
                <a:lnTo>
                  <a:pt x="3719520" y="3278783"/>
                </a:lnTo>
                <a:lnTo>
                  <a:pt x="3746861" y="3242936"/>
                </a:lnTo>
                <a:lnTo>
                  <a:pt x="3773414" y="3206486"/>
                </a:lnTo>
                <a:lnTo>
                  <a:pt x="3799166" y="3169444"/>
                </a:lnTo>
                <a:lnTo>
                  <a:pt x="3824105" y="3131822"/>
                </a:lnTo>
                <a:lnTo>
                  <a:pt x="3848219" y="3093634"/>
                </a:lnTo>
                <a:lnTo>
                  <a:pt x="3871495" y="3054891"/>
                </a:lnTo>
                <a:lnTo>
                  <a:pt x="3893920" y="3015605"/>
                </a:lnTo>
                <a:lnTo>
                  <a:pt x="3915482" y="2975789"/>
                </a:lnTo>
                <a:lnTo>
                  <a:pt x="3936169" y="2935455"/>
                </a:lnTo>
                <a:lnTo>
                  <a:pt x="3955968" y="2894615"/>
                </a:lnTo>
                <a:lnTo>
                  <a:pt x="3974867" y="2853282"/>
                </a:lnTo>
                <a:lnTo>
                  <a:pt x="3992853" y="2811467"/>
                </a:lnTo>
                <a:lnTo>
                  <a:pt x="4009915" y="2769183"/>
                </a:lnTo>
                <a:lnTo>
                  <a:pt x="4026038" y="2726443"/>
                </a:lnTo>
                <a:lnTo>
                  <a:pt x="4041212" y="2683258"/>
                </a:lnTo>
                <a:lnTo>
                  <a:pt x="4055423" y="2639640"/>
                </a:lnTo>
                <a:lnTo>
                  <a:pt x="4068659" y="2595602"/>
                </a:lnTo>
                <a:lnTo>
                  <a:pt x="4080907" y="2551156"/>
                </a:lnTo>
                <a:lnTo>
                  <a:pt x="4092156" y="2506315"/>
                </a:lnTo>
                <a:lnTo>
                  <a:pt x="4102393" y="2461090"/>
                </a:lnTo>
                <a:lnTo>
                  <a:pt x="4111605" y="2415494"/>
                </a:lnTo>
                <a:lnTo>
                  <a:pt x="4119780" y="2369539"/>
                </a:lnTo>
                <a:lnTo>
                  <a:pt x="4126905" y="2323238"/>
                </a:lnTo>
                <a:lnTo>
                  <a:pt x="4132968" y="2276601"/>
                </a:lnTo>
                <a:lnTo>
                  <a:pt x="4137957" y="2229643"/>
                </a:lnTo>
                <a:lnTo>
                  <a:pt x="4141859" y="2182375"/>
                </a:lnTo>
                <a:lnTo>
                  <a:pt x="4144661" y="2134809"/>
                </a:lnTo>
                <a:lnTo>
                  <a:pt x="4146352" y="2086957"/>
                </a:lnTo>
                <a:lnTo>
                  <a:pt x="4146918" y="2038832"/>
                </a:lnTo>
                <a:lnTo>
                  <a:pt x="4146352" y="1990707"/>
                </a:lnTo>
                <a:lnTo>
                  <a:pt x="4144661" y="1942856"/>
                </a:lnTo>
                <a:lnTo>
                  <a:pt x="4141859" y="1895289"/>
                </a:lnTo>
                <a:lnTo>
                  <a:pt x="4137957" y="1848021"/>
                </a:lnTo>
                <a:lnTo>
                  <a:pt x="4132968" y="1801063"/>
                </a:lnTo>
                <a:lnTo>
                  <a:pt x="4126905" y="1754427"/>
                </a:lnTo>
                <a:lnTo>
                  <a:pt x="4119780" y="1708125"/>
                </a:lnTo>
                <a:lnTo>
                  <a:pt x="4111605" y="1662170"/>
                </a:lnTo>
                <a:lnTo>
                  <a:pt x="4102393" y="1616574"/>
                </a:lnTo>
                <a:lnTo>
                  <a:pt x="4092156" y="1571349"/>
                </a:lnTo>
                <a:lnTo>
                  <a:pt x="4080907" y="1526508"/>
                </a:lnTo>
                <a:lnTo>
                  <a:pt x="4068659" y="1482062"/>
                </a:lnTo>
                <a:lnTo>
                  <a:pt x="4055423" y="1438024"/>
                </a:lnTo>
                <a:lnTo>
                  <a:pt x="4041212" y="1394407"/>
                </a:lnTo>
                <a:lnTo>
                  <a:pt x="4026038" y="1351221"/>
                </a:lnTo>
                <a:lnTo>
                  <a:pt x="4009915" y="1308481"/>
                </a:lnTo>
                <a:lnTo>
                  <a:pt x="3992853" y="1266197"/>
                </a:lnTo>
                <a:lnTo>
                  <a:pt x="3974867" y="1224382"/>
                </a:lnTo>
                <a:lnTo>
                  <a:pt x="3955968" y="1183049"/>
                </a:lnTo>
                <a:lnTo>
                  <a:pt x="3936169" y="1142209"/>
                </a:lnTo>
                <a:lnTo>
                  <a:pt x="3915482" y="1101875"/>
                </a:lnTo>
                <a:lnTo>
                  <a:pt x="3893920" y="1062059"/>
                </a:lnTo>
                <a:lnTo>
                  <a:pt x="3871495" y="1022773"/>
                </a:lnTo>
                <a:lnTo>
                  <a:pt x="3848219" y="984030"/>
                </a:lnTo>
                <a:lnTo>
                  <a:pt x="3824105" y="945842"/>
                </a:lnTo>
                <a:lnTo>
                  <a:pt x="3799166" y="908221"/>
                </a:lnTo>
                <a:lnTo>
                  <a:pt x="3773414" y="871178"/>
                </a:lnTo>
                <a:lnTo>
                  <a:pt x="3746861" y="834728"/>
                </a:lnTo>
                <a:lnTo>
                  <a:pt x="3719520" y="798881"/>
                </a:lnTo>
                <a:lnTo>
                  <a:pt x="3691403" y="763650"/>
                </a:lnTo>
                <a:lnTo>
                  <a:pt x="3662522" y="729047"/>
                </a:lnTo>
                <a:lnTo>
                  <a:pt x="3632891" y="695085"/>
                </a:lnTo>
                <a:lnTo>
                  <a:pt x="3602521" y="661775"/>
                </a:lnTo>
                <a:lnTo>
                  <a:pt x="3571426" y="629131"/>
                </a:lnTo>
                <a:lnTo>
                  <a:pt x="3539617" y="597163"/>
                </a:lnTo>
                <a:lnTo>
                  <a:pt x="3507106" y="565885"/>
                </a:lnTo>
                <a:lnTo>
                  <a:pt x="3473907" y="535308"/>
                </a:lnTo>
                <a:lnTo>
                  <a:pt x="3440032" y="505446"/>
                </a:lnTo>
                <a:lnTo>
                  <a:pt x="3405493" y="476309"/>
                </a:lnTo>
                <a:lnTo>
                  <a:pt x="3370303" y="447911"/>
                </a:lnTo>
                <a:lnTo>
                  <a:pt x="3334474" y="420263"/>
                </a:lnTo>
                <a:lnTo>
                  <a:pt x="3298018" y="393378"/>
                </a:lnTo>
                <a:lnTo>
                  <a:pt x="3260949" y="367269"/>
                </a:lnTo>
                <a:lnTo>
                  <a:pt x="3223277" y="341946"/>
                </a:lnTo>
                <a:lnTo>
                  <a:pt x="3185017" y="317423"/>
                </a:lnTo>
                <a:lnTo>
                  <a:pt x="3146181" y="293712"/>
                </a:lnTo>
                <a:lnTo>
                  <a:pt x="3106780" y="270825"/>
                </a:lnTo>
                <a:lnTo>
                  <a:pt x="3066827" y="248774"/>
                </a:lnTo>
                <a:lnTo>
                  <a:pt x="3026335" y="227572"/>
                </a:lnTo>
                <a:lnTo>
                  <a:pt x="2985316" y="207230"/>
                </a:lnTo>
                <a:lnTo>
                  <a:pt x="2943783" y="187762"/>
                </a:lnTo>
                <a:lnTo>
                  <a:pt x="2901747" y="169178"/>
                </a:lnTo>
                <a:lnTo>
                  <a:pt x="2859222" y="151492"/>
                </a:lnTo>
                <a:lnTo>
                  <a:pt x="2816221" y="134716"/>
                </a:lnTo>
                <a:lnTo>
                  <a:pt x="2772754" y="118862"/>
                </a:lnTo>
                <a:lnTo>
                  <a:pt x="2728835" y="103941"/>
                </a:lnTo>
                <a:lnTo>
                  <a:pt x="2684477" y="89968"/>
                </a:lnTo>
                <a:lnTo>
                  <a:pt x="2639691" y="76952"/>
                </a:lnTo>
                <a:lnTo>
                  <a:pt x="2594491" y="64908"/>
                </a:lnTo>
                <a:lnTo>
                  <a:pt x="2548888" y="53847"/>
                </a:lnTo>
                <a:lnTo>
                  <a:pt x="2502895" y="43781"/>
                </a:lnTo>
                <a:lnTo>
                  <a:pt x="2456525" y="34723"/>
                </a:lnTo>
                <a:lnTo>
                  <a:pt x="2409789" y="26685"/>
                </a:lnTo>
                <a:lnTo>
                  <a:pt x="2362701" y="19678"/>
                </a:lnTo>
                <a:lnTo>
                  <a:pt x="2315273" y="13716"/>
                </a:lnTo>
                <a:lnTo>
                  <a:pt x="2267517" y="8811"/>
                </a:lnTo>
                <a:lnTo>
                  <a:pt x="2219446" y="4974"/>
                </a:lnTo>
                <a:lnTo>
                  <a:pt x="2171072" y="2219"/>
                </a:lnTo>
                <a:lnTo>
                  <a:pt x="2122407" y="556"/>
                </a:lnTo>
                <a:lnTo>
                  <a:pt x="2073465" y="0"/>
                </a:lnTo>
                <a:close/>
              </a:path>
            </a:pathLst>
          </a:custGeom>
          <a:solidFill>
            <a:srgbClr val="FFFFFF">
              <a:alpha val="64999"/>
            </a:srgbClr>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6600" b="1" i="0">
                <a:solidFill>
                  <a:srgbClr val="D21924"/>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8/19/22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8/19/22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623016" y="2772697"/>
            <a:ext cx="2812367" cy="3043554"/>
          </a:xfrm>
          <a:prstGeom prst="rect">
            <a:avLst/>
          </a:prstGeom>
        </p:spPr>
        <p:txBody>
          <a:bodyPr wrap="square" lIns="0" tIns="0" rIns="0" bIns="0">
            <a:spAutoFit/>
          </a:bodyPr>
          <a:lstStyle>
            <a:lvl1pPr>
              <a:defRPr sz="6600" b="1" i="0">
                <a:solidFill>
                  <a:srgbClr val="D21924"/>
                </a:solidFill>
                <a:latin typeface="Arial"/>
                <a:cs typeface="Arial"/>
              </a:defRPr>
            </a:lvl1pPr>
          </a:lstStyle>
          <a:p>
            <a:endParaRPr/>
          </a:p>
        </p:txBody>
      </p:sp>
      <p:sp>
        <p:nvSpPr>
          <p:cNvPr id="3" name="Holder 3"/>
          <p:cNvSpPr>
            <a:spLocks noGrp="1"/>
          </p:cNvSpPr>
          <p:nvPr>
            <p:ph type="body" idx="1"/>
          </p:nvPr>
        </p:nvSpPr>
        <p:spPr>
          <a:xfrm>
            <a:off x="1189435" y="1824758"/>
            <a:ext cx="5459095" cy="4629150"/>
          </a:xfrm>
          <a:prstGeom prst="rect">
            <a:avLst/>
          </a:prstGeom>
        </p:spPr>
        <p:txBody>
          <a:bodyPr wrap="square" lIns="0" tIns="0" rIns="0" bIns="0">
            <a:spAutoFit/>
          </a:bodyPr>
          <a:lstStyle>
            <a:lvl1pPr>
              <a:defRPr sz="2400" b="0" i="0">
                <a:solidFill>
                  <a:srgbClr val="1D1D1B"/>
                </a:solidFill>
                <a:latin typeface="Trebuchet MS"/>
                <a:cs typeface="Trebuchet MS"/>
              </a:defRPr>
            </a:lvl1pPr>
          </a:lstStyle>
          <a:p>
            <a:endParaRPr/>
          </a:p>
        </p:txBody>
      </p:sp>
      <p:sp>
        <p:nvSpPr>
          <p:cNvPr id="4" name="Holder 4"/>
          <p:cNvSpPr>
            <a:spLocks noGrp="1"/>
          </p:cNvSpPr>
          <p:nvPr>
            <p:ph type="ftr" sz="quarter" idx="5"/>
          </p:nvPr>
        </p:nvSpPr>
        <p:spPr>
          <a:xfrm>
            <a:off x="3419856" y="7228332"/>
            <a:ext cx="3218688" cy="38862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02920" y="7228332"/>
            <a:ext cx="2313432" cy="38862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8/19/22</a:t>
            </a:fld>
            <a:endParaRPr lang="en-US"/>
          </a:p>
        </p:txBody>
      </p:sp>
      <p:sp>
        <p:nvSpPr>
          <p:cNvPr id="6" name="Holder 6"/>
          <p:cNvSpPr>
            <a:spLocks noGrp="1"/>
          </p:cNvSpPr>
          <p:nvPr>
            <p:ph type="sldNum" sz="quarter" idx="7"/>
          </p:nvPr>
        </p:nvSpPr>
        <p:spPr>
          <a:xfrm>
            <a:off x="7242048" y="7228332"/>
            <a:ext cx="2313432" cy="38862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3.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image" Target="../media/image2.jpeg"/><Relationship Id="rId16" Type="http://schemas.openxmlformats.org/officeDocument/2006/relationships/image" Target="../media/image16.png"/><Relationship Id="rId20"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24" Type="http://schemas.openxmlformats.org/officeDocument/2006/relationships/image" Target="../media/image24.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jpeg"/><Relationship Id="rId10" Type="http://schemas.openxmlformats.org/officeDocument/2006/relationships/image" Target="../media/image10.png"/><Relationship Id="rId19"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s>
</file>

<file path=ppt/slides/_rels/slide1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www.eminentproject.eu/" TargetMode="External"/><Relationship Id="rId2" Type="http://schemas.openxmlformats.org/officeDocument/2006/relationships/image" Target="../media/image81.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hyperlink" Target="http://www.eminentproject.eu-/" TargetMode="Externa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jpeg"/><Relationship Id="rId7" Type="http://schemas.openxmlformats.org/officeDocument/2006/relationships/image" Target="../media/image90.png"/><Relationship Id="rId2" Type="http://schemas.openxmlformats.org/officeDocument/2006/relationships/image" Target="../media/image85.jpeg"/><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1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17.xml.rels><?xml version="1.0" encoding="UTF-8" standalone="yes"?>
<Relationships xmlns="http://schemas.openxmlformats.org/package/2006/relationships"><Relationship Id="rId3" Type="http://schemas.openxmlformats.org/officeDocument/2006/relationships/hyperlink" Target="http://www.diversein.com/copy-of-about" TargetMode="External"/><Relationship Id="rId2" Type="http://schemas.openxmlformats.org/officeDocument/2006/relationships/image" Target="../media/image95.jpeg"/><Relationship Id="rId1" Type="http://schemas.openxmlformats.org/officeDocument/2006/relationships/slideLayout" Target="../slideLayouts/slideLayout2.xml"/><Relationship Id="rId4" Type="http://schemas.openxmlformats.org/officeDocument/2006/relationships/image" Target="../media/image96.jpeg"/></Relationships>
</file>

<file path=ppt/slides/_rels/slide18.xml.rels><?xml version="1.0" encoding="UTF-8" standalone="yes"?>
<Relationships xmlns="http://schemas.openxmlformats.org/package/2006/relationships"><Relationship Id="rId3" Type="http://schemas.openxmlformats.org/officeDocument/2006/relationships/hyperlink" Target="http://www.thestreetartnetwork.com/" TargetMode="External"/><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21.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image" Target="../media/image104.png"/><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24.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117.png"/><Relationship Id="rId13" Type="http://schemas.openxmlformats.org/officeDocument/2006/relationships/image" Target="../media/image122.png"/><Relationship Id="rId18" Type="http://schemas.openxmlformats.org/officeDocument/2006/relationships/image" Target="../media/image127.png"/><Relationship Id="rId26" Type="http://schemas.openxmlformats.org/officeDocument/2006/relationships/image" Target="../media/image135.png"/><Relationship Id="rId3" Type="http://schemas.openxmlformats.org/officeDocument/2006/relationships/image" Target="../media/image112.png"/><Relationship Id="rId21" Type="http://schemas.openxmlformats.org/officeDocument/2006/relationships/image" Target="../media/image130.png"/><Relationship Id="rId7" Type="http://schemas.openxmlformats.org/officeDocument/2006/relationships/image" Target="../media/image116.png"/><Relationship Id="rId12" Type="http://schemas.openxmlformats.org/officeDocument/2006/relationships/image" Target="../media/image121.png"/><Relationship Id="rId17" Type="http://schemas.openxmlformats.org/officeDocument/2006/relationships/image" Target="../media/image126.png"/><Relationship Id="rId25" Type="http://schemas.openxmlformats.org/officeDocument/2006/relationships/image" Target="../media/image134.png"/><Relationship Id="rId2" Type="http://schemas.openxmlformats.org/officeDocument/2006/relationships/image" Target="../media/image111.png"/><Relationship Id="rId16" Type="http://schemas.openxmlformats.org/officeDocument/2006/relationships/image" Target="../media/image125.png"/><Relationship Id="rId20" Type="http://schemas.openxmlformats.org/officeDocument/2006/relationships/image" Target="../media/image129.png"/><Relationship Id="rId1" Type="http://schemas.openxmlformats.org/officeDocument/2006/relationships/slideLayout" Target="../slideLayouts/slideLayout3.xml"/><Relationship Id="rId6" Type="http://schemas.openxmlformats.org/officeDocument/2006/relationships/image" Target="../media/image115.png"/><Relationship Id="rId11" Type="http://schemas.openxmlformats.org/officeDocument/2006/relationships/image" Target="../media/image120.png"/><Relationship Id="rId24" Type="http://schemas.openxmlformats.org/officeDocument/2006/relationships/image" Target="../media/image133.png"/><Relationship Id="rId5" Type="http://schemas.openxmlformats.org/officeDocument/2006/relationships/image" Target="../media/image114.png"/><Relationship Id="rId15" Type="http://schemas.openxmlformats.org/officeDocument/2006/relationships/image" Target="../media/image124.png"/><Relationship Id="rId23" Type="http://schemas.openxmlformats.org/officeDocument/2006/relationships/image" Target="../media/image132.png"/><Relationship Id="rId10" Type="http://schemas.openxmlformats.org/officeDocument/2006/relationships/image" Target="../media/image119.png"/><Relationship Id="rId19" Type="http://schemas.openxmlformats.org/officeDocument/2006/relationships/image" Target="../media/image128.png"/><Relationship Id="rId4" Type="http://schemas.openxmlformats.org/officeDocument/2006/relationships/image" Target="../media/image113.png"/><Relationship Id="rId9" Type="http://schemas.openxmlformats.org/officeDocument/2006/relationships/image" Target="../media/image118.png"/><Relationship Id="rId14" Type="http://schemas.openxmlformats.org/officeDocument/2006/relationships/image" Target="../media/image123.png"/><Relationship Id="rId22" Type="http://schemas.openxmlformats.org/officeDocument/2006/relationships/image" Target="../media/image131.png"/><Relationship Id="rId27" Type="http://schemas.openxmlformats.org/officeDocument/2006/relationships/image" Target="../media/image136.png"/></Relationships>
</file>

<file path=ppt/slides/_rels/slide26.xml.rels><?xml version="1.0" encoding="UTF-8" standalone="yes"?>
<Relationships xmlns="http://schemas.openxmlformats.org/package/2006/relationships"><Relationship Id="rId8" Type="http://schemas.openxmlformats.org/officeDocument/2006/relationships/image" Target="../media/image143.png"/><Relationship Id="rId13" Type="http://schemas.openxmlformats.org/officeDocument/2006/relationships/image" Target="../media/image148.png"/><Relationship Id="rId3" Type="http://schemas.openxmlformats.org/officeDocument/2006/relationships/image" Target="../media/image138.png"/><Relationship Id="rId7" Type="http://schemas.openxmlformats.org/officeDocument/2006/relationships/image" Target="../media/image142.png"/><Relationship Id="rId12" Type="http://schemas.openxmlformats.org/officeDocument/2006/relationships/image" Target="../media/image147.png"/><Relationship Id="rId2" Type="http://schemas.openxmlformats.org/officeDocument/2006/relationships/image" Target="../media/image137.png"/><Relationship Id="rId1" Type="http://schemas.openxmlformats.org/officeDocument/2006/relationships/slideLayout" Target="../slideLayouts/slideLayout2.xml"/><Relationship Id="rId6" Type="http://schemas.openxmlformats.org/officeDocument/2006/relationships/image" Target="../media/image141.png"/><Relationship Id="rId11" Type="http://schemas.openxmlformats.org/officeDocument/2006/relationships/image" Target="../media/image146.png"/><Relationship Id="rId5" Type="http://schemas.openxmlformats.org/officeDocument/2006/relationships/image" Target="../media/image140.png"/><Relationship Id="rId10" Type="http://schemas.openxmlformats.org/officeDocument/2006/relationships/image" Target="../media/image145.png"/><Relationship Id="rId4" Type="http://schemas.openxmlformats.org/officeDocument/2006/relationships/image" Target="../media/image139.png"/><Relationship Id="rId9" Type="http://schemas.openxmlformats.org/officeDocument/2006/relationships/image" Target="../media/image144.png"/></Relationships>
</file>

<file path=ppt/slides/_rels/slide27.xml.rels><?xml version="1.0" encoding="UTF-8" standalone="yes"?>
<Relationships xmlns="http://schemas.openxmlformats.org/package/2006/relationships"><Relationship Id="rId13" Type="http://schemas.openxmlformats.org/officeDocument/2006/relationships/image" Target="../media/image160.png"/><Relationship Id="rId18" Type="http://schemas.openxmlformats.org/officeDocument/2006/relationships/image" Target="../media/image165.png"/><Relationship Id="rId26" Type="http://schemas.openxmlformats.org/officeDocument/2006/relationships/image" Target="../media/image173.png"/><Relationship Id="rId39" Type="http://schemas.openxmlformats.org/officeDocument/2006/relationships/image" Target="../media/image186.png"/><Relationship Id="rId21" Type="http://schemas.openxmlformats.org/officeDocument/2006/relationships/image" Target="../media/image168.png"/><Relationship Id="rId34" Type="http://schemas.openxmlformats.org/officeDocument/2006/relationships/image" Target="../media/image181.png"/><Relationship Id="rId7" Type="http://schemas.openxmlformats.org/officeDocument/2006/relationships/image" Target="../media/image154.png"/><Relationship Id="rId2" Type="http://schemas.openxmlformats.org/officeDocument/2006/relationships/image" Target="../media/image149.jpeg"/><Relationship Id="rId16" Type="http://schemas.openxmlformats.org/officeDocument/2006/relationships/image" Target="../media/image163.png"/><Relationship Id="rId20" Type="http://schemas.openxmlformats.org/officeDocument/2006/relationships/image" Target="../media/image167.png"/><Relationship Id="rId29" Type="http://schemas.openxmlformats.org/officeDocument/2006/relationships/image" Target="../media/image176.png"/><Relationship Id="rId41" Type="http://schemas.openxmlformats.org/officeDocument/2006/relationships/image" Target="../media/image188.png"/><Relationship Id="rId1" Type="http://schemas.openxmlformats.org/officeDocument/2006/relationships/slideLayout" Target="../slideLayouts/slideLayout2.xml"/><Relationship Id="rId6" Type="http://schemas.openxmlformats.org/officeDocument/2006/relationships/image" Target="../media/image153.png"/><Relationship Id="rId11" Type="http://schemas.openxmlformats.org/officeDocument/2006/relationships/image" Target="../media/image158.png"/><Relationship Id="rId24" Type="http://schemas.openxmlformats.org/officeDocument/2006/relationships/image" Target="../media/image171.png"/><Relationship Id="rId32" Type="http://schemas.openxmlformats.org/officeDocument/2006/relationships/image" Target="../media/image179.png"/><Relationship Id="rId37" Type="http://schemas.openxmlformats.org/officeDocument/2006/relationships/image" Target="../media/image184.png"/><Relationship Id="rId40" Type="http://schemas.openxmlformats.org/officeDocument/2006/relationships/image" Target="../media/image187.png"/><Relationship Id="rId5" Type="http://schemas.openxmlformats.org/officeDocument/2006/relationships/image" Target="../media/image152.png"/><Relationship Id="rId15" Type="http://schemas.openxmlformats.org/officeDocument/2006/relationships/image" Target="../media/image162.png"/><Relationship Id="rId23" Type="http://schemas.openxmlformats.org/officeDocument/2006/relationships/image" Target="../media/image170.png"/><Relationship Id="rId28" Type="http://schemas.openxmlformats.org/officeDocument/2006/relationships/image" Target="../media/image175.png"/><Relationship Id="rId36" Type="http://schemas.openxmlformats.org/officeDocument/2006/relationships/image" Target="../media/image183.png"/><Relationship Id="rId10" Type="http://schemas.openxmlformats.org/officeDocument/2006/relationships/image" Target="../media/image157.png"/><Relationship Id="rId19" Type="http://schemas.openxmlformats.org/officeDocument/2006/relationships/image" Target="../media/image166.png"/><Relationship Id="rId31" Type="http://schemas.openxmlformats.org/officeDocument/2006/relationships/image" Target="../media/image178.png"/><Relationship Id="rId4" Type="http://schemas.openxmlformats.org/officeDocument/2006/relationships/image" Target="../media/image151.png"/><Relationship Id="rId9" Type="http://schemas.openxmlformats.org/officeDocument/2006/relationships/image" Target="../media/image156.png"/><Relationship Id="rId14" Type="http://schemas.openxmlformats.org/officeDocument/2006/relationships/image" Target="../media/image161.png"/><Relationship Id="rId22" Type="http://schemas.openxmlformats.org/officeDocument/2006/relationships/image" Target="../media/image169.png"/><Relationship Id="rId27" Type="http://schemas.openxmlformats.org/officeDocument/2006/relationships/image" Target="../media/image174.png"/><Relationship Id="rId30" Type="http://schemas.openxmlformats.org/officeDocument/2006/relationships/image" Target="../media/image177.png"/><Relationship Id="rId35" Type="http://schemas.openxmlformats.org/officeDocument/2006/relationships/image" Target="../media/image182.png"/><Relationship Id="rId8" Type="http://schemas.openxmlformats.org/officeDocument/2006/relationships/image" Target="../media/image155.png"/><Relationship Id="rId3" Type="http://schemas.openxmlformats.org/officeDocument/2006/relationships/image" Target="../media/image150.png"/><Relationship Id="rId12" Type="http://schemas.openxmlformats.org/officeDocument/2006/relationships/image" Target="../media/image159.png"/><Relationship Id="rId17" Type="http://schemas.openxmlformats.org/officeDocument/2006/relationships/image" Target="../media/image164.png"/><Relationship Id="rId25" Type="http://schemas.openxmlformats.org/officeDocument/2006/relationships/image" Target="../media/image172.png"/><Relationship Id="rId33" Type="http://schemas.openxmlformats.org/officeDocument/2006/relationships/image" Target="../media/image180.png"/><Relationship Id="rId38" Type="http://schemas.openxmlformats.org/officeDocument/2006/relationships/image" Target="../media/image185.png"/></Relationships>
</file>

<file path=ppt/slides/_rels/slide28.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png"/><Relationship Id="rId1" Type="http://schemas.openxmlformats.org/officeDocument/2006/relationships/slideLayout" Target="../slideLayouts/slideLayout2.xml"/><Relationship Id="rId5" Type="http://schemas.openxmlformats.org/officeDocument/2006/relationships/image" Target="../media/image192.png"/><Relationship Id="rId4" Type="http://schemas.openxmlformats.org/officeDocument/2006/relationships/image" Target="../media/image19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3" Type="http://schemas.openxmlformats.org/officeDocument/2006/relationships/image" Target="../media/image41.png"/><Relationship Id="rId18" Type="http://schemas.openxmlformats.org/officeDocument/2006/relationships/image" Target="../media/image46.png"/><Relationship Id="rId26" Type="http://schemas.openxmlformats.org/officeDocument/2006/relationships/image" Target="../media/image54.png"/><Relationship Id="rId21" Type="http://schemas.openxmlformats.org/officeDocument/2006/relationships/image" Target="../media/image49.png"/><Relationship Id="rId34" Type="http://schemas.openxmlformats.org/officeDocument/2006/relationships/image" Target="../media/image62.png"/><Relationship Id="rId7" Type="http://schemas.openxmlformats.org/officeDocument/2006/relationships/image" Target="../media/image35.png"/><Relationship Id="rId12" Type="http://schemas.openxmlformats.org/officeDocument/2006/relationships/image" Target="../media/image40.png"/><Relationship Id="rId17" Type="http://schemas.openxmlformats.org/officeDocument/2006/relationships/image" Target="../media/image45.png"/><Relationship Id="rId25" Type="http://schemas.openxmlformats.org/officeDocument/2006/relationships/image" Target="../media/image53.png"/><Relationship Id="rId33" Type="http://schemas.openxmlformats.org/officeDocument/2006/relationships/image" Target="../media/image61.png"/><Relationship Id="rId2" Type="http://schemas.openxmlformats.org/officeDocument/2006/relationships/image" Target="../media/image30.png"/><Relationship Id="rId16" Type="http://schemas.openxmlformats.org/officeDocument/2006/relationships/image" Target="../media/image44.png"/><Relationship Id="rId20" Type="http://schemas.openxmlformats.org/officeDocument/2006/relationships/image" Target="../media/image48.png"/><Relationship Id="rId29" Type="http://schemas.openxmlformats.org/officeDocument/2006/relationships/image" Target="../media/image57.png"/><Relationship Id="rId1" Type="http://schemas.openxmlformats.org/officeDocument/2006/relationships/slideLayout" Target="../slideLayouts/slideLayout5.xml"/><Relationship Id="rId6" Type="http://schemas.openxmlformats.org/officeDocument/2006/relationships/image" Target="../media/image34.png"/><Relationship Id="rId11" Type="http://schemas.openxmlformats.org/officeDocument/2006/relationships/image" Target="../media/image39.png"/><Relationship Id="rId24" Type="http://schemas.openxmlformats.org/officeDocument/2006/relationships/image" Target="../media/image52.png"/><Relationship Id="rId32" Type="http://schemas.openxmlformats.org/officeDocument/2006/relationships/image" Target="../media/image60.png"/><Relationship Id="rId37" Type="http://schemas.openxmlformats.org/officeDocument/2006/relationships/image" Target="../media/image65.png"/><Relationship Id="rId5" Type="http://schemas.openxmlformats.org/officeDocument/2006/relationships/image" Target="../media/image33.png"/><Relationship Id="rId15" Type="http://schemas.openxmlformats.org/officeDocument/2006/relationships/image" Target="../media/image43.png"/><Relationship Id="rId23" Type="http://schemas.openxmlformats.org/officeDocument/2006/relationships/image" Target="../media/image51.png"/><Relationship Id="rId28" Type="http://schemas.openxmlformats.org/officeDocument/2006/relationships/image" Target="../media/image56.png"/><Relationship Id="rId36" Type="http://schemas.openxmlformats.org/officeDocument/2006/relationships/image" Target="../media/image64.png"/><Relationship Id="rId10" Type="http://schemas.openxmlformats.org/officeDocument/2006/relationships/image" Target="../media/image38.png"/><Relationship Id="rId19" Type="http://schemas.openxmlformats.org/officeDocument/2006/relationships/image" Target="../media/image47.png"/><Relationship Id="rId31" Type="http://schemas.openxmlformats.org/officeDocument/2006/relationships/image" Target="../media/image59.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png"/><Relationship Id="rId22" Type="http://schemas.openxmlformats.org/officeDocument/2006/relationships/image" Target="../media/image50.png"/><Relationship Id="rId27" Type="http://schemas.openxmlformats.org/officeDocument/2006/relationships/image" Target="../media/image55.png"/><Relationship Id="rId30" Type="http://schemas.openxmlformats.org/officeDocument/2006/relationships/image" Target="../media/image58.png"/><Relationship Id="rId35" Type="http://schemas.openxmlformats.org/officeDocument/2006/relationships/image" Target="../media/image63.png"/><Relationship Id="rId8" Type="http://schemas.openxmlformats.org/officeDocument/2006/relationships/image" Target="../media/image36.png"/><Relationship Id="rId3" Type="http://schemas.openxmlformats.org/officeDocument/2006/relationships/image" Target="../media/image31.png"/></Relationships>
</file>

<file path=ppt/slides/_rels/slide30.xml.rels><?xml version="1.0" encoding="UTF-8" standalone="yes"?>
<Relationships xmlns="http://schemas.openxmlformats.org/package/2006/relationships"><Relationship Id="rId3" Type="http://schemas.openxmlformats.org/officeDocument/2006/relationships/hyperlink" Target="http://www.facebook.com/streetcultureforregions" TargetMode="External"/><Relationship Id="rId2" Type="http://schemas.openxmlformats.org/officeDocument/2006/relationships/hyperlink" Target="http://www.street-culture.eu/" TargetMode="External"/><Relationship Id="rId1" Type="http://schemas.openxmlformats.org/officeDocument/2006/relationships/slideLayout" Target="../slideLayouts/slideLayout5.xml"/><Relationship Id="rId6" Type="http://schemas.openxmlformats.org/officeDocument/2006/relationships/image" Target="../media/image28.jpeg"/><Relationship Id="rId5" Type="http://schemas.openxmlformats.org/officeDocument/2006/relationships/image" Target="../media/image194.png"/><Relationship Id="rId4" Type="http://schemas.openxmlformats.org/officeDocument/2006/relationships/image" Target="../media/image193.png"/></Relationships>
</file>

<file path=ppt/slides/_rels/slide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5.xml"/><Relationship Id="rId5" Type="http://schemas.openxmlformats.org/officeDocument/2006/relationships/image" Target="../media/image69.png"/><Relationship Id="rId4" Type="http://schemas.openxmlformats.org/officeDocument/2006/relationships/image" Target="../media/image68.png"/></Relationships>
</file>

<file path=ppt/slides/_rels/slide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 y="0"/>
            <a:ext cx="10058400" cy="6746623"/>
            <a:chOff x="-3" y="0"/>
            <a:chExt cx="10058400" cy="6746623"/>
          </a:xfrm>
        </p:grpSpPr>
        <p:pic>
          <p:nvPicPr>
            <p:cNvPr id="3" name="object 3"/>
            <p:cNvPicPr/>
            <p:nvPr/>
          </p:nvPicPr>
          <p:blipFill>
            <a:blip r:embed="rId2" cstate="screen">
              <a:extLst>
                <a:ext uri="{28A0092B-C50C-407E-A947-70E740481C1C}">
                  <a14:useLocalDpi xmlns:a14="http://schemas.microsoft.com/office/drawing/2010/main"/>
                </a:ext>
              </a:extLst>
            </a:blip>
            <a:stretch>
              <a:fillRect/>
            </a:stretch>
          </p:blipFill>
          <p:spPr>
            <a:xfrm>
              <a:off x="0" y="0"/>
              <a:ext cx="10058397" cy="6716776"/>
            </a:xfrm>
            <a:prstGeom prst="rect">
              <a:avLst/>
            </a:prstGeom>
          </p:spPr>
        </p:pic>
        <p:pic>
          <p:nvPicPr>
            <p:cNvPr id="4" name="object 4"/>
            <p:cNvPicPr/>
            <p:nvPr/>
          </p:nvPicPr>
          <p:blipFill>
            <a:blip r:embed="rId3" cstate="screen">
              <a:extLst>
                <a:ext uri="{28A0092B-C50C-407E-A947-70E740481C1C}">
                  <a14:useLocalDpi xmlns:a14="http://schemas.microsoft.com/office/drawing/2010/main"/>
                </a:ext>
              </a:extLst>
            </a:blip>
            <a:stretch>
              <a:fillRect/>
            </a:stretch>
          </p:blipFill>
          <p:spPr>
            <a:xfrm>
              <a:off x="-3" y="3079143"/>
              <a:ext cx="10058399" cy="3667480"/>
            </a:xfrm>
            <a:prstGeom prst="rect">
              <a:avLst/>
            </a:prstGeom>
          </p:spPr>
        </p:pic>
        <p:sp>
          <p:nvSpPr>
            <p:cNvPr id="5" name="object 5"/>
            <p:cNvSpPr/>
            <p:nvPr/>
          </p:nvSpPr>
          <p:spPr>
            <a:xfrm>
              <a:off x="1181252" y="2449871"/>
              <a:ext cx="1919605" cy="481330"/>
            </a:xfrm>
            <a:custGeom>
              <a:avLst/>
              <a:gdLst/>
              <a:ahLst/>
              <a:cxnLst/>
              <a:rect l="l" t="t" r="r" b="b"/>
              <a:pathLst>
                <a:path w="1919605" h="481330">
                  <a:moveTo>
                    <a:pt x="1689925" y="0"/>
                  </a:moveTo>
                  <a:lnTo>
                    <a:pt x="229057" y="0"/>
                  </a:lnTo>
                  <a:lnTo>
                    <a:pt x="183043" y="4674"/>
                  </a:lnTo>
                  <a:lnTo>
                    <a:pt x="140117" y="18073"/>
                  </a:lnTo>
                  <a:lnTo>
                    <a:pt x="101218" y="39256"/>
                  </a:lnTo>
                  <a:lnTo>
                    <a:pt x="67284" y="67283"/>
                  </a:lnTo>
                  <a:lnTo>
                    <a:pt x="39256" y="101214"/>
                  </a:lnTo>
                  <a:lnTo>
                    <a:pt x="18073" y="140112"/>
                  </a:lnTo>
                  <a:lnTo>
                    <a:pt x="4674" y="183035"/>
                  </a:lnTo>
                  <a:lnTo>
                    <a:pt x="0" y="229044"/>
                  </a:lnTo>
                  <a:lnTo>
                    <a:pt x="0" y="251663"/>
                  </a:lnTo>
                  <a:lnTo>
                    <a:pt x="4674" y="297676"/>
                  </a:lnTo>
                  <a:lnTo>
                    <a:pt x="18073" y="340602"/>
                  </a:lnTo>
                  <a:lnTo>
                    <a:pt x="39256" y="379502"/>
                  </a:lnTo>
                  <a:lnTo>
                    <a:pt x="67284" y="413435"/>
                  </a:lnTo>
                  <a:lnTo>
                    <a:pt x="101218" y="441463"/>
                  </a:lnTo>
                  <a:lnTo>
                    <a:pt x="140117" y="462646"/>
                  </a:lnTo>
                  <a:lnTo>
                    <a:pt x="183043" y="476045"/>
                  </a:lnTo>
                  <a:lnTo>
                    <a:pt x="229057" y="480720"/>
                  </a:lnTo>
                  <a:lnTo>
                    <a:pt x="1689925" y="480720"/>
                  </a:lnTo>
                  <a:lnTo>
                    <a:pt x="1735938" y="476045"/>
                  </a:lnTo>
                  <a:lnTo>
                    <a:pt x="1778865" y="462646"/>
                  </a:lnTo>
                  <a:lnTo>
                    <a:pt x="1817764" y="441463"/>
                  </a:lnTo>
                  <a:lnTo>
                    <a:pt x="1851698" y="413435"/>
                  </a:lnTo>
                  <a:lnTo>
                    <a:pt x="1879726" y="379502"/>
                  </a:lnTo>
                  <a:lnTo>
                    <a:pt x="1900909" y="340602"/>
                  </a:lnTo>
                  <a:lnTo>
                    <a:pt x="1914307" y="297676"/>
                  </a:lnTo>
                  <a:lnTo>
                    <a:pt x="1918982" y="251663"/>
                  </a:lnTo>
                  <a:lnTo>
                    <a:pt x="1918982" y="229044"/>
                  </a:lnTo>
                  <a:lnTo>
                    <a:pt x="1914307" y="183035"/>
                  </a:lnTo>
                  <a:lnTo>
                    <a:pt x="1900909" y="140112"/>
                  </a:lnTo>
                  <a:lnTo>
                    <a:pt x="1879726" y="101214"/>
                  </a:lnTo>
                  <a:lnTo>
                    <a:pt x="1851698" y="67283"/>
                  </a:lnTo>
                  <a:lnTo>
                    <a:pt x="1817764" y="39256"/>
                  </a:lnTo>
                  <a:lnTo>
                    <a:pt x="1778865" y="18073"/>
                  </a:lnTo>
                  <a:lnTo>
                    <a:pt x="1735938" y="4674"/>
                  </a:lnTo>
                  <a:lnTo>
                    <a:pt x="1689925" y="0"/>
                  </a:lnTo>
                  <a:close/>
                </a:path>
              </a:pathLst>
            </a:custGeom>
            <a:solidFill>
              <a:srgbClr val="D21924"/>
            </a:solidFill>
          </p:spPr>
          <p:txBody>
            <a:bodyPr wrap="square" lIns="0" tIns="0" rIns="0" bIns="0" rtlCol="0"/>
            <a:lstStyle/>
            <a:p>
              <a:endParaRPr/>
            </a:p>
          </p:txBody>
        </p:sp>
        <p:pic>
          <p:nvPicPr>
            <p:cNvPr id="6" name="object 6"/>
            <p:cNvPicPr/>
            <p:nvPr/>
          </p:nvPicPr>
          <p:blipFill>
            <a:blip r:embed="rId4" cstate="screen">
              <a:extLst>
                <a:ext uri="{28A0092B-C50C-407E-A947-70E740481C1C}">
                  <a14:useLocalDpi xmlns:a14="http://schemas.microsoft.com/office/drawing/2010/main"/>
                </a:ext>
              </a:extLst>
            </a:blip>
            <a:stretch>
              <a:fillRect/>
            </a:stretch>
          </p:blipFill>
          <p:spPr>
            <a:xfrm>
              <a:off x="1214137" y="1743224"/>
              <a:ext cx="229325" cy="141681"/>
            </a:xfrm>
            <a:prstGeom prst="rect">
              <a:avLst/>
            </a:prstGeom>
          </p:spPr>
        </p:pic>
        <p:pic>
          <p:nvPicPr>
            <p:cNvPr id="7" name="object 7"/>
            <p:cNvPicPr/>
            <p:nvPr/>
          </p:nvPicPr>
          <p:blipFill>
            <a:blip r:embed="rId5" cstate="screen">
              <a:extLst>
                <a:ext uri="{28A0092B-C50C-407E-A947-70E740481C1C}">
                  <a14:useLocalDpi xmlns:a14="http://schemas.microsoft.com/office/drawing/2010/main"/>
                </a:ext>
              </a:extLst>
            </a:blip>
            <a:stretch>
              <a:fillRect/>
            </a:stretch>
          </p:blipFill>
          <p:spPr>
            <a:xfrm>
              <a:off x="1468160" y="1745194"/>
              <a:ext cx="111988" cy="137744"/>
            </a:xfrm>
            <a:prstGeom prst="rect">
              <a:avLst/>
            </a:prstGeom>
          </p:spPr>
        </p:pic>
        <p:pic>
          <p:nvPicPr>
            <p:cNvPr id="8" name="object 8"/>
            <p:cNvPicPr/>
            <p:nvPr/>
          </p:nvPicPr>
          <p:blipFill>
            <a:blip r:embed="rId6" cstate="screen">
              <a:extLst>
                <a:ext uri="{28A0092B-C50C-407E-A947-70E740481C1C}">
                  <a14:useLocalDpi xmlns:a14="http://schemas.microsoft.com/office/drawing/2010/main"/>
                </a:ext>
              </a:extLst>
            </a:blip>
            <a:stretch>
              <a:fillRect/>
            </a:stretch>
          </p:blipFill>
          <p:spPr>
            <a:xfrm>
              <a:off x="1607192" y="1745195"/>
              <a:ext cx="89890" cy="137744"/>
            </a:xfrm>
            <a:prstGeom prst="rect">
              <a:avLst/>
            </a:prstGeom>
          </p:spPr>
        </p:pic>
        <p:pic>
          <p:nvPicPr>
            <p:cNvPr id="9" name="object 9"/>
            <p:cNvPicPr/>
            <p:nvPr/>
          </p:nvPicPr>
          <p:blipFill>
            <a:blip r:embed="rId7" cstate="screen">
              <a:extLst>
                <a:ext uri="{28A0092B-C50C-407E-A947-70E740481C1C}">
                  <a14:useLocalDpi xmlns:a14="http://schemas.microsoft.com/office/drawing/2010/main"/>
                </a:ext>
              </a:extLst>
            </a:blip>
            <a:stretch>
              <a:fillRect/>
            </a:stretch>
          </p:blipFill>
          <p:spPr>
            <a:xfrm>
              <a:off x="1724440" y="1745195"/>
              <a:ext cx="218222" cy="137744"/>
            </a:xfrm>
            <a:prstGeom prst="rect">
              <a:avLst/>
            </a:prstGeom>
          </p:spPr>
        </p:pic>
        <p:pic>
          <p:nvPicPr>
            <p:cNvPr id="10" name="object 10"/>
            <p:cNvPicPr/>
            <p:nvPr/>
          </p:nvPicPr>
          <p:blipFill>
            <a:blip r:embed="rId8" cstate="screen">
              <a:extLst>
                <a:ext uri="{28A0092B-C50C-407E-A947-70E740481C1C}">
                  <a14:useLocalDpi xmlns:a14="http://schemas.microsoft.com/office/drawing/2010/main"/>
                </a:ext>
              </a:extLst>
            </a:blip>
            <a:stretch>
              <a:fillRect/>
            </a:stretch>
          </p:blipFill>
          <p:spPr>
            <a:xfrm>
              <a:off x="2015076" y="1743624"/>
              <a:ext cx="117030" cy="141274"/>
            </a:xfrm>
            <a:prstGeom prst="rect">
              <a:avLst/>
            </a:prstGeom>
          </p:spPr>
        </p:pic>
        <p:pic>
          <p:nvPicPr>
            <p:cNvPr id="11" name="object 11"/>
            <p:cNvPicPr/>
            <p:nvPr/>
          </p:nvPicPr>
          <p:blipFill>
            <a:blip r:embed="rId9" cstate="screen">
              <a:extLst>
                <a:ext uri="{28A0092B-C50C-407E-A947-70E740481C1C}">
                  <a14:useLocalDpi xmlns:a14="http://schemas.microsoft.com/office/drawing/2010/main"/>
                </a:ext>
              </a:extLst>
            </a:blip>
            <a:stretch>
              <a:fillRect/>
            </a:stretch>
          </p:blipFill>
          <p:spPr>
            <a:xfrm>
              <a:off x="2156590" y="1744999"/>
              <a:ext cx="110032" cy="139319"/>
            </a:xfrm>
            <a:prstGeom prst="rect">
              <a:avLst/>
            </a:prstGeom>
          </p:spPr>
        </p:pic>
        <p:pic>
          <p:nvPicPr>
            <p:cNvPr id="12" name="object 12"/>
            <p:cNvPicPr/>
            <p:nvPr/>
          </p:nvPicPr>
          <p:blipFill>
            <a:blip r:embed="rId10" cstate="screen">
              <a:extLst>
                <a:ext uri="{28A0092B-C50C-407E-A947-70E740481C1C}">
                  <a14:useLocalDpi xmlns:a14="http://schemas.microsoft.com/office/drawing/2010/main"/>
                </a:ext>
              </a:extLst>
            </a:blip>
            <a:stretch>
              <a:fillRect/>
            </a:stretch>
          </p:blipFill>
          <p:spPr>
            <a:xfrm>
              <a:off x="2302611" y="1745194"/>
              <a:ext cx="197690" cy="137745"/>
            </a:xfrm>
            <a:prstGeom prst="rect">
              <a:avLst/>
            </a:prstGeom>
          </p:spPr>
        </p:pic>
        <p:pic>
          <p:nvPicPr>
            <p:cNvPr id="13" name="object 13"/>
            <p:cNvPicPr/>
            <p:nvPr/>
          </p:nvPicPr>
          <p:blipFill>
            <a:blip r:embed="rId11" cstate="screen">
              <a:extLst>
                <a:ext uri="{28A0092B-C50C-407E-A947-70E740481C1C}">
                  <a14:useLocalDpi xmlns:a14="http://schemas.microsoft.com/office/drawing/2010/main"/>
                </a:ext>
              </a:extLst>
            </a:blip>
            <a:stretch>
              <a:fillRect/>
            </a:stretch>
          </p:blipFill>
          <p:spPr>
            <a:xfrm>
              <a:off x="2524978" y="1744999"/>
              <a:ext cx="110032" cy="139319"/>
            </a:xfrm>
            <a:prstGeom prst="rect">
              <a:avLst/>
            </a:prstGeom>
          </p:spPr>
        </p:pic>
        <p:pic>
          <p:nvPicPr>
            <p:cNvPr id="14" name="object 14"/>
            <p:cNvPicPr/>
            <p:nvPr/>
          </p:nvPicPr>
          <p:blipFill>
            <a:blip r:embed="rId12" cstate="screen">
              <a:extLst>
                <a:ext uri="{28A0092B-C50C-407E-A947-70E740481C1C}">
                  <a14:useLocalDpi xmlns:a14="http://schemas.microsoft.com/office/drawing/2010/main"/>
                </a:ext>
              </a:extLst>
            </a:blip>
            <a:stretch>
              <a:fillRect/>
            </a:stretch>
          </p:blipFill>
          <p:spPr>
            <a:xfrm>
              <a:off x="2671010" y="1745194"/>
              <a:ext cx="111988" cy="137744"/>
            </a:xfrm>
            <a:prstGeom prst="rect">
              <a:avLst/>
            </a:prstGeom>
          </p:spPr>
        </p:pic>
        <p:pic>
          <p:nvPicPr>
            <p:cNvPr id="15" name="object 15"/>
            <p:cNvPicPr/>
            <p:nvPr/>
          </p:nvPicPr>
          <p:blipFill>
            <a:blip r:embed="rId13" cstate="screen">
              <a:extLst>
                <a:ext uri="{28A0092B-C50C-407E-A947-70E740481C1C}">
                  <a14:useLocalDpi xmlns:a14="http://schemas.microsoft.com/office/drawing/2010/main"/>
                </a:ext>
              </a:extLst>
            </a:blip>
            <a:stretch>
              <a:fillRect/>
            </a:stretch>
          </p:blipFill>
          <p:spPr>
            <a:xfrm>
              <a:off x="2810045" y="1745195"/>
              <a:ext cx="89890" cy="137744"/>
            </a:xfrm>
            <a:prstGeom prst="rect">
              <a:avLst/>
            </a:prstGeom>
          </p:spPr>
        </p:pic>
        <p:pic>
          <p:nvPicPr>
            <p:cNvPr id="16" name="object 16"/>
            <p:cNvPicPr/>
            <p:nvPr/>
          </p:nvPicPr>
          <p:blipFill>
            <a:blip r:embed="rId14" cstate="screen">
              <a:extLst>
                <a:ext uri="{28A0092B-C50C-407E-A947-70E740481C1C}">
                  <a14:useLocalDpi xmlns:a14="http://schemas.microsoft.com/office/drawing/2010/main"/>
                </a:ext>
              </a:extLst>
            </a:blip>
            <a:stretch>
              <a:fillRect/>
            </a:stretch>
          </p:blipFill>
          <p:spPr>
            <a:xfrm>
              <a:off x="1225643" y="1959646"/>
              <a:ext cx="242925" cy="141681"/>
            </a:xfrm>
            <a:prstGeom prst="rect">
              <a:avLst/>
            </a:prstGeom>
          </p:spPr>
        </p:pic>
        <p:pic>
          <p:nvPicPr>
            <p:cNvPr id="17" name="object 17"/>
            <p:cNvPicPr/>
            <p:nvPr/>
          </p:nvPicPr>
          <p:blipFill>
            <a:blip r:embed="rId15" cstate="screen">
              <a:extLst>
                <a:ext uri="{28A0092B-C50C-407E-A947-70E740481C1C}">
                  <a14:useLocalDpi xmlns:a14="http://schemas.microsoft.com/office/drawing/2010/main"/>
                </a:ext>
              </a:extLst>
            </a:blip>
            <a:stretch>
              <a:fillRect/>
            </a:stretch>
          </p:blipFill>
          <p:spPr>
            <a:xfrm>
              <a:off x="1497775" y="1961626"/>
              <a:ext cx="108356" cy="137744"/>
            </a:xfrm>
            <a:prstGeom prst="rect">
              <a:avLst/>
            </a:prstGeom>
          </p:spPr>
        </p:pic>
        <p:pic>
          <p:nvPicPr>
            <p:cNvPr id="18" name="object 18"/>
            <p:cNvPicPr/>
            <p:nvPr/>
          </p:nvPicPr>
          <p:blipFill>
            <a:blip r:embed="rId16" cstate="screen">
              <a:extLst>
                <a:ext uri="{28A0092B-C50C-407E-A947-70E740481C1C}">
                  <a14:useLocalDpi xmlns:a14="http://schemas.microsoft.com/office/drawing/2010/main"/>
                </a:ext>
              </a:extLst>
            </a:blip>
            <a:stretch>
              <a:fillRect/>
            </a:stretch>
          </p:blipFill>
          <p:spPr>
            <a:xfrm>
              <a:off x="1691744" y="1961626"/>
              <a:ext cx="108356" cy="137744"/>
            </a:xfrm>
            <a:prstGeom prst="rect">
              <a:avLst/>
            </a:prstGeom>
          </p:spPr>
        </p:pic>
        <p:pic>
          <p:nvPicPr>
            <p:cNvPr id="19" name="object 19"/>
            <p:cNvPicPr/>
            <p:nvPr/>
          </p:nvPicPr>
          <p:blipFill>
            <a:blip r:embed="rId17" cstate="screen">
              <a:extLst>
                <a:ext uri="{28A0092B-C50C-407E-A947-70E740481C1C}">
                  <a14:useLocalDpi xmlns:a14="http://schemas.microsoft.com/office/drawing/2010/main"/>
                </a:ext>
              </a:extLst>
            </a:blip>
            <a:stretch>
              <a:fillRect/>
            </a:stretch>
          </p:blipFill>
          <p:spPr>
            <a:xfrm>
              <a:off x="1829550" y="1961622"/>
              <a:ext cx="87820" cy="137744"/>
            </a:xfrm>
            <a:prstGeom prst="rect">
              <a:avLst/>
            </a:prstGeom>
          </p:spPr>
        </p:pic>
        <p:pic>
          <p:nvPicPr>
            <p:cNvPr id="20" name="object 20"/>
            <p:cNvPicPr/>
            <p:nvPr/>
          </p:nvPicPr>
          <p:blipFill>
            <a:blip r:embed="rId18" cstate="screen">
              <a:extLst>
                <a:ext uri="{28A0092B-C50C-407E-A947-70E740481C1C}">
                  <a14:useLocalDpi xmlns:a14="http://schemas.microsoft.com/office/drawing/2010/main"/>
                </a:ext>
              </a:extLst>
            </a:blip>
            <a:stretch>
              <a:fillRect/>
            </a:stretch>
          </p:blipFill>
          <p:spPr>
            <a:xfrm>
              <a:off x="1936952" y="1959651"/>
              <a:ext cx="120711" cy="141681"/>
            </a:xfrm>
            <a:prstGeom prst="rect">
              <a:avLst/>
            </a:prstGeom>
          </p:spPr>
        </p:pic>
        <p:sp>
          <p:nvSpPr>
            <p:cNvPr id="21" name="object 21"/>
            <p:cNvSpPr/>
            <p:nvPr/>
          </p:nvSpPr>
          <p:spPr>
            <a:xfrm>
              <a:off x="2095809" y="1961624"/>
              <a:ext cx="0" cy="137795"/>
            </a:xfrm>
            <a:custGeom>
              <a:avLst/>
              <a:gdLst/>
              <a:ahLst/>
              <a:cxnLst/>
              <a:rect l="l" t="t" r="r" b="b"/>
              <a:pathLst>
                <a:path h="137794">
                  <a:moveTo>
                    <a:pt x="0" y="0"/>
                  </a:moveTo>
                  <a:lnTo>
                    <a:pt x="0" y="137744"/>
                  </a:lnTo>
                </a:path>
              </a:pathLst>
            </a:custGeom>
            <a:ln w="3175">
              <a:solidFill>
                <a:srgbClr val="1C4145"/>
              </a:solidFill>
            </a:ln>
          </p:spPr>
          <p:txBody>
            <a:bodyPr wrap="square" lIns="0" tIns="0" rIns="0" bIns="0" rtlCol="0"/>
            <a:lstStyle/>
            <a:p>
              <a:endParaRPr/>
            </a:p>
          </p:txBody>
        </p:sp>
        <p:pic>
          <p:nvPicPr>
            <p:cNvPr id="22" name="object 22"/>
            <p:cNvPicPr/>
            <p:nvPr/>
          </p:nvPicPr>
          <p:blipFill>
            <a:blip r:embed="rId19" cstate="screen">
              <a:extLst>
                <a:ext uri="{28A0092B-C50C-407E-A947-70E740481C1C}">
                  <a14:useLocalDpi xmlns:a14="http://schemas.microsoft.com/office/drawing/2010/main"/>
                </a:ext>
              </a:extLst>
            </a:blip>
            <a:stretch>
              <a:fillRect/>
            </a:stretch>
          </p:blipFill>
          <p:spPr>
            <a:xfrm>
              <a:off x="2298305" y="1961622"/>
              <a:ext cx="111074" cy="137744"/>
            </a:xfrm>
            <a:prstGeom prst="rect">
              <a:avLst/>
            </a:prstGeom>
          </p:spPr>
        </p:pic>
        <p:pic>
          <p:nvPicPr>
            <p:cNvPr id="23" name="object 23"/>
            <p:cNvPicPr/>
            <p:nvPr/>
          </p:nvPicPr>
          <p:blipFill>
            <a:blip r:embed="rId20" cstate="screen">
              <a:extLst>
                <a:ext uri="{28A0092B-C50C-407E-A947-70E740481C1C}">
                  <a14:useLocalDpi xmlns:a14="http://schemas.microsoft.com/office/drawing/2010/main"/>
                </a:ext>
              </a:extLst>
            </a:blip>
            <a:stretch>
              <a:fillRect/>
            </a:stretch>
          </p:blipFill>
          <p:spPr>
            <a:xfrm>
              <a:off x="2131296" y="1959646"/>
              <a:ext cx="137807" cy="141681"/>
            </a:xfrm>
            <a:prstGeom prst="rect">
              <a:avLst/>
            </a:prstGeom>
          </p:spPr>
        </p:pic>
        <p:pic>
          <p:nvPicPr>
            <p:cNvPr id="24" name="object 24"/>
            <p:cNvPicPr/>
            <p:nvPr/>
          </p:nvPicPr>
          <p:blipFill>
            <a:blip r:embed="rId21" cstate="screen">
              <a:extLst>
                <a:ext uri="{28A0092B-C50C-407E-A947-70E740481C1C}">
                  <a14:useLocalDpi xmlns:a14="http://schemas.microsoft.com/office/drawing/2010/main"/>
                </a:ext>
              </a:extLst>
            </a:blip>
            <a:stretch>
              <a:fillRect/>
            </a:stretch>
          </p:blipFill>
          <p:spPr>
            <a:xfrm>
              <a:off x="2436124" y="1959651"/>
              <a:ext cx="98323" cy="141681"/>
            </a:xfrm>
            <a:prstGeom prst="rect">
              <a:avLst/>
            </a:prstGeom>
          </p:spPr>
        </p:pic>
        <p:sp>
          <p:nvSpPr>
            <p:cNvPr id="25" name="object 25"/>
            <p:cNvSpPr/>
            <p:nvPr/>
          </p:nvSpPr>
          <p:spPr>
            <a:xfrm>
              <a:off x="1227645" y="647686"/>
              <a:ext cx="342900" cy="468630"/>
            </a:xfrm>
            <a:custGeom>
              <a:avLst/>
              <a:gdLst/>
              <a:ahLst/>
              <a:cxnLst/>
              <a:rect l="l" t="t" r="r" b="b"/>
              <a:pathLst>
                <a:path w="342900" h="468630">
                  <a:moveTo>
                    <a:pt x="208432" y="468045"/>
                  </a:moveTo>
                  <a:lnTo>
                    <a:pt x="103149" y="324154"/>
                  </a:lnTo>
                  <a:lnTo>
                    <a:pt x="81978" y="288569"/>
                  </a:lnTo>
                  <a:lnTo>
                    <a:pt x="66675" y="250723"/>
                  </a:lnTo>
                  <a:lnTo>
                    <a:pt x="57365" y="211124"/>
                  </a:lnTo>
                  <a:lnTo>
                    <a:pt x="54216" y="170307"/>
                  </a:lnTo>
                  <a:lnTo>
                    <a:pt x="58432" y="123215"/>
                  </a:lnTo>
                  <a:lnTo>
                    <a:pt x="70573" y="78689"/>
                  </a:lnTo>
                  <a:lnTo>
                    <a:pt x="89966" y="37401"/>
                  </a:lnTo>
                  <a:lnTo>
                    <a:pt x="115862" y="0"/>
                  </a:lnTo>
                  <a:lnTo>
                    <a:pt x="0" y="0"/>
                  </a:lnTo>
                  <a:lnTo>
                    <a:pt x="0" y="468045"/>
                  </a:lnTo>
                  <a:lnTo>
                    <a:pt x="208432" y="468045"/>
                  </a:lnTo>
                  <a:close/>
                </a:path>
                <a:path w="342900" h="468630">
                  <a:moveTo>
                    <a:pt x="252641" y="468058"/>
                  </a:moveTo>
                  <a:lnTo>
                    <a:pt x="133146" y="304711"/>
                  </a:lnTo>
                  <a:lnTo>
                    <a:pt x="101739" y="240855"/>
                  </a:lnTo>
                  <a:lnTo>
                    <a:pt x="91033" y="171119"/>
                  </a:lnTo>
                  <a:lnTo>
                    <a:pt x="96189" y="122377"/>
                  </a:lnTo>
                  <a:lnTo>
                    <a:pt x="110972" y="76962"/>
                  </a:lnTo>
                  <a:lnTo>
                    <a:pt x="134340" y="35826"/>
                  </a:lnTo>
                  <a:lnTo>
                    <a:pt x="165290" y="0"/>
                  </a:lnTo>
                  <a:lnTo>
                    <a:pt x="124650" y="0"/>
                  </a:lnTo>
                  <a:lnTo>
                    <a:pt x="97980" y="37134"/>
                  </a:lnTo>
                  <a:lnTo>
                    <a:pt x="78003" y="78384"/>
                  </a:lnTo>
                  <a:lnTo>
                    <a:pt x="65455" y="122999"/>
                  </a:lnTo>
                  <a:lnTo>
                    <a:pt x="61112" y="170307"/>
                  </a:lnTo>
                  <a:lnTo>
                    <a:pt x="64173" y="210134"/>
                  </a:lnTo>
                  <a:lnTo>
                    <a:pt x="73253" y="248780"/>
                  </a:lnTo>
                  <a:lnTo>
                    <a:pt x="88188" y="285699"/>
                  </a:lnTo>
                  <a:lnTo>
                    <a:pt x="108800" y="320370"/>
                  </a:lnTo>
                  <a:lnTo>
                    <a:pt x="216877" y="468058"/>
                  </a:lnTo>
                  <a:lnTo>
                    <a:pt x="252641" y="468058"/>
                  </a:lnTo>
                  <a:close/>
                </a:path>
                <a:path w="342900" h="468630">
                  <a:moveTo>
                    <a:pt x="295910" y="468045"/>
                  </a:moveTo>
                  <a:lnTo>
                    <a:pt x="163258" y="286740"/>
                  </a:lnTo>
                  <a:lnTo>
                    <a:pt x="135902" y="231546"/>
                  </a:lnTo>
                  <a:lnTo>
                    <a:pt x="126555" y="171119"/>
                  </a:lnTo>
                  <a:lnTo>
                    <a:pt x="133273" y="119761"/>
                  </a:lnTo>
                  <a:lnTo>
                    <a:pt x="152311" y="73050"/>
                  </a:lnTo>
                  <a:lnTo>
                    <a:pt x="181978" y="32613"/>
                  </a:lnTo>
                  <a:lnTo>
                    <a:pt x="220637" y="0"/>
                  </a:lnTo>
                  <a:lnTo>
                    <a:pt x="175298" y="0"/>
                  </a:lnTo>
                  <a:lnTo>
                    <a:pt x="143129" y="35382"/>
                  </a:lnTo>
                  <a:lnTo>
                    <a:pt x="118757" y="76403"/>
                  </a:lnTo>
                  <a:lnTo>
                    <a:pt x="103301" y="121996"/>
                  </a:lnTo>
                  <a:lnTo>
                    <a:pt x="97904" y="171119"/>
                  </a:lnTo>
                  <a:lnTo>
                    <a:pt x="100533" y="205511"/>
                  </a:lnTo>
                  <a:lnTo>
                    <a:pt x="108318" y="238912"/>
                  </a:lnTo>
                  <a:lnTo>
                    <a:pt x="121119" y="270878"/>
                  </a:lnTo>
                  <a:lnTo>
                    <a:pt x="138798" y="300939"/>
                  </a:lnTo>
                  <a:lnTo>
                    <a:pt x="261073" y="468045"/>
                  </a:lnTo>
                  <a:lnTo>
                    <a:pt x="295910" y="468045"/>
                  </a:lnTo>
                  <a:close/>
                </a:path>
                <a:path w="342900" h="468630">
                  <a:moveTo>
                    <a:pt x="338251" y="468045"/>
                  </a:moveTo>
                  <a:lnTo>
                    <a:pt x="191528" y="267525"/>
                  </a:lnTo>
                  <a:lnTo>
                    <a:pt x="168541" y="221272"/>
                  </a:lnTo>
                  <a:lnTo>
                    <a:pt x="160693" y="170599"/>
                  </a:lnTo>
                  <a:lnTo>
                    <a:pt x="167119" y="123786"/>
                  </a:lnTo>
                  <a:lnTo>
                    <a:pt x="185254" y="81648"/>
                  </a:lnTo>
                  <a:lnTo>
                    <a:pt x="213372" y="45872"/>
                  </a:lnTo>
                  <a:lnTo>
                    <a:pt x="249770" y="18097"/>
                  </a:lnTo>
                  <a:lnTo>
                    <a:pt x="292722" y="0"/>
                  </a:lnTo>
                  <a:lnTo>
                    <a:pt x="233210" y="0"/>
                  </a:lnTo>
                  <a:lnTo>
                    <a:pt x="192392" y="31584"/>
                  </a:lnTo>
                  <a:lnTo>
                    <a:pt x="160909" y="71818"/>
                  </a:lnTo>
                  <a:lnTo>
                    <a:pt x="140639" y="118935"/>
                  </a:lnTo>
                  <a:lnTo>
                    <a:pt x="133464" y="171119"/>
                  </a:lnTo>
                  <a:lnTo>
                    <a:pt x="135750" y="200850"/>
                  </a:lnTo>
                  <a:lnTo>
                    <a:pt x="142532" y="229692"/>
                  </a:lnTo>
                  <a:lnTo>
                    <a:pt x="153670" y="257238"/>
                  </a:lnTo>
                  <a:lnTo>
                    <a:pt x="169049" y="283121"/>
                  </a:lnTo>
                  <a:lnTo>
                    <a:pt x="304330" y="468045"/>
                  </a:lnTo>
                  <a:lnTo>
                    <a:pt x="338251" y="468045"/>
                  </a:lnTo>
                  <a:close/>
                </a:path>
                <a:path w="342900" h="468630">
                  <a:moveTo>
                    <a:pt x="342480" y="0"/>
                  </a:moveTo>
                  <a:lnTo>
                    <a:pt x="334619" y="0"/>
                  </a:lnTo>
                  <a:lnTo>
                    <a:pt x="290537" y="7835"/>
                  </a:lnTo>
                  <a:lnTo>
                    <a:pt x="250736" y="26085"/>
                  </a:lnTo>
                  <a:lnTo>
                    <a:pt x="216865" y="53111"/>
                  </a:lnTo>
                  <a:lnTo>
                    <a:pt x="190601" y="87299"/>
                  </a:lnTo>
                  <a:lnTo>
                    <a:pt x="173634" y="127000"/>
                  </a:lnTo>
                  <a:lnTo>
                    <a:pt x="167601" y="170599"/>
                  </a:lnTo>
                  <a:lnTo>
                    <a:pt x="169494" y="195338"/>
                  </a:lnTo>
                  <a:lnTo>
                    <a:pt x="175133" y="219329"/>
                  </a:lnTo>
                  <a:lnTo>
                    <a:pt x="184404" y="242239"/>
                  </a:lnTo>
                  <a:lnTo>
                    <a:pt x="197205" y="263753"/>
                  </a:lnTo>
                  <a:lnTo>
                    <a:pt x="342480" y="462292"/>
                  </a:lnTo>
                  <a:lnTo>
                    <a:pt x="342480" y="0"/>
                  </a:lnTo>
                  <a:close/>
                </a:path>
              </a:pathLst>
            </a:custGeom>
            <a:solidFill>
              <a:srgbClr val="F9B40C"/>
            </a:solidFill>
          </p:spPr>
          <p:txBody>
            <a:bodyPr wrap="square" lIns="0" tIns="0" rIns="0" bIns="0" rtlCol="0"/>
            <a:lstStyle/>
            <a:p>
              <a:endParaRPr/>
            </a:p>
          </p:txBody>
        </p:sp>
        <p:sp>
          <p:nvSpPr>
            <p:cNvPr id="26" name="object 26"/>
            <p:cNvSpPr/>
            <p:nvPr/>
          </p:nvSpPr>
          <p:spPr>
            <a:xfrm>
              <a:off x="1570748" y="647686"/>
              <a:ext cx="342265" cy="468630"/>
            </a:xfrm>
            <a:custGeom>
              <a:avLst/>
              <a:gdLst/>
              <a:ahLst/>
              <a:cxnLst/>
              <a:rect l="l" t="t" r="r" b="b"/>
              <a:pathLst>
                <a:path w="342264" h="468630">
                  <a:moveTo>
                    <a:pt x="341223" y="0"/>
                  </a:moveTo>
                  <a:lnTo>
                    <a:pt x="0" y="0"/>
                  </a:lnTo>
                  <a:lnTo>
                    <a:pt x="39141" y="6337"/>
                  </a:lnTo>
                  <a:lnTo>
                    <a:pt x="75057" y="24041"/>
                  </a:lnTo>
                  <a:lnTo>
                    <a:pt x="106730" y="51689"/>
                  </a:lnTo>
                  <a:lnTo>
                    <a:pt x="133146" y="87909"/>
                  </a:lnTo>
                  <a:lnTo>
                    <a:pt x="153276" y="131305"/>
                  </a:lnTo>
                  <a:lnTo>
                    <a:pt x="166116" y="180467"/>
                  </a:lnTo>
                  <a:lnTo>
                    <a:pt x="170611" y="234010"/>
                  </a:lnTo>
                  <a:lnTo>
                    <a:pt x="175120" y="180467"/>
                  </a:lnTo>
                  <a:lnTo>
                    <a:pt x="187947" y="131305"/>
                  </a:lnTo>
                  <a:lnTo>
                    <a:pt x="208076" y="87909"/>
                  </a:lnTo>
                  <a:lnTo>
                    <a:pt x="234480" y="51689"/>
                  </a:lnTo>
                  <a:lnTo>
                    <a:pt x="266166" y="24041"/>
                  </a:lnTo>
                  <a:lnTo>
                    <a:pt x="302082" y="6337"/>
                  </a:lnTo>
                  <a:lnTo>
                    <a:pt x="341223" y="0"/>
                  </a:lnTo>
                  <a:close/>
                </a:path>
                <a:path w="342264" h="468630">
                  <a:moveTo>
                    <a:pt x="341833" y="468058"/>
                  </a:moveTo>
                  <a:lnTo>
                    <a:pt x="302577" y="461860"/>
                  </a:lnTo>
                  <a:lnTo>
                    <a:pt x="266534" y="444246"/>
                  </a:lnTo>
                  <a:lnTo>
                    <a:pt x="234746" y="416610"/>
                  </a:lnTo>
                  <a:lnTo>
                    <a:pt x="208229" y="380365"/>
                  </a:lnTo>
                  <a:lnTo>
                    <a:pt x="188010" y="336918"/>
                  </a:lnTo>
                  <a:lnTo>
                    <a:pt x="175133" y="287655"/>
                  </a:lnTo>
                  <a:lnTo>
                    <a:pt x="170611" y="234010"/>
                  </a:lnTo>
                  <a:lnTo>
                    <a:pt x="166217" y="286918"/>
                  </a:lnTo>
                  <a:lnTo>
                    <a:pt x="153682" y="335559"/>
                  </a:lnTo>
                  <a:lnTo>
                    <a:pt x="134010" y="378599"/>
                  </a:lnTo>
                  <a:lnTo>
                    <a:pt x="108165" y="414705"/>
                  </a:lnTo>
                  <a:lnTo>
                    <a:pt x="77127" y="442506"/>
                  </a:lnTo>
                  <a:lnTo>
                    <a:pt x="41910" y="460679"/>
                  </a:lnTo>
                  <a:lnTo>
                    <a:pt x="3467" y="467893"/>
                  </a:lnTo>
                  <a:lnTo>
                    <a:pt x="3594" y="468058"/>
                  </a:lnTo>
                  <a:lnTo>
                    <a:pt x="341833" y="468058"/>
                  </a:lnTo>
                  <a:close/>
                </a:path>
              </a:pathLst>
            </a:custGeom>
            <a:solidFill>
              <a:srgbClr val="5BA7B5"/>
            </a:solidFill>
          </p:spPr>
          <p:txBody>
            <a:bodyPr wrap="square" lIns="0" tIns="0" rIns="0" bIns="0" rtlCol="0"/>
            <a:lstStyle/>
            <a:p>
              <a:endParaRPr/>
            </a:p>
          </p:txBody>
        </p:sp>
        <p:sp>
          <p:nvSpPr>
            <p:cNvPr id="27" name="object 27"/>
            <p:cNvSpPr/>
            <p:nvPr/>
          </p:nvSpPr>
          <p:spPr>
            <a:xfrm>
              <a:off x="1574330" y="1352638"/>
              <a:ext cx="338455" cy="231775"/>
            </a:xfrm>
            <a:custGeom>
              <a:avLst/>
              <a:gdLst/>
              <a:ahLst/>
              <a:cxnLst/>
              <a:rect l="l" t="t" r="r" b="b"/>
              <a:pathLst>
                <a:path w="338455" h="231775">
                  <a:moveTo>
                    <a:pt x="338251" y="231165"/>
                  </a:moveTo>
                  <a:lnTo>
                    <a:pt x="169125" y="0"/>
                  </a:lnTo>
                  <a:lnTo>
                    <a:pt x="0" y="231165"/>
                  </a:lnTo>
                  <a:lnTo>
                    <a:pt x="338251" y="231165"/>
                  </a:lnTo>
                  <a:close/>
                </a:path>
              </a:pathLst>
            </a:custGeom>
            <a:solidFill>
              <a:srgbClr val="D21924"/>
            </a:solidFill>
          </p:spPr>
          <p:txBody>
            <a:bodyPr wrap="square" lIns="0" tIns="0" rIns="0" bIns="0" rtlCol="0"/>
            <a:lstStyle/>
            <a:p>
              <a:endParaRPr/>
            </a:p>
          </p:txBody>
        </p:sp>
        <p:pic>
          <p:nvPicPr>
            <p:cNvPr id="28" name="object 28"/>
            <p:cNvPicPr/>
            <p:nvPr/>
          </p:nvPicPr>
          <p:blipFill>
            <a:blip r:embed="rId22" cstate="screen">
              <a:extLst>
                <a:ext uri="{28A0092B-C50C-407E-A947-70E740481C1C}">
                  <a14:useLocalDpi xmlns:a14="http://schemas.microsoft.com/office/drawing/2010/main"/>
                </a:ext>
              </a:extLst>
            </a:blip>
            <a:stretch>
              <a:fillRect/>
            </a:stretch>
          </p:blipFill>
          <p:spPr>
            <a:xfrm>
              <a:off x="1570126" y="1238512"/>
              <a:ext cx="81406" cy="222516"/>
            </a:xfrm>
            <a:prstGeom prst="rect">
              <a:avLst/>
            </a:prstGeom>
          </p:spPr>
        </p:pic>
        <p:sp>
          <p:nvSpPr>
            <p:cNvPr id="29" name="object 29"/>
            <p:cNvSpPr/>
            <p:nvPr/>
          </p:nvSpPr>
          <p:spPr>
            <a:xfrm>
              <a:off x="1570113" y="1121498"/>
              <a:ext cx="167005" cy="456565"/>
            </a:xfrm>
            <a:custGeom>
              <a:avLst/>
              <a:gdLst/>
              <a:ahLst/>
              <a:cxnLst/>
              <a:rect l="l" t="t" r="r" b="b"/>
              <a:pathLst>
                <a:path w="167005" h="456565">
                  <a:moveTo>
                    <a:pt x="124650" y="228257"/>
                  </a:moveTo>
                  <a:lnTo>
                    <a:pt x="12" y="57886"/>
                  </a:lnTo>
                  <a:lnTo>
                    <a:pt x="12" y="105486"/>
                  </a:lnTo>
                  <a:lnTo>
                    <a:pt x="89052" y="227838"/>
                  </a:lnTo>
                  <a:lnTo>
                    <a:pt x="88493" y="230098"/>
                  </a:lnTo>
                  <a:lnTo>
                    <a:pt x="12" y="351040"/>
                  </a:lnTo>
                  <a:lnTo>
                    <a:pt x="12" y="398614"/>
                  </a:lnTo>
                  <a:lnTo>
                    <a:pt x="124650" y="228257"/>
                  </a:lnTo>
                  <a:close/>
                </a:path>
                <a:path w="167005" h="456565">
                  <a:moveTo>
                    <a:pt x="167005" y="228269"/>
                  </a:moveTo>
                  <a:lnTo>
                    <a:pt x="0" y="0"/>
                  </a:lnTo>
                  <a:lnTo>
                    <a:pt x="0" y="46367"/>
                  </a:lnTo>
                  <a:lnTo>
                    <a:pt x="131686" y="226377"/>
                  </a:lnTo>
                  <a:lnTo>
                    <a:pt x="131851" y="229895"/>
                  </a:lnTo>
                  <a:lnTo>
                    <a:pt x="0" y="410133"/>
                  </a:lnTo>
                  <a:lnTo>
                    <a:pt x="0" y="456552"/>
                  </a:lnTo>
                  <a:lnTo>
                    <a:pt x="167005" y="228269"/>
                  </a:lnTo>
                  <a:close/>
                </a:path>
              </a:pathLst>
            </a:custGeom>
            <a:solidFill>
              <a:srgbClr val="D21924"/>
            </a:solidFill>
          </p:spPr>
          <p:txBody>
            <a:bodyPr wrap="square" lIns="0" tIns="0" rIns="0" bIns="0" rtlCol="0"/>
            <a:lstStyle/>
            <a:p>
              <a:endParaRPr/>
            </a:p>
          </p:txBody>
        </p:sp>
        <p:sp>
          <p:nvSpPr>
            <p:cNvPr id="30" name="object 30"/>
            <p:cNvSpPr/>
            <p:nvPr/>
          </p:nvSpPr>
          <p:spPr>
            <a:xfrm>
              <a:off x="1574347" y="1115734"/>
              <a:ext cx="338455" cy="231775"/>
            </a:xfrm>
            <a:custGeom>
              <a:avLst/>
              <a:gdLst/>
              <a:ahLst/>
              <a:cxnLst/>
              <a:rect l="l" t="t" r="r" b="b"/>
              <a:pathLst>
                <a:path w="338455" h="231775">
                  <a:moveTo>
                    <a:pt x="338239" y="0"/>
                  </a:moveTo>
                  <a:lnTo>
                    <a:pt x="0" y="0"/>
                  </a:lnTo>
                  <a:lnTo>
                    <a:pt x="169113" y="231152"/>
                  </a:lnTo>
                  <a:lnTo>
                    <a:pt x="338239" y="0"/>
                  </a:lnTo>
                  <a:close/>
                </a:path>
              </a:pathLst>
            </a:custGeom>
            <a:solidFill>
              <a:srgbClr val="F9B40C"/>
            </a:solidFill>
          </p:spPr>
          <p:txBody>
            <a:bodyPr wrap="square" lIns="0" tIns="0" rIns="0" bIns="0" rtlCol="0"/>
            <a:lstStyle/>
            <a:p>
              <a:endParaRPr/>
            </a:p>
          </p:txBody>
        </p:sp>
        <p:pic>
          <p:nvPicPr>
            <p:cNvPr id="31" name="object 31"/>
            <p:cNvPicPr/>
            <p:nvPr/>
          </p:nvPicPr>
          <p:blipFill>
            <a:blip r:embed="rId23" cstate="screen">
              <a:extLst>
                <a:ext uri="{28A0092B-C50C-407E-A947-70E740481C1C}">
                  <a14:useLocalDpi xmlns:a14="http://schemas.microsoft.com/office/drawing/2010/main"/>
                </a:ext>
              </a:extLst>
            </a:blip>
            <a:stretch>
              <a:fillRect/>
            </a:stretch>
          </p:blipFill>
          <p:spPr>
            <a:xfrm>
              <a:off x="1444523" y="1115731"/>
              <a:ext cx="125603" cy="171665"/>
            </a:xfrm>
            <a:prstGeom prst="rect">
              <a:avLst/>
            </a:prstGeom>
          </p:spPr>
        </p:pic>
        <p:sp>
          <p:nvSpPr>
            <p:cNvPr id="32" name="object 32"/>
            <p:cNvSpPr/>
            <p:nvPr/>
          </p:nvSpPr>
          <p:spPr>
            <a:xfrm>
              <a:off x="1570150" y="647680"/>
              <a:ext cx="171450" cy="467995"/>
            </a:xfrm>
            <a:custGeom>
              <a:avLst/>
              <a:gdLst/>
              <a:ahLst/>
              <a:cxnLst/>
              <a:rect l="l" t="t" r="r" b="b"/>
              <a:pathLst>
                <a:path w="171450" h="467994">
                  <a:moveTo>
                    <a:pt x="0" y="0"/>
                  </a:moveTo>
                  <a:lnTo>
                    <a:pt x="0" y="462318"/>
                  </a:lnTo>
                  <a:lnTo>
                    <a:pt x="2793" y="466140"/>
                  </a:lnTo>
                  <a:lnTo>
                    <a:pt x="4076" y="467893"/>
                  </a:lnTo>
                  <a:lnTo>
                    <a:pt x="42514" y="460690"/>
                  </a:lnTo>
                  <a:lnTo>
                    <a:pt x="77740" y="442514"/>
                  </a:lnTo>
                  <a:lnTo>
                    <a:pt x="108768" y="414706"/>
                  </a:lnTo>
                  <a:lnTo>
                    <a:pt x="134615" y="378609"/>
                  </a:lnTo>
                  <a:lnTo>
                    <a:pt x="154295" y="335566"/>
                  </a:lnTo>
                  <a:lnTo>
                    <a:pt x="166825" y="286918"/>
                  </a:lnTo>
                  <a:lnTo>
                    <a:pt x="171221" y="234010"/>
                  </a:lnTo>
                  <a:lnTo>
                    <a:pt x="166717" y="180468"/>
                  </a:lnTo>
                  <a:lnTo>
                    <a:pt x="153888" y="131305"/>
                  </a:lnTo>
                  <a:lnTo>
                    <a:pt x="133754" y="87916"/>
                  </a:lnTo>
                  <a:lnTo>
                    <a:pt x="107337" y="51696"/>
                  </a:lnTo>
                  <a:lnTo>
                    <a:pt x="75660" y="24040"/>
                  </a:lnTo>
                  <a:lnTo>
                    <a:pt x="39743" y="6343"/>
                  </a:lnTo>
                  <a:lnTo>
                    <a:pt x="0" y="0"/>
                  </a:lnTo>
                  <a:close/>
                </a:path>
              </a:pathLst>
            </a:custGeom>
            <a:solidFill>
              <a:srgbClr val="D21924"/>
            </a:solidFill>
          </p:spPr>
          <p:txBody>
            <a:bodyPr wrap="square" lIns="0" tIns="0" rIns="0" bIns="0" rtlCol="0"/>
            <a:lstStyle/>
            <a:p>
              <a:endParaRPr/>
            </a:p>
          </p:txBody>
        </p:sp>
        <p:sp>
          <p:nvSpPr>
            <p:cNvPr id="33" name="object 33"/>
            <p:cNvSpPr/>
            <p:nvPr/>
          </p:nvSpPr>
          <p:spPr>
            <a:xfrm>
              <a:off x="1741360" y="647661"/>
              <a:ext cx="171450" cy="936625"/>
            </a:xfrm>
            <a:custGeom>
              <a:avLst/>
              <a:gdLst/>
              <a:ahLst/>
              <a:cxnLst/>
              <a:rect l="l" t="t" r="r" b="b"/>
              <a:pathLst>
                <a:path w="171450" h="936625">
                  <a:moveTo>
                    <a:pt x="171221" y="468109"/>
                  </a:moveTo>
                  <a:lnTo>
                    <a:pt x="2108" y="699236"/>
                  </a:lnTo>
                  <a:lnTo>
                    <a:pt x="2819" y="700214"/>
                  </a:lnTo>
                  <a:lnTo>
                    <a:pt x="2984" y="703732"/>
                  </a:lnTo>
                  <a:lnTo>
                    <a:pt x="2108" y="704989"/>
                  </a:lnTo>
                  <a:lnTo>
                    <a:pt x="171221" y="936117"/>
                  </a:lnTo>
                  <a:lnTo>
                    <a:pt x="171221" y="468109"/>
                  </a:lnTo>
                  <a:close/>
                </a:path>
                <a:path w="171450" h="936625">
                  <a:moveTo>
                    <a:pt x="171246" y="0"/>
                  </a:moveTo>
                  <a:lnTo>
                    <a:pt x="170815" y="25"/>
                  </a:lnTo>
                  <a:lnTo>
                    <a:pt x="171221" y="25"/>
                  </a:lnTo>
                  <a:lnTo>
                    <a:pt x="131470" y="6362"/>
                  </a:lnTo>
                  <a:lnTo>
                    <a:pt x="95554" y="24066"/>
                  </a:lnTo>
                  <a:lnTo>
                    <a:pt x="63868" y="51714"/>
                  </a:lnTo>
                  <a:lnTo>
                    <a:pt x="37465" y="87934"/>
                  </a:lnTo>
                  <a:lnTo>
                    <a:pt x="17335" y="131330"/>
                  </a:lnTo>
                  <a:lnTo>
                    <a:pt x="4508" y="180492"/>
                  </a:lnTo>
                  <a:lnTo>
                    <a:pt x="0" y="234035"/>
                  </a:lnTo>
                  <a:lnTo>
                    <a:pt x="4521" y="287680"/>
                  </a:lnTo>
                  <a:lnTo>
                    <a:pt x="17399" y="336943"/>
                  </a:lnTo>
                  <a:lnTo>
                    <a:pt x="37617" y="380390"/>
                  </a:lnTo>
                  <a:lnTo>
                    <a:pt x="64135" y="416636"/>
                  </a:lnTo>
                  <a:lnTo>
                    <a:pt x="95923" y="444271"/>
                  </a:lnTo>
                  <a:lnTo>
                    <a:pt x="131965" y="461886"/>
                  </a:lnTo>
                  <a:lnTo>
                    <a:pt x="171221" y="468071"/>
                  </a:lnTo>
                  <a:lnTo>
                    <a:pt x="171246" y="0"/>
                  </a:lnTo>
                  <a:close/>
                </a:path>
              </a:pathLst>
            </a:custGeom>
            <a:solidFill>
              <a:srgbClr val="2A5D66"/>
            </a:solidFill>
          </p:spPr>
          <p:txBody>
            <a:bodyPr wrap="square" lIns="0" tIns="0" rIns="0" bIns="0" rtlCol="0"/>
            <a:lstStyle/>
            <a:p>
              <a:endParaRPr/>
            </a:p>
          </p:txBody>
        </p:sp>
        <p:sp>
          <p:nvSpPr>
            <p:cNvPr id="34" name="object 34"/>
            <p:cNvSpPr/>
            <p:nvPr/>
          </p:nvSpPr>
          <p:spPr>
            <a:xfrm>
              <a:off x="1227656" y="1115733"/>
              <a:ext cx="171450" cy="468630"/>
            </a:xfrm>
            <a:custGeom>
              <a:avLst/>
              <a:gdLst/>
              <a:ahLst/>
              <a:cxnLst/>
              <a:rect l="l" t="t" r="r" b="b"/>
              <a:pathLst>
                <a:path w="171450" h="468630">
                  <a:moveTo>
                    <a:pt x="0" y="0"/>
                  </a:moveTo>
                  <a:lnTo>
                    <a:pt x="0" y="468058"/>
                  </a:lnTo>
                  <a:lnTo>
                    <a:pt x="171208" y="234035"/>
                  </a:lnTo>
                  <a:lnTo>
                    <a:pt x="0" y="0"/>
                  </a:lnTo>
                  <a:close/>
                </a:path>
              </a:pathLst>
            </a:custGeom>
            <a:solidFill>
              <a:srgbClr val="D21924"/>
            </a:solidFill>
          </p:spPr>
          <p:txBody>
            <a:bodyPr wrap="square" lIns="0" tIns="0" rIns="0" bIns="0" rtlCol="0"/>
            <a:lstStyle/>
            <a:p>
              <a:endParaRPr/>
            </a:p>
          </p:txBody>
        </p:sp>
        <p:sp>
          <p:nvSpPr>
            <p:cNvPr id="35" name="object 35"/>
            <p:cNvSpPr/>
            <p:nvPr/>
          </p:nvSpPr>
          <p:spPr>
            <a:xfrm>
              <a:off x="1318666" y="647686"/>
              <a:ext cx="426720" cy="936625"/>
            </a:xfrm>
            <a:custGeom>
              <a:avLst/>
              <a:gdLst/>
              <a:ahLst/>
              <a:cxnLst/>
              <a:rect l="l" t="t" r="r" b="b"/>
              <a:pathLst>
                <a:path w="426719" h="936625">
                  <a:moveTo>
                    <a:pt x="170040" y="468045"/>
                  </a:moveTo>
                  <a:lnTo>
                    <a:pt x="47764" y="300939"/>
                  </a:lnTo>
                  <a:lnTo>
                    <a:pt x="17297" y="238912"/>
                  </a:lnTo>
                  <a:lnTo>
                    <a:pt x="6883" y="171119"/>
                  </a:lnTo>
                  <a:lnTo>
                    <a:pt x="12293" y="121996"/>
                  </a:lnTo>
                  <a:lnTo>
                    <a:pt x="27736" y="76403"/>
                  </a:lnTo>
                  <a:lnTo>
                    <a:pt x="52108" y="35382"/>
                  </a:lnTo>
                  <a:lnTo>
                    <a:pt x="84277" y="0"/>
                  </a:lnTo>
                  <a:lnTo>
                    <a:pt x="74269" y="0"/>
                  </a:lnTo>
                  <a:lnTo>
                    <a:pt x="43319" y="35839"/>
                  </a:lnTo>
                  <a:lnTo>
                    <a:pt x="19939" y="76949"/>
                  </a:lnTo>
                  <a:lnTo>
                    <a:pt x="5156" y="122377"/>
                  </a:lnTo>
                  <a:lnTo>
                    <a:pt x="0" y="171119"/>
                  </a:lnTo>
                  <a:lnTo>
                    <a:pt x="2705" y="206489"/>
                  </a:lnTo>
                  <a:lnTo>
                    <a:pt x="10706" y="240842"/>
                  </a:lnTo>
                  <a:lnTo>
                    <a:pt x="23876" y="273723"/>
                  </a:lnTo>
                  <a:lnTo>
                    <a:pt x="42049" y="304647"/>
                  </a:lnTo>
                  <a:lnTo>
                    <a:pt x="161607" y="468045"/>
                  </a:lnTo>
                  <a:lnTo>
                    <a:pt x="170040" y="468045"/>
                  </a:lnTo>
                  <a:close/>
                </a:path>
                <a:path w="426719" h="936625">
                  <a:moveTo>
                    <a:pt x="426097" y="702513"/>
                  </a:moveTo>
                  <a:lnTo>
                    <a:pt x="426059" y="701459"/>
                  </a:lnTo>
                  <a:lnTo>
                    <a:pt x="425551" y="700265"/>
                  </a:lnTo>
                  <a:lnTo>
                    <a:pt x="106184" y="263753"/>
                  </a:lnTo>
                  <a:lnTo>
                    <a:pt x="93383" y="242239"/>
                  </a:lnTo>
                  <a:lnTo>
                    <a:pt x="84124" y="219329"/>
                  </a:lnTo>
                  <a:lnTo>
                    <a:pt x="78486" y="195338"/>
                  </a:lnTo>
                  <a:lnTo>
                    <a:pt x="76581" y="170599"/>
                  </a:lnTo>
                  <a:lnTo>
                    <a:pt x="82613" y="127000"/>
                  </a:lnTo>
                  <a:lnTo>
                    <a:pt x="99580" y="87287"/>
                  </a:lnTo>
                  <a:lnTo>
                    <a:pt x="125844" y="53111"/>
                  </a:lnTo>
                  <a:lnTo>
                    <a:pt x="159702" y="26085"/>
                  </a:lnTo>
                  <a:lnTo>
                    <a:pt x="199517" y="7835"/>
                  </a:lnTo>
                  <a:lnTo>
                    <a:pt x="243598" y="0"/>
                  </a:lnTo>
                  <a:lnTo>
                    <a:pt x="201701" y="0"/>
                  </a:lnTo>
                  <a:lnTo>
                    <a:pt x="158737" y="18097"/>
                  </a:lnTo>
                  <a:lnTo>
                    <a:pt x="122351" y="45872"/>
                  </a:lnTo>
                  <a:lnTo>
                    <a:pt x="94221" y="81648"/>
                  </a:lnTo>
                  <a:lnTo>
                    <a:pt x="76098" y="123786"/>
                  </a:lnTo>
                  <a:lnTo>
                    <a:pt x="69672" y="170599"/>
                  </a:lnTo>
                  <a:lnTo>
                    <a:pt x="71653" y="196329"/>
                  </a:lnTo>
                  <a:lnTo>
                    <a:pt x="77520" y="221272"/>
                  </a:lnTo>
                  <a:lnTo>
                    <a:pt x="87160" y="245097"/>
                  </a:lnTo>
                  <a:lnTo>
                    <a:pt x="100482" y="267462"/>
                  </a:lnTo>
                  <a:lnTo>
                    <a:pt x="418465" y="702081"/>
                  </a:lnTo>
                  <a:lnTo>
                    <a:pt x="251460" y="930363"/>
                  </a:lnTo>
                  <a:lnTo>
                    <a:pt x="251460" y="936117"/>
                  </a:lnTo>
                  <a:lnTo>
                    <a:pt x="255663" y="936117"/>
                  </a:lnTo>
                  <a:lnTo>
                    <a:pt x="426097" y="702513"/>
                  </a:lnTo>
                  <a:close/>
                </a:path>
              </a:pathLst>
            </a:custGeom>
            <a:solidFill>
              <a:srgbClr val="FFFFFF"/>
            </a:solidFill>
          </p:spPr>
          <p:txBody>
            <a:bodyPr wrap="square" lIns="0" tIns="0" rIns="0" bIns="0" rtlCol="0"/>
            <a:lstStyle/>
            <a:p>
              <a:endParaRPr/>
            </a:p>
          </p:txBody>
        </p:sp>
        <p:pic>
          <p:nvPicPr>
            <p:cNvPr id="36" name="object 36"/>
            <p:cNvPicPr/>
            <p:nvPr/>
          </p:nvPicPr>
          <p:blipFill>
            <a:blip r:embed="rId24" cstate="screen">
              <a:extLst>
                <a:ext uri="{28A0092B-C50C-407E-A947-70E740481C1C}">
                  <a14:useLocalDpi xmlns:a14="http://schemas.microsoft.com/office/drawing/2010/main"/>
                </a:ext>
              </a:extLst>
            </a:blip>
            <a:stretch>
              <a:fillRect/>
            </a:stretch>
          </p:blipFill>
          <p:spPr>
            <a:xfrm>
              <a:off x="1480286" y="1115733"/>
              <a:ext cx="178805" cy="356814"/>
            </a:xfrm>
            <a:prstGeom prst="rect">
              <a:avLst/>
            </a:prstGeom>
          </p:spPr>
        </p:pic>
        <p:sp>
          <p:nvSpPr>
            <p:cNvPr id="37" name="object 37"/>
            <p:cNvSpPr/>
            <p:nvPr/>
          </p:nvSpPr>
          <p:spPr>
            <a:xfrm>
              <a:off x="1281861" y="647686"/>
              <a:ext cx="421005" cy="884555"/>
            </a:xfrm>
            <a:custGeom>
              <a:avLst/>
              <a:gdLst/>
              <a:ahLst/>
              <a:cxnLst/>
              <a:rect l="l" t="t" r="r" b="b"/>
              <a:pathLst>
                <a:path w="421005" h="884555">
                  <a:moveTo>
                    <a:pt x="162648" y="468058"/>
                  </a:moveTo>
                  <a:lnTo>
                    <a:pt x="54584" y="320370"/>
                  </a:lnTo>
                  <a:lnTo>
                    <a:pt x="33972" y="285699"/>
                  </a:lnTo>
                  <a:lnTo>
                    <a:pt x="19050" y="248780"/>
                  </a:lnTo>
                  <a:lnTo>
                    <a:pt x="9969" y="210134"/>
                  </a:lnTo>
                  <a:lnTo>
                    <a:pt x="6896" y="170307"/>
                  </a:lnTo>
                  <a:lnTo>
                    <a:pt x="11239" y="122999"/>
                  </a:lnTo>
                  <a:lnTo>
                    <a:pt x="23787" y="78371"/>
                  </a:lnTo>
                  <a:lnTo>
                    <a:pt x="43764" y="37134"/>
                  </a:lnTo>
                  <a:lnTo>
                    <a:pt x="70421" y="0"/>
                  </a:lnTo>
                  <a:lnTo>
                    <a:pt x="61645" y="0"/>
                  </a:lnTo>
                  <a:lnTo>
                    <a:pt x="35750" y="37388"/>
                  </a:lnTo>
                  <a:lnTo>
                    <a:pt x="16357" y="78689"/>
                  </a:lnTo>
                  <a:lnTo>
                    <a:pt x="4216" y="123215"/>
                  </a:lnTo>
                  <a:lnTo>
                    <a:pt x="0" y="170307"/>
                  </a:lnTo>
                  <a:lnTo>
                    <a:pt x="3149" y="211124"/>
                  </a:lnTo>
                  <a:lnTo>
                    <a:pt x="12458" y="250723"/>
                  </a:lnTo>
                  <a:lnTo>
                    <a:pt x="27762" y="288556"/>
                  </a:lnTo>
                  <a:lnTo>
                    <a:pt x="48895" y="324104"/>
                  </a:lnTo>
                  <a:lnTo>
                    <a:pt x="154216" y="468058"/>
                  </a:lnTo>
                  <a:lnTo>
                    <a:pt x="162648" y="468058"/>
                  </a:lnTo>
                  <a:close/>
                </a:path>
                <a:path w="421005" h="884555">
                  <a:moveTo>
                    <a:pt x="250113" y="468045"/>
                  </a:moveTo>
                  <a:lnTo>
                    <a:pt x="114833" y="283121"/>
                  </a:lnTo>
                  <a:lnTo>
                    <a:pt x="88315" y="229692"/>
                  </a:lnTo>
                  <a:lnTo>
                    <a:pt x="79248" y="171119"/>
                  </a:lnTo>
                  <a:lnTo>
                    <a:pt x="86423" y="118935"/>
                  </a:lnTo>
                  <a:lnTo>
                    <a:pt x="106692" y="71818"/>
                  </a:lnTo>
                  <a:lnTo>
                    <a:pt x="138176" y="31584"/>
                  </a:lnTo>
                  <a:lnTo>
                    <a:pt x="179006" y="0"/>
                  </a:lnTo>
                  <a:lnTo>
                    <a:pt x="166433" y="0"/>
                  </a:lnTo>
                  <a:lnTo>
                    <a:pt x="127774" y="32613"/>
                  </a:lnTo>
                  <a:lnTo>
                    <a:pt x="98082" y="73050"/>
                  </a:lnTo>
                  <a:lnTo>
                    <a:pt x="79057" y="119761"/>
                  </a:lnTo>
                  <a:lnTo>
                    <a:pt x="72339" y="171119"/>
                  </a:lnTo>
                  <a:lnTo>
                    <a:pt x="74701" y="201790"/>
                  </a:lnTo>
                  <a:lnTo>
                    <a:pt x="81686" y="231546"/>
                  </a:lnTo>
                  <a:lnTo>
                    <a:pt x="93167" y="259969"/>
                  </a:lnTo>
                  <a:lnTo>
                    <a:pt x="109169" y="286893"/>
                  </a:lnTo>
                  <a:lnTo>
                    <a:pt x="241693" y="468045"/>
                  </a:lnTo>
                  <a:lnTo>
                    <a:pt x="250113" y="468045"/>
                  </a:lnTo>
                  <a:close/>
                </a:path>
                <a:path w="421005" h="884555">
                  <a:moveTo>
                    <a:pt x="420458" y="701281"/>
                  </a:moveTo>
                  <a:lnTo>
                    <a:pt x="419976" y="700265"/>
                  </a:lnTo>
                  <a:lnTo>
                    <a:pt x="288264" y="520179"/>
                  </a:lnTo>
                  <a:lnTo>
                    <a:pt x="250126" y="468058"/>
                  </a:lnTo>
                  <a:lnTo>
                    <a:pt x="241706" y="468058"/>
                  </a:lnTo>
                  <a:lnTo>
                    <a:pt x="288264" y="531710"/>
                  </a:lnTo>
                  <a:lnTo>
                    <a:pt x="412889" y="702081"/>
                  </a:lnTo>
                  <a:lnTo>
                    <a:pt x="288264" y="872439"/>
                  </a:lnTo>
                  <a:lnTo>
                    <a:pt x="288264" y="883945"/>
                  </a:lnTo>
                  <a:lnTo>
                    <a:pt x="419976" y="703910"/>
                  </a:lnTo>
                  <a:lnTo>
                    <a:pt x="420458" y="701281"/>
                  </a:lnTo>
                  <a:close/>
                </a:path>
              </a:pathLst>
            </a:custGeom>
            <a:solidFill>
              <a:srgbClr val="FFFFFF"/>
            </a:solidFill>
          </p:spPr>
          <p:txBody>
            <a:bodyPr wrap="square" lIns="0" tIns="0" rIns="0" bIns="0" rtlCol="0"/>
            <a:lstStyle/>
            <a:p>
              <a:endParaRPr/>
            </a:p>
          </p:txBody>
        </p:sp>
        <p:pic>
          <p:nvPicPr>
            <p:cNvPr id="38" name="object 38"/>
            <p:cNvPicPr/>
            <p:nvPr/>
          </p:nvPicPr>
          <p:blipFill>
            <a:blip r:embed="rId25" cstate="screen">
              <a:extLst>
                <a:ext uri="{28A0092B-C50C-407E-A947-70E740481C1C}">
                  <a14:useLocalDpi xmlns:a14="http://schemas.microsoft.com/office/drawing/2010/main"/>
                </a:ext>
              </a:extLst>
            </a:blip>
            <a:stretch>
              <a:fillRect/>
            </a:stretch>
          </p:blipFill>
          <p:spPr>
            <a:xfrm>
              <a:off x="1436089" y="1115733"/>
              <a:ext cx="178464" cy="296393"/>
            </a:xfrm>
            <a:prstGeom prst="rect">
              <a:avLst/>
            </a:prstGeom>
          </p:spPr>
        </p:pic>
        <p:sp>
          <p:nvSpPr>
            <p:cNvPr id="39" name="object 39"/>
            <p:cNvSpPr/>
            <p:nvPr/>
          </p:nvSpPr>
          <p:spPr>
            <a:xfrm>
              <a:off x="1227655" y="1115733"/>
              <a:ext cx="342900" cy="468630"/>
            </a:xfrm>
            <a:custGeom>
              <a:avLst/>
              <a:gdLst/>
              <a:ahLst/>
              <a:cxnLst/>
              <a:rect l="l" t="t" r="r" b="b"/>
              <a:pathLst>
                <a:path w="342900" h="468630">
                  <a:moveTo>
                    <a:pt x="208432" y="0"/>
                  </a:moveTo>
                  <a:lnTo>
                    <a:pt x="0" y="0"/>
                  </a:lnTo>
                  <a:lnTo>
                    <a:pt x="342468" y="468058"/>
                  </a:lnTo>
                  <a:lnTo>
                    <a:pt x="342468" y="183184"/>
                  </a:lnTo>
                  <a:lnTo>
                    <a:pt x="208432" y="0"/>
                  </a:lnTo>
                  <a:close/>
                </a:path>
              </a:pathLst>
            </a:custGeom>
            <a:solidFill>
              <a:srgbClr val="5BA7B5"/>
            </a:solidFill>
          </p:spPr>
          <p:txBody>
            <a:bodyPr wrap="square" lIns="0" tIns="0" rIns="0" bIns="0" rtlCol="0"/>
            <a:lstStyle/>
            <a:p>
              <a:endParaRPr/>
            </a:p>
          </p:txBody>
        </p:sp>
        <p:sp>
          <p:nvSpPr>
            <p:cNvPr id="40" name="object 40"/>
            <p:cNvSpPr/>
            <p:nvPr/>
          </p:nvSpPr>
          <p:spPr>
            <a:xfrm>
              <a:off x="1227661" y="1349764"/>
              <a:ext cx="342900" cy="234315"/>
            </a:xfrm>
            <a:custGeom>
              <a:avLst/>
              <a:gdLst/>
              <a:ahLst/>
              <a:cxnLst/>
              <a:rect l="l" t="t" r="r" b="b"/>
              <a:pathLst>
                <a:path w="342900" h="234315">
                  <a:moveTo>
                    <a:pt x="171208" y="0"/>
                  </a:moveTo>
                  <a:lnTo>
                    <a:pt x="0" y="234035"/>
                  </a:lnTo>
                  <a:lnTo>
                    <a:pt x="342468" y="234035"/>
                  </a:lnTo>
                  <a:lnTo>
                    <a:pt x="340347" y="231152"/>
                  </a:lnTo>
                  <a:lnTo>
                    <a:pt x="171208" y="0"/>
                  </a:lnTo>
                  <a:close/>
                </a:path>
              </a:pathLst>
            </a:custGeom>
            <a:solidFill>
              <a:srgbClr val="F9B40C"/>
            </a:solidFill>
          </p:spPr>
          <p:txBody>
            <a:bodyPr wrap="square" lIns="0" tIns="0" rIns="0" bIns="0" rtlCol="0"/>
            <a:lstStyle/>
            <a:p>
              <a:endParaRPr/>
            </a:p>
          </p:txBody>
        </p:sp>
      </p:grpSp>
      <p:sp>
        <p:nvSpPr>
          <p:cNvPr id="41" name="object 41"/>
          <p:cNvSpPr txBox="1">
            <a:spLocks noGrp="1"/>
          </p:cNvSpPr>
          <p:nvPr>
            <p:ph type="title"/>
          </p:nvPr>
        </p:nvSpPr>
        <p:spPr>
          <a:xfrm>
            <a:off x="1409700" y="2503828"/>
            <a:ext cx="1458595" cy="345440"/>
          </a:xfrm>
          <a:prstGeom prst="rect">
            <a:avLst/>
          </a:prstGeom>
        </p:spPr>
        <p:txBody>
          <a:bodyPr vert="horz" wrap="square" lIns="0" tIns="12700" rIns="0" bIns="0" rtlCol="0">
            <a:spAutoFit/>
          </a:bodyPr>
          <a:lstStyle/>
          <a:p>
            <a:pPr marL="12700">
              <a:lnSpc>
                <a:spcPct val="100000"/>
              </a:lnSpc>
              <a:spcBef>
                <a:spcPts val="100"/>
              </a:spcBef>
            </a:pPr>
            <a:r>
              <a:rPr lang="pl-PL" sz="2100" b="0" spc="265" dirty="0">
                <a:solidFill>
                  <a:srgbClr val="FFFFFF"/>
                </a:solidFill>
                <a:latin typeface="Trebuchet MS"/>
                <a:cs typeface="Trebuchet MS"/>
              </a:rPr>
              <a:t>MODUŁ</a:t>
            </a:r>
            <a:r>
              <a:rPr sz="2100" b="0" spc="-30" dirty="0">
                <a:solidFill>
                  <a:srgbClr val="FFFFFF"/>
                </a:solidFill>
                <a:latin typeface="Trebuchet MS"/>
                <a:cs typeface="Trebuchet MS"/>
              </a:rPr>
              <a:t> </a:t>
            </a:r>
            <a:r>
              <a:rPr sz="2100" b="0" spc="150" dirty="0">
                <a:solidFill>
                  <a:srgbClr val="FFFFFF"/>
                </a:solidFill>
                <a:latin typeface="Trebuchet MS"/>
                <a:cs typeface="Trebuchet MS"/>
              </a:rPr>
              <a:t>6</a:t>
            </a:r>
            <a:endParaRPr sz="2100" dirty="0">
              <a:latin typeface="Trebuchet MS"/>
              <a:cs typeface="Trebuchet MS"/>
            </a:endParaRPr>
          </a:p>
        </p:txBody>
      </p:sp>
      <p:grpSp>
        <p:nvGrpSpPr>
          <p:cNvPr id="42" name="object 42"/>
          <p:cNvGrpSpPr/>
          <p:nvPr/>
        </p:nvGrpSpPr>
        <p:grpSpPr>
          <a:xfrm>
            <a:off x="6096000" y="116732"/>
            <a:ext cx="4034618" cy="5720235"/>
            <a:chOff x="6023782" y="710263"/>
            <a:chExt cx="4034618" cy="5720235"/>
          </a:xfrm>
        </p:grpSpPr>
        <p:sp>
          <p:nvSpPr>
            <p:cNvPr id="43" name="object 43"/>
            <p:cNvSpPr/>
            <p:nvPr/>
          </p:nvSpPr>
          <p:spPr>
            <a:xfrm>
              <a:off x="10007600" y="710263"/>
              <a:ext cx="50800" cy="234315"/>
            </a:xfrm>
            <a:custGeom>
              <a:avLst/>
              <a:gdLst/>
              <a:ahLst/>
              <a:cxnLst/>
              <a:rect l="l" t="t" r="r" b="b"/>
              <a:pathLst>
                <a:path w="50800" h="234315">
                  <a:moveTo>
                    <a:pt x="50800" y="0"/>
                  </a:moveTo>
                  <a:lnTo>
                    <a:pt x="0" y="25280"/>
                  </a:lnTo>
                  <a:lnTo>
                    <a:pt x="50800" y="233746"/>
                  </a:lnTo>
                  <a:lnTo>
                    <a:pt x="50800" y="0"/>
                  </a:lnTo>
                  <a:close/>
                </a:path>
              </a:pathLst>
            </a:custGeom>
            <a:solidFill>
              <a:srgbClr val="F3F3F5"/>
            </a:solidFill>
          </p:spPr>
          <p:txBody>
            <a:bodyPr wrap="square" lIns="0" tIns="0" rIns="0" bIns="0" rtlCol="0"/>
            <a:lstStyle/>
            <a:p>
              <a:endParaRPr/>
            </a:p>
          </p:txBody>
        </p:sp>
        <p:sp>
          <p:nvSpPr>
            <p:cNvPr id="44" name="object 44"/>
            <p:cNvSpPr/>
            <p:nvPr/>
          </p:nvSpPr>
          <p:spPr>
            <a:xfrm>
              <a:off x="6023782" y="4468348"/>
              <a:ext cx="3623945" cy="1962150"/>
            </a:xfrm>
            <a:custGeom>
              <a:avLst/>
              <a:gdLst/>
              <a:ahLst/>
              <a:cxnLst/>
              <a:rect l="l" t="t" r="r" b="b"/>
              <a:pathLst>
                <a:path w="3623945" h="1962150">
                  <a:moveTo>
                    <a:pt x="3312464" y="0"/>
                  </a:moveTo>
                  <a:lnTo>
                    <a:pt x="311327" y="0"/>
                  </a:lnTo>
                  <a:lnTo>
                    <a:pt x="265481" y="3391"/>
                  </a:lnTo>
                  <a:lnTo>
                    <a:pt x="221670" y="13238"/>
                  </a:lnTo>
                  <a:lnTo>
                    <a:pt x="180386" y="29050"/>
                  </a:lnTo>
                  <a:lnTo>
                    <a:pt x="142119" y="50335"/>
                  </a:lnTo>
                  <a:lnTo>
                    <a:pt x="107360" y="76602"/>
                  </a:lnTo>
                  <a:lnTo>
                    <a:pt x="76602" y="107360"/>
                  </a:lnTo>
                  <a:lnTo>
                    <a:pt x="50335" y="142119"/>
                  </a:lnTo>
                  <a:lnTo>
                    <a:pt x="29050" y="180386"/>
                  </a:lnTo>
                  <a:lnTo>
                    <a:pt x="13238" y="221670"/>
                  </a:lnTo>
                  <a:lnTo>
                    <a:pt x="3391" y="265481"/>
                  </a:lnTo>
                  <a:lnTo>
                    <a:pt x="0" y="311327"/>
                  </a:lnTo>
                  <a:lnTo>
                    <a:pt x="0" y="1650720"/>
                  </a:lnTo>
                  <a:lnTo>
                    <a:pt x="3391" y="1696566"/>
                  </a:lnTo>
                  <a:lnTo>
                    <a:pt x="13238" y="1740377"/>
                  </a:lnTo>
                  <a:lnTo>
                    <a:pt x="29050" y="1781662"/>
                  </a:lnTo>
                  <a:lnTo>
                    <a:pt x="50335" y="1819929"/>
                  </a:lnTo>
                  <a:lnTo>
                    <a:pt x="76602" y="1854687"/>
                  </a:lnTo>
                  <a:lnTo>
                    <a:pt x="107360" y="1885445"/>
                  </a:lnTo>
                  <a:lnTo>
                    <a:pt x="142119" y="1911712"/>
                  </a:lnTo>
                  <a:lnTo>
                    <a:pt x="180386" y="1932997"/>
                  </a:lnTo>
                  <a:lnTo>
                    <a:pt x="221670" y="1948809"/>
                  </a:lnTo>
                  <a:lnTo>
                    <a:pt x="265481" y="1958656"/>
                  </a:lnTo>
                  <a:lnTo>
                    <a:pt x="311327" y="1962048"/>
                  </a:lnTo>
                  <a:lnTo>
                    <a:pt x="3312464" y="1962048"/>
                  </a:lnTo>
                  <a:lnTo>
                    <a:pt x="3358311" y="1958656"/>
                  </a:lnTo>
                  <a:lnTo>
                    <a:pt x="3402122" y="1948809"/>
                  </a:lnTo>
                  <a:lnTo>
                    <a:pt x="3443406" y="1932997"/>
                  </a:lnTo>
                  <a:lnTo>
                    <a:pt x="3481673" y="1911712"/>
                  </a:lnTo>
                  <a:lnTo>
                    <a:pt x="3516431" y="1885445"/>
                  </a:lnTo>
                  <a:lnTo>
                    <a:pt x="3547189" y="1854687"/>
                  </a:lnTo>
                  <a:lnTo>
                    <a:pt x="3573457" y="1819929"/>
                  </a:lnTo>
                  <a:lnTo>
                    <a:pt x="3594742" y="1781662"/>
                  </a:lnTo>
                  <a:lnTo>
                    <a:pt x="3610553" y="1740377"/>
                  </a:lnTo>
                  <a:lnTo>
                    <a:pt x="3620401" y="1696566"/>
                  </a:lnTo>
                  <a:lnTo>
                    <a:pt x="3623792" y="1650720"/>
                  </a:lnTo>
                  <a:lnTo>
                    <a:pt x="3623792" y="311327"/>
                  </a:lnTo>
                  <a:lnTo>
                    <a:pt x="3620401" y="265481"/>
                  </a:lnTo>
                  <a:lnTo>
                    <a:pt x="3610553" y="221670"/>
                  </a:lnTo>
                  <a:lnTo>
                    <a:pt x="3594742" y="180386"/>
                  </a:lnTo>
                  <a:lnTo>
                    <a:pt x="3573457" y="142119"/>
                  </a:lnTo>
                  <a:lnTo>
                    <a:pt x="3547189" y="107360"/>
                  </a:lnTo>
                  <a:lnTo>
                    <a:pt x="3516431" y="76602"/>
                  </a:lnTo>
                  <a:lnTo>
                    <a:pt x="3481673" y="50335"/>
                  </a:lnTo>
                  <a:lnTo>
                    <a:pt x="3443406" y="29050"/>
                  </a:lnTo>
                  <a:lnTo>
                    <a:pt x="3402122" y="13238"/>
                  </a:lnTo>
                  <a:lnTo>
                    <a:pt x="3358311" y="3391"/>
                  </a:lnTo>
                  <a:lnTo>
                    <a:pt x="3312464" y="0"/>
                  </a:lnTo>
                  <a:close/>
                </a:path>
              </a:pathLst>
            </a:custGeom>
            <a:solidFill>
              <a:srgbClr val="D21924"/>
            </a:solidFill>
          </p:spPr>
          <p:txBody>
            <a:bodyPr wrap="square" lIns="0" tIns="0" rIns="0" bIns="0" rtlCol="0"/>
            <a:lstStyle/>
            <a:p>
              <a:endParaRPr/>
            </a:p>
          </p:txBody>
        </p:sp>
      </p:grpSp>
      <p:sp>
        <p:nvSpPr>
          <p:cNvPr id="50" name="object 50"/>
          <p:cNvSpPr txBox="1"/>
          <p:nvPr/>
        </p:nvSpPr>
        <p:spPr>
          <a:xfrm>
            <a:off x="7074598" y="4041566"/>
            <a:ext cx="2574999" cy="1628651"/>
          </a:xfrm>
          <a:prstGeom prst="rect">
            <a:avLst/>
          </a:prstGeom>
        </p:spPr>
        <p:txBody>
          <a:bodyPr vert="horz" wrap="square" lIns="0" tIns="12700" rIns="0" bIns="0" rtlCol="0">
            <a:spAutoFit/>
          </a:bodyPr>
          <a:lstStyle/>
          <a:p>
            <a:pPr marL="12700" marR="5080">
              <a:lnSpc>
                <a:spcPct val="100000"/>
              </a:lnSpc>
              <a:spcBef>
                <a:spcPts val="100"/>
              </a:spcBef>
            </a:pPr>
            <a:r>
              <a:rPr lang="pl-PL" sz="2100" spc="130" dirty="0">
                <a:solidFill>
                  <a:srgbClr val="FFFFFF"/>
                </a:solidFill>
                <a:latin typeface="Trebuchet MS"/>
                <a:cs typeface="Trebuchet MS"/>
              </a:rPr>
              <a:t>Ewaluacja</a:t>
            </a:r>
            <a:r>
              <a:rPr sz="2100" spc="130" dirty="0">
                <a:solidFill>
                  <a:srgbClr val="FFFFFF"/>
                </a:solidFill>
                <a:latin typeface="Trebuchet MS"/>
                <a:cs typeface="Trebuchet MS"/>
              </a:rPr>
              <a:t>: </a:t>
            </a:r>
            <a:r>
              <a:rPr sz="2100" spc="135" dirty="0">
                <a:solidFill>
                  <a:srgbClr val="FFFFFF"/>
                </a:solidFill>
                <a:latin typeface="Trebuchet MS"/>
                <a:cs typeface="Trebuchet MS"/>
              </a:rPr>
              <a:t> </a:t>
            </a:r>
            <a:endParaRPr lang="pl-PL" sz="2100" spc="135" dirty="0">
              <a:solidFill>
                <a:srgbClr val="FFFFFF"/>
              </a:solidFill>
              <a:latin typeface="Trebuchet MS"/>
              <a:cs typeface="Trebuchet MS"/>
            </a:endParaRPr>
          </a:p>
          <a:p>
            <a:pPr marL="12700" marR="5080">
              <a:lnSpc>
                <a:spcPct val="100000"/>
              </a:lnSpc>
              <a:spcBef>
                <a:spcPts val="100"/>
              </a:spcBef>
            </a:pPr>
            <a:r>
              <a:rPr lang="pl-PL" sz="2100" spc="-45" dirty="0">
                <a:solidFill>
                  <a:srgbClr val="FFFFFF"/>
                </a:solidFill>
                <a:latin typeface="Trebuchet MS"/>
                <a:cs typeface="Trebuchet MS"/>
              </a:rPr>
              <a:t>Nauka, Rozwijanie Swoich Umiejętności  </a:t>
            </a:r>
            <a:r>
              <a:rPr lang="pl-PL" sz="2000" spc="-55" dirty="0">
                <a:solidFill>
                  <a:schemeClr val="bg1"/>
                </a:solidFill>
                <a:latin typeface="Trebuchet MS"/>
                <a:cs typeface="Trebuchet MS"/>
              </a:rPr>
              <a:t>Efekty Pracy Rozłożonej w Czasie</a:t>
            </a:r>
            <a:endParaRPr sz="2100" dirty="0">
              <a:solidFill>
                <a:schemeClr val="bg1"/>
              </a:solidFill>
              <a:latin typeface="Trebuchet MS"/>
              <a:cs typeface="Trebuchet MS"/>
            </a:endParaRPr>
          </a:p>
        </p:txBody>
      </p:sp>
      <p:grpSp>
        <p:nvGrpSpPr>
          <p:cNvPr id="51" name="object 51"/>
          <p:cNvGrpSpPr/>
          <p:nvPr/>
        </p:nvGrpSpPr>
        <p:grpSpPr>
          <a:xfrm>
            <a:off x="6284414" y="4329341"/>
            <a:ext cx="462915" cy="645795"/>
            <a:chOff x="6279975" y="4700352"/>
            <a:chExt cx="462915" cy="645795"/>
          </a:xfrm>
        </p:grpSpPr>
        <p:pic>
          <p:nvPicPr>
            <p:cNvPr id="52" name="object 52"/>
            <p:cNvPicPr/>
            <p:nvPr/>
          </p:nvPicPr>
          <p:blipFill>
            <a:blip r:embed="rId26" cstate="screen">
              <a:extLst>
                <a:ext uri="{28A0092B-C50C-407E-A947-70E740481C1C}">
                  <a14:useLocalDpi xmlns:a14="http://schemas.microsoft.com/office/drawing/2010/main"/>
                </a:ext>
              </a:extLst>
            </a:blip>
            <a:stretch>
              <a:fillRect/>
            </a:stretch>
          </p:blipFill>
          <p:spPr>
            <a:xfrm>
              <a:off x="6408921" y="5194662"/>
              <a:ext cx="204692" cy="150909"/>
            </a:xfrm>
            <a:prstGeom prst="rect">
              <a:avLst/>
            </a:prstGeom>
          </p:spPr>
        </p:pic>
        <p:sp>
          <p:nvSpPr>
            <p:cNvPr id="53" name="object 53"/>
            <p:cNvSpPr/>
            <p:nvPr/>
          </p:nvSpPr>
          <p:spPr>
            <a:xfrm>
              <a:off x="6411901" y="4928958"/>
              <a:ext cx="53975" cy="247650"/>
            </a:xfrm>
            <a:custGeom>
              <a:avLst/>
              <a:gdLst/>
              <a:ahLst/>
              <a:cxnLst/>
              <a:rect l="l" t="t" r="r" b="b"/>
              <a:pathLst>
                <a:path w="53975" h="247650">
                  <a:moveTo>
                    <a:pt x="53657" y="247103"/>
                  </a:moveTo>
                  <a:lnTo>
                    <a:pt x="22199" y="105498"/>
                  </a:lnTo>
                  <a:lnTo>
                    <a:pt x="0" y="0"/>
                  </a:lnTo>
                </a:path>
              </a:pathLst>
            </a:custGeom>
            <a:ln w="38112">
              <a:solidFill>
                <a:srgbClr val="FFFFFF"/>
              </a:solidFill>
            </a:ln>
          </p:spPr>
          <p:txBody>
            <a:bodyPr wrap="square" lIns="0" tIns="0" rIns="0" bIns="0" rtlCol="0"/>
            <a:lstStyle/>
            <a:p>
              <a:endParaRPr/>
            </a:p>
          </p:txBody>
        </p:sp>
        <p:sp>
          <p:nvSpPr>
            <p:cNvPr id="54" name="object 54"/>
            <p:cNvSpPr/>
            <p:nvPr/>
          </p:nvSpPr>
          <p:spPr>
            <a:xfrm>
              <a:off x="6299032" y="4719408"/>
              <a:ext cx="424815" cy="457200"/>
            </a:xfrm>
            <a:custGeom>
              <a:avLst/>
              <a:gdLst/>
              <a:ahLst/>
              <a:cxnLst/>
              <a:rect l="l" t="t" r="r" b="b"/>
              <a:pathLst>
                <a:path w="424815" h="457200">
                  <a:moveTo>
                    <a:pt x="296735" y="456653"/>
                  </a:moveTo>
                  <a:lnTo>
                    <a:pt x="301777" y="436753"/>
                  </a:lnTo>
                  <a:lnTo>
                    <a:pt x="308800" y="417779"/>
                  </a:lnTo>
                  <a:lnTo>
                    <a:pt x="316852" y="399694"/>
                  </a:lnTo>
                  <a:lnTo>
                    <a:pt x="325894" y="383400"/>
                  </a:lnTo>
                  <a:lnTo>
                    <a:pt x="335965" y="368020"/>
                  </a:lnTo>
                  <a:lnTo>
                    <a:pt x="346011" y="352653"/>
                  </a:lnTo>
                  <a:lnTo>
                    <a:pt x="379209" y="309245"/>
                  </a:lnTo>
                  <a:lnTo>
                    <a:pt x="407377" y="264058"/>
                  </a:lnTo>
                  <a:lnTo>
                    <a:pt x="422452" y="210705"/>
                  </a:lnTo>
                  <a:lnTo>
                    <a:pt x="423443" y="200761"/>
                  </a:lnTo>
                  <a:lnTo>
                    <a:pt x="424472" y="190804"/>
                  </a:lnTo>
                  <a:lnTo>
                    <a:pt x="419442" y="151930"/>
                  </a:lnTo>
                  <a:lnTo>
                    <a:pt x="398335" y="99466"/>
                  </a:lnTo>
                  <a:lnTo>
                    <a:pt x="362115" y="56057"/>
                  </a:lnTo>
                  <a:lnTo>
                    <a:pt x="330936" y="32562"/>
                  </a:lnTo>
                  <a:lnTo>
                    <a:pt x="294716" y="15367"/>
                  </a:lnTo>
                  <a:lnTo>
                    <a:pt x="254482" y="3594"/>
                  </a:lnTo>
                  <a:lnTo>
                    <a:pt x="212229" y="0"/>
                  </a:lnTo>
                  <a:lnTo>
                    <a:pt x="190093" y="889"/>
                  </a:lnTo>
                  <a:lnTo>
                    <a:pt x="148882" y="9017"/>
                  </a:lnTo>
                  <a:lnTo>
                    <a:pt x="111633" y="23495"/>
                  </a:lnTo>
                  <a:lnTo>
                    <a:pt x="77431" y="43395"/>
                  </a:lnTo>
                  <a:lnTo>
                    <a:pt x="49263" y="69621"/>
                  </a:lnTo>
                  <a:lnTo>
                    <a:pt x="17094" y="116662"/>
                  </a:lnTo>
                  <a:lnTo>
                    <a:pt x="2019" y="170903"/>
                  </a:lnTo>
                  <a:lnTo>
                    <a:pt x="0" y="190804"/>
                  </a:lnTo>
                  <a:lnTo>
                    <a:pt x="990" y="200761"/>
                  </a:lnTo>
                  <a:lnTo>
                    <a:pt x="10071" y="247764"/>
                  </a:lnTo>
                  <a:lnTo>
                    <a:pt x="35179" y="294805"/>
                  </a:lnTo>
                  <a:lnTo>
                    <a:pt x="78460" y="352653"/>
                  </a:lnTo>
                  <a:lnTo>
                    <a:pt x="88506" y="368020"/>
                  </a:lnTo>
                  <a:lnTo>
                    <a:pt x="98577" y="383400"/>
                  </a:lnTo>
                  <a:lnTo>
                    <a:pt x="107619" y="399694"/>
                  </a:lnTo>
                  <a:lnTo>
                    <a:pt x="115671" y="417779"/>
                  </a:lnTo>
                  <a:lnTo>
                    <a:pt x="122694" y="436753"/>
                  </a:lnTo>
                  <a:lnTo>
                    <a:pt x="127736" y="456653"/>
                  </a:lnTo>
                </a:path>
              </a:pathLst>
            </a:custGeom>
            <a:ln w="38112">
              <a:solidFill>
                <a:srgbClr val="FFFFFF"/>
              </a:solidFill>
            </a:ln>
          </p:spPr>
          <p:txBody>
            <a:bodyPr wrap="square" lIns="0" tIns="0" rIns="0" bIns="0" rtlCol="0"/>
            <a:lstStyle/>
            <a:p>
              <a:endParaRPr/>
            </a:p>
          </p:txBody>
        </p:sp>
        <p:sp>
          <p:nvSpPr>
            <p:cNvPr id="55" name="object 55"/>
            <p:cNvSpPr/>
            <p:nvPr/>
          </p:nvSpPr>
          <p:spPr>
            <a:xfrm>
              <a:off x="6556985" y="4928965"/>
              <a:ext cx="59055" cy="247650"/>
            </a:xfrm>
            <a:custGeom>
              <a:avLst/>
              <a:gdLst/>
              <a:ahLst/>
              <a:cxnLst/>
              <a:rect l="l" t="t" r="r" b="b"/>
              <a:pathLst>
                <a:path w="59054" h="247650">
                  <a:moveTo>
                    <a:pt x="59016" y="0"/>
                  </a:moveTo>
                  <a:lnTo>
                    <a:pt x="34607" y="105498"/>
                  </a:lnTo>
                  <a:lnTo>
                    <a:pt x="0" y="247103"/>
                  </a:lnTo>
                </a:path>
              </a:pathLst>
            </a:custGeom>
            <a:ln w="38112">
              <a:solidFill>
                <a:srgbClr val="FFFFFF"/>
              </a:solidFill>
            </a:ln>
          </p:spPr>
          <p:txBody>
            <a:bodyPr wrap="square" lIns="0" tIns="0" rIns="0" bIns="0" rtlCol="0"/>
            <a:lstStyle/>
            <a:p>
              <a:endParaRPr/>
            </a:p>
          </p:txBody>
        </p:sp>
        <p:pic>
          <p:nvPicPr>
            <p:cNvPr id="56" name="object 56"/>
            <p:cNvPicPr/>
            <p:nvPr/>
          </p:nvPicPr>
          <p:blipFill>
            <a:blip r:embed="rId27" cstate="screen">
              <a:extLst>
                <a:ext uri="{28A0092B-C50C-407E-A947-70E740481C1C}">
                  <a14:useLocalDpi xmlns:a14="http://schemas.microsoft.com/office/drawing/2010/main"/>
                </a:ext>
              </a:extLst>
            </a:blip>
            <a:stretch>
              <a:fillRect/>
            </a:stretch>
          </p:blipFill>
          <p:spPr>
            <a:xfrm>
              <a:off x="6419715" y="4899119"/>
              <a:ext cx="183108" cy="70357"/>
            </a:xfrm>
            <a:prstGeom prst="rect">
              <a:avLst/>
            </a:prstGeom>
          </p:spPr>
        </p:pic>
        <p:sp>
          <p:nvSpPr>
            <p:cNvPr id="57" name="object 57"/>
            <p:cNvSpPr/>
            <p:nvPr/>
          </p:nvSpPr>
          <p:spPr>
            <a:xfrm>
              <a:off x="6427984" y="5181473"/>
              <a:ext cx="167005" cy="0"/>
            </a:xfrm>
            <a:custGeom>
              <a:avLst/>
              <a:gdLst/>
              <a:ahLst/>
              <a:cxnLst/>
              <a:rect l="l" t="t" r="r" b="b"/>
              <a:pathLst>
                <a:path w="167004">
                  <a:moveTo>
                    <a:pt x="0" y="0"/>
                  </a:moveTo>
                  <a:lnTo>
                    <a:pt x="166573" y="0"/>
                  </a:lnTo>
                </a:path>
              </a:pathLst>
            </a:custGeom>
            <a:ln w="38112">
              <a:solidFill>
                <a:srgbClr val="FFFFFF"/>
              </a:solidFill>
            </a:ln>
          </p:spPr>
          <p:txBody>
            <a:bodyPr wrap="square" lIns="0" tIns="0" rIns="0" bIns="0" rtlCol="0"/>
            <a:lstStyle/>
            <a:p>
              <a:endParaRPr/>
            </a:p>
          </p:txBody>
        </p:sp>
      </p:grpSp>
      <p:sp>
        <p:nvSpPr>
          <p:cNvPr id="58" name="object 58"/>
          <p:cNvSpPr txBox="1"/>
          <p:nvPr/>
        </p:nvSpPr>
        <p:spPr>
          <a:xfrm>
            <a:off x="1143000" y="3916155"/>
            <a:ext cx="4158370" cy="1915909"/>
          </a:xfrm>
          <a:prstGeom prst="rect">
            <a:avLst/>
          </a:prstGeom>
        </p:spPr>
        <p:txBody>
          <a:bodyPr vert="horz" wrap="square" lIns="0" tIns="104140" rIns="0" bIns="0" rtlCol="0">
            <a:spAutoFit/>
          </a:bodyPr>
          <a:lstStyle/>
          <a:p>
            <a:pPr marL="12700" marR="334010">
              <a:lnSpc>
                <a:spcPts val="3600"/>
              </a:lnSpc>
              <a:spcBef>
                <a:spcPts val="820"/>
              </a:spcBef>
            </a:pPr>
            <a:r>
              <a:rPr lang="pl-PL" sz="3600" spc="240" dirty="0">
                <a:solidFill>
                  <a:srgbClr val="1D1D1B"/>
                </a:solidFill>
                <a:latin typeface="Trebuchet MS"/>
                <a:cs typeface="Trebuchet MS"/>
              </a:rPr>
              <a:t>Współpraca dla sukcesu</a:t>
            </a:r>
            <a:endParaRPr sz="3600" dirty="0">
              <a:latin typeface="Trebuchet MS"/>
              <a:cs typeface="Trebuchet MS"/>
            </a:endParaRPr>
          </a:p>
          <a:p>
            <a:pPr marL="12700">
              <a:lnSpc>
                <a:spcPts val="2220"/>
              </a:lnSpc>
            </a:pPr>
            <a:r>
              <a:rPr lang="pl-PL" sz="2100" i="1" spc="-150" dirty="0">
                <a:solidFill>
                  <a:srgbClr val="1D1D1B"/>
                </a:solidFill>
                <a:latin typeface="Trebuchet MS"/>
                <a:cs typeface="Trebuchet MS"/>
              </a:rPr>
              <a:t>Wzajemne połączenia w kulturze ulicznej</a:t>
            </a:r>
            <a:r>
              <a:rPr sz="2100" i="1" spc="-95" dirty="0">
                <a:solidFill>
                  <a:srgbClr val="1D1D1B"/>
                </a:solidFill>
                <a:latin typeface="Trebuchet MS"/>
                <a:cs typeface="Trebuchet MS"/>
              </a:rPr>
              <a:t>:</a:t>
            </a:r>
            <a:endParaRPr sz="2100" dirty="0">
              <a:latin typeface="Trebuchet MS"/>
              <a:cs typeface="Trebuchet MS"/>
            </a:endParaRPr>
          </a:p>
          <a:p>
            <a:pPr marL="12700">
              <a:lnSpc>
                <a:spcPct val="100000"/>
              </a:lnSpc>
            </a:pPr>
            <a:r>
              <a:rPr lang="pl-PL" sz="2100" i="1" spc="15" dirty="0">
                <a:solidFill>
                  <a:srgbClr val="1D1D1B"/>
                </a:solidFill>
                <a:latin typeface="Trebuchet MS"/>
                <a:cs typeface="Trebuchet MS"/>
              </a:rPr>
              <a:t>Jak sprawić, żeby działały</a:t>
            </a:r>
            <a:endParaRPr sz="2100" dirty="0">
              <a:latin typeface="Trebuchet MS"/>
              <a:cs typeface="Trebuchet MS"/>
            </a:endParaRPr>
          </a:p>
        </p:txBody>
      </p:sp>
      <p:sp>
        <p:nvSpPr>
          <p:cNvPr id="59" name="object 59"/>
          <p:cNvSpPr txBox="1"/>
          <p:nvPr/>
        </p:nvSpPr>
        <p:spPr>
          <a:xfrm>
            <a:off x="436793" y="672544"/>
            <a:ext cx="175895" cy="2183765"/>
          </a:xfrm>
          <a:prstGeom prst="rect">
            <a:avLst/>
          </a:prstGeom>
        </p:spPr>
        <p:txBody>
          <a:bodyPr vert="vert270" wrap="square" lIns="0" tIns="4445" rIns="0" bIns="0" rtlCol="0">
            <a:spAutoFit/>
          </a:bodyPr>
          <a:lstStyle/>
          <a:p>
            <a:pPr marL="12700">
              <a:lnSpc>
                <a:spcPct val="100000"/>
              </a:lnSpc>
              <a:spcBef>
                <a:spcPts val="35"/>
              </a:spcBef>
            </a:pPr>
            <a:r>
              <a:rPr sz="1000" b="1" spc="15" dirty="0">
                <a:solidFill>
                  <a:srgbClr val="FFFFFF"/>
                </a:solidFill>
                <a:latin typeface="Trebuchet MS"/>
                <a:cs typeface="Trebuchet MS"/>
              </a:rPr>
              <a:t>Photo</a:t>
            </a:r>
            <a:r>
              <a:rPr sz="1000" b="1" spc="-30" dirty="0">
                <a:solidFill>
                  <a:srgbClr val="FFFFFF"/>
                </a:solidFill>
                <a:latin typeface="Trebuchet MS"/>
                <a:cs typeface="Trebuchet MS"/>
              </a:rPr>
              <a:t> </a:t>
            </a:r>
            <a:r>
              <a:rPr sz="1000" b="1" spc="25" dirty="0">
                <a:solidFill>
                  <a:srgbClr val="FFFFFF"/>
                </a:solidFill>
                <a:latin typeface="Trebuchet MS"/>
                <a:cs typeface="Trebuchet MS"/>
              </a:rPr>
              <a:t>by</a:t>
            </a:r>
            <a:r>
              <a:rPr sz="1000" b="1" spc="240" dirty="0">
                <a:solidFill>
                  <a:srgbClr val="FFFFFF"/>
                </a:solidFill>
                <a:latin typeface="Trebuchet MS"/>
                <a:cs typeface="Trebuchet MS"/>
              </a:rPr>
              <a:t> </a:t>
            </a:r>
            <a:r>
              <a:rPr sz="1000" b="1" spc="20" dirty="0">
                <a:solidFill>
                  <a:srgbClr val="FFFFFF"/>
                </a:solidFill>
                <a:latin typeface="Trebuchet MS"/>
                <a:cs typeface="Trebuchet MS"/>
              </a:rPr>
              <a:t>Vlad</a:t>
            </a:r>
            <a:r>
              <a:rPr sz="1000" b="1" spc="-25" dirty="0">
                <a:solidFill>
                  <a:srgbClr val="FFFFFF"/>
                </a:solidFill>
                <a:latin typeface="Trebuchet MS"/>
                <a:cs typeface="Trebuchet MS"/>
              </a:rPr>
              <a:t> </a:t>
            </a:r>
            <a:r>
              <a:rPr sz="1000" b="1" spc="5" dirty="0">
                <a:solidFill>
                  <a:srgbClr val="FFFFFF"/>
                </a:solidFill>
                <a:latin typeface="Trebuchet MS"/>
                <a:cs typeface="Trebuchet MS"/>
              </a:rPr>
              <a:t>Hilitanu</a:t>
            </a:r>
            <a:r>
              <a:rPr sz="1000" b="1" spc="-30" dirty="0">
                <a:solidFill>
                  <a:srgbClr val="FFFFFF"/>
                </a:solidFill>
                <a:latin typeface="Trebuchet MS"/>
                <a:cs typeface="Trebuchet MS"/>
              </a:rPr>
              <a:t> </a:t>
            </a:r>
            <a:r>
              <a:rPr sz="1000" b="1" spc="30" dirty="0">
                <a:solidFill>
                  <a:srgbClr val="FFFFFF"/>
                </a:solidFill>
                <a:latin typeface="Trebuchet MS"/>
                <a:cs typeface="Trebuchet MS"/>
              </a:rPr>
              <a:t>on</a:t>
            </a:r>
            <a:r>
              <a:rPr sz="1000" b="1" spc="-30" dirty="0">
                <a:solidFill>
                  <a:srgbClr val="FFFFFF"/>
                </a:solidFill>
                <a:latin typeface="Trebuchet MS"/>
                <a:cs typeface="Trebuchet MS"/>
              </a:rPr>
              <a:t> </a:t>
            </a:r>
            <a:r>
              <a:rPr sz="1000" b="1" spc="15" dirty="0">
                <a:solidFill>
                  <a:srgbClr val="FFFFFF"/>
                </a:solidFill>
                <a:latin typeface="Trebuchet MS"/>
                <a:cs typeface="Trebuchet MS"/>
              </a:rPr>
              <a:t>Unsplash</a:t>
            </a:r>
            <a:endParaRPr sz="1000">
              <a:latin typeface="Trebuchet MS"/>
              <a:cs typeface="Trebuchet MS"/>
            </a:endParaRPr>
          </a:p>
        </p:txBody>
      </p:sp>
      <p:sp>
        <p:nvSpPr>
          <p:cNvPr id="60" name="TextBox 43">
            <a:extLst>
              <a:ext uri="{FF2B5EF4-FFF2-40B4-BE49-F238E27FC236}">
                <a16:creationId xmlns:a16="http://schemas.microsoft.com/office/drawing/2014/main" id="{C147C0F7-8142-7C94-CB9E-4E49E25503BE}"/>
              </a:ext>
            </a:extLst>
          </p:cNvPr>
          <p:cNvSpPr txBox="1"/>
          <p:nvPr/>
        </p:nvSpPr>
        <p:spPr>
          <a:xfrm>
            <a:off x="152400" y="7152323"/>
            <a:ext cx="9753600" cy="600164"/>
          </a:xfrm>
          <a:prstGeom prst="rect">
            <a:avLst/>
          </a:prstGeom>
          <a:noFill/>
        </p:spPr>
        <p:txBody>
          <a:bodyPr wrap="square" rtlCol="0">
            <a:spAutoFit/>
          </a:bodyPr>
          <a:lstStyle/>
          <a:p>
            <a:r>
              <a:rPr lang="en-GB" sz="1100" dirty="0"/>
              <a:t>This project has been funded with support from the European Commission. The author is solely responsible for this publication (communication) and the Commission accepts no responsibility for any use may be made of the information contained therein. In compliance of the new GDPR framework, please note that the Partnership will only process your personal data in the sole interest and purpose of the project and without any prejudice to your rights.</a:t>
            </a:r>
            <a:endParaRPr lang="en-PT" sz="1100" dirty="0"/>
          </a:p>
        </p:txBody>
      </p:sp>
      <p:pic>
        <p:nvPicPr>
          <p:cNvPr id="61" name="Picture 44" descr="Graphical user interface, text, application&#10;&#10;Description automatically generated">
            <a:extLst>
              <a:ext uri="{FF2B5EF4-FFF2-40B4-BE49-F238E27FC236}">
                <a16:creationId xmlns:a16="http://schemas.microsoft.com/office/drawing/2014/main" id="{F82B1745-79BC-1F42-7221-A6287BCFDC80}"/>
              </a:ext>
            </a:extLst>
          </p:cNvPr>
          <p:cNvPicPr>
            <a:picLocks noChangeAspect="1"/>
          </p:cNvPicPr>
          <p:nvPr/>
        </p:nvPicPr>
        <p:blipFill>
          <a:blip r:embed="rId28" cstate="screen">
            <a:extLst>
              <a:ext uri="{28A0092B-C50C-407E-A947-70E740481C1C}">
                <a14:useLocalDpi xmlns:a14="http://schemas.microsoft.com/office/drawing/2010/main"/>
              </a:ext>
            </a:extLst>
          </a:blip>
          <a:stretch>
            <a:fillRect/>
          </a:stretch>
        </p:blipFill>
        <p:spPr>
          <a:xfrm>
            <a:off x="7043362" y="6274131"/>
            <a:ext cx="3015038" cy="61897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pic>
          <p:nvPicPr>
            <p:cNvPr id="3" name="object 3"/>
            <p:cNvPicPr/>
            <p:nvPr/>
          </p:nvPicPr>
          <p:blipFill>
            <a:blip r:embed="rId2" cstate="print"/>
            <a:stretch>
              <a:fillRect/>
            </a:stretch>
          </p:blipFill>
          <p:spPr>
            <a:xfrm>
              <a:off x="0" y="0"/>
              <a:ext cx="10058400" cy="7772400"/>
            </a:xfrm>
            <a:prstGeom prst="rect">
              <a:avLst/>
            </a:prstGeom>
          </p:spPr>
        </p:pic>
        <p:sp>
          <p:nvSpPr>
            <p:cNvPr id="4" name="object 4"/>
            <p:cNvSpPr/>
            <p:nvPr/>
          </p:nvSpPr>
          <p:spPr>
            <a:xfrm>
              <a:off x="0" y="0"/>
              <a:ext cx="3479165" cy="7102475"/>
            </a:xfrm>
            <a:custGeom>
              <a:avLst/>
              <a:gdLst/>
              <a:ahLst/>
              <a:cxnLst/>
              <a:rect l="l" t="t" r="r" b="b"/>
              <a:pathLst>
                <a:path w="3479165" h="7102475">
                  <a:moveTo>
                    <a:pt x="1720727" y="6483658"/>
                  </a:moveTo>
                  <a:lnTo>
                    <a:pt x="172546" y="6483658"/>
                  </a:lnTo>
                  <a:lnTo>
                    <a:pt x="952338" y="7101907"/>
                  </a:lnTo>
                  <a:lnTo>
                    <a:pt x="1720727" y="6483658"/>
                  </a:lnTo>
                  <a:close/>
                </a:path>
                <a:path w="3479165" h="7102475">
                  <a:moveTo>
                    <a:pt x="2572217" y="0"/>
                  </a:moveTo>
                  <a:lnTo>
                    <a:pt x="0" y="0"/>
                  </a:lnTo>
                  <a:lnTo>
                    <a:pt x="0" y="1704007"/>
                  </a:lnTo>
                  <a:lnTo>
                    <a:pt x="6001" y="1711664"/>
                  </a:lnTo>
                  <a:lnTo>
                    <a:pt x="32974" y="1747941"/>
                  </a:lnTo>
                  <a:lnTo>
                    <a:pt x="59022" y="1784902"/>
                  </a:lnTo>
                  <a:lnTo>
                    <a:pt x="84130" y="1822528"/>
                  </a:lnTo>
                  <a:lnTo>
                    <a:pt x="108282" y="1860800"/>
                  </a:lnTo>
                  <a:lnTo>
                    <a:pt x="131463" y="1899701"/>
                  </a:lnTo>
                  <a:lnTo>
                    <a:pt x="153660" y="1939211"/>
                  </a:lnTo>
                  <a:lnTo>
                    <a:pt x="174857" y="1979312"/>
                  </a:lnTo>
                  <a:lnTo>
                    <a:pt x="195038" y="2019985"/>
                  </a:lnTo>
                  <a:lnTo>
                    <a:pt x="214189" y="2061212"/>
                  </a:lnTo>
                  <a:lnTo>
                    <a:pt x="232296" y="2102975"/>
                  </a:lnTo>
                  <a:lnTo>
                    <a:pt x="249343" y="2145254"/>
                  </a:lnTo>
                  <a:lnTo>
                    <a:pt x="265315" y="2188031"/>
                  </a:lnTo>
                  <a:lnTo>
                    <a:pt x="280197" y="2231288"/>
                  </a:lnTo>
                  <a:lnTo>
                    <a:pt x="293975" y="2275006"/>
                  </a:lnTo>
                  <a:lnTo>
                    <a:pt x="306633" y="2319166"/>
                  </a:lnTo>
                  <a:lnTo>
                    <a:pt x="318157" y="2363751"/>
                  </a:lnTo>
                  <a:lnTo>
                    <a:pt x="328532" y="2408741"/>
                  </a:lnTo>
                  <a:lnTo>
                    <a:pt x="337742" y="2454117"/>
                  </a:lnTo>
                  <a:lnTo>
                    <a:pt x="345774" y="2499863"/>
                  </a:lnTo>
                  <a:lnTo>
                    <a:pt x="352611" y="2545957"/>
                  </a:lnTo>
                  <a:lnTo>
                    <a:pt x="358239" y="2592384"/>
                  </a:lnTo>
                  <a:lnTo>
                    <a:pt x="362644" y="2639123"/>
                  </a:lnTo>
                  <a:lnTo>
                    <a:pt x="365809" y="2686156"/>
                  </a:lnTo>
                  <a:lnTo>
                    <a:pt x="367721" y="2733464"/>
                  </a:lnTo>
                  <a:lnTo>
                    <a:pt x="368364" y="2781030"/>
                  </a:lnTo>
                  <a:lnTo>
                    <a:pt x="367724" y="2828834"/>
                  </a:lnTo>
                  <a:lnTo>
                    <a:pt x="365785" y="2876858"/>
                  </a:lnTo>
                  <a:lnTo>
                    <a:pt x="362533" y="2925084"/>
                  </a:lnTo>
                  <a:lnTo>
                    <a:pt x="357953" y="2973492"/>
                  </a:lnTo>
                  <a:lnTo>
                    <a:pt x="352067" y="3021755"/>
                  </a:lnTo>
                  <a:lnTo>
                    <a:pt x="344922" y="3069555"/>
                  </a:lnTo>
                  <a:lnTo>
                    <a:pt x="336537" y="3116877"/>
                  </a:lnTo>
                  <a:lnTo>
                    <a:pt x="326931" y="3163706"/>
                  </a:lnTo>
                  <a:lnTo>
                    <a:pt x="316122" y="3210028"/>
                  </a:lnTo>
                  <a:lnTo>
                    <a:pt x="304129" y="3255827"/>
                  </a:lnTo>
                  <a:lnTo>
                    <a:pt x="290970" y="3301089"/>
                  </a:lnTo>
                  <a:lnTo>
                    <a:pt x="276664" y="3345798"/>
                  </a:lnTo>
                  <a:lnTo>
                    <a:pt x="261229" y="3389940"/>
                  </a:lnTo>
                  <a:lnTo>
                    <a:pt x="244684" y="3433500"/>
                  </a:lnTo>
                  <a:lnTo>
                    <a:pt x="227047" y="3476462"/>
                  </a:lnTo>
                  <a:lnTo>
                    <a:pt x="208337" y="3518813"/>
                  </a:lnTo>
                  <a:lnTo>
                    <a:pt x="188573" y="3560536"/>
                  </a:lnTo>
                  <a:lnTo>
                    <a:pt x="167773" y="3601618"/>
                  </a:lnTo>
                  <a:lnTo>
                    <a:pt x="145955" y="3642042"/>
                  </a:lnTo>
                  <a:lnTo>
                    <a:pt x="123139" y="3681795"/>
                  </a:lnTo>
                  <a:lnTo>
                    <a:pt x="99342" y="3720861"/>
                  </a:lnTo>
                  <a:lnTo>
                    <a:pt x="74583" y="3759226"/>
                  </a:lnTo>
                  <a:lnTo>
                    <a:pt x="48881" y="3796873"/>
                  </a:lnTo>
                  <a:lnTo>
                    <a:pt x="22255" y="3833790"/>
                  </a:lnTo>
                  <a:lnTo>
                    <a:pt x="0" y="3863027"/>
                  </a:lnTo>
                  <a:lnTo>
                    <a:pt x="0" y="6555563"/>
                  </a:lnTo>
                  <a:lnTo>
                    <a:pt x="32130" y="6542940"/>
                  </a:lnTo>
                  <a:lnTo>
                    <a:pt x="79215" y="6523754"/>
                  </a:lnTo>
                  <a:lnTo>
                    <a:pt x="126022" y="6503992"/>
                  </a:lnTo>
                  <a:lnTo>
                    <a:pt x="172546" y="6483658"/>
                  </a:lnTo>
                  <a:lnTo>
                    <a:pt x="1720727" y="6483658"/>
                  </a:lnTo>
                  <a:lnTo>
                    <a:pt x="2234975" y="6069892"/>
                  </a:lnTo>
                  <a:lnTo>
                    <a:pt x="1797828" y="5175825"/>
                  </a:lnTo>
                  <a:lnTo>
                    <a:pt x="1827666" y="5134742"/>
                  </a:lnTo>
                  <a:lnTo>
                    <a:pt x="1857008" y="5093259"/>
                  </a:lnTo>
                  <a:lnTo>
                    <a:pt x="1885849" y="5051379"/>
                  </a:lnTo>
                  <a:lnTo>
                    <a:pt x="1914184" y="5009108"/>
                  </a:lnTo>
                  <a:lnTo>
                    <a:pt x="1942007" y="4966448"/>
                  </a:lnTo>
                  <a:lnTo>
                    <a:pt x="1969314" y="4923404"/>
                  </a:lnTo>
                  <a:lnTo>
                    <a:pt x="1996099" y="4879980"/>
                  </a:lnTo>
                  <a:lnTo>
                    <a:pt x="2022357" y="4836179"/>
                  </a:lnTo>
                  <a:lnTo>
                    <a:pt x="2048082" y="4792007"/>
                  </a:lnTo>
                  <a:lnTo>
                    <a:pt x="2073271" y="4747466"/>
                  </a:lnTo>
                  <a:lnTo>
                    <a:pt x="2097918" y="4702561"/>
                  </a:lnTo>
                  <a:lnTo>
                    <a:pt x="2122016" y="4657296"/>
                  </a:lnTo>
                  <a:lnTo>
                    <a:pt x="2145563" y="4611675"/>
                  </a:lnTo>
                  <a:lnTo>
                    <a:pt x="2168551" y="4565703"/>
                  </a:lnTo>
                  <a:lnTo>
                    <a:pt x="2190977" y="4519382"/>
                  </a:lnTo>
                  <a:lnTo>
                    <a:pt x="2212835" y="4472717"/>
                  </a:lnTo>
                  <a:lnTo>
                    <a:pt x="2234119" y="4425712"/>
                  </a:lnTo>
                  <a:lnTo>
                    <a:pt x="2254825" y="4378371"/>
                  </a:lnTo>
                  <a:lnTo>
                    <a:pt x="2274948" y="4330699"/>
                  </a:lnTo>
                  <a:lnTo>
                    <a:pt x="2294482" y="4282698"/>
                  </a:lnTo>
                  <a:lnTo>
                    <a:pt x="2313423" y="4234374"/>
                  </a:lnTo>
                  <a:lnTo>
                    <a:pt x="3301572" y="4120226"/>
                  </a:lnTo>
                  <a:lnTo>
                    <a:pt x="3478987" y="2483360"/>
                  </a:lnTo>
                  <a:lnTo>
                    <a:pt x="2538035" y="2160438"/>
                  </a:lnTo>
                  <a:lnTo>
                    <a:pt x="2529865" y="2109163"/>
                  </a:lnTo>
                  <a:lnTo>
                    <a:pt x="2521048" y="2058079"/>
                  </a:lnTo>
                  <a:lnTo>
                    <a:pt x="2511587" y="2007192"/>
                  </a:lnTo>
                  <a:lnTo>
                    <a:pt x="2501488" y="1956506"/>
                  </a:lnTo>
                  <a:lnTo>
                    <a:pt x="2490753" y="1906026"/>
                  </a:lnTo>
                  <a:lnTo>
                    <a:pt x="2479388" y="1855757"/>
                  </a:lnTo>
                  <a:lnTo>
                    <a:pt x="2467396" y="1805705"/>
                  </a:lnTo>
                  <a:lnTo>
                    <a:pt x="2454781" y="1755873"/>
                  </a:lnTo>
                  <a:lnTo>
                    <a:pt x="2441548" y="1706267"/>
                  </a:lnTo>
                  <a:lnTo>
                    <a:pt x="2427700" y="1656891"/>
                  </a:lnTo>
                  <a:lnTo>
                    <a:pt x="2413242" y="1607751"/>
                  </a:lnTo>
                  <a:lnTo>
                    <a:pt x="2398178" y="1558851"/>
                  </a:lnTo>
                  <a:lnTo>
                    <a:pt x="2382512" y="1510196"/>
                  </a:lnTo>
                  <a:lnTo>
                    <a:pt x="2366248" y="1461791"/>
                  </a:lnTo>
                  <a:lnTo>
                    <a:pt x="2349390" y="1413642"/>
                  </a:lnTo>
                  <a:lnTo>
                    <a:pt x="2331943" y="1365751"/>
                  </a:lnTo>
                  <a:lnTo>
                    <a:pt x="2313910" y="1318126"/>
                  </a:lnTo>
                  <a:lnTo>
                    <a:pt x="2295295" y="1270770"/>
                  </a:lnTo>
                  <a:lnTo>
                    <a:pt x="2276103" y="1223688"/>
                  </a:lnTo>
                  <a:lnTo>
                    <a:pt x="2256338" y="1176885"/>
                  </a:lnTo>
                  <a:lnTo>
                    <a:pt x="2236003" y="1130367"/>
                  </a:lnTo>
                  <a:lnTo>
                    <a:pt x="2854278" y="350599"/>
                  </a:lnTo>
                  <a:lnTo>
                    <a:pt x="2572217" y="0"/>
                  </a:lnTo>
                  <a:close/>
                </a:path>
              </a:pathLst>
            </a:custGeom>
            <a:solidFill>
              <a:srgbClr val="F3F3F5">
                <a:alpha val="79998"/>
              </a:srgbClr>
            </a:solidFill>
          </p:spPr>
          <p:txBody>
            <a:bodyPr wrap="square" lIns="0" tIns="0" rIns="0" bIns="0" rtlCol="0"/>
            <a:lstStyle/>
            <a:p>
              <a:endParaRPr/>
            </a:p>
          </p:txBody>
        </p:sp>
        <p:sp>
          <p:nvSpPr>
            <p:cNvPr id="5" name="object 5"/>
            <p:cNvSpPr/>
            <p:nvPr/>
          </p:nvSpPr>
          <p:spPr>
            <a:xfrm>
              <a:off x="1155697" y="2793250"/>
              <a:ext cx="1727200" cy="438150"/>
            </a:xfrm>
            <a:custGeom>
              <a:avLst/>
              <a:gdLst/>
              <a:ahLst/>
              <a:cxnLst/>
              <a:rect l="l" t="t" r="r" b="b"/>
              <a:pathLst>
                <a:path w="1727200" h="438150">
                  <a:moveTo>
                    <a:pt x="1531264" y="0"/>
                  </a:moveTo>
                  <a:lnTo>
                    <a:pt x="195935" y="0"/>
                  </a:lnTo>
                  <a:lnTo>
                    <a:pt x="151147" y="5197"/>
                  </a:lnTo>
                  <a:lnTo>
                    <a:pt x="109960" y="19992"/>
                  </a:lnTo>
                  <a:lnTo>
                    <a:pt x="73572" y="43183"/>
                  </a:lnTo>
                  <a:lnTo>
                    <a:pt x="43183" y="73572"/>
                  </a:lnTo>
                  <a:lnTo>
                    <a:pt x="19992" y="109960"/>
                  </a:lnTo>
                  <a:lnTo>
                    <a:pt x="5197" y="151147"/>
                  </a:lnTo>
                  <a:lnTo>
                    <a:pt x="0" y="195935"/>
                  </a:lnTo>
                  <a:lnTo>
                    <a:pt x="0" y="242188"/>
                  </a:lnTo>
                  <a:lnTo>
                    <a:pt x="5197" y="286972"/>
                  </a:lnTo>
                  <a:lnTo>
                    <a:pt x="19992" y="328158"/>
                  </a:lnTo>
                  <a:lnTo>
                    <a:pt x="43183" y="364546"/>
                  </a:lnTo>
                  <a:lnTo>
                    <a:pt x="73572" y="394937"/>
                  </a:lnTo>
                  <a:lnTo>
                    <a:pt x="109960" y="418130"/>
                  </a:lnTo>
                  <a:lnTo>
                    <a:pt x="151147" y="432926"/>
                  </a:lnTo>
                  <a:lnTo>
                    <a:pt x="195935" y="438124"/>
                  </a:lnTo>
                  <a:lnTo>
                    <a:pt x="1531264" y="438124"/>
                  </a:lnTo>
                  <a:lnTo>
                    <a:pt x="1576048" y="432926"/>
                  </a:lnTo>
                  <a:lnTo>
                    <a:pt x="1617233" y="418130"/>
                  </a:lnTo>
                  <a:lnTo>
                    <a:pt x="1653622" y="394937"/>
                  </a:lnTo>
                  <a:lnTo>
                    <a:pt x="1684012" y="364546"/>
                  </a:lnTo>
                  <a:lnTo>
                    <a:pt x="1707205" y="328158"/>
                  </a:lnTo>
                  <a:lnTo>
                    <a:pt x="1722001" y="286972"/>
                  </a:lnTo>
                  <a:lnTo>
                    <a:pt x="1727200" y="242188"/>
                  </a:lnTo>
                  <a:lnTo>
                    <a:pt x="1727200" y="195935"/>
                  </a:lnTo>
                  <a:lnTo>
                    <a:pt x="1722001" y="151147"/>
                  </a:lnTo>
                  <a:lnTo>
                    <a:pt x="1707205" y="109960"/>
                  </a:lnTo>
                  <a:lnTo>
                    <a:pt x="1684012" y="73572"/>
                  </a:lnTo>
                  <a:lnTo>
                    <a:pt x="1653622" y="43183"/>
                  </a:lnTo>
                  <a:lnTo>
                    <a:pt x="1617233" y="19992"/>
                  </a:lnTo>
                  <a:lnTo>
                    <a:pt x="1576048" y="5197"/>
                  </a:lnTo>
                  <a:lnTo>
                    <a:pt x="1531264" y="0"/>
                  </a:lnTo>
                  <a:close/>
                </a:path>
              </a:pathLst>
            </a:custGeom>
            <a:solidFill>
              <a:srgbClr val="D21924"/>
            </a:solidFill>
          </p:spPr>
          <p:txBody>
            <a:bodyPr wrap="square" lIns="0" tIns="0" rIns="0" bIns="0" rtlCol="0"/>
            <a:lstStyle/>
            <a:p>
              <a:endParaRPr/>
            </a:p>
          </p:txBody>
        </p:sp>
      </p:grpSp>
      <p:sp>
        <p:nvSpPr>
          <p:cNvPr id="7" name="object 7"/>
          <p:cNvSpPr txBox="1">
            <a:spLocks noGrp="1"/>
          </p:cNvSpPr>
          <p:nvPr>
            <p:ph type="title"/>
          </p:nvPr>
        </p:nvSpPr>
        <p:spPr>
          <a:xfrm>
            <a:off x="1066800" y="834187"/>
            <a:ext cx="7239000" cy="2324354"/>
          </a:xfrm>
          <a:prstGeom prst="rect">
            <a:avLst/>
          </a:prstGeom>
        </p:spPr>
        <p:txBody>
          <a:bodyPr vert="horz" wrap="square" lIns="0" tIns="178435" rIns="0" bIns="0" rtlCol="0">
            <a:spAutoFit/>
          </a:bodyPr>
          <a:lstStyle/>
          <a:p>
            <a:pPr marL="12700" marR="5080">
              <a:lnSpc>
                <a:spcPts val="6530"/>
              </a:lnSpc>
              <a:spcBef>
                <a:spcPts val="1405"/>
              </a:spcBef>
            </a:pPr>
            <a:r>
              <a:rPr lang="pl-PL" sz="6500" b="0" spc="635" dirty="0">
                <a:solidFill>
                  <a:srgbClr val="1D1D1B"/>
                </a:solidFill>
                <a:latin typeface="Trebuchet MS"/>
                <a:cs typeface="Trebuchet MS"/>
              </a:rPr>
              <a:t>Zasoby Multimedialne</a:t>
            </a:r>
            <a:endParaRPr sz="6500" dirty="0">
              <a:latin typeface="Trebuchet MS"/>
              <a:cs typeface="Trebuchet MS"/>
            </a:endParaRPr>
          </a:p>
          <a:p>
            <a:pPr marL="342900">
              <a:lnSpc>
                <a:spcPct val="100000"/>
              </a:lnSpc>
              <a:spcBef>
                <a:spcPts val="1185"/>
              </a:spcBef>
            </a:pPr>
            <a:r>
              <a:rPr lang="pl-PL" sz="2100" spc="90" dirty="0">
                <a:solidFill>
                  <a:srgbClr val="FFFFFF"/>
                </a:solidFill>
                <a:latin typeface="Trebuchet MS"/>
                <a:cs typeface="Trebuchet MS"/>
              </a:rPr>
              <a:t>MODUŁ</a:t>
            </a:r>
            <a:r>
              <a:rPr sz="2100" spc="-95" dirty="0">
                <a:solidFill>
                  <a:srgbClr val="FFFFFF"/>
                </a:solidFill>
                <a:latin typeface="Trebuchet MS"/>
                <a:cs typeface="Trebuchet MS"/>
              </a:rPr>
              <a:t> </a:t>
            </a:r>
            <a:r>
              <a:rPr sz="2100" spc="-65" dirty="0">
                <a:solidFill>
                  <a:srgbClr val="FFFFFF"/>
                </a:solidFill>
                <a:latin typeface="Trebuchet MS"/>
                <a:cs typeface="Trebuchet MS"/>
              </a:rPr>
              <a:t>6</a:t>
            </a:r>
            <a:endParaRPr sz="2100" dirty="0">
              <a:latin typeface="Trebuchet MS"/>
              <a:cs typeface="Trebuchet MS"/>
            </a:endParaRPr>
          </a:p>
        </p:txBody>
      </p:sp>
      <p:sp>
        <p:nvSpPr>
          <p:cNvPr id="8" name="object 8"/>
          <p:cNvSpPr txBox="1"/>
          <p:nvPr/>
        </p:nvSpPr>
        <p:spPr>
          <a:xfrm>
            <a:off x="9384021" y="941946"/>
            <a:ext cx="173355" cy="2118360"/>
          </a:xfrm>
          <a:prstGeom prst="rect">
            <a:avLst/>
          </a:prstGeom>
        </p:spPr>
        <p:txBody>
          <a:bodyPr vert="vert270" wrap="square" lIns="0" tIns="1270" rIns="0" bIns="0" rtlCol="0">
            <a:spAutoFit/>
          </a:bodyPr>
          <a:lstStyle/>
          <a:p>
            <a:pPr marL="12700">
              <a:lnSpc>
                <a:spcPct val="100000"/>
              </a:lnSpc>
              <a:spcBef>
                <a:spcPts val="10"/>
              </a:spcBef>
            </a:pPr>
            <a:r>
              <a:rPr sz="1000" spc="-10" dirty="0">
                <a:solidFill>
                  <a:srgbClr val="5E5D5D"/>
                </a:solidFill>
                <a:latin typeface="Trebuchet MS"/>
                <a:cs typeface="Trebuchet MS"/>
              </a:rPr>
              <a:t>Photo</a:t>
            </a:r>
            <a:r>
              <a:rPr sz="1000" spc="-35" dirty="0">
                <a:solidFill>
                  <a:srgbClr val="5E5D5D"/>
                </a:solidFill>
                <a:latin typeface="Trebuchet MS"/>
                <a:cs typeface="Trebuchet MS"/>
              </a:rPr>
              <a:t> </a:t>
            </a:r>
            <a:r>
              <a:rPr sz="1000" spc="-30" dirty="0">
                <a:solidFill>
                  <a:srgbClr val="5E5D5D"/>
                </a:solidFill>
                <a:latin typeface="Trebuchet MS"/>
                <a:cs typeface="Trebuchet MS"/>
              </a:rPr>
              <a:t>by </a:t>
            </a:r>
            <a:r>
              <a:rPr sz="1000" spc="-35" dirty="0">
                <a:solidFill>
                  <a:srgbClr val="5E5D5D"/>
                </a:solidFill>
                <a:latin typeface="Trebuchet MS"/>
                <a:cs typeface="Trebuchet MS"/>
              </a:rPr>
              <a:t>Jason</a:t>
            </a:r>
            <a:r>
              <a:rPr sz="1000" spc="-30" dirty="0">
                <a:solidFill>
                  <a:srgbClr val="5E5D5D"/>
                </a:solidFill>
                <a:latin typeface="Trebuchet MS"/>
                <a:cs typeface="Trebuchet MS"/>
              </a:rPr>
              <a:t> </a:t>
            </a:r>
            <a:r>
              <a:rPr sz="1000" spc="10" dirty="0">
                <a:solidFill>
                  <a:srgbClr val="5E5D5D"/>
                </a:solidFill>
                <a:latin typeface="Trebuchet MS"/>
                <a:cs typeface="Trebuchet MS"/>
              </a:rPr>
              <a:t>Goodman</a:t>
            </a:r>
            <a:r>
              <a:rPr sz="1000" spc="-30" dirty="0">
                <a:solidFill>
                  <a:srgbClr val="5E5D5D"/>
                </a:solidFill>
                <a:latin typeface="Trebuchet MS"/>
                <a:cs typeface="Trebuchet MS"/>
              </a:rPr>
              <a:t> </a:t>
            </a:r>
            <a:r>
              <a:rPr sz="1000" spc="10" dirty="0">
                <a:solidFill>
                  <a:srgbClr val="5E5D5D"/>
                </a:solidFill>
                <a:latin typeface="Trebuchet MS"/>
                <a:cs typeface="Trebuchet MS"/>
              </a:rPr>
              <a:t>on</a:t>
            </a:r>
            <a:r>
              <a:rPr sz="1000" spc="-30" dirty="0">
                <a:solidFill>
                  <a:srgbClr val="5E5D5D"/>
                </a:solidFill>
                <a:latin typeface="Trebuchet MS"/>
                <a:cs typeface="Trebuchet MS"/>
              </a:rPr>
              <a:t> </a:t>
            </a:r>
            <a:r>
              <a:rPr sz="1000" spc="-15" dirty="0">
                <a:solidFill>
                  <a:srgbClr val="5E5D5D"/>
                </a:solidFill>
                <a:latin typeface="Trebuchet MS"/>
                <a:cs typeface="Trebuchet MS"/>
              </a:rPr>
              <a:t>Unsplash</a:t>
            </a:r>
            <a:endParaRPr sz="1000">
              <a:latin typeface="Trebuchet MS"/>
              <a:cs typeface="Trebuchet MS"/>
            </a:endParaRPr>
          </a:p>
        </p:txBody>
      </p:sp>
      <p:sp>
        <p:nvSpPr>
          <p:cNvPr id="9" name="pole tekstowe 8">
            <a:extLst>
              <a:ext uri="{FF2B5EF4-FFF2-40B4-BE49-F238E27FC236}">
                <a16:creationId xmlns:a16="http://schemas.microsoft.com/office/drawing/2014/main" id="{FF14DC4C-5DEA-2204-B0C6-3F1B8B90EC98}"/>
              </a:ext>
            </a:extLst>
          </p:cNvPr>
          <p:cNvSpPr txBox="1"/>
          <p:nvPr/>
        </p:nvSpPr>
        <p:spPr>
          <a:xfrm>
            <a:off x="1155697" y="3429000"/>
            <a:ext cx="6007103" cy="1569660"/>
          </a:xfrm>
          <a:prstGeom prst="rect">
            <a:avLst/>
          </a:prstGeom>
          <a:noFill/>
        </p:spPr>
        <p:txBody>
          <a:bodyPr wrap="square" rtlCol="0">
            <a:spAutoFit/>
          </a:bodyPr>
          <a:lstStyle/>
          <a:p>
            <a:r>
              <a:rPr lang="pl-PL" sz="2600" spc="165" dirty="0">
                <a:solidFill>
                  <a:srgbClr val="1D1D1B"/>
                </a:solidFill>
                <a:latin typeface="Trebuchet MS"/>
                <a:cs typeface="Trebuchet MS"/>
              </a:rPr>
              <a:t>Współpraca dla sukcesu</a:t>
            </a:r>
            <a:r>
              <a:rPr lang="pl-PL" sz="2600" spc="95" dirty="0">
                <a:solidFill>
                  <a:srgbClr val="1D1D1B"/>
                </a:solidFill>
                <a:latin typeface="Trebuchet MS"/>
                <a:cs typeface="Trebuchet MS"/>
              </a:rPr>
              <a:t>: </a:t>
            </a:r>
            <a:r>
              <a:rPr lang="pl-PL" sz="2600" spc="-710" dirty="0">
                <a:solidFill>
                  <a:srgbClr val="1D1D1B"/>
                </a:solidFill>
                <a:latin typeface="Trebuchet MS"/>
                <a:cs typeface="Trebuchet MS"/>
              </a:rPr>
              <a:t> </a:t>
            </a:r>
            <a:r>
              <a:rPr lang="pl-PL" sz="2600" spc="-85" dirty="0">
                <a:solidFill>
                  <a:srgbClr val="1D1D1B"/>
                </a:solidFill>
                <a:latin typeface="Trebuchet MS"/>
                <a:cs typeface="Trebuchet MS"/>
              </a:rPr>
              <a:t>Wzajemne połączenia w kulturze ulicznej:</a:t>
            </a:r>
            <a:br>
              <a:rPr lang="pl-PL" sz="2600" spc="-85" dirty="0">
                <a:solidFill>
                  <a:srgbClr val="1D1D1B"/>
                </a:solidFill>
                <a:latin typeface="Trebuchet MS"/>
                <a:cs typeface="Trebuchet MS"/>
              </a:rPr>
            </a:br>
            <a:r>
              <a:rPr lang="pl-PL" sz="2600" spc="-85" dirty="0">
                <a:solidFill>
                  <a:srgbClr val="1D1D1B"/>
                </a:solidFill>
                <a:latin typeface="Trebuchet MS"/>
                <a:cs typeface="Trebuchet MS"/>
              </a:rPr>
              <a:t>Jak sprawić żeby działały?</a:t>
            </a:r>
            <a:endParaRPr lang="pl-PL" sz="2600" dirty="0">
              <a:latin typeface="Trebuchet MS"/>
              <a:cs typeface="Trebuchet MS"/>
            </a:endParaRPr>
          </a:p>
          <a:p>
            <a:endParaRPr lang="pl-PL" dirty="0">
              <a:latin typeface="Trebuchet MS" panose="020B060302020202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702857" y="0"/>
            <a:ext cx="4356100" cy="5297170"/>
          </a:xfrm>
          <a:custGeom>
            <a:avLst/>
            <a:gdLst/>
            <a:ahLst/>
            <a:cxnLst/>
            <a:rect l="l" t="t" r="r" b="b"/>
            <a:pathLst>
              <a:path w="4356100" h="5297170">
                <a:moveTo>
                  <a:pt x="4355542" y="0"/>
                </a:moveTo>
                <a:lnTo>
                  <a:pt x="85721" y="0"/>
                </a:lnTo>
                <a:lnTo>
                  <a:pt x="0" y="911310"/>
                </a:lnTo>
                <a:lnTo>
                  <a:pt x="75627" y="1662892"/>
                </a:lnTo>
                <a:lnTo>
                  <a:pt x="468940" y="1992761"/>
                </a:lnTo>
                <a:lnTo>
                  <a:pt x="1288155" y="2150484"/>
                </a:lnTo>
                <a:lnTo>
                  <a:pt x="1353727" y="2160154"/>
                </a:lnTo>
                <a:lnTo>
                  <a:pt x="1536531" y="2189302"/>
                </a:lnTo>
                <a:lnTo>
                  <a:pt x="1647308" y="2209156"/>
                </a:lnTo>
                <a:lnTo>
                  <a:pt x="1699518" y="2219300"/>
                </a:lnTo>
                <a:lnTo>
                  <a:pt x="1749675" y="2229631"/>
                </a:lnTo>
                <a:lnTo>
                  <a:pt x="1797830" y="2240179"/>
                </a:lnTo>
                <a:lnTo>
                  <a:pt x="1844032" y="2250973"/>
                </a:lnTo>
                <a:lnTo>
                  <a:pt x="1888330" y="2262045"/>
                </a:lnTo>
                <a:lnTo>
                  <a:pt x="1930776" y="2273425"/>
                </a:lnTo>
                <a:lnTo>
                  <a:pt x="1971418" y="2285144"/>
                </a:lnTo>
                <a:lnTo>
                  <a:pt x="2010306" y="2297231"/>
                </a:lnTo>
                <a:lnTo>
                  <a:pt x="2047491" y="2309718"/>
                </a:lnTo>
                <a:lnTo>
                  <a:pt x="2116948" y="2336013"/>
                </a:lnTo>
                <a:lnTo>
                  <a:pt x="2180188" y="2364272"/>
                </a:lnTo>
                <a:lnTo>
                  <a:pt x="2237610" y="2394739"/>
                </a:lnTo>
                <a:lnTo>
                  <a:pt x="2289611" y="2427658"/>
                </a:lnTo>
                <a:lnTo>
                  <a:pt x="2336590" y="2463273"/>
                </a:lnTo>
                <a:lnTo>
                  <a:pt x="2378947" y="2501829"/>
                </a:lnTo>
                <a:lnTo>
                  <a:pt x="2417080" y="2543568"/>
                </a:lnTo>
                <a:lnTo>
                  <a:pt x="2451386" y="2588736"/>
                </a:lnTo>
                <a:lnTo>
                  <a:pt x="2482266" y="2637576"/>
                </a:lnTo>
                <a:lnTo>
                  <a:pt x="2510116" y="2690332"/>
                </a:lnTo>
                <a:lnTo>
                  <a:pt x="2535337" y="2747249"/>
                </a:lnTo>
                <a:lnTo>
                  <a:pt x="2558326" y="2808570"/>
                </a:lnTo>
                <a:lnTo>
                  <a:pt x="2579483" y="2874539"/>
                </a:lnTo>
                <a:lnTo>
                  <a:pt x="2599204" y="2945400"/>
                </a:lnTo>
                <a:lnTo>
                  <a:pt x="2608652" y="2982742"/>
                </a:lnTo>
                <a:lnTo>
                  <a:pt x="2617891" y="3021398"/>
                </a:lnTo>
                <a:lnTo>
                  <a:pt x="2626970" y="3061399"/>
                </a:lnTo>
                <a:lnTo>
                  <a:pt x="2635940" y="3102776"/>
                </a:lnTo>
                <a:lnTo>
                  <a:pt x="2644850" y="3145559"/>
                </a:lnTo>
                <a:lnTo>
                  <a:pt x="2653750" y="3189778"/>
                </a:lnTo>
                <a:lnTo>
                  <a:pt x="2662690" y="3235465"/>
                </a:lnTo>
                <a:lnTo>
                  <a:pt x="2671720" y="3282649"/>
                </a:lnTo>
                <a:lnTo>
                  <a:pt x="2680890" y="3331361"/>
                </a:lnTo>
                <a:lnTo>
                  <a:pt x="2690249" y="3381632"/>
                </a:lnTo>
                <a:lnTo>
                  <a:pt x="2709735" y="3486971"/>
                </a:lnTo>
                <a:lnTo>
                  <a:pt x="2719962" y="3542101"/>
                </a:lnTo>
                <a:lnTo>
                  <a:pt x="2730577" y="3598911"/>
                </a:lnTo>
                <a:lnTo>
                  <a:pt x="2741630" y="3657432"/>
                </a:lnTo>
                <a:lnTo>
                  <a:pt x="2753173" y="3717695"/>
                </a:lnTo>
                <a:lnTo>
                  <a:pt x="2765253" y="3779730"/>
                </a:lnTo>
                <a:lnTo>
                  <a:pt x="2777921" y="3843567"/>
                </a:lnTo>
                <a:lnTo>
                  <a:pt x="2791228" y="3909238"/>
                </a:lnTo>
                <a:lnTo>
                  <a:pt x="2805222" y="3976772"/>
                </a:lnTo>
                <a:lnTo>
                  <a:pt x="2819953" y="4046201"/>
                </a:lnTo>
                <a:lnTo>
                  <a:pt x="3239431" y="4873231"/>
                </a:lnTo>
                <a:lnTo>
                  <a:pt x="3847866" y="5228677"/>
                </a:lnTo>
                <a:lnTo>
                  <a:pt x="4355542" y="5297147"/>
                </a:lnTo>
                <a:lnTo>
                  <a:pt x="4355542" y="0"/>
                </a:lnTo>
                <a:close/>
              </a:path>
            </a:pathLst>
          </a:custGeom>
          <a:solidFill>
            <a:srgbClr val="EEEDF3"/>
          </a:solidFill>
        </p:spPr>
        <p:txBody>
          <a:bodyPr wrap="square" lIns="0" tIns="0" rIns="0" bIns="0" rtlCol="0"/>
          <a:lstStyle/>
          <a:p>
            <a:endParaRPr/>
          </a:p>
        </p:txBody>
      </p:sp>
      <p:sp>
        <p:nvSpPr>
          <p:cNvPr id="3" name="object 3"/>
          <p:cNvSpPr/>
          <p:nvPr/>
        </p:nvSpPr>
        <p:spPr>
          <a:xfrm>
            <a:off x="0" y="4310376"/>
            <a:ext cx="4776470" cy="3462020"/>
          </a:xfrm>
          <a:custGeom>
            <a:avLst/>
            <a:gdLst/>
            <a:ahLst/>
            <a:cxnLst/>
            <a:rect l="l" t="t" r="r" b="b"/>
            <a:pathLst>
              <a:path w="4776470" h="3462020">
                <a:moveTo>
                  <a:pt x="872142" y="0"/>
                </a:moveTo>
                <a:lnTo>
                  <a:pt x="823407" y="581"/>
                </a:lnTo>
                <a:lnTo>
                  <a:pt x="774708" y="2715"/>
                </a:lnTo>
                <a:lnTo>
                  <a:pt x="726083" y="6388"/>
                </a:lnTo>
                <a:lnTo>
                  <a:pt x="677574" y="11587"/>
                </a:lnTo>
                <a:lnTo>
                  <a:pt x="629221" y="18298"/>
                </a:lnTo>
                <a:lnTo>
                  <a:pt x="581064" y="26507"/>
                </a:lnTo>
                <a:lnTo>
                  <a:pt x="533145" y="36202"/>
                </a:lnTo>
                <a:lnTo>
                  <a:pt x="485503" y="47369"/>
                </a:lnTo>
                <a:lnTo>
                  <a:pt x="438179" y="59994"/>
                </a:lnTo>
                <a:lnTo>
                  <a:pt x="391214" y="74063"/>
                </a:lnTo>
                <a:lnTo>
                  <a:pt x="344649" y="89564"/>
                </a:lnTo>
                <a:lnTo>
                  <a:pt x="298523" y="106483"/>
                </a:lnTo>
                <a:lnTo>
                  <a:pt x="252877" y="124806"/>
                </a:lnTo>
                <a:lnTo>
                  <a:pt x="207752" y="144520"/>
                </a:lnTo>
                <a:lnTo>
                  <a:pt x="163188" y="165611"/>
                </a:lnTo>
                <a:lnTo>
                  <a:pt x="119226" y="188066"/>
                </a:lnTo>
                <a:lnTo>
                  <a:pt x="75907" y="211871"/>
                </a:lnTo>
                <a:lnTo>
                  <a:pt x="33270" y="237013"/>
                </a:lnTo>
                <a:lnTo>
                  <a:pt x="0" y="258021"/>
                </a:lnTo>
                <a:lnTo>
                  <a:pt x="0" y="3462023"/>
                </a:lnTo>
                <a:lnTo>
                  <a:pt x="4776188" y="3462023"/>
                </a:lnTo>
                <a:lnTo>
                  <a:pt x="4776127" y="3437597"/>
                </a:lnTo>
                <a:lnTo>
                  <a:pt x="4774695" y="3385869"/>
                </a:lnTo>
                <a:lnTo>
                  <a:pt x="4771899" y="3334234"/>
                </a:lnTo>
                <a:lnTo>
                  <a:pt x="4767685" y="3282720"/>
                </a:lnTo>
                <a:lnTo>
                  <a:pt x="4761994" y="3231357"/>
                </a:lnTo>
                <a:lnTo>
                  <a:pt x="4754771" y="3180171"/>
                </a:lnTo>
                <a:lnTo>
                  <a:pt x="4745956" y="3129193"/>
                </a:lnTo>
                <a:lnTo>
                  <a:pt x="4735439" y="3078459"/>
                </a:lnTo>
                <a:lnTo>
                  <a:pt x="4723145" y="3028072"/>
                </a:lnTo>
                <a:lnTo>
                  <a:pt x="4709077" y="2978144"/>
                </a:lnTo>
                <a:lnTo>
                  <a:pt x="4693237" y="2928791"/>
                </a:lnTo>
                <a:lnTo>
                  <a:pt x="4675627" y="2880126"/>
                </a:lnTo>
                <a:lnTo>
                  <a:pt x="4656250" y="2832264"/>
                </a:lnTo>
                <a:lnTo>
                  <a:pt x="4635107" y="2785319"/>
                </a:lnTo>
                <a:lnTo>
                  <a:pt x="4612202" y="2739407"/>
                </a:lnTo>
                <a:lnTo>
                  <a:pt x="4587536" y="2694640"/>
                </a:lnTo>
                <a:lnTo>
                  <a:pt x="4561112" y="2651134"/>
                </a:lnTo>
                <a:lnTo>
                  <a:pt x="4532933" y="2609002"/>
                </a:lnTo>
                <a:lnTo>
                  <a:pt x="4502999" y="2568360"/>
                </a:lnTo>
                <a:lnTo>
                  <a:pt x="4471315" y="2529321"/>
                </a:lnTo>
                <a:lnTo>
                  <a:pt x="4437881" y="2492000"/>
                </a:lnTo>
                <a:lnTo>
                  <a:pt x="4402701" y="2456511"/>
                </a:lnTo>
                <a:lnTo>
                  <a:pt x="4365777" y="2422969"/>
                </a:lnTo>
                <a:lnTo>
                  <a:pt x="4327110" y="2391488"/>
                </a:lnTo>
                <a:lnTo>
                  <a:pt x="4289624" y="2364101"/>
                </a:lnTo>
                <a:lnTo>
                  <a:pt x="4251136" y="2338728"/>
                </a:lnTo>
                <a:lnTo>
                  <a:pt x="4211708" y="2315251"/>
                </a:lnTo>
                <a:lnTo>
                  <a:pt x="4171404" y="2293547"/>
                </a:lnTo>
                <a:lnTo>
                  <a:pt x="4130285" y="2273496"/>
                </a:lnTo>
                <a:lnTo>
                  <a:pt x="4088415" y="2254979"/>
                </a:lnTo>
                <a:lnTo>
                  <a:pt x="4045855" y="2237875"/>
                </a:lnTo>
                <a:lnTo>
                  <a:pt x="4002668" y="2222063"/>
                </a:lnTo>
                <a:lnTo>
                  <a:pt x="3958916" y="2207424"/>
                </a:lnTo>
                <a:lnTo>
                  <a:pt x="3914661" y="2193836"/>
                </a:lnTo>
                <a:lnTo>
                  <a:pt x="3869967" y="2181179"/>
                </a:lnTo>
                <a:lnTo>
                  <a:pt x="3824895" y="2169333"/>
                </a:lnTo>
                <a:lnTo>
                  <a:pt x="3779509" y="2158178"/>
                </a:lnTo>
                <a:lnTo>
                  <a:pt x="3733869" y="2147592"/>
                </a:lnTo>
                <a:lnTo>
                  <a:pt x="3412558" y="2079345"/>
                </a:lnTo>
                <a:lnTo>
                  <a:pt x="3367144" y="2068987"/>
                </a:lnTo>
                <a:lnTo>
                  <a:pt x="3322038" y="2058115"/>
                </a:lnTo>
                <a:lnTo>
                  <a:pt x="3277304" y="2046609"/>
                </a:lnTo>
                <a:lnTo>
                  <a:pt x="3233004" y="2034349"/>
                </a:lnTo>
                <a:lnTo>
                  <a:pt x="3189199" y="2021215"/>
                </a:lnTo>
                <a:lnTo>
                  <a:pt x="3145954" y="2007085"/>
                </a:lnTo>
                <a:lnTo>
                  <a:pt x="3103329" y="1991840"/>
                </a:lnTo>
                <a:lnTo>
                  <a:pt x="3061388" y="1975360"/>
                </a:lnTo>
                <a:lnTo>
                  <a:pt x="3020192" y="1957523"/>
                </a:lnTo>
                <a:lnTo>
                  <a:pt x="2979805" y="1938210"/>
                </a:lnTo>
                <a:lnTo>
                  <a:pt x="2940289" y="1917299"/>
                </a:lnTo>
                <a:lnTo>
                  <a:pt x="2901705" y="1894672"/>
                </a:lnTo>
                <a:lnTo>
                  <a:pt x="2864117" y="1870206"/>
                </a:lnTo>
                <a:lnTo>
                  <a:pt x="2827587" y="1843783"/>
                </a:lnTo>
                <a:lnTo>
                  <a:pt x="2792177" y="1815281"/>
                </a:lnTo>
                <a:lnTo>
                  <a:pt x="2757950" y="1784580"/>
                </a:lnTo>
                <a:lnTo>
                  <a:pt x="2724967" y="1751560"/>
                </a:lnTo>
                <a:lnTo>
                  <a:pt x="2692848" y="1715554"/>
                </a:lnTo>
                <a:lnTo>
                  <a:pt x="2662840" y="1677958"/>
                </a:lnTo>
                <a:lnTo>
                  <a:pt x="2634766" y="1638906"/>
                </a:lnTo>
                <a:lnTo>
                  <a:pt x="2608446" y="1598529"/>
                </a:lnTo>
                <a:lnTo>
                  <a:pt x="2583702" y="1556960"/>
                </a:lnTo>
                <a:lnTo>
                  <a:pt x="2560354" y="1514329"/>
                </a:lnTo>
                <a:lnTo>
                  <a:pt x="2538224" y="1470771"/>
                </a:lnTo>
                <a:lnTo>
                  <a:pt x="2517134" y="1426415"/>
                </a:lnTo>
                <a:lnTo>
                  <a:pt x="2496903" y="1381394"/>
                </a:lnTo>
                <a:lnTo>
                  <a:pt x="2477355" y="1335841"/>
                </a:lnTo>
                <a:lnTo>
                  <a:pt x="2458309" y="1289888"/>
                </a:lnTo>
                <a:lnTo>
                  <a:pt x="2439586" y="1243665"/>
                </a:lnTo>
                <a:lnTo>
                  <a:pt x="2402398" y="1150942"/>
                </a:lnTo>
                <a:lnTo>
                  <a:pt x="2383575" y="1104706"/>
                </a:lnTo>
                <a:lnTo>
                  <a:pt x="2364360" y="1058728"/>
                </a:lnTo>
                <a:lnTo>
                  <a:pt x="2344575" y="1013142"/>
                </a:lnTo>
                <a:lnTo>
                  <a:pt x="2324040" y="968080"/>
                </a:lnTo>
                <a:lnTo>
                  <a:pt x="2302578" y="923673"/>
                </a:lnTo>
                <a:lnTo>
                  <a:pt x="2279774" y="879646"/>
                </a:lnTo>
                <a:lnTo>
                  <a:pt x="2255732" y="836401"/>
                </a:lnTo>
                <a:lnTo>
                  <a:pt x="2230484" y="793962"/>
                </a:lnTo>
                <a:lnTo>
                  <a:pt x="2204063" y="752352"/>
                </a:lnTo>
                <a:lnTo>
                  <a:pt x="2176498" y="711595"/>
                </a:lnTo>
                <a:lnTo>
                  <a:pt x="2147821" y="671714"/>
                </a:lnTo>
                <a:lnTo>
                  <a:pt x="2118064" y="632735"/>
                </a:lnTo>
                <a:lnTo>
                  <a:pt x="2087259" y="594680"/>
                </a:lnTo>
                <a:lnTo>
                  <a:pt x="2055436" y="557574"/>
                </a:lnTo>
                <a:lnTo>
                  <a:pt x="2022627" y="521441"/>
                </a:lnTo>
                <a:lnTo>
                  <a:pt x="1988863" y="486304"/>
                </a:lnTo>
                <a:lnTo>
                  <a:pt x="1954176" y="452187"/>
                </a:lnTo>
                <a:lnTo>
                  <a:pt x="1918597" y="419114"/>
                </a:lnTo>
                <a:lnTo>
                  <a:pt x="1882158" y="387109"/>
                </a:lnTo>
                <a:lnTo>
                  <a:pt x="1844890" y="356195"/>
                </a:lnTo>
                <a:lnTo>
                  <a:pt x="1806824" y="326398"/>
                </a:lnTo>
                <a:lnTo>
                  <a:pt x="1767992" y="297740"/>
                </a:lnTo>
                <a:lnTo>
                  <a:pt x="1728425" y="270246"/>
                </a:lnTo>
                <a:lnTo>
                  <a:pt x="1688155" y="243939"/>
                </a:lnTo>
                <a:lnTo>
                  <a:pt x="1647212" y="218843"/>
                </a:lnTo>
                <a:lnTo>
                  <a:pt x="1605629" y="194982"/>
                </a:lnTo>
                <a:lnTo>
                  <a:pt x="1563437" y="172380"/>
                </a:lnTo>
                <a:lnTo>
                  <a:pt x="1520667" y="151061"/>
                </a:lnTo>
                <a:lnTo>
                  <a:pt x="1477350" y="131049"/>
                </a:lnTo>
                <a:lnTo>
                  <a:pt x="1433518" y="112367"/>
                </a:lnTo>
                <a:lnTo>
                  <a:pt x="1389203" y="95039"/>
                </a:lnTo>
                <a:lnTo>
                  <a:pt x="1344435" y="79090"/>
                </a:lnTo>
                <a:lnTo>
                  <a:pt x="1299247" y="64543"/>
                </a:lnTo>
                <a:lnTo>
                  <a:pt x="1253669" y="51423"/>
                </a:lnTo>
                <a:lnTo>
                  <a:pt x="1207733" y="39752"/>
                </a:lnTo>
                <a:lnTo>
                  <a:pt x="1161470" y="29555"/>
                </a:lnTo>
                <a:lnTo>
                  <a:pt x="1114912" y="20855"/>
                </a:lnTo>
                <a:lnTo>
                  <a:pt x="1066613" y="13471"/>
                </a:lnTo>
                <a:lnTo>
                  <a:pt x="1018146" y="7707"/>
                </a:lnTo>
                <a:lnTo>
                  <a:pt x="969551" y="3549"/>
                </a:lnTo>
                <a:lnTo>
                  <a:pt x="920870" y="984"/>
                </a:lnTo>
                <a:lnTo>
                  <a:pt x="872142" y="0"/>
                </a:lnTo>
                <a:close/>
              </a:path>
            </a:pathLst>
          </a:custGeom>
          <a:solidFill>
            <a:srgbClr val="EEEDF3"/>
          </a:solidFill>
        </p:spPr>
        <p:txBody>
          <a:bodyPr wrap="square" lIns="0" tIns="0" rIns="0" bIns="0" rtlCol="0"/>
          <a:lstStyle/>
          <a:p>
            <a:endParaRPr/>
          </a:p>
        </p:txBody>
      </p:sp>
      <p:sp>
        <p:nvSpPr>
          <p:cNvPr id="4" name="object 4"/>
          <p:cNvSpPr/>
          <p:nvPr/>
        </p:nvSpPr>
        <p:spPr>
          <a:xfrm>
            <a:off x="1244853" y="1050316"/>
            <a:ext cx="2819400"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lstStyle/>
          <a:p>
            <a:endParaRPr/>
          </a:p>
        </p:txBody>
      </p:sp>
      <p:sp>
        <p:nvSpPr>
          <p:cNvPr id="5" name="object 5"/>
          <p:cNvSpPr txBox="1"/>
          <p:nvPr/>
        </p:nvSpPr>
        <p:spPr>
          <a:xfrm>
            <a:off x="1435352" y="1092546"/>
            <a:ext cx="3341117" cy="289823"/>
          </a:xfrm>
          <a:prstGeom prst="rect">
            <a:avLst/>
          </a:prstGeom>
        </p:spPr>
        <p:txBody>
          <a:bodyPr vert="horz" wrap="square" lIns="0" tIns="12700" rIns="0" bIns="0" rtlCol="0">
            <a:spAutoFit/>
          </a:bodyPr>
          <a:lstStyle/>
          <a:p>
            <a:pPr marL="12700">
              <a:lnSpc>
                <a:spcPct val="100000"/>
              </a:lnSpc>
              <a:spcBef>
                <a:spcPts val="100"/>
              </a:spcBef>
            </a:pPr>
            <a:r>
              <a:rPr lang="pl-PL" sz="1800" b="1" spc="40" dirty="0">
                <a:solidFill>
                  <a:srgbClr val="FFFFFF"/>
                </a:solidFill>
                <a:latin typeface="Trebuchet MS"/>
                <a:cs typeface="Trebuchet MS"/>
              </a:rPr>
              <a:t>Zasoby Multimedialne</a:t>
            </a:r>
            <a:endParaRPr sz="1800" dirty="0">
              <a:latin typeface="Trebuchet MS"/>
              <a:cs typeface="Trebuchet MS"/>
            </a:endParaRPr>
          </a:p>
        </p:txBody>
      </p:sp>
      <p:pic>
        <p:nvPicPr>
          <p:cNvPr id="6" name="object 6"/>
          <p:cNvPicPr/>
          <p:nvPr/>
        </p:nvPicPr>
        <p:blipFill>
          <a:blip r:embed="rId2" cstate="print"/>
          <a:stretch>
            <a:fillRect/>
          </a:stretch>
        </p:blipFill>
        <p:spPr>
          <a:xfrm>
            <a:off x="0" y="3069174"/>
            <a:ext cx="10058400" cy="3545343"/>
          </a:xfrm>
          <a:prstGeom prst="rect">
            <a:avLst/>
          </a:prstGeom>
        </p:spPr>
      </p:pic>
      <p:sp>
        <p:nvSpPr>
          <p:cNvPr id="7" name="object 7"/>
          <p:cNvSpPr txBox="1"/>
          <p:nvPr/>
        </p:nvSpPr>
        <p:spPr>
          <a:xfrm>
            <a:off x="1232147" y="1828322"/>
            <a:ext cx="7302253" cy="1674817"/>
          </a:xfrm>
          <a:prstGeom prst="rect">
            <a:avLst/>
          </a:prstGeom>
        </p:spPr>
        <p:txBody>
          <a:bodyPr vert="horz" wrap="square" lIns="0" tIns="12700" rIns="0" bIns="0" rtlCol="0">
            <a:spAutoFit/>
          </a:bodyPr>
          <a:lstStyle/>
          <a:p>
            <a:pPr marL="12700" marR="5080">
              <a:lnSpc>
                <a:spcPct val="100000"/>
              </a:lnSpc>
              <a:spcBef>
                <a:spcPts val="100"/>
              </a:spcBef>
            </a:pPr>
            <a:r>
              <a:rPr lang="pl-PL" spc="85" dirty="0">
                <a:solidFill>
                  <a:srgbClr val="1D1D1B"/>
                </a:solidFill>
                <a:latin typeface="Trebuchet MS"/>
                <a:cs typeface="Trebuchet MS"/>
              </a:rPr>
              <a:t>EMIMENT to projekt, który wspiera przedsiębiorczość wśród kobiet migrantek. Uczestnicy tego projektu otrzymują wiedzę</a:t>
            </a:r>
            <a:br>
              <a:rPr lang="pl-PL" spc="85" dirty="0">
                <a:solidFill>
                  <a:srgbClr val="1D1D1B"/>
                </a:solidFill>
                <a:latin typeface="Trebuchet MS"/>
                <a:cs typeface="Trebuchet MS"/>
              </a:rPr>
            </a:br>
            <a:r>
              <a:rPr lang="pl-PL" spc="85" dirty="0">
                <a:solidFill>
                  <a:srgbClr val="1D1D1B"/>
                </a:solidFill>
                <a:latin typeface="Trebuchet MS"/>
                <a:cs typeface="Trebuchet MS"/>
              </a:rPr>
              <a:t>i umiejętności, które dadzą im pewność siebie i pozwolą założyć i prowadzić własne przedsięwzięcie. Specjalny rozdział (Rozdział 5) został poświęcony sile współpracy i </a:t>
            </a:r>
            <a:r>
              <a:rPr lang="pl-PL" spc="85" dirty="0" err="1">
                <a:solidFill>
                  <a:srgbClr val="1D1D1B"/>
                </a:solidFill>
                <a:latin typeface="Trebuchet MS"/>
                <a:cs typeface="Trebuchet MS"/>
              </a:rPr>
              <a:t>networkingu</a:t>
            </a:r>
            <a:r>
              <a:rPr lang="pl-PL" spc="85" dirty="0">
                <a:solidFill>
                  <a:srgbClr val="1D1D1B"/>
                </a:solidFill>
                <a:latin typeface="Trebuchet MS"/>
                <a:cs typeface="Trebuchet MS"/>
              </a:rPr>
              <a:t>. </a:t>
            </a:r>
            <a:r>
              <a:rPr lang="pl-PL" sz="1400" spc="85" dirty="0">
                <a:solidFill>
                  <a:srgbClr val="1D1D1B"/>
                </a:solidFill>
                <a:latin typeface="Trebuchet MS"/>
                <a:cs typeface="Trebuchet MS"/>
                <a:hlinkClick r:id="rId3"/>
              </a:rPr>
              <a:t>www.eminentproject.eu</a:t>
            </a:r>
            <a:r>
              <a:rPr lang="pl-PL" sz="1400" spc="85" dirty="0">
                <a:solidFill>
                  <a:srgbClr val="1D1D1B"/>
                </a:solidFill>
                <a:latin typeface="Trebuchet MS"/>
                <a:cs typeface="Trebuchet MS"/>
              </a:rPr>
              <a:t> </a:t>
            </a:r>
            <a:endParaRPr sz="1400" dirty="0">
              <a:latin typeface="Trebuchet MS"/>
              <a:cs typeface="Trebuchet M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5753623"/>
            <a:ext cx="2018664" cy="2019300"/>
          </a:xfrm>
          <a:custGeom>
            <a:avLst/>
            <a:gdLst/>
            <a:ahLst/>
            <a:cxnLst/>
            <a:rect l="l" t="t" r="r" b="b"/>
            <a:pathLst>
              <a:path w="2018664" h="2019300">
                <a:moveTo>
                  <a:pt x="1902769" y="1050765"/>
                </a:moveTo>
                <a:lnTo>
                  <a:pt x="400843" y="1050765"/>
                </a:lnTo>
                <a:lnTo>
                  <a:pt x="447087" y="1052734"/>
                </a:lnTo>
                <a:lnTo>
                  <a:pt x="492640" y="1058307"/>
                </a:lnTo>
                <a:lnTo>
                  <a:pt x="537318" y="1067372"/>
                </a:lnTo>
                <a:lnTo>
                  <a:pt x="580940" y="1079819"/>
                </a:lnTo>
                <a:lnTo>
                  <a:pt x="623323" y="1095536"/>
                </a:lnTo>
                <a:lnTo>
                  <a:pt x="664284" y="1114412"/>
                </a:lnTo>
                <a:lnTo>
                  <a:pt x="703641" y="1136337"/>
                </a:lnTo>
                <a:lnTo>
                  <a:pt x="741213" y="1161199"/>
                </a:lnTo>
                <a:lnTo>
                  <a:pt x="776815" y="1188888"/>
                </a:lnTo>
                <a:lnTo>
                  <a:pt x="810267" y="1219292"/>
                </a:lnTo>
                <a:lnTo>
                  <a:pt x="841385" y="1252300"/>
                </a:lnTo>
                <a:lnTo>
                  <a:pt x="869987" y="1287802"/>
                </a:lnTo>
                <a:lnTo>
                  <a:pt x="895891" y="1325686"/>
                </a:lnTo>
                <a:lnTo>
                  <a:pt x="918915" y="1365842"/>
                </a:lnTo>
                <a:lnTo>
                  <a:pt x="938875" y="1408158"/>
                </a:lnTo>
                <a:lnTo>
                  <a:pt x="955589" y="1452524"/>
                </a:lnTo>
                <a:lnTo>
                  <a:pt x="968876" y="1498828"/>
                </a:lnTo>
                <a:lnTo>
                  <a:pt x="978379" y="1546051"/>
                </a:lnTo>
                <a:lnTo>
                  <a:pt x="983947" y="1593130"/>
                </a:lnTo>
                <a:lnTo>
                  <a:pt x="985690" y="1639883"/>
                </a:lnTo>
                <a:lnTo>
                  <a:pt x="983719" y="1686126"/>
                </a:lnTo>
                <a:lnTo>
                  <a:pt x="978145" y="1731678"/>
                </a:lnTo>
                <a:lnTo>
                  <a:pt x="969079" y="1776357"/>
                </a:lnTo>
                <a:lnTo>
                  <a:pt x="956633" y="1819978"/>
                </a:lnTo>
                <a:lnTo>
                  <a:pt x="940916" y="1862362"/>
                </a:lnTo>
                <a:lnTo>
                  <a:pt x="922040" y="1903324"/>
                </a:lnTo>
                <a:lnTo>
                  <a:pt x="900115" y="1942682"/>
                </a:lnTo>
                <a:lnTo>
                  <a:pt x="875254" y="1980254"/>
                </a:lnTo>
                <a:lnTo>
                  <a:pt x="847565" y="2015858"/>
                </a:lnTo>
                <a:lnTo>
                  <a:pt x="844913" y="2018776"/>
                </a:lnTo>
                <a:lnTo>
                  <a:pt x="1669090" y="2018776"/>
                </a:lnTo>
                <a:lnTo>
                  <a:pt x="1681000" y="1975526"/>
                </a:lnTo>
                <a:lnTo>
                  <a:pt x="1692624" y="1926110"/>
                </a:lnTo>
                <a:lnTo>
                  <a:pt x="1702394" y="1876155"/>
                </a:lnTo>
                <a:lnTo>
                  <a:pt x="1710280" y="1825711"/>
                </a:lnTo>
                <a:lnTo>
                  <a:pt x="1716249" y="1774828"/>
                </a:lnTo>
                <a:lnTo>
                  <a:pt x="1720272" y="1723555"/>
                </a:lnTo>
                <a:lnTo>
                  <a:pt x="1722316" y="1671942"/>
                </a:lnTo>
                <a:lnTo>
                  <a:pt x="2018188" y="1524660"/>
                </a:lnTo>
                <a:lnTo>
                  <a:pt x="1902769" y="1050765"/>
                </a:lnTo>
                <a:close/>
              </a:path>
              <a:path w="2018664" h="2019300">
                <a:moveTo>
                  <a:pt x="255581" y="0"/>
                </a:moveTo>
                <a:lnTo>
                  <a:pt x="0" y="62275"/>
                </a:lnTo>
                <a:lnTo>
                  <a:pt x="0" y="1207577"/>
                </a:lnTo>
                <a:lnTo>
                  <a:pt x="13279" y="1195059"/>
                </a:lnTo>
                <a:lnTo>
                  <a:pt x="48780" y="1166458"/>
                </a:lnTo>
                <a:lnTo>
                  <a:pt x="86662" y="1140556"/>
                </a:lnTo>
                <a:lnTo>
                  <a:pt x="126815" y="1117535"/>
                </a:lnTo>
                <a:lnTo>
                  <a:pt x="169127" y="1097579"/>
                </a:lnTo>
                <a:lnTo>
                  <a:pt x="213487" y="1080868"/>
                </a:lnTo>
                <a:lnTo>
                  <a:pt x="259784" y="1067587"/>
                </a:lnTo>
                <a:lnTo>
                  <a:pt x="307009" y="1058080"/>
                </a:lnTo>
                <a:lnTo>
                  <a:pt x="354090" y="1052510"/>
                </a:lnTo>
                <a:lnTo>
                  <a:pt x="400843" y="1050765"/>
                </a:lnTo>
                <a:lnTo>
                  <a:pt x="1902769" y="1050765"/>
                </a:lnTo>
                <a:lnTo>
                  <a:pt x="1890049" y="998537"/>
                </a:lnTo>
                <a:lnTo>
                  <a:pt x="1558245" y="998537"/>
                </a:lnTo>
                <a:lnTo>
                  <a:pt x="1532673" y="953638"/>
                </a:lnTo>
                <a:lnTo>
                  <a:pt x="1505508" y="909955"/>
                </a:lnTo>
                <a:lnTo>
                  <a:pt x="1476799" y="867516"/>
                </a:lnTo>
                <a:lnTo>
                  <a:pt x="1446598" y="826350"/>
                </a:lnTo>
                <a:lnTo>
                  <a:pt x="1414952" y="786486"/>
                </a:lnTo>
                <a:lnTo>
                  <a:pt x="1381912" y="747953"/>
                </a:lnTo>
                <a:lnTo>
                  <a:pt x="1347527" y="710780"/>
                </a:lnTo>
                <a:lnTo>
                  <a:pt x="1452645" y="397294"/>
                </a:lnTo>
                <a:lnTo>
                  <a:pt x="1375865" y="350596"/>
                </a:lnTo>
                <a:lnTo>
                  <a:pt x="755288" y="350596"/>
                </a:lnTo>
                <a:lnTo>
                  <a:pt x="706455" y="337167"/>
                </a:lnTo>
                <a:lnTo>
                  <a:pt x="657038" y="325561"/>
                </a:lnTo>
                <a:lnTo>
                  <a:pt x="607085" y="315806"/>
                </a:lnTo>
                <a:lnTo>
                  <a:pt x="556645" y="307932"/>
                </a:lnTo>
                <a:lnTo>
                  <a:pt x="505769" y="301965"/>
                </a:lnTo>
                <a:lnTo>
                  <a:pt x="454504" y="297936"/>
                </a:lnTo>
                <a:lnTo>
                  <a:pt x="402901" y="295871"/>
                </a:lnTo>
                <a:lnTo>
                  <a:pt x="255581" y="0"/>
                </a:lnTo>
                <a:close/>
              </a:path>
              <a:path w="2018664" h="2019300">
                <a:moveTo>
                  <a:pt x="1888737" y="993152"/>
                </a:moveTo>
                <a:lnTo>
                  <a:pt x="1558245" y="998537"/>
                </a:lnTo>
                <a:lnTo>
                  <a:pt x="1890049" y="998537"/>
                </a:lnTo>
                <a:lnTo>
                  <a:pt x="1888737" y="993152"/>
                </a:lnTo>
                <a:close/>
              </a:path>
              <a:path w="2018664" h="2019300">
                <a:moveTo>
                  <a:pt x="985246" y="113017"/>
                </a:moveTo>
                <a:lnTo>
                  <a:pt x="755288" y="350596"/>
                </a:lnTo>
                <a:lnTo>
                  <a:pt x="1375865" y="350596"/>
                </a:lnTo>
                <a:lnTo>
                  <a:pt x="985246" y="113017"/>
                </a:lnTo>
                <a:close/>
              </a:path>
            </a:pathLst>
          </a:custGeom>
          <a:solidFill>
            <a:srgbClr val="F3F3F5"/>
          </a:solidFill>
        </p:spPr>
        <p:txBody>
          <a:bodyPr wrap="square" lIns="0" tIns="0" rIns="0" bIns="0" rtlCol="0"/>
          <a:lstStyle/>
          <a:p>
            <a:endParaRPr/>
          </a:p>
        </p:txBody>
      </p:sp>
      <p:sp>
        <p:nvSpPr>
          <p:cNvPr id="3" name="object 3"/>
          <p:cNvSpPr/>
          <p:nvPr/>
        </p:nvSpPr>
        <p:spPr>
          <a:xfrm>
            <a:off x="0" y="0"/>
            <a:ext cx="3371850" cy="3639820"/>
          </a:xfrm>
          <a:custGeom>
            <a:avLst/>
            <a:gdLst/>
            <a:ahLst/>
            <a:cxnLst/>
            <a:rect l="l" t="t" r="r" b="b"/>
            <a:pathLst>
              <a:path w="3371850" h="3639820">
                <a:moveTo>
                  <a:pt x="3287083" y="0"/>
                </a:moveTo>
                <a:lnTo>
                  <a:pt x="0" y="0"/>
                </a:lnTo>
                <a:lnTo>
                  <a:pt x="0" y="3639632"/>
                </a:lnTo>
                <a:lnTo>
                  <a:pt x="109559" y="3627863"/>
                </a:lnTo>
                <a:lnTo>
                  <a:pt x="625313" y="3387882"/>
                </a:lnTo>
                <a:lnTo>
                  <a:pt x="980898" y="2829506"/>
                </a:lnTo>
                <a:lnTo>
                  <a:pt x="997080" y="2768538"/>
                </a:lnTo>
                <a:lnTo>
                  <a:pt x="1012218" y="2709741"/>
                </a:lnTo>
                <a:lnTo>
                  <a:pt x="1026406" y="2653069"/>
                </a:lnTo>
                <a:lnTo>
                  <a:pt x="1039738" y="2598475"/>
                </a:lnTo>
                <a:lnTo>
                  <a:pt x="1052307" y="2545915"/>
                </a:lnTo>
                <a:lnTo>
                  <a:pt x="1064209" y="2495343"/>
                </a:lnTo>
                <a:lnTo>
                  <a:pt x="1075536" y="2446712"/>
                </a:lnTo>
                <a:lnTo>
                  <a:pt x="1086384" y="2399976"/>
                </a:lnTo>
                <a:lnTo>
                  <a:pt x="1096846" y="2355090"/>
                </a:lnTo>
                <a:lnTo>
                  <a:pt x="1107017" y="2312008"/>
                </a:lnTo>
                <a:lnTo>
                  <a:pt x="1116990" y="2270684"/>
                </a:lnTo>
                <a:lnTo>
                  <a:pt x="1126860" y="2231071"/>
                </a:lnTo>
                <a:lnTo>
                  <a:pt x="1136720" y="2193125"/>
                </a:lnTo>
                <a:lnTo>
                  <a:pt x="1156790" y="2122048"/>
                </a:lnTo>
                <a:lnTo>
                  <a:pt x="1177951" y="2057084"/>
                </a:lnTo>
                <a:lnTo>
                  <a:pt x="1200958" y="1997867"/>
                </a:lnTo>
                <a:lnTo>
                  <a:pt x="1226562" y="1944030"/>
                </a:lnTo>
                <a:lnTo>
                  <a:pt x="1255517" y="1895205"/>
                </a:lnTo>
                <a:lnTo>
                  <a:pt x="1288575" y="1851026"/>
                </a:lnTo>
                <a:lnTo>
                  <a:pt x="1326489" y="1811125"/>
                </a:lnTo>
                <a:lnTo>
                  <a:pt x="1370013" y="1775135"/>
                </a:lnTo>
                <a:lnTo>
                  <a:pt x="1419898" y="1742690"/>
                </a:lnTo>
                <a:lnTo>
                  <a:pt x="1476897" y="1713421"/>
                </a:lnTo>
                <a:lnTo>
                  <a:pt x="1541765" y="1686963"/>
                </a:lnTo>
                <a:lnTo>
                  <a:pt x="1615252" y="1662948"/>
                </a:lnTo>
                <a:lnTo>
                  <a:pt x="1655463" y="1651741"/>
                </a:lnTo>
                <a:lnTo>
                  <a:pt x="1698112" y="1641008"/>
                </a:lnTo>
                <a:lnTo>
                  <a:pt x="1743293" y="1630702"/>
                </a:lnTo>
                <a:lnTo>
                  <a:pt x="1791099" y="1620777"/>
                </a:lnTo>
                <a:lnTo>
                  <a:pt x="1841624" y="1611188"/>
                </a:lnTo>
                <a:lnTo>
                  <a:pt x="1894964" y="1601888"/>
                </a:lnTo>
                <a:lnTo>
                  <a:pt x="1951211" y="1592832"/>
                </a:lnTo>
                <a:lnTo>
                  <a:pt x="2072805" y="1575267"/>
                </a:lnTo>
                <a:lnTo>
                  <a:pt x="2279359" y="1549600"/>
                </a:lnTo>
                <a:lnTo>
                  <a:pt x="2973775" y="1443107"/>
                </a:lnTo>
                <a:lnTo>
                  <a:pt x="3307171" y="1220391"/>
                </a:lnTo>
                <a:lnTo>
                  <a:pt x="3371279" y="712953"/>
                </a:lnTo>
                <a:lnTo>
                  <a:pt x="3287083" y="0"/>
                </a:lnTo>
                <a:close/>
              </a:path>
            </a:pathLst>
          </a:custGeom>
          <a:solidFill>
            <a:srgbClr val="EEEDF3"/>
          </a:solidFill>
        </p:spPr>
        <p:txBody>
          <a:bodyPr wrap="square" lIns="0" tIns="0" rIns="0" bIns="0" rtlCol="0"/>
          <a:lstStyle/>
          <a:p>
            <a:endParaRPr/>
          </a:p>
        </p:txBody>
      </p:sp>
      <p:grpSp>
        <p:nvGrpSpPr>
          <p:cNvPr id="4" name="object 4"/>
          <p:cNvGrpSpPr/>
          <p:nvPr/>
        </p:nvGrpSpPr>
        <p:grpSpPr>
          <a:xfrm>
            <a:off x="5392600" y="2232283"/>
            <a:ext cx="4665980" cy="5540375"/>
            <a:chOff x="5392600" y="2232283"/>
            <a:chExt cx="4665980" cy="5540375"/>
          </a:xfrm>
        </p:grpSpPr>
        <p:sp>
          <p:nvSpPr>
            <p:cNvPr id="5" name="object 5"/>
            <p:cNvSpPr/>
            <p:nvPr/>
          </p:nvSpPr>
          <p:spPr>
            <a:xfrm>
              <a:off x="5392600" y="2232283"/>
              <a:ext cx="4665980" cy="5540375"/>
            </a:xfrm>
            <a:custGeom>
              <a:avLst/>
              <a:gdLst/>
              <a:ahLst/>
              <a:cxnLst/>
              <a:rect l="l" t="t" r="r" b="b"/>
              <a:pathLst>
                <a:path w="4665980" h="5540375">
                  <a:moveTo>
                    <a:pt x="3769046" y="0"/>
                  </a:moveTo>
                  <a:lnTo>
                    <a:pt x="3724088" y="749"/>
                  </a:lnTo>
                  <a:lnTo>
                    <a:pt x="3679235" y="3202"/>
                  </a:lnTo>
                  <a:lnTo>
                    <a:pt x="3634517" y="7368"/>
                  </a:lnTo>
                  <a:lnTo>
                    <a:pt x="3589964" y="13258"/>
                  </a:lnTo>
                  <a:lnTo>
                    <a:pt x="3545606" y="20882"/>
                  </a:lnTo>
                  <a:lnTo>
                    <a:pt x="3501475" y="30253"/>
                  </a:lnTo>
                  <a:lnTo>
                    <a:pt x="3457599" y="41379"/>
                  </a:lnTo>
                  <a:lnTo>
                    <a:pt x="3414010" y="54272"/>
                  </a:lnTo>
                  <a:lnTo>
                    <a:pt x="3374163" y="67706"/>
                  </a:lnTo>
                  <a:lnTo>
                    <a:pt x="3334653" y="82611"/>
                  </a:lnTo>
                  <a:lnTo>
                    <a:pt x="3295495" y="98965"/>
                  </a:lnTo>
                  <a:lnTo>
                    <a:pt x="3256709" y="116747"/>
                  </a:lnTo>
                  <a:lnTo>
                    <a:pt x="3218312" y="135935"/>
                  </a:lnTo>
                  <a:lnTo>
                    <a:pt x="3180321" y="156507"/>
                  </a:lnTo>
                  <a:lnTo>
                    <a:pt x="3142755" y="178443"/>
                  </a:lnTo>
                  <a:lnTo>
                    <a:pt x="3105631" y="201721"/>
                  </a:lnTo>
                  <a:lnTo>
                    <a:pt x="3068967" y="226319"/>
                  </a:lnTo>
                  <a:lnTo>
                    <a:pt x="3032782" y="252216"/>
                  </a:lnTo>
                  <a:lnTo>
                    <a:pt x="2997092" y="279389"/>
                  </a:lnTo>
                  <a:lnTo>
                    <a:pt x="2961916" y="307819"/>
                  </a:lnTo>
                  <a:lnTo>
                    <a:pt x="2927271" y="337482"/>
                  </a:lnTo>
                  <a:lnTo>
                    <a:pt x="2893175" y="368358"/>
                  </a:lnTo>
                  <a:lnTo>
                    <a:pt x="2859646" y="400425"/>
                  </a:lnTo>
                  <a:lnTo>
                    <a:pt x="2826702" y="433662"/>
                  </a:lnTo>
                  <a:lnTo>
                    <a:pt x="2794361" y="468047"/>
                  </a:lnTo>
                  <a:lnTo>
                    <a:pt x="2762640" y="503558"/>
                  </a:lnTo>
                  <a:lnTo>
                    <a:pt x="2731558" y="540174"/>
                  </a:lnTo>
                  <a:lnTo>
                    <a:pt x="2701131" y="577874"/>
                  </a:lnTo>
                  <a:lnTo>
                    <a:pt x="2671379" y="616635"/>
                  </a:lnTo>
                  <a:lnTo>
                    <a:pt x="2642318" y="656438"/>
                  </a:lnTo>
                  <a:lnTo>
                    <a:pt x="2613966" y="697259"/>
                  </a:lnTo>
                  <a:lnTo>
                    <a:pt x="2586342" y="739077"/>
                  </a:lnTo>
                  <a:lnTo>
                    <a:pt x="2559463" y="781871"/>
                  </a:lnTo>
                  <a:lnTo>
                    <a:pt x="2533347" y="825620"/>
                  </a:lnTo>
                  <a:lnTo>
                    <a:pt x="2508012" y="870301"/>
                  </a:lnTo>
                  <a:lnTo>
                    <a:pt x="2483475" y="915894"/>
                  </a:lnTo>
                  <a:lnTo>
                    <a:pt x="2459754" y="962377"/>
                  </a:lnTo>
                  <a:lnTo>
                    <a:pt x="2436868" y="1009728"/>
                  </a:lnTo>
                  <a:lnTo>
                    <a:pt x="2414834" y="1057925"/>
                  </a:lnTo>
                  <a:lnTo>
                    <a:pt x="2393669" y="1106948"/>
                  </a:lnTo>
                  <a:lnTo>
                    <a:pt x="2373392" y="1156775"/>
                  </a:lnTo>
                  <a:lnTo>
                    <a:pt x="2354021" y="1207384"/>
                  </a:lnTo>
                  <a:lnTo>
                    <a:pt x="2335572" y="1258753"/>
                  </a:lnTo>
                  <a:lnTo>
                    <a:pt x="2318065" y="1310862"/>
                  </a:lnTo>
                  <a:lnTo>
                    <a:pt x="2301517" y="1363688"/>
                  </a:lnTo>
                  <a:lnTo>
                    <a:pt x="2285945" y="1417211"/>
                  </a:lnTo>
                  <a:lnTo>
                    <a:pt x="2272794" y="1465692"/>
                  </a:lnTo>
                  <a:lnTo>
                    <a:pt x="2260271" y="1514679"/>
                  </a:lnTo>
                  <a:lnTo>
                    <a:pt x="2248286" y="1564099"/>
                  </a:lnTo>
                  <a:lnTo>
                    <a:pt x="2236752" y="1613878"/>
                  </a:lnTo>
                  <a:lnTo>
                    <a:pt x="2225582" y="1663940"/>
                  </a:lnTo>
                  <a:lnTo>
                    <a:pt x="2214686" y="1714212"/>
                  </a:lnTo>
                  <a:lnTo>
                    <a:pt x="2203977" y="1764620"/>
                  </a:lnTo>
                  <a:lnTo>
                    <a:pt x="2182767" y="1865543"/>
                  </a:lnTo>
                  <a:lnTo>
                    <a:pt x="2172090" y="1915910"/>
                  </a:lnTo>
                  <a:lnTo>
                    <a:pt x="2161248" y="1966115"/>
                  </a:lnTo>
                  <a:lnTo>
                    <a:pt x="2150153" y="2016084"/>
                  </a:lnTo>
                  <a:lnTo>
                    <a:pt x="2138716" y="2065743"/>
                  </a:lnTo>
                  <a:lnTo>
                    <a:pt x="2126850" y="2115016"/>
                  </a:lnTo>
                  <a:lnTo>
                    <a:pt x="2114467" y="2163830"/>
                  </a:lnTo>
                  <a:lnTo>
                    <a:pt x="2101477" y="2212111"/>
                  </a:lnTo>
                  <a:lnTo>
                    <a:pt x="2087795" y="2259783"/>
                  </a:lnTo>
                  <a:lnTo>
                    <a:pt x="2073331" y="2306774"/>
                  </a:lnTo>
                  <a:lnTo>
                    <a:pt x="2057997" y="2353008"/>
                  </a:lnTo>
                  <a:lnTo>
                    <a:pt x="2041706" y="2398411"/>
                  </a:lnTo>
                  <a:lnTo>
                    <a:pt x="2024369" y="2442909"/>
                  </a:lnTo>
                  <a:lnTo>
                    <a:pt x="2005898" y="2486428"/>
                  </a:lnTo>
                  <a:lnTo>
                    <a:pt x="1986206" y="2528892"/>
                  </a:lnTo>
                  <a:lnTo>
                    <a:pt x="1965204" y="2570229"/>
                  </a:lnTo>
                  <a:lnTo>
                    <a:pt x="1942804" y="2610363"/>
                  </a:lnTo>
                  <a:lnTo>
                    <a:pt x="1916628" y="2652835"/>
                  </a:lnTo>
                  <a:lnTo>
                    <a:pt x="1889284" y="2692952"/>
                  </a:lnTo>
                  <a:lnTo>
                    <a:pt x="1860821" y="2730818"/>
                  </a:lnTo>
                  <a:lnTo>
                    <a:pt x="1831290" y="2766538"/>
                  </a:lnTo>
                  <a:lnTo>
                    <a:pt x="1800742" y="2800217"/>
                  </a:lnTo>
                  <a:lnTo>
                    <a:pt x="1769227" y="2831960"/>
                  </a:lnTo>
                  <a:lnTo>
                    <a:pt x="1736795" y="2861873"/>
                  </a:lnTo>
                  <a:lnTo>
                    <a:pt x="1703498" y="2890060"/>
                  </a:lnTo>
                  <a:lnTo>
                    <a:pt x="1669386" y="2916626"/>
                  </a:lnTo>
                  <a:lnTo>
                    <a:pt x="1634509" y="2941676"/>
                  </a:lnTo>
                  <a:lnTo>
                    <a:pt x="1598918" y="2965315"/>
                  </a:lnTo>
                  <a:lnTo>
                    <a:pt x="1562663" y="2987649"/>
                  </a:lnTo>
                  <a:lnTo>
                    <a:pt x="1525796" y="3008781"/>
                  </a:lnTo>
                  <a:lnTo>
                    <a:pt x="1488366" y="3028818"/>
                  </a:lnTo>
                  <a:lnTo>
                    <a:pt x="1450425" y="3047864"/>
                  </a:lnTo>
                  <a:lnTo>
                    <a:pt x="1412023" y="3066024"/>
                  </a:lnTo>
                  <a:lnTo>
                    <a:pt x="1373210" y="3083402"/>
                  </a:lnTo>
                  <a:lnTo>
                    <a:pt x="1334036" y="3100105"/>
                  </a:lnTo>
                  <a:lnTo>
                    <a:pt x="1294554" y="3116237"/>
                  </a:lnTo>
                  <a:lnTo>
                    <a:pt x="1254812" y="3131903"/>
                  </a:lnTo>
                  <a:lnTo>
                    <a:pt x="973621" y="3237337"/>
                  </a:lnTo>
                  <a:lnTo>
                    <a:pt x="933629" y="3253054"/>
                  </a:lnTo>
                  <a:lnTo>
                    <a:pt x="893834" y="3269251"/>
                  </a:lnTo>
                  <a:lnTo>
                    <a:pt x="854285" y="3286031"/>
                  </a:lnTo>
                  <a:lnTo>
                    <a:pt x="815033" y="3303501"/>
                  </a:lnTo>
                  <a:lnTo>
                    <a:pt x="776129" y="3321764"/>
                  </a:lnTo>
                  <a:lnTo>
                    <a:pt x="737624" y="3340926"/>
                  </a:lnTo>
                  <a:lnTo>
                    <a:pt x="699568" y="3361092"/>
                  </a:lnTo>
                  <a:lnTo>
                    <a:pt x="662012" y="3382366"/>
                  </a:lnTo>
                  <a:lnTo>
                    <a:pt x="625006" y="3404855"/>
                  </a:lnTo>
                  <a:lnTo>
                    <a:pt x="588601" y="3428662"/>
                  </a:lnTo>
                  <a:lnTo>
                    <a:pt x="552847" y="3453893"/>
                  </a:lnTo>
                  <a:lnTo>
                    <a:pt x="517795" y="3480652"/>
                  </a:lnTo>
                  <a:lnTo>
                    <a:pt x="483495" y="3509046"/>
                  </a:lnTo>
                  <a:lnTo>
                    <a:pt x="449999" y="3539178"/>
                  </a:lnTo>
                  <a:lnTo>
                    <a:pt x="417356" y="3571154"/>
                  </a:lnTo>
                  <a:lnTo>
                    <a:pt x="385617" y="3605079"/>
                  </a:lnTo>
                  <a:lnTo>
                    <a:pt x="354834" y="3641057"/>
                  </a:lnTo>
                  <a:lnTo>
                    <a:pt x="327667" y="3675742"/>
                  </a:lnTo>
                  <a:lnTo>
                    <a:pt x="301618" y="3711943"/>
                  </a:lnTo>
                  <a:lnTo>
                    <a:pt x="276682" y="3749595"/>
                  </a:lnTo>
                  <a:lnTo>
                    <a:pt x="252855" y="3788634"/>
                  </a:lnTo>
                  <a:lnTo>
                    <a:pt x="230132" y="3828995"/>
                  </a:lnTo>
                  <a:lnTo>
                    <a:pt x="208509" y="3870613"/>
                  </a:lnTo>
                  <a:lnTo>
                    <a:pt x="187983" y="3913423"/>
                  </a:lnTo>
                  <a:lnTo>
                    <a:pt x="168547" y="3957362"/>
                  </a:lnTo>
                  <a:lnTo>
                    <a:pt x="150199" y="4002364"/>
                  </a:lnTo>
                  <a:lnTo>
                    <a:pt x="132934" y="4048365"/>
                  </a:lnTo>
                  <a:lnTo>
                    <a:pt x="116747" y="4095300"/>
                  </a:lnTo>
                  <a:lnTo>
                    <a:pt x="101635" y="4143105"/>
                  </a:lnTo>
                  <a:lnTo>
                    <a:pt x="87592" y="4191714"/>
                  </a:lnTo>
                  <a:lnTo>
                    <a:pt x="74614" y="4241064"/>
                  </a:lnTo>
                  <a:lnTo>
                    <a:pt x="62698" y="4291089"/>
                  </a:lnTo>
                  <a:lnTo>
                    <a:pt x="51839" y="4341725"/>
                  </a:lnTo>
                  <a:lnTo>
                    <a:pt x="42032" y="4392908"/>
                  </a:lnTo>
                  <a:lnTo>
                    <a:pt x="33273" y="4444572"/>
                  </a:lnTo>
                  <a:lnTo>
                    <a:pt x="25558" y="4496653"/>
                  </a:lnTo>
                  <a:lnTo>
                    <a:pt x="18883" y="4549087"/>
                  </a:lnTo>
                  <a:lnTo>
                    <a:pt x="13243" y="4601809"/>
                  </a:lnTo>
                  <a:lnTo>
                    <a:pt x="8633" y="4654754"/>
                  </a:lnTo>
                  <a:lnTo>
                    <a:pt x="5050" y="4707857"/>
                  </a:lnTo>
                  <a:lnTo>
                    <a:pt x="2537" y="4758847"/>
                  </a:lnTo>
                  <a:lnTo>
                    <a:pt x="872" y="4809918"/>
                  </a:lnTo>
                  <a:lnTo>
                    <a:pt x="34" y="4861060"/>
                  </a:lnTo>
                  <a:lnTo>
                    <a:pt x="0" y="4912258"/>
                  </a:lnTo>
                  <a:lnTo>
                    <a:pt x="747" y="4963502"/>
                  </a:lnTo>
                  <a:lnTo>
                    <a:pt x="2254" y="5014778"/>
                  </a:lnTo>
                  <a:lnTo>
                    <a:pt x="4500" y="5066074"/>
                  </a:lnTo>
                  <a:lnTo>
                    <a:pt x="7460" y="5117378"/>
                  </a:lnTo>
                  <a:lnTo>
                    <a:pt x="11114" y="5168678"/>
                  </a:lnTo>
                  <a:lnTo>
                    <a:pt x="15439" y="5219960"/>
                  </a:lnTo>
                  <a:lnTo>
                    <a:pt x="20413" y="5271213"/>
                  </a:lnTo>
                  <a:lnTo>
                    <a:pt x="26013" y="5322424"/>
                  </a:lnTo>
                  <a:lnTo>
                    <a:pt x="32219" y="5373581"/>
                  </a:lnTo>
                  <a:lnTo>
                    <a:pt x="39006" y="5424672"/>
                  </a:lnTo>
                  <a:lnTo>
                    <a:pt x="46354" y="5475683"/>
                  </a:lnTo>
                  <a:lnTo>
                    <a:pt x="54241" y="5526603"/>
                  </a:lnTo>
                  <a:lnTo>
                    <a:pt x="56475" y="5540116"/>
                  </a:lnTo>
                  <a:lnTo>
                    <a:pt x="4665799" y="5540116"/>
                  </a:lnTo>
                  <a:lnTo>
                    <a:pt x="4665799" y="344060"/>
                  </a:lnTo>
                  <a:lnTo>
                    <a:pt x="4643564" y="326051"/>
                  </a:lnTo>
                  <a:lnTo>
                    <a:pt x="4602870" y="294998"/>
                  </a:lnTo>
                  <a:lnTo>
                    <a:pt x="4561675" y="265434"/>
                  </a:lnTo>
                  <a:lnTo>
                    <a:pt x="4520009" y="237369"/>
                  </a:lnTo>
                  <a:lnTo>
                    <a:pt x="4477903" y="210814"/>
                  </a:lnTo>
                  <a:lnTo>
                    <a:pt x="4435388" y="185779"/>
                  </a:lnTo>
                  <a:lnTo>
                    <a:pt x="4392493" y="162275"/>
                  </a:lnTo>
                  <a:lnTo>
                    <a:pt x="4349248" y="140313"/>
                  </a:lnTo>
                  <a:lnTo>
                    <a:pt x="4305684" y="119904"/>
                  </a:lnTo>
                  <a:lnTo>
                    <a:pt x="4261832" y="101059"/>
                  </a:lnTo>
                  <a:lnTo>
                    <a:pt x="4217720" y="83787"/>
                  </a:lnTo>
                  <a:lnTo>
                    <a:pt x="4173381" y="68100"/>
                  </a:lnTo>
                  <a:lnTo>
                    <a:pt x="4128843" y="54008"/>
                  </a:lnTo>
                  <a:lnTo>
                    <a:pt x="4084138" y="41523"/>
                  </a:lnTo>
                  <a:lnTo>
                    <a:pt x="4039295" y="30655"/>
                  </a:lnTo>
                  <a:lnTo>
                    <a:pt x="3994345" y="21414"/>
                  </a:lnTo>
                  <a:lnTo>
                    <a:pt x="3949318" y="13812"/>
                  </a:lnTo>
                  <a:lnTo>
                    <a:pt x="3904244" y="7858"/>
                  </a:lnTo>
                  <a:lnTo>
                    <a:pt x="3859154" y="3565"/>
                  </a:lnTo>
                  <a:lnTo>
                    <a:pt x="3814078" y="941"/>
                  </a:lnTo>
                  <a:lnTo>
                    <a:pt x="3769046" y="0"/>
                  </a:lnTo>
                  <a:close/>
                </a:path>
              </a:pathLst>
            </a:custGeom>
            <a:solidFill>
              <a:srgbClr val="EEEDF3"/>
            </a:solidFill>
          </p:spPr>
          <p:txBody>
            <a:bodyPr wrap="square" lIns="0" tIns="0" rIns="0" bIns="0" rtlCol="0"/>
            <a:lstStyle/>
            <a:p>
              <a:endParaRPr/>
            </a:p>
          </p:txBody>
        </p:sp>
        <p:sp>
          <p:nvSpPr>
            <p:cNvPr id="6" name="object 6"/>
            <p:cNvSpPr/>
            <p:nvPr/>
          </p:nvSpPr>
          <p:spPr>
            <a:xfrm>
              <a:off x="5632627" y="4563883"/>
              <a:ext cx="3537585" cy="2580640"/>
            </a:xfrm>
            <a:custGeom>
              <a:avLst/>
              <a:gdLst/>
              <a:ahLst/>
              <a:cxnLst/>
              <a:rect l="l" t="t" r="r" b="b"/>
              <a:pathLst>
                <a:path w="3537584" h="2580640">
                  <a:moveTo>
                    <a:pt x="3192526" y="0"/>
                  </a:moveTo>
                  <a:lnTo>
                    <a:pt x="344779" y="0"/>
                  </a:lnTo>
                  <a:lnTo>
                    <a:pt x="298158" y="3162"/>
                  </a:lnTo>
                  <a:lnTo>
                    <a:pt x="253394" y="12370"/>
                  </a:lnTo>
                  <a:lnTo>
                    <a:pt x="210904" y="27205"/>
                  </a:lnTo>
                  <a:lnTo>
                    <a:pt x="171109" y="47248"/>
                  </a:lnTo>
                  <a:lnTo>
                    <a:pt x="134426" y="72080"/>
                  </a:lnTo>
                  <a:lnTo>
                    <a:pt x="101276" y="101280"/>
                  </a:lnTo>
                  <a:lnTo>
                    <a:pt x="72076" y="134432"/>
                  </a:lnTo>
                  <a:lnTo>
                    <a:pt x="47245" y="171115"/>
                  </a:lnTo>
                  <a:lnTo>
                    <a:pt x="27204" y="210910"/>
                  </a:lnTo>
                  <a:lnTo>
                    <a:pt x="12370" y="253398"/>
                  </a:lnTo>
                  <a:lnTo>
                    <a:pt x="3162" y="298161"/>
                  </a:lnTo>
                  <a:lnTo>
                    <a:pt x="0" y="344779"/>
                  </a:lnTo>
                  <a:lnTo>
                    <a:pt x="0" y="2235644"/>
                  </a:lnTo>
                  <a:lnTo>
                    <a:pt x="3162" y="2282262"/>
                  </a:lnTo>
                  <a:lnTo>
                    <a:pt x="12370" y="2327025"/>
                  </a:lnTo>
                  <a:lnTo>
                    <a:pt x="27204" y="2369513"/>
                  </a:lnTo>
                  <a:lnTo>
                    <a:pt x="47245" y="2409309"/>
                  </a:lnTo>
                  <a:lnTo>
                    <a:pt x="72076" y="2445991"/>
                  </a:lnTo>
                  <a:lnTo>
                    <a:pt x="101276" y="2479143"/>
                  </a:lnTo>
                  <a:lnTo>
                    <a:pt x="134426" y="2508344"/>
                  </a:lnTo>
                  <a:lnTo>
                    <a:pt x="171109" y="2533175"/>
                  </a:lnTo>
                  <a:lnTo>
                    <a:pt x="210904" y="2553218"/>
                  </a:lnTo>
                  <a:lnTo>
                    <a:pt x="253394" y="2568053"/>
                  </a:lnTo>
                  <a:lnTo>
                    <a:pt x="298158" y="2577261"/>
                  </a:lnTo>
                  <a:lnTo>
                    <a:pt x="344779" y="2580424"/>
                  </a:lnTo>
                  <a:lnTo>
                    <a:pt x="3192526" y="2580424"/>
                  </a:lnTo>
                  <a:lnTo>
                    <a:pt x="3239144" y="2577261"/>
                  </a:lnTo>
                  <a:lnTo>
                    <a:pt x="3283906" y="2568053"/>
                  </a:lnTo>
                  <a:lnTo>
                    <a:pt x="3326395" y="2553218"/>
                  </a:lnTo>
                  <a:lnTo>
                    <a:pt x="3366190" y="2533175"/>
                  </a:lnTo>
                  <a:lnTo>
                    <a:pt x="3402873" y="2508344"/>
                  </a:lnTo>
                  <a:lnTo>
                    <a:pt x="3436024" y="2479143"/>
                  </a:lnTo>
                  <a:lnTo>
                    <a:pt x="3465225" y="2445991"/>
                  </a:lnTo>
                  <a:lnTo>
                    <a:pt x="3490056" y="2409309"/>
                  </a:lnTo>
                  <a:lnTo>
                    <a:pt x="3510099" y="2369513"/>
                  </a:lnTo>
                  <a:lnTo>
                    <a:pt x="3524934" y="2327025"/>
                  </a:lnTo>
                  <a:lnTo>
                    <a:pt x="3534143" y="2282262"/>
                  </a:lnTo>
                  <a:lnTo>
                    <a:pt x="3537305" y="2235644"/>
                  </a:lnTo>
                  <a:lnTo>
                    <a:pt x="3537305" y="344779"/>
                  </a:lnTo>
                  <a:lnTo>
                    <a:pt x="3534143" y="298161"/>
                  </a:lnTo>
                  <a:lnTo>
                    <a:pt x="3524934" y="253398"/>
                  </a:lnTo>
                  <a:lnTo>
                    <a:pt x="3510099" y="210910"/>
                  </a:lnTo>
                  <a:lnTo>
                    <a:pt x="3490056" y="171115"/>
                  </a:lnTo>
                  <a:lnTo>
                    <a:pt x="3465225" y="134432"/>
                  </a:lnTo>
                  <a:lnTo>
                    <a:pt x="3436024" y="101280"/>
                  </a:lnTo>
                  <a:lnTo>
                    <a:pt x="3402873" y="72080"/>
                  </a:lnTo>
                  <a:lnTo>
                    <a:pt x="3366190" y="47248"/>
                  </a:lnTo>
                  <a:lnTo>
                    <a:pt x="3326395" y="27205"/>
                  </a:lnTo>
                  <a:lnTo>
                    <a:pt x="3283906" y="12370"/>
                  </a:lnTo>
                  <a:lnTo>
                    <a:pt x="3239144" y="3162"/>
                  </a:lnTo>
                  <a:lnTo>
                    <a:pt x="3192526" y="0"/>
                  </a:lnTo>
                  <a:close/>
                </a:path>
              </a:pathLst>
            </a:custGeom>
            <a:solidFill>
              <a:srgbClr val="D21924"/>
            </a:solidFill>
          </p:spPr>
          <p:txBody>
            <a:bodyPr wrap="square" lIns="0" tIns="0" rIns="0" bIns="0" rtlCol="0"/>
            <a:lstStyle/>
            <a:p>
              <a:endParaRPr/>
            </a:p>
          </p:txBody>
        </p:sp>
      </p:grpSp>
      <p:sp>
        <p:nvSpPr>
          <p:cNvPr id="7" name="object 7"/>
          <p:cNvSpPr txBox="1">
            <a:spLocks noGrp="1"/>
          </p:cNvSpPr>
          <p:nvPr>
            <p:ph type="title"/>
          </p:nvPr>
        </p:nvSpPr>
        <p:spPr>
          <a:xfrm>
            <a:off x="941705" y="2563332"/>
            <a:ext cx="3907790" cy="751488"/>
          </a:xfrm>
          <a:prstGeom prst="rect">
            <a:avLst/>
          </a:prstGeom>
        </p:spPr>
        <p:txBody>
          <a:bodyPr vert="horz" wrap="square" lIns="0" tIns="12700" rIns="0" bIns="0" rtlCol="0">
            <a:spAutoFit/>
          </a:bodyPr>
          <a:lstStyle/>
          <a:p>
            <a:pPr marL="12700">
              <a:lnSpc>
                <a:spcPct val="100000"/>
              </a:lnSpc>
              <a:spcBef>
                <a:spcPts val="100"/>
              </a:spcBef>
            </a:pPr>
            <a:r>
              <a:rPr lang="pl-PL" sz="2400" b="0" spc="235" dirty="0">
                <a:solidFill>
                  <a:srgbClr val="1D1D1B"/>
                </a:solidFill>
                <a:latin typeface="Trebuchet MS"/>
                <a:cs typeface="Trebuchet MS"/>
              </a:rPr>
              <a:t>Zasobach Edukacyjnych </a:t>
            </a:r>
            <a:r>
              <a:rPr sz="2400" b="0" spc="235" dirty="0">
                <a:solidFill>
                  <a:srgbClr val="1D1D1B"/>
                </a:solidFill>
                <a:latin typeface="Trebuchet MS"/>
                <a:cs typeface="Trebuchet MS"/>
              </a:rPr>
              <a:t>EMINENT</a:t>
            </a:r>
            <a:endParaRPr sz="2400" dirty="0">
              <a:latin typeface="Trebuchet MS"/>
              <a:cs typeface="Trebuchet MS"/>
            </a:endParaRPr>
          </a:p>
        </p:txBody>
      </p:sp>
      <p:sp>
        <p:nvSpPr>
          <p:cNvPr id="8" name="object 8"/>
          <p:cNvSpPr txBox="1"/>
          <p:nvPr/>
        </p:nvSpPr>
        <p:spPr>
          <a:xfrm>
            <a:off x="941705" y="3489508"/>
            <a:ext cx="3907790" cy="4298613"/>
          </a:xfrm>
          <a:prstGeom prst="rect">
            <a:avLst/>
          </a:prstGeom>
        </p:spPr>
        <p:txBody>
          <a:bodyPr vert="horz" wrap="square" lIns="0" tIns="12700" rIns="0" bIns="0" rtlCol="0">
            <a:spAutoFit/>
          </a:bodyPr>
          <a:lstStyle/>
          <a:p>
            <a:pPr marL="12700" marR="834390">
              <a:lnSpc>
                <a:spcPct val="100000"/>
              </a:lnSpc>
              <a:spcBef>
                <a:spcPts val="100"/>
              </a:spcBef>
            </a:pPr>
            <a:r>
              <a:rPr lang="pl-PL" sz="2100" spc="-20" dirty="0">
                <a:solidFill>
                  <a:srgbClr val="1D1D1B"/>
                </a:solidFill>
                <a:latin typeface="Trebuchet MS"/>
                <a:cs typeface="Trebuchet MS"/>
              </a:rPr>
              <a:t>Projekt wspierający przedsiębiorczość kobiet migrantek</a:t>
            </a:r>
            <a:endParaRPr sz="2100" dirty="0">
              <a:latin typeface="Trebuchet MS"/>
              <a:cs typeface="Trebuchet MS"/>
            </a:endParaRPr>
          </a:p>
          <a:p>
            <a:pPr marL="12700" marR="5080">
              <a:lnSpc>
                <a:spcPct val="100000"/>
              </a:lnSpc>
              <a:spcBef>
                <a:spcPts val="2100"/>
              </a:spcBef>
            </a:pPr>
            <a:r>
              <a:rPr lang="pl-PL" sz="1800" spc="-70" dirty="0">
                <a:solidFill>
                  <a:srgbClr val="1D1D1B"/>
                </a:solidFill>
                <a:latin typeface="Trebuchet MS"/>
                <a:cs typeface="Trebuchet MS"/>
              </a:rPr>
              <a:t>Ten projekt ma na celu zwiększenie liczby migrantek przedsiębiorców poprzez lepszy dostępu do szkolenia oraz wzrost jakości szkoleń, które otrzymują od instytucji VET na temat przedsiębiorczości.</a:t>
            </a:r>
          </a:p>
          <a:p>
            <a:pPr marL="12700" marR="5080">
              <a:lnSpc>
                <a:spcPct val="100000"/>
              </a:lnSpc>
              <a:spcBef>
                <a:spcPts val="2100"/>
              </a:spcBef>
            </a:pPr>
            <a:endParaRPr sz="1850" dirty="0">
              <a:latin typeface="Trebuchet MS"/>
              <a:cs typeface="Trebuchet MS"/>
            </a:endParaRPr>
          </a:p>
          <a:p>
            <a:pPr marL="12700">
              <a:lnSpc>
                <a:spcPct val="100000"/>
              </a:lnSpc>
            </a:pPr>
            <a:r>
              <a:rPr sz="1800" b="1" spc="-5" dirty="0">
                <a:solidFill>
                  <a:srgbClr val="1D1D1B"/>
                </a:solidFill>
                <a:latin typeface="Trebuchet MS"/>
                <a:cs typeface="Trebuchet MS"/>
                <a:hlinkClick r:id="rId2"/>
              </a:rPr>
              <a:t>https://www.eminentpr</a:t>
            </a:r>
            <a:r>
              <a:rPr sz="1800" b="1" spc="-5" dirty="0">
                <a:solidFill>
                  <a:srgbClr val="1D1D1B"/>
                </a:solidFill>
                <a:latin typeface="Trebuchet MS"/>
                <a:cs typeface="Trebuchet MS"/>
              </a:rPr>
              <a:t>oject.eu</a:t>
            </a:r>
            <a:r>
              <a:rPr sz="1800" b="1" spc="-5" dirty="0">
                <a:solidFill>
                  <a:srgbClr val="1D1D1B"/>
                </a:solidFill>
                <a:latin typeface="Trebuchet MS"/>
                <a:cs typeface="Trebuchet MS"/>
                <a:hlinkClick r:id="rId2"/>
              </a:rPr>
              <a:t>-</a:t>
            </a:r>
            <a:endParaRPr sz="1800" dirty="0">
              <a:latin typeface="Trebuchet MS"/>
              <a:cs typeface="Trebuchet MS"/>
            </a:endParaRPr>
          </a:p>
          <a:p>
            <a:pPr marL="12700" marR="763270">
              <a:lnSpc>
                <a:spcPct val="100000"/>
              </a:lnSpc>
            </a:pPr>
            <a:r>
              <a:rPr sz="1800" b="1" spc="-20" dirty="0">
                <a:solidFill>
                  <a:srgbClr val="1D1D1B"/>
                </a:solidFill>
                <a:latin typeface="Trebuchet MS"/>
                <a:cs typeface="Trebuchet MS"/>
              </a:rPr>
              <a:t>/course-curriculum-and-class</a:t>
            </a:r>
            <a:r>
              <a:rPr sz="1800" b="1" spc="-55" dirty="0">
                <a:solidFill>
                  <a:srgbClr val="1D1D1B"/>
                </a:solidFill>
                <a:latin typeface="Trebuchet MS"/>
                <a:cs typeface="Trebuchet MS"/>
              </a:rPr>
              <a:t>-  </a:t>
            </a:r>
            <a:r>
              <a:rPr sz="1800" b="1" spc="5" dirty="0">
                <a:solidFill>
                  <a:srgbClr val="1D1D1B"/>
                </a:solidFill>
                <a:latin typeface="Trebuchet MS"/>
                <a:cs typeface="Trebuchet MS"/>
              </a:rPr>
              <a:t>room-materials/</a:t>
            </a:r>
            <a:endParaRPr sz="1800" dirty="0">
              <a:latin typeface="Trebuchet MS"/>
              <a:cs typeface="Trebuchet MS"/>
            </a:endParaRPr>
          </a:p>
        </p:txBody>
      </p:sp>
      <p:grpSp>
        <p:nvGrpSpPr>
          <p:cNvPr id="9" name="object 9"/>
          <p:cNvGrpSpPr/>
          <p:nvPr/>
        </p:nvGrpSpPr>
        <p:grpSpPr>
          <a:xfrm>
            <a:off x="838200" y="0"/>
            <a:ext cx="9220199" cy="4154030"/>
            <a:chOff x="838200" y="0"/>
            <a:chExt cx="9220199" cy="4154030"/>
          </a:xfrm>
        </p:grpSpPr>
        <p:pic>
          <p:nvPicPr>
            <p:cNvPr id="10" name="object 10"/>
            <p:cNvPicPr/>
            <p:nvPr/>
          </p:nvPicPr>
          <p:blipFill>
            <a:blip r:embed="rId3" cstate="print"/>
            <a:stretch>
              <a:fillRect/>
            </a:stretch>
          </p:blipFill>
          <p:spPr>
            <a:xfrm>
              <a:off x="3774135" y="0"/>
              <a:ext cx="6284264" cy="4154030"/>
            </a:xfrm>
            <a:prstGeom prst="rect">
              <a:avLst/>
            </a:prstGeom>
          </p:spPr>
        </p:pic>
        <p:sp>
          <p:nvSpPr>
            <p:cNvPr id="11" name="object 11"/>
            <p:cNvSpPr/>
            <p:nvPr/>
          </p:nvSpPr>
          <p:spPr>
            <a:xfrm>
              <a:off x="838200" y="1102347"/>
              <a:ext cx="2819400"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lstStyle/>
            <a:p>
              <a:endParaRPr/>
            </a:p>
          </p:txBody>
        </p:sp>
      </p:grpSp>
      <p:sp>
        <p:nvSpPr>
          <p:cNvPr id="12" name="object 12"/>
          <p:cNvSpPr txBox="1"/>
          <p:nvPr/>
        </p:nvSpPr>
        <p:spPr>
          <a:xfrm>
            <a:off x="5943600" y="4840751"/>
            <a:ext cx="2854325" cy="1945639"/>
          </a:xfrm>
          <a:prstGeom prst="rect">
            <a:avLst/>
          </a:prstGeom>
        </p:spPr>
        <p:txBody>
          <a:bodyPr vert="horz" wrap="square" lIns="0" tIns="12700" rIns="0" bIns="0" rtlCol="0">
            <a:spAutoFit/>
          </a:bodyPr>
          <a:lstStyle/>
          <a:p>
            <a:pPr marL="12700" marR="5080">
              <a:lnSpc>
                <a:spcPct val="100000"/>
              </a:lnSpc>
              <a:spcBef>
                <a:spcPts val="100"/>
              </a:spcBef>
            </a:pPr>
            <a:r>
              <a:rPr lang="pl-PL" sz="1800" spc="-70" dirty="0">
                <a:solidFill>
                  <a:srgbClr val="FFFFFF"/>
                </a:solidFill>
                <a:latin typeface="Trebuchet MS"/>
                <a:cs typeface="Trebuchet MS"/>
              </a:rPr>
              <a:t>Kurs ten ma na celu poprawę dostępu i jakości szkoleń dla nauczycieli przedsiębiorczości w kontekście integracji </a:t>
            </a:r>
            <a:br>
              <a:rPr lang="pl-PL" sz="1800" spc="-70" dirty="0">
                <a:solidFill>
                  <a:srgbClr val="FFFFFF"/>
                </a:solidFill>
                <a:latin typeface="Trebuchet MS"/>
                <a:cs typeface="Trebuchet MS"/>
              </a:rPr>
            </a:br>
            <a:r>
              <a:rPr lang="pl-PL" sz="1800" spc="-70" dirty="0">
                <a:solidFill>
                  <a:srgbClr val="FFFFFF"/>
                </a:solidFill>
                <a:latin typeface="Trebuchet MS"/>
                <a:cs typeface="Trebuchet MS"/>
              </a:rPr>
              <a:t>i różnorodności, tak aby uwolnić potencjał kobiet migrantek i uchodźców.</a:t>
            </a:r>
            <a:endParaRPr sz="1800" dirty="0">
              <a:latin typeface="Trebuchet MS"/>
              <a:cs typeface="Trebuchet MS"/>
            </a:endParaRPr>
          </a:p>
        </p:txBody>
      </p:sp>
      <p:sp>
        <p:nvSpPr>
          <p:cNvPr id="13" name="object 13"/>
          <p:cNvSpPr txBox="1"/>
          <p:nvPr/>
        </p:nvSpPr>
        <p:spPr>
          <a:xfrm>
            <a:off x="1066800" y="1144580"/>
            <a:ext cx="2887005" cy="289823"/>
          </a:xfrm>
          <a:prstGeom prst="rect">
            <a:avLst/>
          </a:prstGeom>
        </p:spPr>
        <p:txBody>
          <a:bodyPr vert="horz" wrap="square" lIns="0" tIns="12700" rIns="0" bIns="0" rtlCol="0">
            <a:spAutoFit/>
          </a:bodyPr>
          <a:lstStyle/>
          <a:p>
            <a:pPr marL="12700">
              <a:lnSpc>
                <a:spcPct val="100000"/>
              </a:lnSpc>
              <a:spcBef>
                <a:spcPts val="100"/>
              </a:spcBef>
            </a:pPr>
            <a:r>
              <a:rPr lang="pl-PL" sz="1800" b="1" spc="40" dirty="0">
                <a:solidFill>
                  <a:srgbClr val="FFFFFF"/>
                </a:solidFill>
                <a:latin typeface="Trebuchet MS"/>
                <a:cs typeface="Trebuchet MS"/>
              </a:rPr>
              <a:t>Zasoby Multimedialne</a:t>
            </a:r>
            <a:endParaRPr sz="1800" dirty="0">
              <a:latin typeface="Trebuchet MS"/>
              <a:cs typeface="Trebuchet MS"/>
            </a:endParaRPr>
          </a:p>
        </p:txBody>
      </p:sp>
      <p:sp>
        <p:nvSpPr>
          <p:cNvPr id="14" name="object 14"/>
          <p:cNvSpPr txBox="1"/>
          <p:nvPr/>
        </p:nvSpPr>
        <p:spPr>
          <a:xfrm>
            <a:off x="941705" y="2088924"/>
            <a:ext cx="1910080" cy="299720"/>
          </a:xfrm>
          <a:prstGeom prst="rect">
            <a:avLst/>
          </a:prstGeom>
        </p:spPr>
        <p:txBody>
          <a:bodyPr vert="horz" wrap="square" lIns="0" tIns="12700" rIns="0" bIns="0" rtlCol="0">
            <a:spAutoFit/>
          </a:bodyPr>
          <a:lstStyle/>
          <a:p>
            <a:pPr marL="12700">
              <a:lnSpc>
                <a:spcPct val="100000"/>
              </a:lnSpc>
              <a:spcBef>
                <a:spcPts val="100"/>
              </a:spcBef>
            </a:pPr>
            <a:r>
              <a:rPr lang="pl-PL" sz="1800" spc="-60" dirty="0">
                <a:solidFill>
                  <a:srgbClr val="1D1D1B"/>
                </a:solidFill>
                <a:latin typeface="Trebuchet MS"/>
                <a:cs typeface="Trebuchet MS"/>
              </a:rPr>
              <a:t>Słów kilka o</a:t>
            </a:r>
            <a:r>
              <a:rPr sz="1800" spc="-70" dirty="0">
                <a:solidFill>
                  <a:srgbClr val="1D1D1B"/>
                </a:solidFill>
                <a:latin typeface="Trebuchet MS"/>
                <a:cs typeface="Trebuchet MS"/>
              </a:rPr>
              <a:t>...</a:t>
            </a:r>
            <a:endParaRPr sz="1800" dirty="0">
              <a:latin typeface="Trebuchet MS"/>
              <a:cs typeface="Trebuchet M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0058400" cy="7772400"/>
          </a:xfrm>
          <a:custGeom>
            <a:avLst/>
            <a:gdLst/>
            <a:ahLst/>
            <a:cxnLst/>
            <a:rect l="l" t="t" r="r" b="b"/>
            <a:pathLst>
              <a:path w="10058400" h="7772400">
                <a:moveTo>
                  <a:pt x="10058400" y="0"/>
                </a:moveTo>
                <a:lnTo>
                  <a:pt x="0" y="0"/>
                </a:lnTo>
                <a:lnTo>
                  <a:pt x="0" y="7772400"/>
                </a:lnTo>
                <a:lnTo>
                  <a:pt x="10058400" y="7772400"/>
                </a:lnTo>
                <a:lnTo>
                  <a:pt x="10058400" y="0"/>
                </a:lnTo>
                <a:close/>
              </a:path>
            </a:pathLst>
          </a:custGeom>
          <a:solidFill>
            <a:srgbClr val="EB5C4B"/>
          </a:solidFill>
        </p:spPr>
        <p:txBody>
          <a:bodyPr wrap="square" lIns="0" tIns="0" rIns="0" bIns="0" rtlCol="0"/>
          <a:lstStyle/>
          <a:p>
            <a:endParaRPr/>
          </a:p>
        </p:txBody>
      </p:sp>
      <p:pic>
        <p:nvPicPr>
          <p:cNvPr id="3" name="object 3"/>
          <p:cNvPicPr/>
          <p:nvPr/>
        </p:nvPicPr>
        <p:blipFill>
          <a:blip r:embed="rId2" cstate="print"/>
          <a:stretch>
            <a:fillRect/>
          </a:stretch>
        </p:blipFill>
        <p:spPr>
          <a:xfrm>
            <a:off x="0" y="2885439"/>
            <a:ext cx="5395527" cy="4886960"/>
          </a:xfrm>
          <a:prstGeom prst="rect">
            <a:avLst/>
          </a:prstGeom>
        </p:spPr>
      </p:pic>
      <p:sp>
        <p:nvSpPr>
          <p:cNvPr id="4" name="object 4"/>
          <p:cNvSpPr/>
          <p:nvPr/>
        </p:nvSpPr>
        <p:spPr>
          <a:xfrm>
            <a:off x="6677516" y="2601902"/>
            <a:ext cx="2761615" cy="438150"/>
          </a:xfrm>
          <a:custGeom>
            <a:avLst/>
            <a:gdLst/>
            <a:ahLst/>
            <a:cxnLst/>
            <a:rect l="l" t="t" r="r" b="b"/>
            <a:pathLst>
              <a:path w="2761615" h="438150">
                <a:moveTo>
                  <a:pt x="2544711" y="0"/>
                </a:moveTo>
                <a:lnTo>
                  <a:pt x="216814" y="0"/>
                </a:lnTo>
                <a:lnTo>
                  <a:pt x="167255" y="5751"/>
                </a:lnTo>
                <a:lnTo>
                  <a:pt x="121679" y="22122"/>
                </a:lnTo>
                <a:lnTo>
                  <a:pt x="81413" y="47785"/>
                </a:lnTo>
                <a:lnTo>
                  <a:pt x="47786" y="81411"/>
                </a:lnTo>
                <a:lnTo>
                  <a:pt x="22123" y="121674"/>
                </a:lnTo>
                <a:lnTo>
                  <a:pt x="5751" y="167247"/>
                </a:lnTo>
                <a:lnTo>
                  <a:pt x="0" y="216801"/>
                </a:lnTo>
                <a:lnTo>
                  <a:pt x="0" y="221310"/>
                </a:lnTo>
                <a:lnTo>
                  <a:pt x="5751" y="270869"/>
                </a:lnTo>
                <a:lnTo>
                  <a:pt x="22123" y="316445"/>
                </a:lnTo>
                <a:lnTo>
                  <a:pt x="47786" y="356710"/>
                </a:lnTo>
                <a:lnTo>
                  <a:pt x="81413" y="390338"/>
                </a:lnTo>
                <a:lnTo>
                  <a:pt x="121679" y="416001"/>
                </a:lnTo>
                <a:lnTo>
                  <a:pt x="167255" y="432372"/>
                </a:lnTo>
                <a:lnTo>
                  <a:pt x="216814" y="438124"/>
                </a:lnTo>
                <a:lnTo>
                  <a:pt x="2544711" y="438124"/>
                </a:lnTo>
                <a:lnTo>
                  <a:pt x="2594266" y="432372"/>
                </a:lnTo>
                <a:lnTo>
                  <a:pt x="2639841" y="416001"/>
                </a:lnTo>
                <a:lnTo>
                  <a:pt x="2680106" y="390338"/>
                </a:lnTo>
                <a:lnTo>
                  <a:pt x="2713736" y="356710"/>
                </a:lnTo>
                <a:lnTo>
                  <a:pt x="2739400" y="316445"/>
                </a:lnTo>
                <a:lnTo>
                  <a:pt x="2755773" y="270869"/>
                </a:lnTo>
                <a:lnTo>
                  <a:pt x="2761526" y="221310"/>
                </a:lnTo>
                <a:lnTo>
                  <a:pt x="2761526" y="216801"/>
                </a:lnTo>
                <a:lnTo>
                  <a:pt x="2755773" y="167247"/>
                </a:lnTo>
                <a:lnTo>
                  <a:pt x="2739400" y="121674"/>
                </a:lnTo>
                <a:lnTo>
                  <a:pt x="2713736" y="81411"/>
                </a:lnTo>
                <a:lnTo>
                  <a:pt x="2680106" y="47785"/>
                </a:lnTo>
                <a:lnTo>
                  <a:pt x="2639841" y="22122"/>
                </a:lnTo>
                <a:lnTo>
                  <a:pt x="2594266" y="5751"/>
                </a:lnTo>
                <a:lnTo>
                  <a:pt x="2544711" y="0"/>
                </a:lnTo>
                <a:close/>
              </a:path>
            </a:pathLst>
          </a:custGeom>
          <a:solidFill>
            <a:srgbClr val="D21924"/>
          </a:solidFill>
        </p:spPr>
        <p:txBody>
          <a:bodyPr wrap="square" lIns="0" tIns="0" rIns="0" bIns="0" rtlCol="0"/>
          <a:lstStyle/>
          <a:p>
            <a:endParaRPr/>
          </a:p>
        </p:txBody>
      </p:sp>
      <p:sp>
        <p:nvSpPr>
          <p:cNvPr id="5" name="object 5"/>
          <p:cNvSpPr txBox="1"/>
          <p:nvPr/>
        </p:nvSpPr>
        <p:spPr>
          <a:xfrm>
            <a:off x="1350452" y="968897"/>
            <a:ext cx="8103234" cy="6619761"/>
          </a:xfrm>
          <a:prstGeom prst="rect">
            <a:avLst/>
          </a:prstGeom>
        </p:spPr>
        <p:txBody>
          <a:bodyPr vert="horz" wrap="square" lIns="0" tIns="12700" rIns="0" bIns="0" rtlCol="0">
            <a:spAutoFit/>
          </a:bodyPr>
          <a:lstStyle/>
          <a:p>
            <a:pPr marL="12700" marR="3014345">
              <a:lnSpc>
                <a:spcPct val="100000"/>
              </a:lnSpc>
              <a:spcBef>
                <a:spcPts val="100"/>
              </a:spcBef>
            </a:pPr>
            <a:r>
              <a:rPr lang="pl-PL" sz="1800" spc="-165" dirty="0">
                <a:solidFill>
                  <a:srgbClr val="FFFFFF"/>
                </a:solidFill>
                <a:latin typeface="Trebuchet MS"/>
                <a:cs typeface="Trebuchet MS"/>
              </a:rPr>
              <a:t>W wielu przypadkach, kiedy mówimy o pracy kreatywnej, widzimy jedynie geniusz pojedynczej osoby. Natomiast kreatywność </a:t>
            </a:r>
            <a:r>
              <a:rPr lang="pl-PL" spc="-165" dirty="0">
                <a:solidFill>
                  <a:srgbClr val="FFFFFF"/>
                </a:solidFill>
                <a:latin typeface="Trebuchet MS"/>
                <a:cs typeface="Trebuchet MS"/>
              </a:rPr>
              <a:t>rozwija się również dzięki różnorodności, napięciu, dzieleniu się i współpracy. Dwie (lub więcej) kreatywne osoby mogą wnieść wiele wartości, pod warunkiem, że będą dobrze współpracować.</a:t>
            </a:r>
            <a:endParaRPr sz="2750" dirty="0">
              <a:latin typeface="Trebuchet MS"/>
              <a:cs typeface="Trebuchet MS"/>
            </a:endParaRPr>
          </a:p>
          <a:p>
            <a:pPr marR="191770" algn="r">
              <a:lnSpc>
                <a:spcPct val="100000"/>
              </a:lnSpc>
            </a:pPr>
            <a:r>
              <a:rPr lang="pl-PL" sz="1800" b="1" spc="40" dirty="0">
                <a:solidFill>
                  <a:srgbClr val="FFFFFF"/>
                </a:solidFill>
                <a:latin typeface="Trebuchet MS"/>
                <a:cs typeface="Trebuchet MS"/>
              </a:rPr>
              <a:t>Zasoby Multimedialne</a:t>
            </a:r>
            <a:endParaRPr sz="1800" dirty="0">
              <a:latin typeface="Trebuchet MS"/>
              <a:cs typeface="Trebuchet MS"/>
            </a:endParaRPr>
          </a:p>
          <a:p>
            <a:pPr>
              <a:lnSpc>
                <a:spcPct val="100000"/>
              </a:lnSpc>
              <a:spcBef>
                <a:spcPts val="25"/>
              </a:spcBef>
            </a:pPr>
            <a:endParaRPr sz="2350" dirty="0">
              <a:latin typeface="Trebuchet MS"/>
              <a:cs typeface="Trebuchet MS"/>
            </a:endParaRPr>
          </a:p>
          <a:p>
            <a:pPr marR="5080" algn="r">
              <a:lnSpc>
                <a:spcPct val="100000"/>
              </a:lnSpc>
            </a:pPr>
            <a:r>
              <a:rPr lang="pl-PL" sz="2400" spc="135" dirty="0">
                <a:solidFill>
                  <a:srgbClr val="FFFFFF"/>
                </a:solidFill>
                <a:latin typeface="Trebuchet MS"/>
                <a:cs typeface="Trebuchet MS"/>
              </a:rPr>
              <a:t>Kreatywna współpraca:</a:t>
            </a:r>
          </a:p>
          <a:p>
            <a:pPr marR="5080" algn="r">
              <a:lnSpc>
                <a:spcPct val="100000"/>
              </a:lnSpc>
            </a:pPr>
            <a:r>
              <a:rPr lang="pl-PL" sz="2400" spc="135" dirty="0">
                <a:solidFill>
                  <a:srgbClr val="FFFFFF"/>
                </a:solidFill>
                <a:latin typeface="Trebuchet MS"/>
                <a:cs typeface="Trebuchet MS"/>
              </a:rPr>
              <a:t>Wszystko, co musisz wiedzieć</a:t>
            </a:r>
          </a:p>
          <a:p>
            <a:pPr marR="5080" algn="r">
              <a:lnSpc>
                <a:spcPct val="100000"/>
              </a:lnSpc>
            </a:pPr>
            <a:r>
              <a:rPr lang="pl-PL" sz="2400" spc="135" dirty="0">
                <a:solidFill>
                  <a:srgbClr val="FFFFFF"/>
                </a:solidFill>
                <a:latin typeface="Trebuchet MS"/>
                <a:cs typeface="Trebuchet MS"/>
              </a:rPr>
              <a:t>o udanej współpracy </a:t>
            </a:r>
            <a:br>
              <a:rPr lang="pl-PL" sz="2400" spc="135" dirty="0">
                <a:solidFill>
                  <a:srgbClr val="FFFFFF"/>
                </a:solidFill>
                <a:latin typeface="Trebuchet MS"/>
                <a:cs typeface="Trebuchet MS"/>
              </a:rPr>
            </a:br>
            <a:r>
              <a:rPr lang="pl-PL" sz="2400" spc="135" dirty="0">
                <a:solidFill>
                  <a:srgbClr val="FFFFFF"/>
                </a:solidFill>
                <a:latin typeface="Trebuchet MS"/>
                <a:cs typeface="Trebuchet MS"/>
              </a:rPr>
              <a:t>dla kreatywnych</a:t>
            </a:r>
          </a:p>
          <a:p>
            <a:pPr marR="5080" algn="r">
              <a:lnSpc>
                <a:spcPct val="100000"/>
              </a:lnSpc>
            </a:pPr>
            <a:r>
              <a:rPr lang="pl-PL" sz="2400" spc="135" dirty="0">
                <a:solidFill>
                  <a:srgbClr val="FFFFFF"/>
                </a:solidFill>
                <a:latin typeface="Trebuchet MS"/>
                <a:cs typeface="Trebuchet MS"/>
              </a:rPr>
              <a:t>zespołów</a:t>
            </a:r>
            <a:endParaRPr lang="en-US" sz="2400" dirty="0">
              <a:latin typeface="Trebuchet MS"/>
              <a:cs typeface="Trebuchet MS"/>
            </a:endParaRPr>
          </a:p>
          <a:p>
            <a:pPr marL="4185920" marR="5080" indent="219710" algn="r">
              <a:lnSpc>
                <a:spcPct val="100000"/>
              </a:lnSpc>
              <a:spcBef>
                <a:spcPts val="2039"/>
              </a:spcBef>
            </a:pPr>
            <a:r>
              <a:rPr lang="pl-PL" sz="1800" spc="-70" dirty="0">
                <a:solidFill>
                  <a:srgbClr val="FFFFFF"/>
                </a:solidFill>
                <a:latin typeface="Trebuchet MS"/>
                <a:cs typeface="Trebuchet MS"/>
              </a:rPr>
              <a:t>Ten pogłębiony artykuł badawczy przedstawia sposoby współpracy </a:t>
            </a:r>
            <a:br>
              <a:rPr lang="pl-PL" sz="1800" spc="-70" dirty="0">
                <a:solidFill>
                  <a:srgbClr val="FFFFFF"/>
                </a:solidFill>
                <a:latin typeface="Trebuchet MS"/>
                <a:cs typeface="Trebuchet MS"/>
              </a:rPr>
            </a:br>
            <a:r>
              <a:rPr lang="pl-PL" sz="1800" spc="-70" dirty="0">
                <a:solidFill>
                  <a:srgbClr val="FFFFFF"/>
                </a:solidFill>
                <a:latin typeface="Trebuchet MS"/>
                <a:cs typeface="Trebuchet MS"/>
              </a:rPr>
              <a:t>w kreatywnym biznesie.</a:t>
            </a:r>
          </a:p>
          <a:p>
            <a:pPr marL="4185920" marR="5080" indent="219710" algn="r">
              <a:lnSpc>
                <a:spcPct val="100000"/>
              </a:lnSpc>
              <a:spcBef>
                <a:spcPts val="2039"/>
              </a:spcBef>
            </a:pPr>
            <a:endParaRPr lang="en-US" sz="1850" dirty="0">
              <a:latin typeface="Trebuchet MS"/>
              <a:cs typeface="Trebuchet MS"/>
            </a:endParaRPr>
          </a:p>
          <a:p>
            <a:pPr marL="4747895" marR="5080" indent="1358900" algn="just">
              <a:lnSpc>
                <a:spcPct val="100000"/>
              </a:lnSpc>
              <a:spcBef>
                <a:spcPts val="5"/>
              </a:spcBef>
            </a:pPr>
            <a:r>
              <a:rPr sz="1800" b="1" spc="10" dirty="0">
                <a:solidFill>
                  <a:srgbClr val="FFFFFF"/>
                </a:solidFill>
                <a:latin typeface="Trebuchet MS"/>
                <a:cs typeface="Trebuchet MS"/>
              </a:rPr>
              <a:t>https://gathe</a:t>
            </a:r>
            <a:r>
              <a:rPr sz="1800" b="1" spc="-10" dirty="0">
                <a:solidFill>
                  <a:srgbClr val="FFFFFF"/>
                </a:solidFill>
                <a:latin typeface="Trebuchet MS"/>
                <a:cs typeface="Trebuchet MS"/>
              </a:rPr>
              <a:t>r</a:t>
            </a:r>
            <a:r>
              <a:rPr sz="1800" b="1" spc="-5" dirty="0">
                <a:solidFill>
                  <a:srgbClr val="FFFFFF"/>
                </a:solidFill>
                <a:latin typeface="Trebuchet MS"/>
                <a:cs typeface="Trebuchet MS"/>
              </a:rPr>
              <a:t>con</a:t>
            </a:r>
            <a:r>
              <a:rPr sz="1800" b="1" spc="-55" dirty="0">
                <a:solidFill>
                  <a:srgbClr val="FFFFFF"/>
                </a:solidFill>
                <a:latin typeface="Trebuchet MS"/>
                <a:cs typeface="Trebuchet MS"/>
              </a:rPr>
              <a:t>-  </a:t>
            </a:r>
            <a:r>
              <a:rPr sz="1800" b="1" spc="20" dirty="0">
                <a:solidFill>
                  <a:srgbClr val="FFFFFF"/>
                </a:solidFill>
                <a:latin typeface="Trebuchet MS"/>
                <a:cs typeface="Trebuchet MS"/>
              </a:rPr>
              <a:t>tent.com/blog/how-to-collabo</a:t>
            </a:r>
            <a:r>
              <a:rPr sz="1800" b="1" spc="-55" dirty="0">
                <a:solidFill>
                  <a:srgbClr val="FFFFFF"/>
                </a:solidFill>
                <a:latin typeface="Trebuchet MS"/>
                <a:cs typeface="Trebuchet MS"/>
              </a:rPr>
              <a:t>-  </a:t>
            </a:r>
            <a:r>
              <a:rPr sz="1800" b="1" spc="-25" dirty="0">
                <a:solidFill>
                  <a:srgbClr val="FFFFFF"/>
                </a:solidFill>
                <a:latin typeface="Trebuchet MS"/>
                <a:cs typeface="Trebuchet MS"/>
              </a:rPr>
              <a:t>rate-the-creative-the-practical</a:t>
            </a:r>
            <a:endParaRPr sz="1800" dirty="0">
              <a:latin typeface="Trebuchet MS"/>
              <a:cs typeface="Trebuchet MS"/>
            </a:endParaRPr>
          </a:p>
        </p:txBody>
      </p:sp>
      <p:sp>
        <p:nvSpPr>
          <p:cNvPr id="6" name="object 6"/>
          <p:cNvSpPr/>
          <p:nvPr/>
        </p:nvSpPr>
        <p:spPr>
          <a:xfrm>
            <a:off x="696031" y="915963"/>
            <a:ext cx="480059" cy="316865"/>
          </a:xfrm>
          <a:custGeom>
            <a:avLst/>
            <a:gdLst/>
            <a:ahLst/>
            <a:cxnLst/>
            <a:rect l="l" t="t" r="r" b="b"/>
            <a:pathLst>
              <a:path w="480059" h="316865">
                <a:moveTo>
                  <a:pt x="446392" y="0"/>
                </a:moveTo>
                <a:lnTo>
                  <a:pt x="396462" y="30605"/>
                </a:lnTo>
                <a:lnTo>
                  <a:pt x="348094" y="80365"/>
                </a:lnTo>
                <a:lnTo>
                  <a:pt x="312381" y="137255"/>
                </a:lnTo>
                <a:lnTo>
                  <a:pt x="300482" y="189191"/>
                </a:lnTo>
                <a:lnTo>
                  <a:pt x="302182" y="213269"/>
                </a:lnTo>
                <a:lnTo>
                  <a:pt x="315783" y="257475"/>
                </a:lnTo>
                <a:lnTo>
                  <a:pt x="342677" y="294644"/>
                </a:lnTo>
                <a:lnTo>
                  <a:pt x="381011" y="314113"/>
                </a:lnTo>
                <a:lnTo>
                  <a:pt x="404355" y="316547"/>
                </a:lnTo>
                <a:lnTo>
                  <a:pt x="437354" y="311680"/>
                </a:lnTo>
                <a:lnTo>
                  <a:pt x="460929" y="297076"/>
                </a:lnTo>
                <a:lnTo>
                  <a:pt x="475076" y="272736"/>
                </a:lnTo>
                <a:lnTo>
                  <a:pt x="479793" y="238658"/>
                </a:lnTo>
                <a:lnTo>
                  <a:pt x="475462" y="214779"/>
                </a:lnTo>
                <a:lnTo>
                  <a:pt x="462473" y="196308"/>
                </a:lnTo>
                <a:lnTo>
                  <a:pt x="440831" y="183246"/>
                </a:lnTo>
                <a:lnTo>
                  <a:pt x="430086" y="180530"/>
                </a:lnTo>
                <a:lnTo>
                  <a:pt x="370967" y="180530"/>
                </a:lnTo>
                <a:lnTo>
                  <a:pt x="362308" y="179294"/>
                </a:lnTo>
                <a:lnTo>
                  <a:pt x="356125" y="175585"/>
                </a:lnTo>
                <a:lnTo>
                  <a:pt x="352416" y="169402"/>
                </a:lnTo>
                <a:lnTo>
                  <a:pt x="351180" y="160743"/>
                </a:lnTo>
                <a:lnTo>
                  <a:pt x="353499" y="144055"/>
                </a:lnTo>
                <a:lnTo>
                  <a:pt x="372049" y="106960"/>
                </a:lnTo>
                <a:lnTo>
                  <a:pt x="406598" y="67081"/>
                </a:lnTo>
                <a:lnTo>
                  <a:pt x="441846" y="37406"/>
                </a:lnTo>
                <a:lnTo>
                  <a:pt x="458774" y="27203"/>
                </a:lnTo>
                <a:lnTo>
                  <a:pt x="446392" y="0"/>
                </a:lnTo>
                <a:close/>
              </a:path>
              <a:path w="480059" h="316865">
                <a:moveTo>
                  <a:pt x="410540" y="175590"/>
                </a:moveTo>
                <a:lnTo>
                  <a:pt x="370967" y="180530"/>
                </a:lnTo>
                <a:lnTo>
                  <a:pt x="430086" y="180530"/>
                </a:lnTo>
                <a:lnTo>
                  <a:pt x="410540" y="175590"/>
                </a:lnTo>
                <a:close/>
              </a:path>
              <a:path w="480059" h="316865">
                <a:moveTo>
                  <a:pt x="145910" y="0"/>
                </a:moveTo>
                <a:lnTo>
                  <a:pt x="95980" y="30605"/>
                </a:lnTo>
                <a:lnTo>
                  <a:pt x="47612" y="80365"/>
                </a:lnTo>
                <a:lnTo>
                  <a:pt x="11899" y="137255"/>
                </a:lnTo>
                <a:lnTo>
                  <a:pt x="0" y="189191"/>
                </a:lnTo>
                <a:lnTo>
                  <a:pt x="1543" y="213076"/>
                </a:lnTo>
                <a:lnTo>
                  <a:pt x="13903" y="255734"/>
                </a:lnTo>
                <a:lnTo>
                  <a:pt x="39790" y="292908"/>
                </a:lnTo>
                <a:lnTo>
                  <a:pt x="78747" y="313922"/>
                </a:lnTo>
                <a:lnTo>
                  <a:pt x="102641" y="316547"/>
                </a:lnTo>
                <a:lnTo>
                  <a:pt x="135632" y="311680"/>
                </a:lnTo>
                <a:lnTo>
                  <a:pt x="159204" y="297076"/>
                </a:lnTo>
                <a:lnTo>
                  <a:pt x="173350" y="272736"/>
                </a:lnTo>
                <a:lnTo>
                  <a:pt x="178066" y="238658"/>
                </a:lnTo>
                <a:lnTo>
                  <a:pt x="173814" y="214312"/>
                </a:lnTo>
                <a:lnTo>
                  <a:pt x="161059" y="195684"/>
                </a:lnTo>
                <a:lnTo>
                  <a:pt x="139806" y="182776"/>
                </a:lnTo>
                <a:lnTo>
                  <a:pt x="130509" y="180530"/>
                </a:lnTo>
                <a:lnTo>
                  <a:pt x="69240" y="180530"/>
                </a:lnTo>
                <a:lnTo>
                  <a:pt x="61665" y="178908"/>
                </a:lnTo>
                <a:lnTo>
                  <a:pt x="56256" y="174042"/>
                </a:lnTo>
                <a:lnTo>
                  <a:pt x="53011" y="165930"/>
                </a:lnTo>
                <a:lnTo>
                  <a:pt x="51930" y="154571"/>
                </a:lnTo>
                <a:lnTo>
                  <a:pt x="54132" y="140578"/>
                </a:lnTo>
                <a:lnTo>
                  <a:pt x="71754" y="106572"/>
                </a:lnTo>
                <a:lnTo>
                  <a:pt x="104754" y="67081"/>
                </a:lnTo>
                <a:lnTo>
                  <a:pt x="139688" y="37406"/>
                </a:lnTo>
                <a:lnTo>
                  <a:pt x="157048" y="27203"/>
                </a:lnTo>
                <a:lnTo>
                  <a:pt x="145910" y="0"/>
                </a:lnTo>
                <a:close/>
              </a:path>
              <a:path w="480059" h="316865">
                <a:moveTo>
                  <a:pt x="110058" y="175590"/>
                </a:moveTo>
                <a:lnTo>
                  <a:pt x="69240" y="180530"/>
                </a:lnTo>
                <a:lnTo>
                  <a:pt x="130509" y="180530"/>
                </a:lnTo>
                <a:lnTo>
                  <a:pt x="110058" y="175590"/>
                </a:lnTo>
                <a:close/>
              </a:path>
            </a:pathLst>
          </a:custGeom>
          <a:solidFill>
            <a:srgbClr val="FFFFFF">
              <a:alpha val="89999"/>
            </a:srgbClr>
          </a:solidFill>
        </p:spPr>
        <p:txBody>
          <a:bodyPr wrap="square" lIns="0" tIns="0" rIns="0" bIns="0" rtlCol="0"/>
          <a:lstStyle/>
          <a:p>
            <a:endParaRPr/>
          </a:p>
        </p:txBody>
      </p:sp>
      <p:sp>
        <p:nvSpPr>
          <p:cNvPr id="7" name="object 7"/>
          <p:cNvSpPr/>
          <p:nvPr/>
        </p:nvSpPr>
        <p:spPr>
          <a:xfrm>
            <a:off x="5282202" y="2443469"/>
            <a:ext cx="480059" cy="316865"/>
          </a:xfrm>
          <a:custGeom>
            <a:avLst/>
            <a:gdLst/>
            <a:ahLst/>
            <a:cxnLst/>
            <a:rect l="l" t="t" r="r" b="b"/>
            <a:pathLst>
              <a:path w="480059" h="316864">
                <a:moveTo>
                  <a:pt x="178294" y="136016"/>
                </a:moveTo>
                <a:lnTo>
                  <a:pt x="108826" y="136016"/>
                </a:lnTo>
                <a:lnTo>
                  <a:pt x="117484" y="137253"/>
                </a:lnTo>
                <a:lnTo>
                  <a:pt x="123667" y="140962"/>
                </a:lnTo>
                <a:lnTo>
                  <a:pt x="127376" y="147145"/>
                </a:lnTo>
                <a:lnTo>
                  <a:pt x="128612" y="155803"/>
                </a:lnTo>
                <a:lnTo>
                  <a:pt x="126293" y="172491"/>
                </a:lnTo>
                <a:lnTo>
                  <a:pt x="107744" y="209587"/>
                </a:lnTo>
                <a:lnTo>
                  <a:pt x="73194" y="249465"/>
                </a:lnTo>
                <a:lnTo>
                  <a:pt x="37947" y="279140"/>
                </a:lnTo>
                <a:lnTo>
                  <a:pt x="21018" y="289344"/>
                </a:lnTo>
                <a:lnTo>
                  <a:pt x="33400" y="316547"/>
                </a:lnTo>
                <a:lnTo>
                  <a:pt x="83331" y="285942"/>
                </a:lnTo>
                <a:lnTo>
                  <a:pt x="131698" y="236181"/>
                </a:lnTo>
                <a:lnTo>
                  <a:pt x="167411" y="179292"/>
                </a:lnTo>
                <a:lnTo>
                  <a:pt x="176336" y="152703"/>
                </a:lnTo>
                <a:lnTo>
                  <a:pt x="178294" y="136016"/>
                </a:lnTo>
                <a:close/>
              </a:path>
              <a:path w="480059" h="316864">
                <a:moveTo>
                  <a:pt x="75437" y="0"/>
                </a:moveTo>
                <a:lnTo>
                  <a:pt x="42439" y="4867"/>
                </a:lnTo>
                <a:lnTo>
                  <a:pt x="18864" y="19470"/>
                </a:lnTo>
                <a:lnTo>
                  <a:pt x="4716" y="43810"/>
                </a:lnTo>
                <a:lnTo>
                  <a:pt x="0" y="77889"/>
                </a:lnTo>
                <a:lnTo>
                  <a:pt x="4330" y="101768"/>
                </a:lnTo>
                <a:lnTo>
                  <a:pt x="17319" y="120238"/>
                </a:lnTo>
                <a:lnTo>
                  <a:pt x="38962" y="133301"/>
                </a:lnTo>
                <a:lnTo>
                  <a:pt x="69253" y="140957"/>
                </a:lnTo>
                <a:lnTo>
                  <a:pt x="108826" y="136016"/>
                </a:lnTo>
                <a:lnTo>
                  <a:pt x="178294" y="136016"/>
                </a:lnTo>
                <a:lnTo>
                  <a:pt x="172510" y="80517"/>
                </a:lnTo>
                <a:lnTo>
                  <a:pt x="152107" y="38938"/>
                </a:lnTo>
                <a:lnTo>
                  <a:pt x="119340" y="9734"/>
                </a:lnTo>
                <a:lnTo>
                  <a:pt x="98781" y="2433"/>
                </a:lnTo>
                <a:lnTo>
                  <a:pt x="75437" y="0"/>
                </a:lnTo>
                <a:close/>
              </a:path>
              <a:path w="480059" h="316864">
                <a:moveTo>
                  <a:pt x="478776" y="136016"/>
                </a:moveTo>
                <a:lnTo>
                  <a:pt x="410552" y="136016"/>
                </a:lnTo>
                <a:lnTo>
                  <a:pt x="418127" y="137638"/>
                </a:lnTo>
                <a:lnTo>
                  <a:pt x="423537" y="142505"/>
                </a:lnTo>
                <a:lnTo>
                  <a:pt x="426781" y="150617"/>
                </a:lnTo>
                <a:lnTo>
                  <a:pt x="427862" y="161975"/>
                </a:lnTo>
                <a:lnTo>
                  <a:pt x="425660" y="175968"/>
                </a:lnTo>
                <a:lnTo>
                  <a:pt x="408039" y="209974"/>
                </a:lnTo>
                <a:lnTo>
                  <a:pt x="375039" y="249465"/>
                </a:lnTo>
                <a:lnTo>
                  <a:pt x="340105" y="279140"/>
                </a:lnTo>
                <a:lnTo>
                  <a:pt x="322745" y="289344"/>
                </a:lnTo>
                <a:lnTo>
                  <a:pt x="333882" y="316547"/>
                </a:lnTo>
                <a:lnTo>
                  <a:pt x="383813" y="285942"/>
                </a:lnTo>
                <a:lnTo>
                  <a:pt x="432180" y="236181"/>
                </a:lnTo>
                <a:lnTo>
                  <a:pt x="467893" y="179292"/>
                </a:lnTo>
                <a:lnTo>
                  <a:pt x="476818" y="152703"/>
                </a:lnTo>
                <a:lnTo>
                  <a:pt x="478776" y="136016"/>
                </a:lnTo>
                <a:close/>
              </a:path>
              <a:path w="480059" h="316864">
                <a:moveTo>
                  <a:pt x="377151" y="0"/>
                </a:moveTo>
                <a:lnTo>
                  <a:pt x="344160" y="4867"/>
                </a:lnTo>
                <a:lnTo>
                  <a:pt x="320589" y="19470"/>
                </a:lnTo>
                <a:lnTo>
                  <a:pt x="306443" y="43810"/>
                </a:lnTo>
                <a:lnTo>
                  <a:pt x="301726" y="77889"/>
                </a:lnTo>
                <a:lnTo>
                  <a:pt x="305978" y="102234"/>
                </a:lnTo>
                <a:lnTo>
                  <a:pt x="318733" y="120862"/>
                </a:lnTo>
                <a:lnTo>
                  <a:pt x="339986" y="133771"/>
                </a:lnTo>
                <a:lnTo>
                  <a:pt x="369735" y="140957"/>
                </a:lnTo>
                <a:lnTo>
                  <a:pt x="410552" y="136016"/>
                </a:lnTo>
                <a:lnTo>
                  <a:pt x="478776" y="136016"/>
                </a:lnTo>
                <a:lnTo>
                  <a:pt x="473616" y="81291"/>
                </a:lnTo>
                <a:lnTo>
                  <a:pt x="455066" y="42036"/>
                </a:lnTo>
                <a:lnTo>
                  <a:pt x="421995" y="10502"/>
                </a:lnTo>
                <a:lnTo>
                  <a:pt x="401045" y="2624"/>
                </a:lnTo>
                <a:lnTo>
                  <a:pt x="377151" y="0"/>
                </a:lnTo>
                <a:close/>
              </a:path>
            </a:pathLst>
          </a:custGeom>
          <a:solidFill>
            <a:srgbClr val="FFFFFF">
              <a:alpha val="89999"/>
            </a:srgbClr>
          </a:solidFill>
        </p:spPr>
        <p:txBody>
          <a:bodyPr wrap="square" lIns="0" tIns="0" rIns="0" bIns="0" rtlCol="0"/>
          <a:lstStyle/>
          <a:p>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screen">
            <a:extLst>
              <a:ext uri="{28A0092B-C50C-407E-A947-70E740481C1C}">
                <a14:useLocalDpi xmlns:a14="http://schemas.microsoft.com/office/drawing/2010/main"/>
              </a:ext>
            </a:extLst>
          </a:blip>
          <a:stretch>
            <a:fillRect/>
          </a:stretch>
        </p:blipFill>
        <p:spPr>
          <a:xfrm>
            <a:off x="4970858" y="7446"/>
            <a:ext cx="5087541" cy="6867216"/>
          </a:xfrm>
          <a:prstGeom prst="rect">
            <a:avLst/>
          </a:prstGeom>
        </p:spPr>
      </p:pic>
      <p:sp>
        <p:nvSpPr>
          <p:cNvPr id="3" name="object 3"/>
          <p:cNvSpPr txBox="1">
            <a:spLocks noGrp="1"/>
          </p:cNvSpPr>
          <p:nvPr>
            <p:ph type="title"/>
          </p:nvPr>
        </p:nvSpPr>
        <p:spPr>
          <a:xfrm>
            <a:off x="1028700" y="1612310"/>
            <a:ext cx="3576954" cy="1490152"/>
          </a:xfrm>
          <a:prstGeom prst="rect">
            <a:avLst/>
          </a:prstGeom>
        </p:spPr>
        <p:txBody>
          <a:bodyPr vert="horz" wrap="square" lIns="0" tIns="12700" rIns="0" bIns="0" rtlCol="0">
            <a:spAutoFit/>
          </a:bodyPr>
          <a:lstStyle/>
          <a:p>
            <a:pPr marL="12700" marR="5080">
              <a:lnSpc>
                <a:spcPct val="100000"/>
              </a:lnSpc>
              <a:spcBef>
                <a:spcPts val="100"/>
              </a:spcBef>
            </a:pPr>
            <a:r>
              <a:rPr lang="pl-PL" sz="2400" b="0" spc="-105" dirty="0">
                <a:solidFill>
                  <a:srgbClr val="1D1D1B"/>
                </a:solidFill>
                <a:latin typeface="Trebuchet MS"/>
                <a:cs typeface="Trebuchet MS"/>
              </a:rPr>
              <a:t>Narzędzia dobrej komunikacji i współpracy zapewniające sprawne działanie projektu</a:t>
            </a:r>
            <a:endParaRPr sz="2400" dirty="0">
              <a:latin typeface="Trebuchet MS"/>
              <a:cs typeface="Trebuchet MS"/>
            </a:endParaRPr>
          </a:p>
        </p:txBody>
      </p:sp>
      <p:sp>
        <p:nvSpPr>
          <p:cNvPr id="4" name="object 4"/>
          <p:cNvSpPr txBox="1"/>
          <p:nvPr/>
        </p:nvSpPr>
        <p:spPr>
          <a:xfrm>
            <a:off x="1043304" y="3405094"/>
            <a:ext cx="4138296" cy="3629199"/>
          </a:xfrm>
          <a:prstGeom prst="rect">
            <a:avLst/>
          </a:prstGeom>
        </p:spPr>
        <p:txBody>
          <a:bodyPr vert="horz" wrap="square" lIns="0" tIns="12700" rIns="0" bIns="0" rtlCol="0">
            <a:spAutoFit/>
          </a:bodyPr>
          <a:lstStyle/>
          <a:p>
            <a:pPr marL="12700" marR="5080">
              <a:lnSpc>
                <a:spcPct val="100000"/>
              </a:lnSpc>
              <a:spcBef>
                <a:spcPts val="100"/>
              </a:spcBef>
            </a:pPr>
            <a:r>
              <a:rPr lang="pl-PL" sz="1800" b="1" spc="10" dirty="0">
                <a:solidFill>
                  <a:srgbClr val="1D1D1B"/>
                </a:solidFill>
                <a:latin typeface="Trebuchet MS"/>
                <a:cs typeface="Trebuchet MS"/>
              </a:rPr>
              <a:t>Analiza</a:t>
            </a:r>
            <a:r>
              <a:rPr lang="pl-PL" sz="1800" spc="10" dirty="0">
                <a:solidFill>
                  <a:srgbClr val="1D1D1B"/>
                </a:solidFill>
                <a:latin typeface="Trebuchet MS"/>
                <a:cs typeface="Trebuchet MS"/>
              </a:rPr>
              <a:t> najlepszych aplikacji </a:t>
            </a:r>
            <a:br>
              <a:rPr lang="pl-PL" sz="1800" spc="10" dirty="0">
                <a:solidFill>
                  <a:srgbClr val="1D1D1B"/>
                </a:solidFill>
                <a:latin typeface="Trebuchet MS"/>
                <a:cs typeface="Trebuchet MS"/>
              </a:rPr>
            </a:br>
            <a:r>
              <a:rPr lang="pl-PL" sz="1800" spc="10" dirty="0">
                <a:solidFill>
                  <a:srgbClr val="1D1D1B"/>
                </a:solidFill>
                <a:latin typeface="Trebuchet MS"/>
                <a:cs typeface="Trebuchet MS"/>
              </a:rPr>
              <a:t>i oprogramowania, wspierających dobrą współpracę w 2022 roku:</a:t>
            </a:r>
            <a:endParaRPr sz="1800" dirty="0">
              <a:latin typeface="Trebuchet MS"/>
              <a:cs typeface="Trebuchet MS"/>
            </a:endParaRPr>
          </a:p>
          <a:p>
            <a:pPr>
              <a:lnSpc>
                <a:spcPct val="100000"/>
              </a:lnSpc>
              <a:spcBef>
                <a:spcPts val="10"/>
              </a:spcBef>
            </a:pPr>
            <a:endParaRPr sz="1850" dirty="0">
              <a:latin typeface="Trebuchet MS"/>
              <a:cs typeface="Trebuchet MS"/>
            </a:endParaRPr>
          </a:p>
          <a:p>
            <a:pPr marL="12700">
              <a:lnSpc>
                <a:spcPct val="100000"/>
              </a:lnSpc>
            </a:pPr>
            <a:r>
              <a:rPr sz="1800" spc="-55" dirty="0">
                <a:solidFill>
                  <a:srgbClr val="1D1D1B"/>
                </a:solidFill>
                <a:latin typeface="Trebuchet MS"/>
                <a:cs typeface="Trebuchet MS"/>
              </a:rPr>
              <a:t>•</a:t>
            </a:r>
            <a:r>
              <a:rPr lang="pl-PL" sz="1800" spc="-55" dirty="0">
                <a:solidFill>
                  <a:srgbClr val="1D1D1B"/>
                </a:solidFill>
                <a:latin typeface="Trebuchet MS"/>
                <a:cs typeface="Trebuchet MS"/>
              </a:rPr>
              <a:t>narzędzia do zarzadzania projektem</a:t>
            </a:r>
            <a:endParaRPr sz="1800" dirty="0">
              <a:latin typeface="Trebuchet MS"/>
              <a:cs typeface="Trebuchet MS"/>
            </a:endParaRPr>
          </a:p>
          <a:p>
            <a:pPr marL="12700">
              <a:lnSpc>
                <a:spcPct val="100000"/>
              </a:lnSpc>
            </a:pPr>
            <a:r>
              <a:rPr sz="1800" spc="-45" dirty="0">
                <a:solidFill>
                  <a:srgbClr val="1D1D1B"/>
                </a:solidFill>
                <a:latin typeface="Trebuchet MS"/>
                <a:cs typeface="Trebuchet MS"/>
              </a:rPr>
              <a:t>•</a:t>
            </a:r>
            <a:r>
              <a:rPr lang="pl-PL" sz="1800" spc="-45" dirty="0">
                <a:solidFill>
                  <a:srgbClr val="1D1D1B"/>
                </a:solidFill>
                <a:latin typeface="Trebuchet MS"/>
                <a:cs typeface="Trebuchet MS"/>
              </a:rPr>
              <a:t>narzędzia do wideo konferencji</a:t>
            </a:r>
            <a:endParaRPr sz="1800" dirty="0">
              <a:latin typeface="Trebuchet MS"/>
              <a:cs typeface="Trebuchet MS"/>
            </a:endParaRPr>
          </a:p>
          <a:p>
            <a:pPr marL="12700">
              <a:lnSpc>
                <a:spcPct val="100000"/>
              </a:lnSpc>
            </a:pPr>
            <a:r>
              <a:rPr sz="1800" spc="-15" dirty="0">
                <a:solidFill>
                  <a:srgbClr val="1D1D1B"/>
                </a:solidFill>
                <a:latin typeface="Trebuchet MS"/>
                <a:cs typeface="Trebuchet MS"/>
              </a:rPr>
              <a:t>•</a:t>
            </a:r>
            <a:r>
              <a:rPr lang="pl-PL" sz="1800" spc="-15" dirty="0">
                <a:solidFill>
                  <a:srgbClr val="1D1D1B"/>
                </a:solidFill>
                <a:latin typeface="Trebuchet MS"/>
                <a:cs typeface="Trebuchet MS"/>
              </a:rPr>
              <a:t>narzędzia do wysyłania wiadomości</a:t>
            </a:r>
            <a:endParaRPr sz="1800" dirty="0">
              <a:latin typeface="Trebuchet MS"/>
              <a:cs typeface="Trebuchet MS"/>
            </a:endParaRPr>
          </a:p>
          <a:p>
            <a:pPr marL="12700">
              <a:lnSpc>
                <a:spcPct val="100000"/>
              </a:lnSpc>
            </a:pPr>
            <a:r>
              <a:rPr sz="1800" spc="-50" dirty="0">
                <a:solidFill>
                  <a:srgbClr val="1D1D1B"/>
                </a:solidFill>
                <a:latin typeface="Trebuchet MS"/>
                <a:cs typeface="Trebuchet MS"/>
              </a:rPr>
              <a:t>•</a:t>
            </a:r>
            <a:r>
              <a:rPr lang="pl-PL" sz="1800" spc="-50" dirty="0">
                <a:solidFill>
                  <a:srgbClr val="1D1D1B"/>
                </a:solidFill>
                <a:latin typeface="Trebuchet MS"/>
                <a:cs typeface="Trebuchet MS"/>
              </a:rPr>
              <a:t>narzędzia do wysyłania opinii</a:t>
            </a:r>
            <a:endParaRPr sz="1800" dirty="0">
              <a:latin typeface="Trebuchet MS"/>
              <a:cs typeface="Trebuchet MS"/>
            </a:endParaRPr>
          </a:p>
          <a:p>
            <a:pPr>
              <a:lnSpc>
                <a:spcPct val="100000"/>
              </a:lnSpc>
              <a:spcBef>
                <a:spcPts val="10"/>
              </a:spcBef>
            </a:pPr>
            <a:endParaRPr sz="1850" dirty="0">
              <a:latin typeface="Trebuchet MS"/>
              <a:cs typeface="Trebuchet MS"/>
            </a:endParaRPr>
          </a:p>
          <a:p>
            <a:pPr marL="12700" marR="1140460">
              <a:lnSpc>
                <a:spcPct val="100000"/>
              </a:lnSpc>
            </a:pPr>
            <a:r>
              <a:rPr sz="1800" b="1" spc="45" dirty="0">
                <a:solidFill>
                  <a:srgbClr val="1D1D1B"/>
                </a:solidFill>
                <a:latin typeface="Trebuchet MS"/>
                <a:cs typeface="Trebuchet MS"/>
              </a:rPr>
              <a:t>https://ww</a:t>
            </a:r>
            <a:r>
              <a:rPr sz="1800" b="1" spc="-25" dirty="0">
                <a:solidFill>
                  <a:srgbClr val="1D1D1B"/>
                </a:solidFill>
                <a:latin typeface="Trebuchet MS"/>
                <a:cs typeface="Trebuchet MS"/>
              </a:rPr>
              <a:t>w</a:t>
            </a:r>
            <a:r>
              <a:rPr sz="1800" b="1" spc="-125" dirty="0">
                <a:solidFill>
                  <a:srgbClr val="1D1D1B"/>
                </a:solidFill>
                <a:latin typeface="Trebuchet MS"/>
                <a:cs typeface="Trebuchet MS"/>
              </a:rPr>
              <a:t>.c</a:t>
            </a:r>
            <a:r>
              <a:rPr sz="1800" b="1" spc="-140" dirty="0">
                <a:solidFill>
                  <a:srgbClr val="1D1D1B"/>
                </a:solidFill>
                <a:latin typeface="Trebuchet MS"/>
                <a:cs typeface="Trebuchet MS"/>
              </a:rPr>
              <a:t>r</a:t>
            </a:r>
            <a:r>
              <a:rPr sz="1800" b="1" dirty="0">
                <a:solidFill>
                  <a:srgbClr val="1D1D1B"/>
                </a:solidFill>
                <a:latin typeface="Trebuchet MS"/>
                <a:cs typeface="Trebuchet MS"/>
              </a:rPr>
              <a:t>eative</a:t>
            </a:r>
            <a:r>
              <a:rPr sz="1800" b="1" spc="-55" dirty="0">
                <a:solidFill>
                  <a:srgbClr val="1D1D1B"/>
                </a:solidFill>
                <a:latin typeface="Trebuchet MS"/>
                <a:cs typeface="Trebuchet MS"/>
              </a:rPr>
              <a:t>-  </a:t>
            </a:r>
            <a:r>
              <a:rPr sz="1800" b="1" spc="-10" dirty="0">
                <a:solidFill>
                  <a:srgbClr val="1D1D1B"/>
                </a:solidFill>
                <a:latin typeface="Trebuchet MS"/>
                <a:cs typeface="Trebuchet MS"/>
              </a:rPr>
              <a:t>boom.com/re-</a:t>
            </a:r>
            <a:endParaRPr sz="1800" dirty="0">
              <a:latin typeface="Trebuchet MS"/>
              <a:cs typeface="Trebuchet MS"/>
            </a:endParaRPr>
          </a:p>
          <a:p>
            <a:pPr marL="12700" marR="41275">
              <a:lnSpc>
                <a:spcPct val="100000"/>
              </a:lnSpc>
            </a:pPr>
            <a:r>
              <a:rPr sz="1800" b="1" spc="15" dirty="0">
                <a:solidFill>
                  <a:srgbClr val="1D1D1B"/>
                </a:solidFill>
                <a:latin typeface="Trebuchet MS"/>
                <a:cs typeface="Trebuchet MS"/>
              </a:rPr>
              <a:t>sou</a:t>
            </a:r>
            <a:r>
              <a:rPr sz="1800" b="1" spc="-5" dirty="0">
                <a:solidFill>
                  <a:srgbClr val="1D1D1B"/>
                </a:solidFill>
                <a:latin typeface="Trebuchet MS"/>
                <a:cs typeface="Trebuchet MS"/>
              </a:rPr>
              <a:t>r</a:t>
            </a:r>
            <a:r>
              <a:rPr sz="1800" b="1" dirty="0">
                <a:solidFill>
                  <a:srgbClr val="1D1D1B"/>
                </a:solidFill>
                <a:latin typeface="Trebuchet MS"/>
                <a:cs typeface="Trebuchet MS"/>
              </a:rPr>
              <a:t>ces/tools-fo</a:t>
            </a:r>
            <a:r>
              <a:rPr sz="1800" b="1" spc="-70" dirty="0">
                <a:solidFill>
                  <a:srgbClr val="1D1D1B"/>
                </a:solidFill>
                <a:latin typeface="Trebuchet MS"/>
                <a:cs typeface="Trebuchet MS"/>
              </a:rPr>
              <a:t>r</a:t>
            </a:r>
            <a:r>
              <a:rPr sz="1800" b="1" spc="15" dirty="0">
                <a:solidFill>
                  <a:srgbClr val="1D1D1B"/>
                </a:solidFill>
                <a:latin typeface="Trebuchet MS"/>
                <a:cs typeface="Trebuchet MS"/>
              </a:rPr>
              <a:t>-happy-commu</a:t>
            </a:r>
            <a:r>
              <a:rPr sz="1800" b="1" spc="-55" dirty="0">
                <a:solidFill>
                  <a:srgbClr val="1D1D1B"/>
                </a:solidFill>
                <a:latin typeface="Trebuchet MS"/>
                <a:cs typeface="Trebuchet MS"/>
              </a:rPr>
              <a:t>-  </a:t>
            </a:r>
            <a:r>
              <a:rPr sz="1800" b="1" spc="5" dirty="0">
                <a:solidFill>
                  <a:srgbClr val="1D1D1B"/>
                </a:solidFill>
                <a:latin typeface="Trebuchet MS"/>
                <a:cs typeface="Trebuchet MS"/>
              </a:rPr>
              <a:t>nication-and-collaboration/</a:t>
            </a:r>
            <a:endParaRPr sz="1800" dirty="0">
              <a:latin typeface="Trebuchet MS"/>
              <a:cs typeface="Trebuchet MS"/>
            </a:endParaRPr>
          </a:p>
        </p:txBody>
      </p:sp>
      <p:sp>
        <p:nvSpPr>
          <p:cNvPr id="5" name="object 5"/>
          <p:cNvSpPr/>
          <p:nvPr/>
        </p:nvSpPr>
        <p:spPr>
          <a:xfrm>
            <a:off x="1041400" y="1013456"/>
            <a:ext cx="2819400"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lstStyle/>
          <a:p>
            <a:endParaRPr/>
          </a:p>
        </p:txBody>
      </p:sp>
      <p:sp>
        <p:nvSpPr>
          <p:cNvPr id="6" name="object 6"/>
          <p:cNvSpPr txBox="1"/>
          <p:nvPr/>
        </p:nvSpPr>
        <p:spPr>
          <a:xfrm>
            <a:off x="1231900" y="1055687"/>
            <a:ext cx="2819400" cy="289823"/>
          </a:xfrm>
          <a:prstGeom prst="rect">
            <a:avLst/>
          </a:prstGeom>
        </p:spPr>
        <p:txBody>
          <a:bodyPr vert="horz" wrap="square" lIns="0" tIns="12700" rIns="0" bIns="0" rtlCol="0">
            <a:spAutoFit/>
          </a:bodyPr>
          <a:lstStyle/>
          <a:p>
            <a:pPr marL="12700">
              <a:lnSpc>
                <a:spcPct val="100000"/>
              </a:lnSpc>
              <a:spcBef>
                <a:spcPts val="100"/>
              </a:spcBef>
            </a:pPr>
            <a:r>
              <a:rPr lang="pl-PL" sz="1800" b="1" spc="40" dirty="0">
                <a:solidFill>
                  <a:srgbClr val="FFFFFF"/>
                </a:solidFill>
                <a:latin typeface="Trebuchet MS"/>
                <a:cs typeface="Trebuchet MS"/>
              </a:rPr>
              <a:t>Zasoby Multimedialne</a:t>
            </a:r>
            <a:endParaRPr sz="1800" dirty="0">
              <a:latin typeface="Trebuchet MS"/>
              <a:cs typeface="Trebuchet MS"/>
            </a:endParaRPr>
          </a:p>
        </p:txBody>
      </p:sp>
      <p:sp>
        <p:nvSpPr>
          <p:cNvPr id="7" name="object 7"/>
          <p:cNvSpPr txBox="1"/>
          <p:nvPr/>
        </p:nvSpPr>
        <p:spPr>
          <a:xfrm>
            <a:off x="9530953" y="962083"/>
            <a:ext cx="175895" cy="2124710"/>
          </a:xfrm>
          <a:prstGeom prst="rect">
            <a:avLst/>
          </a:prstGeom>
        </p:spPr>
        <p:txBody>
          <a:bodyPr vert="vert270" wrap="square" lIns="0" tIns="4445" rIns="0" bIns="0" rtlCol="0">
            <a:spAutoFit/>
          </a:bodyPr>
          <a:lstStyle/>
          <a:p>
            <a:pPr marL="12700">
              <a:lnSpc>
                <a:spcPct val="100000"/>
              </a:lnSpc>
              <a:spcBef>
                <a:spcPts val="35"/>
              </a:spcBef>
            </a:pPr>
            <a:r>
              <a:rPr sz="1000" b="1" spc="15" dirty="0">
                <a:solidFill>
                  <a:srgbClr val="FFFFFF"/>
                </a:solidFill>
                <a:latin typeface="Trebuchet MS"/>
                <a:cs typeface="Trebuchet MS"/>
              </a:rPr>
              <a:t>Photo</a:t>
            </a:r>
            <a:r>
              <a:rPr sz="1000" b="1" spc="-30" dirty="0">
                <a:solidFill>
                  <a:srgbClr val="FFFFFF"/>
                </a:solidFill>
                <a:latin typeface="Trebuchet MS"/>
                <a:cs typeface="Trebuchet MS"/>
              </a:rPr>
              <a:t> </a:t>
            </a:r>
            <a:r>
              <a:rPr sz="1000" b="1" spc="25" dirty="0">
                <a:solidFill>
                  <a:srgbClr val="FFFFFF"/>
                </a:solidFill>
                <a:latin typeface="Trebuchet MS"/>
                <a:cs typeface="Trebuchet MS"/>
              </a:rPr>
              <a:t>by</a:t>
            </a:r>
            <a:r>
              <a:rPr sz="1000" b="1" spc="-25" dirty="0">
                <a:solidFill>
                  <a:srgbClr val="FFFFFF"/>
                </a:solidFill>
                <a:latin typeface="Trebuchet MS"/>
                <a:cs typeface="Trebuchet MS"/>
              </a:rPr>
              <a:t> </a:t>
            </a:r>
            <a:r>
              <a:rPr sz="1000" b="1" spc="20" dirty="0">
                <a:solidFill>
                  <a:srgbClr val="FFFFFF"/>
                </a:solidFill>
                <a:latin typeface="Trebuchet MS"/>
                <a:cs typeface="Trebuchet MS"/>
              </a:rPr>
              <a:t>Quaid</a:t>
            </a:r>
            <a:r>
              <a:rPr sz="1000" b="1" spc="-25" dirty="0">
                <a:solidFill>
                  <a:srgbClr val="FFFFFF"/>
                </a:solidFill>
                <a:latin typeface="Trebuchet MS"/>
                <a:cs typeface="Trebuchet MS"/>
              </a:rPr>
              <a:t> </a:t>
            </a:r>
            <a:r>
              <a:rPr sz="1000" b="1" spc="20" dirty="0">
                <a:solidFill>
                  <a:srgbClr val="FFFFFF"/>
                </a:solidFill>
                <a:latin typeface="Trebuchet MS"/>
                <a:cs typeface="Trebuchet MS"/>
              </a:rPr>
              <a:t>Lagan</a:t>
            </a:r>
            <a:r>
              <a:rPr sz="1000" b="1" spc="-25" dirty="0">
                <a:solidFill>
                  <a:srgbClr val="FFFFFF"/>
                </a:solidFill>
                <a:latin typeface="Trebuchet MS"/>
                <a:cs typeface="Trebuchet MS"/>
              </a:rPr>
              <a:t> </a:t>
            </a:r>
            <a:r>
              <a:rPr sz="1000" b="1" spc="30" dirty="0">
                <a:solidFill>
                  <a:srgbClr val="FFFFFF"/>
                </a:solidFill>
                <a:latin typeface="Trebuchet MS"/>
                <a:cs typeface="Trebuchet MS"/>
              </a:rPr>
              <a:t>on</a:t>
            </a:r>
            <a:r>
              <a:rPr sz="1000" b="1" spc="-25" dirty="0">
                <a:solidFill>
                  <a:srgbClr val="FFFFFF"/>
                </a:solidFill>
                <a:latin typeface="Trebuchet MS"/>
                <a:cs typeface="Trebuchet MS"/>
              </a:rPr>
              <a:t> </a:t>
            </a:r>
            <a:r>
              <a:rPr sz="1000" b="1" spc="15" dirty="0">
                <a:solidFill>
                  <a:srgbClr val="FFFFFF"/>
                </a:solidFill>
                <a:latin typeface="Trebuchet MS"/>
                <a:cs typeface="Trebuchet MS"/>
              </a:rPr>
              <a:t>Unsplash</a:t>
            </a:r>
            <a:endParaRPr sz="1000">
              <a:latin typeface="Trebuchet MS"/>
              <a:cs typeface="Trebuchet M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pic>
          <p:nvPicPr>
            <p:cNvPr id="3" name="object 3"/>
            <p:cNvPicPr/>
            <p:nvPr/>
          </p:nvPicPr>
          <p:blipFill>
            <a:blip r:embed="rId2" cstate="print"/>
            <a:stretch>
              <a:fillRect/>
            </a:stretch>
          </p:blipFill>
          <p:spPr>
            <a:xfrm>
              <a:off x="5374552" y="0"/>
              <a:ext cx="4683847" cy="7772400"/>
            </a:xfrm>
            <a:prstGeom prst="rect">
              <a:avLst/>
            </a:prstGeom>
          </p:spPr>
        </p:pic>
        <p:pic>
          <p:nvPicPr>
            <p:cNvPr id="4" name="object 4"/>
            <p:cNvPicPr/>
            <p:nvPr/>
          </p:nvPicPr>
          <p:blipFill>
            <a:blip r:embed="rId3" cstate="print"/>
            <a:stretch>
              <a:fillRect/>
            </a:stretch>
          </p:blipFill>
          <p:spPr>
            <a:xfrm>
              <a:off x="0" y="0"/>
              <a:ext cx="5417295" cy="7772400"/>
            </a:xfrm>
            <a:prstGeom prst="rect">
              <a:avLst/>
            </a:prstGeom>
          </p:spPr>
        </p:pic>
        <p:sp>
          <p:nvSpPr>
            <p:cNvPr id="5" name="object 5"/>
            <p:cNvSpPr/>
            <p:nvPr/>
          </p:nvSpPr>
          <p:spPr>
            <a:xfrm>
              <a:off x="1196963" y="0"/>
              <a:ext cx="5918200" cy="7772400"/>
            </a:xfrm>
            <a:custGeom>
              <a:avLst/>
              <a:gdLst/>
              <a:ahLst/>
              <a:cxnLst/>
              <a:rect l="l" t="t" r="r" b="b"/>
              <a:pathLst>
                <a:path w="5918200" h="7772400">
                  <a:moveTo>
                    <a:pt x="5918198" y="0"/>
                  </a:moveTo>
                  <a:lnTo>
                    <a:pt x="0" y="0"/>
                  </a:lnTo>
                  <a:lnTo>
                    <a:pt x="0" y="7772400"/>
                  </a:lnTo>
                  <a:lnTo>
                    <a:pt x="5918198" y="7772400"/>
                  </a:lnTo>
                  <a:lnTo>
                    <a:pt x="5918198" y="0"/>
                  </a:lnTo>
                  <a:close/>
                </a:path>
              </a:pathLst>
            </a:custGeom>
            <a:solidFill>
              <a:srgbClr val="FFFFFF">
                <a:alpha val="34999"/>
              </a:srgbClr>
            </a:solidFill>
          </p:spPr>
          <p:txBody>
            <a:bodyPr wrap="square" lIns="0" tIns="0" rIns="0" bIns="0" rtlCol="0"/>
            <a:lstStyle/>
            <a:p>
              <a:endParaRPr/>
            </a:p>
          </p:txBody>
        </p:sp>
      </p:grpSp>
      <p:sp>
        <p:nvSpPr>
          <p:cNvPr id="6" name="object 6"/>
          <p:cNvSpPr txBox="1">
            <a:spLocks noGrp="1"/>
          </p:cNvSpPr>
          <p:nvPr>
            <p:ph type="title"/>
          </p:nvPr>
        </p:nvSpPr>
        <p:spPr>
          <a:xfrm>
            <a:off x="1609688" y="2220266"/>
            <a:ext cx="4345663" cy="751488"/>
          </a:xfrm>
          <a:prstGeom prst="rect">
            <a:avLst/>
          </a:prstGeom>
        </p:spPr>
        <p:txBody>
          <a:bodyPr vert="horz" wrap="square" lIns="0" tIns="12700" rIns="0" bIns="0" rtlCol="0">
            <a:spAutoFit/>
          </a:bodyPr>
          <a:lstStyle/>
          <a:p>
            <a:pPr marL="12700" marR="5080">
              <a:lnSpc>
                <a:spcPct val="100000"/>
              </a:lnSpc>
              <a:spcBef>
                <a:spcPts val="100"/>
              </a:spcBef>
            </a:pPr>
            <a:r>
              <a:rPr lang="pl-PL" sz="2400" b="0" spc="155" dirty="0">
                <a:solidFill>
                  <a:srgbClr val="1D1D1B"/>
                </a:solidFill>
                <a:latin typeface="Trebuchet MS"/>
                <a:cs typeface="Trebuchet MS"/>
              </a:rPr>
              <a:t>Współpraca przy kreatywnych reklamach</a:t>
            </a:r>
            <a:endParaRPr sz="2400" dirty="0">
              <a:latin typeface="Trebuchet MS"/>
              <a:cs typeface="Trebuchet MS"/>
            </a:endParaRPr>
          </a:p>
        </p:txBody>
      </p:sp>
      <p:sp>
        <p:nvSpPr>
          <p:cNvPr id="7" name="object 7"/>
          <p:cNvSpPr txBox="1"/>
          <p:nvPr/>
        </p:nvSpPr>
        <p:spPr>
          <a:xfrm>
            <a:off x="1609688" y="3149910"/>
            <a:ext cx="5132705" cy="3639458"/>
          </a:xfrm>
          <a:prstGeom prst="rect">
            <a:avLst/>
          </a:prstGeom>
        </p:spPr>
        <p:txBody>
          <a:bodyPr vert="horz" wrap="square" lIns="0" tIns="12700" rIns="0" bIns="0" rtlCol="0">
            <a:spAutoFit/>
          </a:bodyPr>
          <a:lstStyle/>
          <a:p>
            <a:pPr marL="12700" marR="44450">
              <a:lnSpc>
                <a:spcPct val="100000"/>
              </a:lnSpc>
              <a:spcBef>
                <a:spcPts val="100"/>
              </a:spcBef>
            </a:pPr>
            <a:r>
              <a:rPr lang="pl-PL" sz="1800" spc="-50" dirty="0">
                <a:solidFill>
                  <a:srgbClr val="1D1D1B"/>
                </a:solidFill>
                <a:latin typeface="Trebuchet MS"/>
                <a:cs typeface="Trebuchet MS"/>
              </a:rPr>
              <a:t>Strategiczna współpraca marek, czyli partnerstwo, może być niezwykle skutecznym sposobem na budowanie biznesu. Partnerstwa te pozwalają na pewniejsze wejście na nowe rynki </a:t>
            </a:r>
            <a:br>
              <a:rPr lang="pl-PL" sz="1800" spc="-50" dirty="0">
                <a:solidFill>
                  <a:srgbClr val="1D1D1B"/>
                </a:solidFill>
                <a:latin typeface="Trebuchet MS"/>
                <a:cs typeface="Trebuchet MS"/>
              </a:rPr>
            </a:br>
            <a:r>
              <a:rPr lang="pl-PL" sz="1800" spc="-50" dirty="0">
                <a:solidFill>
                  <a:srgbClr val="1D1D1B"/>
                </a:solidFill>
                <a:latin typeface="Trebuchet MS"/>
                <a:cs typeface="Trebuchet MS"/>
              </a:rPr>
              <a:t>i zwiększenie świadomości marki w bardziej efektywny sposób. Współpraca pozwala firmom posiadającym dane marki </a:t>
            </a:r>
            <a:r>
              <a:rPr lang="pl-PL" spc="-50" dirty="0">
                <a:solidFill>
                  <a:srgbClr val="1D1D1B"/>
                </a:solidFill>
                <a:latin typeface="Trebuchet MS"/>
                <a:cs typeface="Trebuchet MS"/>
              </a:rPr>
              <a:t>stać się</a:t>
            </a:r>
            <a:r>
              <a:rPr lang="pl-PL" sz="1800" spc="-50" dirty="0">
                <a:solidFill>
                  <a:srgbClr val="1D1D1B"/>
                </a:solidFill>
                <a:latin typeface="Trebuchet MS"/>
                <a:cs typeface="Trebuchet MS"/>
              </a:rPr>
              <a:t> „Kolektywem”, mającym większą siłę, niż w osobno.</a:t>
            </a:r>
          </a:p>
          <a:p>
            <a:pPr marL="12700" marR="44450">
              <a:lnSpc>
                <a:spcPct val="100000"/>
              </a:lnSpc>
              <a:spcBef>
                <a:spcPts val="100"/>
              </a:spcBef>
            </a:pPr>
            <a:endParaRPr lang="pl-PL" b="1" spc="-50" dirty="0">
              <a:solidFill>
                <a:srgbClr val="1D1D1B"/>
              </a:solidFill>
              <a:latin typeface="Trebuchet MS"/>
              <a:cs typeface="Trebuchet MS"/>
            </a:endParaRPr>
          </a:p>
          <a:p>
            <a:pPr marL="12700" marR="44450">
              <a:lnSpc>
                <a:spcPct val="100000"/>
              </a:lnSpc>
              <a:spcBef>
                <a:spcPts val="100"/>
              </a:spcBef>
            </a:pPr>
            <a:r>
              <a:rPr sz="1800" b="1" dirty="0">
                <a:solidFill>
                  <a:srgbClr val="1D1D1B"/>
                </a:solidFill>
                <a:latin typeface="Trebuchet MS"/>
                <a:cs typeface="Trebuchet MS"/>
              </a:rPr>
              <a:t>https://dynamicbusiness.com/topics/small-busi</a:t>
            </a:r>
            <a:r>
              <a:rPr sz="1800" b="1" spc="-55" dirty="0">
                <a:solidFill>
                  <a:srgbClr val="1D1D1B"/>
                </a:solidFill>
                <a:latin typeface="Trebuchet MS"/>
                <a:cs typeface="Trebuchet MS"/>
              </a:rPr>
              <a:t>-  </a:t>
            </a:r>
            <a:r>
              <a:rPr sz="1800" b="1" spc="-25" dirty="0">
                <a:solidFill>
                  <a:srgbClr val="1D1D1B"/>
                </a:solidFill>
                <a:latin typeface="Trebuchet MS"/>
                <a:cs typeface="Trebuchet MS"/>
              </a:rPr>
              <a:t>ness-re-</a:t>
            </a:r>
            <a:endParaRPr sz="1800" dirty="0">
              <a:latin typeface="Trebuchet MS"/>
              <a:cs typeface="Trebuchet MS"/>
            </a:endParaRPr>
          </a:p>
          <a:p>
            <a:pPr marL="12700" marR="26034">
              <a:lnSpc>
                <a:spcPct val="100000"/>
              </a:lnSpc>
            </a:pPr>
            <a:r>
              <a:rPr sz="1800" b="1" spc="5" dirty="0">
                <a:solidFill>
                  <a:srgbClr val="1D1D1B"/>
                </a:solidFill>
                <a:latin typeface="Trebuchet MS"/>
                <a:cs typeface="Trebuchet MS"/>
              </a:rPr>
              <a:t>sources/sales-and-marketing/the-power-of-stra </a:t>
            </a:r>
            <a:r>
              <a:rPr sz="1800" b="1" spc="-530" dirty="0">
                <a:solidFill>
                  <a:srgbClr val="1D1D1B"/>
                </a:solidFill>
                <a:latin typeface="Trebuchet MS"/>
                <a:cs typeface="Trebuchet MS"/>
              </a:rPr>
              <a:t> </a:t>
            </a:r>
            <a:r>
              <a:rPr sz="1800" b="1" dirty="0">
                <a:solidFill>
                  <a:srgbClr val="1D1D1B"/>
                </a:solidFill>
                <a:latin typeface="Trebuchet MS"/>
                <a:cs typeface="Trebuchet MS"/>
              </a:rPr>
              <a:t>tegic-brand-collaboration.html</a:t>
            </a:r>
            <a:endParaRPr sz="1800" dirty="0">
              <a:latin typeface="Trebuchet MS"/>
              <a:cs typeface="Trebuchet MS"/>
            </a:endParaRPr>
          </a:p>
        </p:txBody>
      </p:sp>
      <p:sp>
        <p:nvSpPr>
          <p:cNvPr id="8" name="object 8"/>
          <p:cNvSpPr/>
          <p:nvPr/>
        </p:nvSpPr>
        <p:spPr>
          <a:xfrm>
            <a:off x="1584289" y="1608714"/>
            <a:ext cx="2819400" cy="438150"/>
          </a:xfrm>
          <a:custGeom>
            <a:avLst/>
            <a:gdLst/>
            <a:ahLst/>
            <a:cxnLst/>
            <a:rect l="l" t="t" r="r" b="b"/>
            <a:pathLst>
              <a:path w="2819400" h="438150">
                <a:moveTo>
                  <a:pt x="2600198"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600198" y="438124"/>
                </a:lnTo>
                <a:lnTo>
                  <a:pt x="2650269" y="432312"/>
                </a:lnTo>
                <a:lnTo>
                  <a:pt x="2696317" y="415771"/>
                </a:lnTo>
                <a:lnTo>
                  <a:pt x="2737000" y="389841"/>
                </a:lnTo>
                <a:lnTo>
                  <a:pt x="2770977" y="355864"/>
                </a:lnTo>
                <a:lnTo>
                  <a:pt x="2796907" y="315181"/>
                </a:lnTo>
                <a:lnTo>
                  <a:pt x="2813448" y="269133"/>
                </a:lnTo>
                <a:lnTo>
                  <a:pt x="2819260" y="219062"/>
                </a:lnTo>
                <a:lnTo>
                  <a:pt x="2813448" y="168990"/>
                </a:lnTo>
                <a:lnTo>
                  <a:pt x="2796907" y="122942"/>
                </a:lnTo>
                <a:lnTo>
                  <a:pt x="2770977" y="82259"/>
                </a:lnTo>
                <a:lnTo>
                  <a:pt x="2737000" y="48282"/>
                </a:lnTo>
                <a:lnTo>
                  <a:pt x="2696317" y="22353"/>
                </a:lnTo>
                <a:lnTo>
                  <a:pt x="2650269" y="5811"/>
                </a:lnTo>
                <a:lnTo>
                  <a:pt x="2600198" y="0"/>
                </a:lnTo>
                <a:close/>
              </a:path>
            </a:pathLst>
          </a:custGeom>
          <a:solidFill>
            <a:srgbClr val="D21924"/>
          </a:solidFill>
        </p:spPr>
        <p:txBody>
          <a:bodyPr wrap="square" lIns="0" tIns="0" rIns="0" bIns="0" rtlCol="0"/>
          <a:lstStyle/>
          <a:p>
            <a:endParaRPr/>
          </a:p>
        </p:txBody>
      </p:sp>
      <p:sp>
        <p:nvSpPr>
          <p:cNvPr id="9" name="object 9"/>
          <p:cNvSpPr txBox="1"/>
          <p:nvPr/>
        </p:nvSpPr>
        <p:spPr>
          <a:xfrm>
            <a:off x="1774788" y="1650950"/>
            <a:ext cx="2993390" cy="289823"/>
          </a:xfrm>
          <a:prstGeom prst="rect">
            <a:avLst/>
          </a:prstGeom>
        </p:spPr>
        <p:txBody>
          <a:bodyPr vert="horz" wrap="square" lIns="0" tIns="12700" rIns="0" bIns="0" rtlCol="0">
            <a:spAutoFit/>
          </a:bodyPr>
          <a:lstStyle/>
          <a:p>
            <a:pPr marL="12700">
              <a:lnSpc>
                <a:spcPct val="100000"/>
              </a:lnSpc>
              <a:spcBef>
                <a:spcPts val="100"/>
              </a:spcBef>
            </a:pPr>
            <a:r>
              <a:rPr lang="pl-PL" sz="1800" b="1" spc="40" dirty="0">
                <a:solidFill>
                  <a:srgbClr val="FFFFFF"/>
                </a:solidFill>
                <a:latin typeface="Trebuchet MS"/>
                <a:cs typeface="Trebuchet MS"/>
              </a:rPr>
              <a:t>Zasoby Multimedialne</a:t>
            </a:r>
            <a:endParaRPr sz="1800" dirty="0">
              <a:latin typeface="Trebuchet MS"/>
              <a:cs typeface="Trebuchet MS"/>
            </a:endParaRPr>
          </a:p>
        </p:txBody>
      </p:sp>
      <p:grpSp>
        <p:nvGrpSpPr>
          <p:cNvPr id="10" name="object 10"/>
          <p:cNvGrpSpPr/>
          <p:nvPr/>
        </p:nvGrpSpPr>
        <p:grpSpPr>
          <a:xfrm>
            <a:off x="5596900" y="1620738"/>
            <a:ext cx="1172210" cy="1148080"/>
            <a:chOff x="5596900" y="1620738"/>
            <a:chExt cx="1172210" cy="1148080"/>
          </a:xfrm>
        </p:grpSpPr>
        <p:pic>
          <p:nvPicPr>
            <p:cNvPr id="11" name="object 11"/>
            <p:cNvPicPr/>
            <p:nvPr/>
          </p:nvPicPr>
          <p:blipFill>
            <a:blip r:embed="rId4" cstate="screen">
              <a:extLst>
                <a:ext uri="{28A0092B-C50C-407E-A947-70E740481C1C}">
                  <a14:useLocalDpi xmlns:a14="http://schemas.microsoft.com/office/drawing/2010/main"/>
                </a:ext>
              </a:extLst>
            </a:blip>
            <a:stretch>
              <a:fillRect/>
            </a:stretch>
          </p:blipFill>
          <p:spPr>
            <a:xfrm>
              <a:off x="6434804" y="1620738"/>
              <a:ext cx="235585" cy="247954"/>
            </a:xfrm>
            <a:prstGeom prst="rect">
              <a:avLst/>
            </a:prstGeom>
          </p:spPr>
        </p:pic>
        <p:pic>
          <p:nvPicPr>
            <p:cNvPr id="12" name="object 12"/>
            <p:cNvPicPr/>
            <p:nvPr/>
          </p:nvPicPr>
          <p:blipFill>
            <a:blip r:embed="rId5" cstate="screen">
              <a:extLst>
                <a:ext uri="{28A0092B-C50C-407E-A947-70E740481C1C}">
                  <a14:useLocalDpi xmlns:a14="http://schemas.microsoft.com/office/drawing/2010/main"/>
                </a:ext>
              </a:extLst>
            </a:blip>
            <a:stretch>
              <a:fillRect/>
            </a:stretch>
          </p:blipFill>
          <p:spPr>
            <a:xfrm>
              <a:off x="5781784" y="1682405"/>
              <a:ext cx="235521" cy="235584"/>
            </a:xfrm>
            <a:prstGeom prst="rect">
              <a:avLst/>
            </a:prstGeom>
          </p:spPr>
        </p:pic>
        <p:pic>
          <p:nvPicPr>
            <p:cNvPr id="13" name="object 13"/>
            <p:cNvPicPr/>
            <p:nvPr/>
          </p:nvPicPr>
          <p:blipFill>
            <a:blip r:embed="rId6" cstate="screen">
              <a:extLst>
                <a:ext uri="{28A0092B-C50C-407E-A947-70E740481C1C}">
                  <a14:useLocalDpi xmlns:a14="http://schemas.microsoft.com/office/drawing/2010/main"/>
                </a:ext>
              </a:extLst>
            </a:blip>
            <a:stretch>
              <a:fillRect/>
            </a:stretch>
          </p:blipFill>
          <p:spPr>
            <a:xfrm>
              <a:off x="5596900" y="2261567"/>
              <a:ext cx="235623" cy="235585"/>
            </a:xfrm>
            <a:prstGeom prst="rect">
              <a:avLst/>
            </a:prstGeom>
          </p:spPr>
        </p:pic>
        <p:pic>
          <p:nvPicPr>
            <p:cNvPr id="14" name="object 14"/>
            <p:cNvPicPr/>
            <p:nvPr/>
          </p:nvPicPr>
          <p:blipFill>
            <a:blip r:embed="rId7" cstate="screen">
              <a:extLst>
                <a:ext uri="{28A0092B-C50C-407E-A947-70E740481C1C}">
                  <a14:useLocalDpi xmlns:a14="http://schemas.microsoft.com/office/drawing/2010/main"/>
                </a:ext>
              </a:extLst>
            </a:blip>
            <a:stretch>
              <a:fillRect/>
            </a:stretch>
          </p:blipFill>
          <p:spPr>
            <a:xfrm>
              <a:off x="6052822" y="2532660"/>
              <a:ext cx="235585" cy="235534"/>
            </a:xfrm>
            <a:prstGeom prst="rect">
              <a:avLst/>
            </a:prstGeom>
          </p:spPr>
        </p:pic>
        <p:pic>
          <p:nvPicPr>
            <p:cNvPr id="15" name="object 15"/>
            <p:cNvPicPr/>
            <p:nvPr/>
          </p:nvPicPr>
          <p:blipFill>
            <a:blip r:embed="rId8" cstate="screen">
              <a:extLst>
                <a:ext uri="{28A0092B-C50C-407E-A947-70E740481C1C}">
                  <a14:useLocalDpi xmlns:a14="http://schemas.microsoft.com/office/drawing/2010/main"/>
                </a:ext>
              </a:extLst>
            </a:blip>
            <a:stretch>
              <a:fillRect/>
            </a:stretch>
          </p:blipFill>
          <p:spPr>
            <a:xfrm>
              <a:off x="6533386" y="2113638"/>
              <a:ext cx="235584" cy="247904"/>
            </a:xfrm>
            <a:prstGeom prst="rect">
              <a:avLst/>
            </a:prstGeom>
          </p:spPr>
        </p:pic>
        <p:sp>
          <p:nvSpPr>
            <p:cNvPr id="16" name="object 16"/>
            <p:cNvSpPr/>
            <p:nvPr/>
          </p:nvSpPr>
          <p:spPr>
            <a:xfrm>
              <a:off x="5991962" y="1978896"/>
              <a:ext cx="394335" cy="407034"/>
            </a:xfrm>
            <a:custGeom>
              <a:avLst/>
              <a:gdLst/>
              <a:ahLst/>
              <a:cxnLst/>
              <a:rect l="l" t="t" r="r" b="b"/>
              <a:pathLst>
                <a:path w="394335" h="407035">
                  <a:moveTo>
                    <a:pt x="0" y="202628"/>
                  </a:moveTo>
                  <a:lnTo>
                    <a:pt x="1308" y="182981"/>
                  </a:lnTo>
                  <a:lnTo>
                    <a:pt x="3810" y="162102"/>
                  </a:lnTo>
                  <a:lnTo>
                    <a:pt x="15303" y="124155"/>
                  </a:lnTo>
                  <a:lnTo>
                    <a:pt x="34366" y="90182"/>
                  </a:lnTo>
                  <a:lnTo>
                    <a:pt x="58534" y="60121"/>
                  </a:lnTo>
                  <a:lnTo>
                    <a:pt x="103035" y="24803"/>
                  </a:lnTo>
                  <a:lnTo>
                    <a:pt x="138645" y="9131"/>
                  </a:lnTo>
                  <a:lnTo>
                    <a:pt x="176822" y="1295"/>
                  </a:lnTo>
                  <a:lnTo>
                    <a:pt x="197129" y="0"/>
                  </a:lnTo>
                  <a:lnTo>
                    <a:pt x="217500" y="1295"/>
                  </a:lnTo>
                  <a:lnTo>
                    <a:pt x="255663" y="9131"/>
                  </a:lnTo>
                  <a:lnTo>
                    <a:pt x="291287" y="24803"/>
                  </a:lnTo>
                  <a:lnTo>
                    <a:pt x="323037" y="47028"/>
                  </a:lnTo>
                  <a:lnTo>
                    <a:pt x="349770" y="74510"/>
                  </a:lnTo>
                  <a:lnTo>
                    <a:pt x="379006" y="124155"/>
                  </a:lnTo>
                  <a:lnTo>
                    <a:pt x="386638" y="142455"/>
                  </a:lnTo>
                  <a:lnTo>
                    <a:pt x="390448" y="162102"/>
                  </a:lnTo>
                  <a:lnTo>
                    <a:pt x="394258" y="182981"/>
                  </a:lnTo>
                  <a:lnTo>
                    <a:pt x="394258" y="202628"/>
                  </a:lnTo>
                  <a:lnTo>
                    <a:pt x="394258" y="223507"/>
                  </a:lnTo>
                  <a:lnTo>
                    <a:pt x="386638" y="264032"/>
                  </a:lnTo>
                  <a:lnTo>
                    <a:pt x="371386" y="299351"/>
                  </a:lnTo>
                  <a:lnTo>
                    <a:pt x="349770" y="332041"/>
                  </a:lnTo>
                  <a:lnTo>
                    <a:pt x="323037" y="359473"/>
                  </a:lnTo>
                  <a:lnTo>
                    <a:pt x="291287" y="381685"/>
                  </a:lnTo>
                  <a:lnTo>
                    <a:pt x="255663" y="397421"/>
                  </a:lnTo>
                  <a:lnTo>
                    <a:pt x="217500" y="405256"/>
                  </a:lnTo>
                  <a:lnTo>
                    <a:pt x="197129" y="406539"/>
                  </a:lnTo>
                  <a:lnTo>
                    <a:pt x="176822" y="405256"/>
                  </a:lnTo>
                  <a:lnTo>
                    <a:pt x="157708" y="401332"/>
                  </a:lnTo>
                  <a:lnTo>
                    <a:pt x="138645" y="397421"/>
                  </a:lnTo>
                  <a:lnTo>
                    <a:pt x="120840" y="389521"/>
                  </a:lnTo>
                  <a:lnTo>
                    <a:pt x="103035" y="381685"/>
                  </a:lnTo>
                  <a:lnTo>
                    <a:pt x="86474" y="371220"/>
                  </a:lnTo>
                  <a:lnTo>
                    <a:pt x="45796" y="332041"/>
                  </a:lnTo>
                  <a:lnTo>
                    <a:pt x="24180" y="299351"/>
                  </a:lnTo>
                  <a:lnTo>
                    <a:pt x="8928" y="264032"/>
                  </a:lnTo>
                  <a:lnTo>
                    <a:pt x="1308" y="223507"/>
                  </a:lnTo>
                  <a:lnTo>
                    <a:pt x="0" y="202628"/>
                  </a:lnTo>
                  <a:close/>
                </a:path>
              </a:pathLst>
            </a:custGeom>
            <a:ln w="50799">
              <a:solidFill>
                <a:srgbClr val="D21924"/>
              </a:solidFill>
            </a:ln>
          </p:spPr>
          <p:txBody>
            <a:bodyPr wrap="square" lIns="0" tIns="0" rIns="0" bIns="0" rtlCol="0"/>
            <a:lstStyle/>
            <a:p>
              <a:endParaRPr/>
            </a:p>
          </p:txBody>
        </p:sp>
        <p:sp>
          <p:nvSpPr>
            <p:cNvPr id="17" name="object 17"/>
            <p:cNvSpPr/>
            <p:nvPr/>
          </p:nvSpPr>
          <p:spPr>
            <a:xfrm>
              <a:off x="5893385" y="1794062"/>
              <a:ext cx="172720" cy="234315"/>
            </a:xfrm>
            <a:custGeom>
              <a:avLst/>
              <a:gdLst/>
              <a:ahLst/>
              <a:cxnLst/>
              <a:rect l="l" t="t" r="r" b="b"/>
              <a:pathLst>
                <a:path w="172720" h="234314">
                  <a:moveTo>
                    <a:pt x="0" y="0"/>
                  </a:moveTo>
                  <a:lnTo>
                    <a:pt x="172516" y="234022"/>
                  </a:lnTo>
                </a:path>
              </a:pathLst>
            </a:custGeom>
            <a:ln w="50800">
              <a:solidFill>
                <a:srgbClr val="D21924"/>
              </a:solidFill>
            </a:ln>
          </p:spPr>
          <p:txBody>
            <a:bodyPr wrap="square" lIns="0" tIns="0" rIns="0" bIns="0" rtlCol="0"/>
            <a:lstStyle/>
            <a:p>
              <a:endParaRPr/>
            </a:p>
          </p:txBody>
        </p:sp>
        <p:sp>
          <p:nvSpPr>
            <p:cNvPr id="18" name="object 18"/>
            <p:cNvSpPr/>
            <p:nvPr/>
          </p:nvSpPr>
          <p:spPr>
            <a:xfrm>
              <a:off x="6312342" y="1744774"/>
              <a:ext cx="247015" cy="283845"/>
            </a:xfrm>
            <a:custGeom>
              <a:avLst/>
              <a:gdLst/>
              <a:ahLst/>
              <a:cxnLst/>
              <a:rect l="l" t="t" r="r" b="b"/>
              <a:pathLst>
                <a:path w="247015" h="283844">
                  <a:moveTo>
                    <a:pt x="0" y="283362"/>
                  </a:moveTo>
                  <a:lnTo>
                    <a:pt x="246392" y="0"/>
                  </a:lnTo>
                </a:path>
              </a:pathLst>
            </a:custGeom>
            <a:ln w="50800">
              <a:solidFill>
                <a:srgbClr val="D21924"/>
              </a:solidFill>
            </a:ln>
          </p:spPr>
          <p:txBody>
            <a:bodyPr wrap="square" lIns="0" tIns="0" rIns="0" bIns="0" rtlCol="0"/>
            <a:lstStyle/>
            <a:p>
              <a:endParaRPr/>
            </a:p>
          </p:txBody>
        </p:sp>
        <p:sp>
          <p:nvSpPr>
            <p:cNvPr id="19" name="object 19"/>
            <p:cNvSpPr/>
            <p:nvPr/>
          </p:nvSpPr>
          <p:spPr>
            <a:xfrm>
              <a:off x="6386280" y="2200709"/>
              <a:ext cx="259079" cy="37465"/>
            </a:xfrm>
            <a:custGeom>
              <a:avLst/>
              <a:gdLst/>
              <a:ahLst/>
              <a:cxnLst/>
              <a:rect l="l" t="t" r="r" b="b"/>
              <a:pathLst>
                <a:path w="259079" h="37464">
                  <a:moveTo>
                    <a:pt x="258711" y="36855"/>
                  </a:moveTo>
                  <a:lnTo>
                    <a:pt x="0" y="0"/>
                  </a:lnTo>
                </a:path>
              </a:pathLst>
            </a:custGeom>
            <a:ln w="50800">
              <a:solidFill>
                <a:srgbClr val="D21924"/>
              </a:solidFill>
            </a:ln>
          </p:spPr>
          <p:txBody>
            <a:bodyPr wrap="square" lIns="0" tIns="0" rIns="0" bIns="0" rtlCol="0"/>
            <a:lstStyle/>
            <a:p>
              <a:endParaRPr/>
            </a:p>
          </p:txBody>
        </p:sp>
        <p:sp>
          <p:nvSpPr>
            <p:cNvPr id="20" name="object 20"/>
            <p:cNvSpPr/>
            <p:nvPr/>
          </p:nvSpPr>
          <p:spPr>
            <a:xfrm>
              <a:off x="6164474" y="2373222"/>
              <a:ext cx="12700" cy="271145"/>
            </a:xfrm>
            <a:custGeom>
              <a:avLst/>
              <a:gdLst/>
              <a:ahLst/>
              <a:cxnLst/>
              <a:rect l="l" t="t" r="r" b="b"/>
              <a:pathLst>
                <a:path w="12700" h="271144">
                  <a:moveTo>
                    <a:pt x="6127" y="-25400"/>
                  </a:moveTo>
                  <a:lnTo>
                    <a:pt x="6127" y="296443"/>
                  </a:lnTo>
                </a:path>
              </a:pathLst>
            </a:custGeom>
            <a:ln w="63055">
              <a:solidFill>
                <a:srgbClr val="D21924"/>
              </a:solidFill>
            </a:ln>
          </p:spPr>
          <p:txBody>
            <a:bodyPr wrap="square" lIns="0" tIns="0" rIns="0" bIns="0" rtlCol="0"/>
            <a:lstStyle/>
            <a:p>
              <a:endParaRPr/>
            </a:p>
          </p:txBody>
        </p:sp>
        <p:sp>
          <p:nvSpPr>
            <p:cNvPr id="21" name="object 21"/>
            <p:cNvSpPr/>
            <p:nvPr/>
          </p:nvSpPr>
          <p:spPr>
            <a:xfrm>
              <a:off x="5708552" y="2262312"/>
              <a:ext cx="295910" cy="123189"/>
            </a:xfrm>
            <a:custGeom>
              <a:avLst/>
              <a:gdLst/>
              <a:ahLst/>
              <a:cxnLst/>
              <a:rect l="l" t="t" r="r" b="b"/>
              <a:pathLst>
                <a:path w="295910" h="123189">
                  <a:moveTo>
                    <a:pt x="0" y="123126"/>
                  </a:moveTo>
                  <a:lnTo>
                    <a:pt x="295732" y="0"/>
                  </a:lnTo>
                </a:path>
              </a:pathLst>
            </a:custGeom>
            <a:ln w="50800">
              <a:solidFill>
                <a:srgbClr val="D21924"/>
              </a:solidFill>
            </a:ln>
          </p:spPr>
          <p:txBody>
            <a:bodyPr wrap="square" lIns="0" tIns="0" rIns="0" bIns="0" rtlCol="0"/>
            <a:lstStyle/>
            <a:p>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pic>
          <p:nvPicPr>
            <p:cNvPr id="3" name="object 3"/>
            <p:cNvPicPr/>
            <p:nvPr/>
          </p:nvPicPr>
          <p:blipFill>
            <a:blip r:embed="rId2" cstate="screen">
              <a:extLst>
                <a:ext uri="{28A0092B-C50C-407E-A947-70E740481C1C}">
                  <a14:useLocalDpi xmlns:a14="http://schemas.microsoft.com/office/drawing/2010/main"/>
                </a:ext>
              </a:extLst>
            </a:blip>
            <a:stretch>
              <a:fillRect/>
            </a:stretch>
          </p:blipFill>
          <p:spPr>
            <a:xfrm>
              <a:off x="0" y="0"/>
              <a:ext cx="10058400" cy="1079500"/>
            </a:xfrm>
            <a:prstGeom prst="rect">
              <a:avLst/>
            </a:prstGeom>
          </p:spPr>
        </p:pic>
        <p:pic>
          <p:nvPicPr>
            <p:cNvPr id="4" name="object 4"/>
            <p:cNvPicPr/>
            <p:nvPr/>
          </p:nvPicPr>
          <p:blipFill>
            <a:blip r:embed="rId3" cstate="screen">
              <a:extLst>
                <a:ext uri="{28A0092B-C50C-407E-A947-70E740481C1C}">
                  <a14:useLocalDpi xmlns:a14="http://schemas.microsoft.com/office/drawing/2010/main"/>
                </a:ext>
              </a:extLst>
            </a:blip>
            <a:stretch>
              <a:fillRect/>
            </a:stretch>
          </p:blipFill>
          <p:spPr>
            <a:xfrm>
              <a:off x="0" y="1003300"/>
              <a:ext cx="10058400" cy="6769100"/>
            </a:xfrm>
            <a:prstGeom prst="rect">
              <a:avLst/>
            </a:prstGeom>
          </p:spPr>
        </p:pic>
      </p:grpSp>
      <p:sp>
        <p:nvSpPr>
          <p:cNvPr id="5" name="object 5"/>
          <p:cNvSpPr txBox="1">
            <a:spLocks noGrp="1"/>
          </p:cNvSpPr>
          <p:nvPr>
            <p:ph type="title"/>
          </p:nvPr>
        </p:nvSpPr>
        <p:spPr>
          <a:xfrm>
            <a:off x="1173658" y="795684"/>
            <a:ext cx="5227141" cy="2044149"/>
          </a:xfrm>
          <a:prstGeom prst="rect">
            <a:avLst/>
          </a:prstGeom>
        </p:spPr>
        <p:txBody>
          <a:bodyPr vert="horz" wrap="square" lIns="0" tIns="195580" rIns="0" bIns="0" rtlCol="0">
            <a:spAutoFit/>
          </a:bodyPr>
          <a:lstStyle/>
          <a:p>
            <a:pPr marL="12700" marR="5080">
              <a:lnSpc>
                <a:spcPts val="7200"/>
              </a:lnSpc>
              <a:spcBef>
                <a:spcPts val="1540"/>
              </a:spcBef>
            </a:pPr>
            <a:r>
              <a:rPr lang="pl-PL" sz="6500" b="0" spc="455" dirty="0">
                <a:solidFill>
                  <a:srgbClr val="1D1D1B"/>
                </a:solidFill>
                <a:latin typeface="Trebuchet MS"/>
                <a:cs typeface="Trebuchet MS"/>
              </a:rPr>
              <a:t>Studium Przypadku</a:t>
            </a:r>
            <a:endParaRPr sz="6500" dirty="0">
              <a:latin typeface="Trebuchet MS"/>
              <a:cs typeface="Trebuchet MS"/>
            </a:endParaRPr>
          </a:p>
        </p:txBody>
      </p:sp>
      <p:grpSp>
        <p:nvGrpSpPr>
          <p:cNvPr id="6" name="object 6"/>
          <p:cNvGrpSpPr/>
          <p:nvPr/>
        </p:nvGrpSpPr>
        <p:grpSpPr>
          <a:xfrm>
            <a:off x="704863" y="2785167"/>
            <a:ext cx="5355590" cy="5041900"/>
            <a:chOff x="267058" y="2730506"/>
            <a:chExt cx="5355590" cy="5041900"/>
          </a:xfrm>
        </p:grpSpPr>
        <p:sp>
          <p:nvSpPr>
            <p:cNvPr id="7" name="object 7"/>
            <p:cNvSpPr/>
            <p:nvPr/>
          </p:nvSpPr>
          <p:spPr>
            <a:xfrm>
              <a:off x="2438400" y="2730506"/>
              <a:ext cx="609600" cy="436245"/>
            </a:xfrm>
            <a:custGeom>
              <a:avLst/>
              <a:gdLst/>
              <a:ahLst/>
              <a:cxnLst/>
              <a:rect l="l" t="t" r="r" b="b"/>
              <a:pathLst>
                <a:path w="609600" h="436244">
                  <a:moveTo>
                    <a:pt x="304800" y="0"/>
                  </a:moveTo>
                  <a:lnTo>
                    <a:pt x="250011" y="3512"/>
                  </a:lnTo>
                  <a:lnTo>
                    <a:pt x="198444" y="13638"/>
                  </a:lnTo>
                  <a:lnTo>
                    <a:pt x="150960" y="29762"/>
                  </a:lnTo>
                  <a:lnTo>
                    <a:pt x="108420" y="51269"/>
                  </a:lnTo>
                  <a:lnTo>
                    <a:pt x="71684" y="77543"/>
                  </a:lnTo>
                  <a:lnTo>
                    <a:pt x="41613" y="107968"/>
                  </a:lnTo>
                  <a:lnTo>
                    <a:pt x="19068" y="141929"/>
                  </a:lnTo>
                  <a:lnTo>
                    <a:pt x="4910" y="178810"/>
                  </a:lnTo>
                  <a:lnTo>
                    <a:pt x="0" y="217995"/>
                  </a:lnTo>
                  <a:lnTo>
                    <a:pt x="4910" y="257180"/>
                  </a:lnTo>
                  <a:lnTo>
                    <a:pt x="19068" y="294061"/>
                  </a:lnTo>
                  <a:lnTo>
                    <a:pt x="41613" y="328022"/>
                  </a:lnTo>
                  <a:lnTo>
                    <a:pt x="71684" y="358447"/>
                  </a:lnTo>
                  <a:lnTo>
                    <a:pt x="108420" y="384721"/>
                  </a:lnTo>
                  <a:lnTo>
                    <a:pt x="150960" y="406228"/>
                  </a:lnTo>
                  <a:lnTo>
                    <a:pt x="198444" y="422352"/>
                  </a:lnTo>
                  <a:lnTo>
                    <a:pt x="250011" y="432478"/>
                  </a:lnTo>
                  <a:lnTo>
                    <a:pt x="304800" y="435991"/>
                  </a:lnTo>
                  <a:lnTo>
                    <a:pt x="359588" y="432478"/>
                  </a:lnTo>
                  <a:lnTo>
                    <a:pt x="411155" y="422352"/>
                  </a:lnTo>
                  <a:lnTo>
                    <a:pt x="458639" y="406228"/>
                  </a:lnTo>
                  <a:lnTo>
                    <a:pt x="501179" y="384721"/>
                  </a:lnTo>
                  <a:lnTo>
                    <a:pt x="537915" y="358447"/>
                  </a:lnTo>
                  <a:lnTo>
                    <a:pt x="567986" y="328022"/>
                  </a:lnTo>
                  <a:lnTo>
                    <a:pt x="590531" y="294061"/>
                  </a:lnTo>
                  <a:lnTo>
                    <a:pt x="604689" y="257180"/>
                  </a:lnTo>
                  <a:lnTo>
                    <a:pt x="609600" y="217995"/>
                  </a:lnTo>
                  <a:lnTo>
                    <a:pt x="604689" y="178810"/>
                  </a:lnTo>
                  <a:lnTo>
                    <a:pt x="590531" y="141929"/>
                  </a:lnTo>
                  <a:lnTo>
                    <a:pt x="567986" y="107968"/>
                  </a:lnTo>
                  <a:lnTo>
                    <a:pt x="537915" y="77543"/>
                  </a:lnTo>
                  <a:lnTo>
                    <a:pt x="501179" y="51269"/>
                  </a:lnTo>
                  <a:lnTo>
                    <a:pt x="458639" y="29762"/>
                  </a:lnTo>
                  <a:lnTo>
                    <a:pt x="411155" y="13638"/>
                  </a:lnTo>
                  <a:lnTo>
                    <a:pt x="359588" y="3512"/>
                  </a:lnTo>
                  <a:lnTo>
                    <a:pt x="304800" y="0"/>
                  </a:lnTo>
                  <a:close/>
                </a:path>
              </a:pathLst>
            </a:custGeom>
            <a:solidFill>
              <a:srgbClr val="F3F3F5"/>
            </a:solidFill>
          </p:spPr>
          <p:txBody>
            <a:bodyPr wrap="square" lIns="0" tIns="0" rIns="0" bIns="0" rtlCol="0"/>
            <a:lstStyle/>
            <a:p>
              <a:endParaRPr/>
            </a:p>
          </p:txBody>
        </p:sp>
        <p:pic>
          <p:nvPicPr>
            <p:cNvPr id="8" name="object 8"/>
            <p:cNvPicPr/>
            <p:nvPr/>
          </p:nvPicPr>
          <p:blipFill>
            <a:blip r:embed="rId4" cstate="screen">
              <a:extLst>
                <a:ext uri="{28A0092B-C50C-407E-A947-70E740481C1C}">
                  <a14:useLocalDpi xmlns:a14="http://schemas.microsoft.com/office/drawing/2010/main"/>
                </a:ext>
              </a:extLst>
            </a:blip>
            <a:stretch>
              <a:fillRect/>
            </a:stretch>
          </p:blipFill>
          <p:spPr>
            <a:xfrm>
              <a:off x="267058" y="3212541"/>
              <a:ext cx="5355333" cy="4559858"/>
            </a:xfrm>
            <a:prstGeom prst="rect">
              <a:avLst/>
            </a:prstGeom>
          </p:spPr>
        </p:pic>
        <p:sp>
          <p:nvSpPr>
            <p:cNvPr id="9" name="object 9"/>
            <p:cNvSpPr/>
            <p:nvPr/>
          </p:nvSpPr>
          <p:spPr>
            <a:xfrm>
              <a:off x="368653" y="3314143"/>
              <a:ext cx="4973320" cy="4458335"/>
            </a:xfrm>
            <a:custGeom>
              <a:avLst/>
              <a:gdLst/>
              <a:ahLst/>
              <a:cxnLst/>
              <a:rect l="l" t="t" r="r" b="b"/>
              <a:pathLst>
                <a:path w="4973320" h="4458334">
                  <a:moveTo>
                    <a:pt x="4770156" y="3462235"/>
                  </a:moveTo>
                  <a:lnTo>
                    <a:pt x="695807" y="3462235"/>
                  </a:lnTo>
                  <a:lnTo>
                    <a:pt x="720166" y="3505655"/>
                  </a:lnTo>
                  <a:lnTo>
                    <a:pt x="745500" y="3548339"/>
                  </a:lnTo>
                  <a:lnTo>
                    <a:pt x="771794" y="3590276"/>
                  </a:lnTo>
                  <a:lnTo>
                    <a:pt x="799029" y="3631455"/>
                  </a:lnTo>
                  <a:lnTo>
                    <a:pt x="827187" y="3671863"/>
                  </a:lnTo>
                  <a:lnTo>
                    <a:pt x="856253" y="3711490"/>
                  </a:lnTo>
                  <a:lnTo>
                    <a:pt x="886207" y="3750324"/>
                  </a:lnTo>
                  <a:lnTo>
                    <a:pt x="917033" y="3788354"/>
                  </a:lnTo>
                  <a:lnTo>
                    <a:pt x="948712" y="3825568"/>
                  </a:lnTo>
                  <a:lnTo>
                    <a:pt x="981229" y="3861955"/>
                  </a:lnTo>
                  <a:lnTo>
                    <a:pt x="1014564" y="3897503"/>
                  </a:lnTo>
                  <a:lnTo>
                    <a:pt x="855446" y="4371784"/>
                  </a:lnTo>
                  <a:lnTo>
                    <a:pt x="997620" y="4458256"/>
                  </a:lnTo>
                  <a:lnTo>
                    <a:pt x="1895094" y="4458256"/>
                  </a:lnTo>
                  <a:lnTo>
                    <a:pt x="1910461" y="4442383"/>
                  </a:lnTo>
                  <a:lnTo>
                    <a:pt x="3464921" y="4442383"/>
                  </a:lnTo>
                  <a:lnTo>
                    <a:pt x="3462210" y="4276928"/>
                  </a:lnTo>
                  <a:lnTo>
                    <a:pt x="3505649" y="4252588"/>
                  </a:lnTo>
                  <a:lnTo>
                    <a:pt x="3548350" y="4227267"/>
                  </a:lnTo>
                  <a:lnTo>
                    <a:pt x="3590300" y="4200984"/>
                  </a:lnTo>
                  <a:lnTo>
                    <a:pt x="3631490" y="4173756"/>
                  </a:lnTo>
                  <a:lnTo>
                    <a:pt x="3671908" y="4145601"/>
                  </a:lnTo>
                  <a:lnTo>
                    <a:pt x="3711543" y="4116539"/>
                  </a:lnTo>
                  <a:lnTo>
                    <a:pt x="3750384" y="4086586"/>
                  </a:lnTo>
                  <a:lnTo>
                    <a:pt x="3788419" y="4055761"/>
                  </a:lnTo>
                  <a:lnTo>
                    <a:pt x="3825637" y="4024082"/>
                  </a:lnTo>
                  <a:lnTo>
                    <a:pt x="3862027" y="3991567"/>
                  </a:lnTo>
                  <a:lnTo>
                    <a:pt x="3897579" y="3958234"/>
                  </a:lnTo>
                  <a:lnTo>
                    <a:pt x="4468519" y="3958234"/>
                  </a:lnTo>
                  <a:lnTo>
                    <a:pt x="4770156" y="3462235"/>
                  </a:lnTo>
                  <a:close/>
                </a:path>
                <a:path w="4973320" h="4458334">
                  <a:moveTo>
                    <a:pt x="3464921" y="4442383"/>
                  </a:moveTo>
                  <a:lnTo>
                    <a:pt x="1910461" y="4442383"/>
                  </a:lnTo>
                  <a:lnTo>
                    <a:pt x="1957364" y="4455636"/>
                  </a:lnTo>
                  <a:lnTo>
                    <a:pt x="1967562" y="4458256"/>
                  </a:lnTo>
                  <a:lnTo>
                    <a:pt x="3465181" y="4458256"/>
                  </a:lnTo>
                  <a:lnTo>
                    <a:pt x="3464921" y="4442383"/>
                  </a:lnTo>
                  <a:close/>
                </a:path>
                <a:path w="4973320" h="4458334">
                  <a:moveTo>
                    <a:pt x="4468519" y="3958234"/>
                  </a:moveTo>
                  <a:lnTo>
                    <a:pt x="3897579" y="3958234"/>
                  </a:lnTo>
                  <a:lnTo>
                    <a:pt x="4371822" y="4117238"/>
                  </a:lnTo>
                  <a:lnTo>
                    <a:pt x="4468519" y="3958234"/>
                  </a:lnTo>
                  <a:close/>
                </a:path>
                <a:path w="4973320" h="4458334">
                  <a:moveTo>
                    <a:pt x="600963" y="855459"/>
                  </a:moveTo>
                  <a:lnTo>
                    <a:pt x="171005" y="1562468"/>
                  </a:lnTo>
                  <a:lnTo>
                    <a:pt x="530415" y="1910384"/>
                  </a:lnTo>
                  <a:lnTo>
                    <a:pt x="517157" y="1957284"/>
                  </a:lnTo>
                  <a:lnTo>
                    <a:pt x="505008" y="2004557"/>
                  </a:lnTo>
                  <a:lnTo>
                    <a:pt x="493983" y="2052183"/>
                  </a:lnTo>
                  <a:lnTo>
                    <a:pt x="484091" y="2100143"/>
                  </a:lnTo>
                  <a:lnTo>
                    <a:pt x="475345" y="2148416"/>
                  </a:lnTo>
                  <a:lnTo>
                    <a:pt x="467758" y="2196984"/>
                  </a:lnTo>
                  <a:lnTo>
                    <a:pt x="461340" y="2245827"/>
                  </a:lnTo>
                  <a:lnTo>
                    <a:pt x="456105" y="2294925"/>
                  </a:lnTo>
                  <a:lnTo>
                    <a:pt x="452064" y="2344259"/>
                  </a:lnTo>
                  <a:lnTo>
                    <a:pt x="449228" y="2393809"/>
                  </a:lnTo>
                  <a:lnTo>
                    <a:pt x="447611" y="2443556"/>
                  </a:lnTo>
                  <a:lnTo>
                    <a:pt x="0" y="2666276"/>
                  </a:lnTo>
                  <a:lnTo>
                    <a:pt x="195935" y="3470338"/>
                  </a:lnTo>
                  <a:lnTo>
                    <a:pt x="695807" y="3462235"/>
                  </a:lnTo>
                  <a:lnTo>
                    <a:pt x="4770156" y="3462235"/>
                  </a:lnTo>
                  <a:lnTo>
                    <a:pt x="4801768" y="3410254"/>
                  </a:lnTo>
                  <a:lnTo>
                    <a:pt x="4755228" y="3365201"/>
                  </a:lnTo>
                  <a:lnTo>
                    <a:pt x="2543212" y="3365201"/>
                  </a:lnTo>
                  <a:lnTo>
                    <a:pt x="2496293" y="3365067"/>
                  </a:lnTo>
                  <a:lnTo>
                    <a:pt x="2449757" y="3362462"/>
                  </a:lnTo>
                  <a:lnTo>
                    <a:pt x="2403685" y="3357434"/>
                  </a:lnTo>
                  <a:lnTo>
                    <a:pt x="2358159" y="3350034"/>
                  </a:lnTo>
                  <a:lnTo>
                    <a:pt x="2313261" y="3340312"/>
                  </a:lnTo>
                  <a:lnTo>
                    <a:pt x="2269073" y="3328316"/>
                  </a:lnTo>
                  <a:lnTo>
                    <a:pt x="2225677" y="3314098"/>
                  </a:lnTo>
                  <a:lnTo>
                    <a:pt x="2183154" y="3297705"/>
                  </a:lnTo>
                  <a:lnTo>
                    <a:pt x="2141587" y="3279189"/>
                  </a:lnTo>
                  <a:lnTo>
                    <a:pt x="2101057" y="3258599"/>
                  </a:lnTo>
                  <a:lnTo>
                    <a:pt x="2061646" y="3235985"/>
                  </a:lnTo>
                  <a:lnTo>
                    <a:pt x="2023436" y="3211396"/>
                  </a:lnTo>
                  <a:lnTo>
                    <a:pt x="1986508" y="3184882"/>
                  </a:lnTo>
                  <a:lnTo>
                    <a:pt x="1950946" y="3156493"/>
                  </a:lnTo>
                  <a:lnTo>
                    <a:pt x="1916829" y="3126279"/>
                  </a:lnTo>
                  <a:lnTo>
                    <a:pt x="1884241" y="3094289"/>
                  </a:lnTo>
                  <a:lnTo>
                    <a:pt x="1853262" y="3060573"/>
                  </a:lnTo>
                  <a:lnTo>
                    <a:pt x="1823976" y="3025180"/>
                  </a:lnTo>
                  <a:lnTo>
                    <a:pt x="1796463" y="2988161"/>
                  </a:lnTo>
                  <a:lnTo>
                    <a:pt x="1770806" y="2949566"/>
                  </a:lnTo>
                  <a:lnTo>
                    <a:pt x="1747086" y="2909443"/>
                  </a:lnTo>
                  <a:lnTo>
                    <a:pt x="1725385" y="2867843"/>
                  </a:lnTo>
                  <a:lnTo>
                    <a:pt x="1705785" y="2824815"/>
                  </a:lnTo>
                  <a:lnTo>
                    <a:pt x="1688368" y="2780409"/>
                  </a:lnTo>
                  <a:lnTo>
                    <a:pt x="1673216" y="2734675"/>
                  </a:lnTo>
                  <a:lnTo>
                    <a:pt x="1660410" y="2687662"/>
                  </a:lnTo>
                  <a:lnTo>
                    <a:pt x="1650152" y="2640023"/>
                  </a:lnTo>
                  <a:lnTo>
                    <a:pt x="1642567" y="2592440"/>
                  </a:lnTo>
                  <a:lnTo>
                    <a:pt x="1637603" y="2544995"/>
                  </a:lnTo>
                  <a:lnTo>
                    <a:pt x="1635212" y="2497769"/>
                  </a:lnTo>
                  <a:lnTo>
                    <a:pt x="1635343" y="2450845"/>
                  </a:lnTo>
                  <a:lnTo>
                    <a:pt x="1637947" y="2404305"/>
                  </a:lnTo>
                  <a:lnTo>
                    <a:pt x="1642974" y="2358230"/>
                  </a:lnTo>
                  <a:lnTo>
                    <a:pt x="1650374" y="2312701"/>
                  </a:lnTo>
                  <a:lnTo>
                    <a:pt x="1660098" y="2267802"/>
                  </a:lnTo>
                  <a:lnTo>
                    <a:pt x="1672095" y="2223612"/>
                  </a:lnTo>
                  <a:lnTo>
                    <a:pt x="1686315" y="2180215"/>
                  </a:lnTo>
                  <a:lnTo>
                    <a:pt x="1702710" y="2137693"/>
                  </a:lnTo>
                  <a:lnTo>
                    <a:pt x="1721229" y="2096126"/>
                  </a:lnTo>
                  <a:lnTo>
                    <a:pt x="1741822" y="2055596"/>
                  </a:lnTo>
                  <a:lnTo>
                    <a:pt x="1764439" y="2016186"/>
                  </a:lnTo>
                  <a:lnTo>
                    <a:pt x="1789031" y="1977978"/>
                  </a:lnTo>
                  <a:lnTo>
                    <a:pt x="1815548" y="1941052"/>
                  </a:lnTo>
                  <a:lnTo>
                    <a:pt x="1843940" y="1905491"/>
                  </a:lnTo>
                  <a:lnTo>
                    <a:pt x="1874158" y="1871377"/>
                  </a:lnTo>
                  <a:lnTo>
                    <a:pt x="1906150" y="1838791"/>
                  </a:lnTo>
                  <a:lnTo>
                    <a:pt x="1939869" y="1807815"/>
                  </a:lnTo>
                  <a:lnTo>
                    <a:pt x="1975263" y="1778531"/>
                  </a:lnTo>
                  <a:lnTo>
                    <a:pt x="2012284" y="1751021"/>
                  </a:lnTo>
                  <a:lnTo>
                    <a:pt x="2050880" y="1725366"/>
                  </a:lnTo>
                  <a:lnTo>
                    <a:pt x="2091003" y="1701648"/>
                  </a:lnTo>
                  <a:lnTo>
                    <a:pt x="2132603" y="1679950"/>
                  </a:lnTo>
                  <a:lnTo>
                    <a:pt x="2175629" y="1660352"/>
                  </a:lnTo>
                  <a:lnTo>
                    <a:pt x="2220033" y="1642937"/>
                  </a:lnTo>
                  <a:lnTo>
                    <a:pt x="2265763" y="1627787"/>
                  </a:lnTo>
                  <a:lnTo>
                    <a:pt x="2312771" y="1614982"/>
                  </a:lnTo>
                  <a:lnTo>
                    <a:pt x="2360409" y="1604725"/>
                  </a:lnTo>
                  <a:lnTo>
                    <a:pt x="2407991" y="1597140"/>
                  </a:lnTo>
                  <a:lnTo>
                    <a:pt x="2455434" y="1592176"/>
                  </a:lnTo>
                  <a:lnTo>
                    <a:pt x="2502657" y="1589784"/>
                  </a:lnTo>
                  <a:lnTo>
                    <a:pt x="4798252" y="1589784"/>
                  </a:lnTo>
                  <a:lnTo>
                    <a:pt x="4778948" y="1510525"/>
                  </a:lnTo>
                  <a:lnTo>
                    <a:pt x="4277017" y="1510525"/>
                  </a:lnTo>
                  <a:lnTo>
                    <a:pt x="4252680" y="1467093"/>
                  </a:lnTo>
                  <a:lnTo>
                    <a:pt x="4227357" y="1424399"/>
                  </a:lnTo>
                  <a:lnTo>
                    <a:pt x="4201067" y="1382455"/>
                  </a:lnTo>
                  <a:lnTo>
                    <a:pt x="4173830" y="1341271"/>
                  </a:lnTo>
                  <a:lnTo>
                    <a:pt x="4145663" y="1300860"/>
                  </a:lnTo>
                  <a:lnTo>
                    <a:pt x="4116588" y="1261231"/>
                  </a:lnTo>
                  <a:lnTo>
                    <a:pt x="4086622" y="1222396"/>
                  </a:lnTo>
                  <a:lnTo>
                    <a:pt x="4055786" y="1184367"/>
                  </a:lnTo>
                  <a:lnTo>
                    <a:pt x="4024099" y="1147153"/>
                  </a:lnTo>
                  <a:lnTo>
                    <a:pt x="3991579" y="1110767"/>
                  </a:lnTo>
                  <a:lnTo>
                    <a:pt x="3958247" y="1075220"/>
                  </a:lnTo>
                  <a:lnTo>
                    <a:pt x="3978598" y="1014526"/>
                  </a:lnTo>
                  <a:lnTo>
                    <a:pt x="1075258" y="1014526"/>
                  </a:lnTo>
                  <a:lnTo>
                    <a:pt x="600963" y="855459"/>
                  </a:lnTo>
                  <a:close/>
                </a:path>
                <a:path w="4973320" h="4458334">
                  <a:moveTo>
                    <a:pt x="4798252" y="1589784"/>
                  </a:moveTo>
                  <a:lnTo>
                    <a:pt x="2502657" y="1589784"/>
                  </a:lnTo>
                  <a:lnTo>
                    <a:pt x="2549579" y="1589913"/>
                  </a:lnTo>
                  <a:lnTo>
                    <a:pt x="2596118" y="1592516"/>
                  </a:lnTo>
                  <a:lnTo>
                    <a:pt x="2642191" y="1597540"/>
                  </a:lnTo>
                  <a:lnTo>
                    <a:pt x="2687717" y="1604938"/>
                  </a:lnTo>
                  <a:lnTo>
                    <a:pt x="2732614" y="1614659"/>
                  </a:lnTo>
                  <a:lnTo>
                    <a:pt x="2776801" y="1626653"/>
                  </a:lnTo>
                  <a:lnTo>
                    <a:pt x="2820196" y="1640870"/>
                  </a:lnTo>
                  <a:lnTo>
                    <a:pt x="2862717" y="1657262"/>
                  </a:lnTo>
                  <a:lnTo>
                    <a:pt x="2904282" y="1675778"/>
                  </a:lnTo>
                  <a:lnTo>
                    <a:pt x="2944810" y="1696368"/>
                  </a:lnTo>
                  <a:lnTo>
                    <a:pt x="2984219" y="1718983"/>
                  </a:lnTo>
                  <a:lnTo>
                    <a:pt x="3022426" y="1743572"/>
                  </a:lnTo>
                  <a:lnTo>
                    <a:pt x="3059351" y="1770087"/>
                  </a:lnTo>
                  <a:lnTo>
                    <a:pt x="3094911" y="1798478"/>
                  </a:lnTo>
                  <a:lnTo>
                    <a:pt x="3129026" y="1828694"/>
                  </a:lnTo>
                  <a:lnTo>
                    <a:pt x="3161612" y="1860686"/>
                  </a:lnTo>
                  <a:lnTo>
                    <a:pt x="3192588" y="1894404"/>
                  </a:lnTo>
                  <a:lnTo>
                    <a:pt x="3221873" y="1929799"/>
                  </a:lnTo>
                  <a:lnTo>
                    <a:pt x="3249385" y="1966821"/>
                  </a:lnTo>
                  <a:lnTo>
                    <a:pt x="3275042" y="2005419"/>
                  </a:lnTo>
                  <a:lnTo>
                    <a:pt x="3298762" y="2045545"/>
                  </a:lnTo>
                  <a:lnTo>
                    <a:pt x="3320464" y="2087149"/>
                  </a:lnTo>
                  <a:lnTo>
                    <a:pt x="3340066" y="2130180"/>
                  </a:lnTo>
                  <a:lnTo>
                    <a:pt x="3357485" y="2174589"/>
                  </a:lnTo>
                  <a:lnTo>
                    <a:pt x="3372641" y="2220327"/>
                  </a:lnTo>
                  <a:lnTo>
                    <a:pt x="3385451" y="2267343"/>
                  </a:lnTo>
                  <a:lnTo>
                    <a:pt x="3395706" y="2314978"/>
                  </a:lnTo>
                  <a:lnTo>
                    <a:pt x="3403289" y="2362556"/>
                  </a:lnTo>
                  <a:lnTo>
                    <a:pt x="3408251" y="2409997"/>
                  </a:lnTo>
                  <a:lnTo>
                    <a:pt x="3410642" y="2457218"/>
                  </a:lnTo>
                  <a:lnTo>
                    <a:pt x="3410510" y="2504138"/>
                  </a:lnTo>
                  <a:lnTo>
                    <a:pt x="3407907" y="2550675"/>
                  </a:lnTo>
                  <a:lnTo>
                    <a:pt x="3402881" y="2596747"/>
                  </a:lnTo>
                  <a:lnTo>
                    <a:pt x="3395482" y="2642273"/>
                  </a:lnTo>
                  <a:lnTo>
                    <a:pt x="3385761" y="2687170"/>
                  </a:lnTo>
                  <a:lnTo>
                    <a:pt x="3373766" y="2731357"/>
                  </a:lnTo>
                  <a:lnTo>
                    <a:pt x="3359548" y="2774751"/>
                  </a:lnTo>
                  <a:lnTo>
                    <a:pt x="3343156" y="2817273"/>
                  </a:lnTo>
                  <a:lnTo>
                    <a:pt x="3324640" y="2858838"/>
                  </a:lnTo>
                  <a:lnTo>
                    <a:pt x="3304050" y="2899367"/>
                  </a:lnTo>
                  <a:lnTo>
                    <a:pt x="3281435" y="2938776"/>
                  </a:lnTo>
                  <a:lnTo>
                    <a:pt x="3256845" y="2976985"/>
                  </a:lnTo>
                  <a:lnTo>
                    <a:pt x="3230330" y="3013911"/>
                  </a:lnTo>
                  <a:lnTo>
                    <a:pt x="3201940" y="3049472"/>
                  </a:lnTo>
                  <a:lnTo>
                    <a:pt x="3171724" y="3083588"/>
                  </a:lnTo>
                  <a:lnTo>
                    <a:pt x="3139733" y="3116175"/>
                  </a:lnTo>
                  <a:lnTo>
                    <a:pt x="3106014" y="3147153"/>
                  </a:lnTo>
                  <a:lnTo>
                    <a:pt x="3070620" y="3176440"/>
                  </a:lnTo>
                  <a:lnTo>
                    <a:pt x="3033599" y="3203953"/>
                  </a:lnTo>
                  <a:lnTo>
                    <a:pt x="2995000" y="3229611"/>
                  </a:lnTo>
                  <a:lnTo>
                    <a:pt x="2954875" y="3253332"/>
                  </a:lnTo>
                  <a:lnTo>
                    <a:pt x="2913272" y="3275034"/>
                  </a:lnTo>
                  <a:lnTo>
                    <a:pt x="2870241" y="3294637"/>
                  </a:lnTo>
                  <a:lnTo>
                    <a:pt x="2825831" y="3312057"/>
                  </a:lnTo>
                  <a:lnTo>
                    <a:pt x="2780094" y="3327213"/>
                  </a:lnTo>
                  <a:lnTo>
                    <a:pt x="2733078" y="3340023"/>
                  </a:lnTo>
                  <a:lnTo>
                    <a:pt x="2685447" y="3350274"/>
                  </a:lnTo>
                  <a:lnTo>
                    <a:pt x="2637871" y="3357854"/>
                  </a:lnTo>
                  <a:lnTo>
                    <a:pt x="2590432" y="3362813"/>
                  </a:lnTo>
                  <a:lnTo>
                    <a:pt x="2543212" y="3365201"/>
                  </a:lnTo>
                  <a:lnTo>
                    <a:pt x="4755228" y="3365201"/>
                  </a:lnTo>
                  <a:lnTo>
                    <a:pt x="4442358" y="3062325"/>
                  </a:lnTo>
                  <a:lnTo>
                    <a:pt x="4455620" y="3015429"/>
                  </a:lnTo>
                  <a:lnTo>
                    <a:pt x="4467772" y="2968161"/>
                  </a:lnTo>
                  <a:lnTo>
                    <a:pt x="4478803" y="2920541"/>
                  </a:lnTo>
                  <a:lnTo>
                    <a:pt x="4488700" y="2872588"/>
                  </a:lnTo>
                  <a:lnTo>
                    <a:pt x="4497450" y="2824321"/>
                  </a:lnTo>
                  <a:lnTo>
                    <a:pt x="4505043" y="2775760"/>
                  </a:lnTo>
                  <a:lnTo>
                    <a:pt x="4511466" y="2726924"/>
                  </a:lnTo>
                  <a:lnTo>
                    <a:pt x="4516706" y="2677833"/>
                  </a:lnTo>
                  <a:lnTo>
                    <a:pt x="4520752" y="2628505"/>
                  </a:lnTo>
                  <a:lnTo>
                    <a:pt x="4523592" y="2578960"/>
                  </a:lnTo>
                  <a:lnTo>
                    <a:pt x="4525213" y="2529217"/>
                  </a:lnTo>
                  <a:lnTo>
                    <a:pt x="4972799" y="2306421"/>
                  </a:lnTo>
                  <a:lnTo>
                    <a:pt x="4798252" y="1589784"/>
                  </a:lnTo>
                  <a:close/>
                </a:path>
                <a:path w="4973320" h="4458334">
                  <a:moveTo>
                    <a:pt x="4776965" y="1502384"/>
                  </a:moveTo>
                  <a:lnTo>
                    <a:pt x="4277017" y="1510525"/>
                  </a:lnTo>
                  <a:lnTo>
                    <a:pt x="4778948" y="1510525"/>
                  </a:lnTo>
                  <a:lnTo>
                    <a:pt x="4776965" y="1502384"/>
                  </a:lnTo>
                  <a:close/>
                </a:path>
                <a:path w="4973320" h="4458334">
                  <a:moveTo>
                    <a:pt x="2306421" y="0"/>
                  </a:moveTo>
                  <a:lnTo>
                    <a:pt x="1502422" y="195897"/>
                  </a:lnTo>
                  <a:lnTo>
                    <a:pt x="1510588" y="695769"/>
                  </a:lnTo>
                  <a:lnTo>
                    <a:pt x="1467150" y="720116"/>
                  </a:lnTo>
                  <a:lnTo>
                    <a:pt x="1424450" y="745445"/>
                  </a:lnTo>
                  <a:lnTo>
                    <a:pt x="1382501" y="771736"/>
                  </a:lnTo>
                  <a:lnTo>
                    <a:pt x="1341313" y="798971"/>
                  </a:lnTo>
                  <a:lnTo>
                    <a:pt x="1300898" y="827133"/>
                  </a:lnTo>
                  <a:lnTo>
                    <a:pt x="1261266" y="856203"/>
                  </a:lnTo>
                  <a:lnTo>
                    <a:pt x="1222430" y="886162"/>
                  </a:lnTo>
                  <a:lnTo>
                    <a:pt x="1184400" y="916992"/>
                  </a:lnTo>
                  <a:lnTo>
                    <a:pt x="1147187" y="948675"/>
                  </a:lnTo>
                  <a:lnTo>
                    <a:pt x="1110803" y="981192"/>
                  </a:lnTo>
                  <a:lnTo>
                    <a:pt x="1075258" y="1014526"/>
                  </a:lnTo>
                  <a:lnTo>
                    <a:pt x="3978598" y="1014526"/>
                  </a:lnTo>
                  <a:lnTo>
                    <a:pt x="4117263" y="600989"/>
                  </a:lnTo>
                  <a:lnTo>
                    <a:pt x="4001124" y="530351"/>
                  </a:lnTo>
                  <a:lnTo>
                    <a:pt x="3062338" y="530351"/>
                  </a:lnTo>
                  <a:lnTo>
                    <a:pt x="3015436" y="517110"/>
                  </a:lnTo>
                  <a:lnTo>
                    <a:pt x="2968165" y="504979"/>
                  </a:lnTo>
                  <a:lnTo>
                    <a:pt x="2920544" y="493968"/>
                  </a:lnTo>
                  <a:lnTo>
                    <a:pt x="2872592" y="484089"/>
                  </a:lnTo>
                  <a:lnTo>
                    <a:pt x="2824327" y="475354"/>
                  </a:lnTo>
                  <a:lnTo>
                    <a:pt x="2775771" y="467773"/>
                  </a:lnTo>
                  <a:lnTo>
                    <a:pt x="2726940" y="461359"/>
                  </a:lnTo>
                  <a:lnTo>
                    <a:pt x="2677856" y="456122"/>
                  </a:lnTo>
                  <a:lnTo>
                    <a:pt x="2628536" y="452073"/>
                  </a:lnTo>
                  <a:lnTo>
                    <a:pt x="2579000" y="449224"/>
                  </a:lnTo>
                  <a:lnTo>
                    <a:pt x="2529268" y="447586"/>
                  </a:lnTo>
                  <a:lnTo>
                    <a:pt x="2306421" y="0"/>
                  </a:lnTo>
                  <a:close/>
                </a:path>
                <a:path w="4973320" h="4458334">
                  <a:moveTo>
                    <a:pt x="3410216" y="170954"/>
                  </a:moveTo>
                  <a:lnTo>
                    <a:pt x="3062338" y="530351"/>
                  </a:lnTo>
                  <a:lnTo>
                    <a:pt x="4001124" y="530351"/>
                  </a:lnTo>
                  <a:lnTo>
                    <a:pt x="3410216" y="170954"/>
                  </a:lnTo>
                  <a:close/>
                </a:path>
              </a:pathLst>
            </a:custGeom>
            <a:solidFill>
              <a:srgbClr val="EEEDF3">
                <a:alpha val="92999"/>
              </a:srgbClr>
            </a:solidFill>
          </p:spPr>
          <p:txBody>
            <a:bodyPr wrap="square" lIns="0" tIns="0" rIns="0" bIns="0" rtlCol="0"/>
            <a:lstStyle/>
            <a:p>
              <a:endParaRPr/>
            </a:p>
          </p:txBody>
        </p:sp>
        <p:sp>
          <p:nvSpPr>
            <p:cNvPr id="10" name="object 10"/>
            <p:cNvSpPr/>
            <p:nvPr/>
          </p:nvSpPr>
          <p:spPr>
            <a:xfrm>
              <a:off x="1262556" y="3063207"/>
              <a:ext cx="1900555" cy="438150"/>
            </a:xfrm>
            <a:custGeom>
              <a:avLst/>
              <a:gdLst/>
              <a:ahLst/>
              <a:cxnLst/>
              <a:rect l="l" t="t" r="r" b="b"/>
              <a:pathLst>
                <a:path w="1900555" h="438150">
                  <a:moveTo>
                    <a:pt x="1697304" y="0"/>
                  </a:moveTo>
                  <a:lnTo>
                    <a:pt x="202831" y="0"/>
                  </a:lnTo>
                  <a:lnTo>
                    <a:pt x="156470" y="5381"/>
                  </a:lnTo>
                  <a:lnTo>
                    <a:pt x="113834" y="20697"/>
                  </a:lnTo>
                  <a:lnTo>
                    <a:pt x="76165" y="44705"/>
                  </a:lnTo>
                  <a:lnTo>
                    <a:pt x="44705" y="76165"/>
                  </a:lnTo>
                  <a:lnTo>
                    <a:pt x="20697" y="113834"/>
                  </a:lnTo>
                  <a:lnTo>
                    <a:pt x="5381" y="156470"/>
                  </a:lnTo>
                  <a:lnTo>
                    <a:pt x="0" y="202831"/>
                  </a:lnTo>
                  <a:lnTo>
                    <a:pt x="0" y="235292"/>
                  </a:lnTo>
                  <a:lnTo>
                    <a:pt x="5381" y="281654"/>
                  </a:lnTo>
                  <a:lnTo>
                    <a:pt x="20697" y="324290"/>
                  </a:lnTo>
                  <a:lnTo>
                    <a:pt x="44705" y="361958"/>
                  </a:lnTo>
                  <a:lnTo>
                    <a:pt x="76165" y="393418"/>
                  </a:lnTo>
                  <a:lnTo>
                    <a:pt x="113834" y="417427"/>
                  </a:lnTo>
                  <a:lnTo>
                    <a:pt x="156470" y="432743"/>
                  </a:lnTo>
                  <a:lnTo>
                    <a:pt x="202831" y="438124"/>
                  </a:lnTo>
                  <a:lnTo>
                    <a:pt x="1697304" y="438124"/>
                  </a:lnTo>
                  <a:lnTo>
                    <a:pt x="1743665" y="432743"/>
                  </a:lnTo>
                  <a:lnTo>
                    <a:pt x="1786301" y="417427"/>
                  </a:lnTo>
                  <a:lnTo>
                    <a:pt x="1823970" y="393418"/>
                  </a:lnTo>
                  <a:lnTo>
                    <a:pt x="1855429" y="361958"/>
                  </a:lnTo>
                  <a:lnTo>
                    <a:pt x="1879438" y="324290"/>
                  </a:lnTo>
                  <a:lnTo>
                    <a:pt x="1894754" y="281654"/>
                  </a:lnTo>
                  <a:lnTo>
                    <a:pt x="1900135" y="235292"/>
                  </a:lnTo>
                  <a:lnTo>
                    <a:pt x="1900135" y="202831"/>
                  </a:lnTo>
                  <a:lnTo>
                    <a:pt x="1894754" y="156470"/>
                  </a:lnTo>
                  <a:lnTo>
                    <a:pt x="1879438" y="113834"/>
                  </a:lnTo>
                  <a:lnTo>
                    <a:pt x="1855429" y="76165"/>
                  </a:lnTo>
                  <a:lnTo>
                    <a:pt x="1823970" y="44705"/>
                  </a:lnTo>
                  <a:lnTo>
                    <a:pt x="1786301" y="20697"/>
                  </a:lnTo>
                  <a:lnTo>
                    <a:pt x="1743665" y="5381"/>
                  </a:lnTo>
                  <a:lnTo>
                    <a:pt x="1697304" y="0"/>
                  </a:lnTo>
                  <a:close/>
                </a:path>
              </a:pathLst>
            </a:custGeom>
            <a:solidFill>
              <a:srgbClr val="D21924"/>
            </a:solidFill>
          </p:spPr>
          <p:txBody>
            <a:bodyPr wrap="square" lIns="0" tIns="0" rIns="0" bIns="0" rtlCol="0"/>
            <a:lstStyle/>
            <a:p>
              <a:endParaRPr/>
            </a:p>
          </p:txBody>
        </p:sp>
      </p:grpSp>
      <p:sp>
        <p:nvSpPr>
          <p:cNvPr id="11" name="object 11"/>
          <p:cNvSpPr txBox="1"/>
          <p:nvPr/>
        </p:nvSpPr>
        <p:spPr>
          <a:xfrm>
            <a:off x="1781813" y="3139683"/>
            <a:ext cx="4099560" cy="1813317"/>
          </a:xfrm>
          <a:prstGeom prst="rect">
            <a:avLst/>
          </a:prstGeom>
        </p:spPr>
        <p:txBody>
          <a:bodyPr vert="horz" wrap="square" lIns="0" tIns="12700" rIns="0" bIns="0" rtlCol="0">
            <a:spAutoFit/>
          </a:bodyPr>
          <a:lstStyle/>
          <a:p>
            <a:pPr marL="309245">
              <a:lnSpc>
                <a:spcPct val="100000"/>
              </a:lnSpc>
              <a:spcBef>
                <a:spcPts val="100"/>
              </a:spcBef>
            </a:pPr>
            <a:r>
              <a:rPr lang="pl-PL" sz="2100" b="1" spc="114" dirty="0">
                <a:solidFill>
                  <a:srgbClr val="EEEDF3"/>
                </a:solidFill>
                <a:latin typeface="Trebuchet MS"/>
                <a:cs typeface="Trebuchet MS"/>
              </a:rPr>
              <a:t>MODUŁ</a:t>
            </a:r>
            <a:r>
              <a:rPr sz="2100" b="1" spc="-95" dirty="0">
                <a:solidFill>
                  <a:srgbClr val="EEEDF3"/>
                </a:solidFill>
                <a:latin typeface="Trebuchet MS"/>
                <a:cs typeface="Trebuchet MS"/>
              </a:rPr>
              <a:t> </a:t>
            </a:r>
            <a:r>
              <a:rPr sz="2100" b="1" spc="-65" dirty="0">
                <a:solidFill>
                  <a:srgbClr val="EEEDF3"/>
                </a:solidFill>
                <a:latin typeface="Trebuchet MS"/>
                <a:cs typeface="Trebuchet MS"/>
              </a:rPr>
              <a:t>6</a:t>
            </a:r>
            <a:endParaRPr sz="2100" dirty="0">
              <a:latin typeface="Trebuchet MS"/>
              <a:cs typeface="Trebuchet MS"/>
            </a:endParaRPr>
          </a:p>
          <a:p>
            <a:r>
              <a:rPr lang="pl-PL" sz="2400" b="1" spc="165" dirty="0">
                <a:solidFill>
                  <a:srgbClr val="1D1D1B"/>
                </a:solidFill>
                <a:latin typeface="Trebuchet MS"/>
                <a:cs typeface="Trebuchet MS"/>
              </a:rPr>
              <a:t>Współpraca dla sukcesu</a:t>
            </a:r>
            <a:r>
              <a:rPr lang="pl-PL" sz="2400" spc="95" dirty="0">
                <a:solidFill>
                  <a:srgbClr val="1D1D1B"/>
                </a:solidFill>
                <a:latin typeface="Trebuchet MS"/>
                <a:cs typeface="Trebuchet MS"/>
              </a:rPr>
              <a:t>: </a:t>
            </a:r>
            <a:r>
              <a:rPr lang="pl-PL" sz="2400" spc="-710" dirty="0">
                <a:solidFill>
                  <a:srgbClr val="1D1D1B"/>
                </a:solidFill>
                <a:latin typeface="Trebuchet MS"/>
                <a:cs typeface="Trebuchet MS"/>
              </a:rPr>
              <a:t> </a:t>
            </a:r>
            <a:r>
              <a:rPr lang="pl-PL" sz="2400" spc="-85" dirty="0">
                <a:solidFill>
                  <a:srgbClr val="1D1D1B"/>
                </a:solidFill>
                <a:latin typeface="Trebuchet MS"/>
                <a:cs typeface="Trebuchet MS"/>
              </a:rPr>
              <a:t>Wzajemne powiązania </a:t>
            </a:r>
            <a:br>
              <a:rPr lang="pl-PL" sz="2400" spc="-85" dirty="0">
                <a:solidFill>
                  <a:srgbClr val="1D1D1B"/>
                </a:solidFill>
                <a:latin typeface="Trebuchet MS"/>
                <a:cs typeface="Trebuchet MS"/>
              </a:rPr>
            </a:br>
            <a:r>
              <a:rPr lang="pl-PL" sz="2400" spc="-85" dirty="0">
                <a:solidFill>
                  <a:srgbClr val="1D1D1B"/>
                </a:solidFill>
                <a:latin typeface="Trebuchet MS"/>
                <a:cs typeface="Trebuchet MS"/>
              </a:rPr>
              <a:t>w kulturze ulicznej: Jak sprawić żeby działały?</a:t>
            </a:r>
            <a:endParaRPr lang="pl-PL" sz="2400" dirty="0">
              <a:latin typeface="Trebuchet MS"/>
              <a:cs typeface="Trebuchet M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94485" y="-141612"/>
            <a:ext cx="9787553" cy="7492114"/>
            <a:chOff x="270916" y="0"/>
            <a:chExt cx="9787553" cy="7492114"/>
          </a:xfrm>
        </p:grpSpPr>
        <p:pic>
          <p:nvPicPr>
            <p:cNvPr id="3" name="object 3"/>
            <p:cNvPicPr/>
            <p:nvPr/>
          </p:nvPicPr>
          <p:blipFill>
            <a:blip r:embed="rId2" cstate="print"/>
            <a:stretch>
              <a:fillRect/>
            </a:stretch>
          </p:blipFill>
          <p:spPr>
            <a:xfrm>
              <a:off x="270916" y="336550"/>
              <a:ext cx="7126439" cy="6925872"/>
            </a:xfrm>
            <a:prstGeom prst="rect">
              <a:avLst/>
            </a:prstGeom>
          </p:spPr>
        </p:pic>
        <p:sp>
          <p:nvSpPr>
            <p:cNvPr id="4" name="object 4"/>
            <p:cNvSpPr/>
            <p:nvPr/>
          </p:nvSpPr>
          <p:spPr>
            <a:xfrm>
              <a:off x="309018" y="6363719"/>
              <a:ext cx="4002404" cy="1128395"/>
            </a:xfrm>
            <a:custGeom>
              <a:avLst/>
              <a:gdLst/>
              <a:ahLst/>
              <a:cxnLst/>
              <a:rect l="l" t="t" r="r" b="b"/>
              <a:pathLst>
                <a:path w="4002404" h="1128395">
                  <a:moveTo>
                    <a:pt x="3685971" y="0"/>
                  </a:moveTo>
                  <a:lnTo>
                    <a:pt x="316433" y="0"/>
                  </a:lnTo>
                  <a:lnTo>
                    <a:pt x="269835" y="3447"/>
                  </a:lnTo>
                  <a:lnTo>
                    <a:pt x="225306" y="13455"/>
                  </a:lnTo>
                  <a:lnTo>
                    <a:pt x="183344" y="29527"/>
                  </a:lnTo>
                  <a:lnTo>
                    <a:pt x="144450" y="51161"/>
                  </a:lnTo>
                  <a:lnTo>
                    <a:pt x="109122" y="77859"/>
                  </a:lnTo>
                  <a:lnTo>
                    <a:pt x="77859" y="109122"/>
                  </a:lnTo>
                  <a:lnTo>
                    <a:pt x="51161" y="144450"/>
                  </a:lnTo>
                  <a:lnTo>
                    <a:pt x="29527" y="183344"/>
                  </a:lnTo>
                  <a:lnTo>
                    <a:pt x="13455" y="225306"/>
                  </a:lnTo>
                  <a:lnTo>
                    <a:pt x="3447" y="269835"/>
                  </a:lnTo>
                  <a:lnTo>
                    <a:pt x="0" y="316433"/>
                  </a:lnTo>
                  <a:lnTo>
                    <a:pt x="0" y="811707"/>
                  </a:lnTo>
                  <a:lnTo>
                    <a:pt x="3447" y="858305"/>
                  </a:lnTo>
                  <a:lnTo>
                    <a:pt x="13455" y="902834"/>
                  </a:lnTo>
                  <a:lnTo>
                    <a:pt x="29527" y="944796"/>
                  </a:lnTo>
                  <a:lnTo>
                    <a:pt x="51161" y="983690"/>
                  </a:lnTo>
                  <a:lnTo>
                    <a:pt x="77859" y="1019018"/>
                  </a:lnTo>
                  <a:lnTo>
                    <a:pt x="109122" y="1050281"/>
                  </a:lnTo>
                  <a:lnTo>
                    <a:pt x="144450" y="1076979"/>
                  </a:lnTo>
                  <a:lnTo>
                    <a:pt x="183344" y="1098613"/>
                  </a:lnTo>
                  <a:lnTo>
                    <a:pt x="225306" y="1114685"/>
                  </a:lnTo>
                  <a:lnTo>
                    <a:pt x="269835" y="1124693"/>
                  </a:lnTo>
                  <a:lnTo>
                    <a:pt x="316433" y="1128141"/>
                  </a:lnTo>
                  <a:lnTo>
                    <a:pt x="3685971" y="1128141"/>
                  </a:lnTo>
                  <a:lnTo>
                    <a:pt x="3732569" y="1124693"/>
                  </a:lnTo>
                  <a:lnTo>
                    <a:pt x="3777098" y="1114685"/>
                  </a:lnTo>
                  <a:lnTo>
                    <a:pt x="3819060" y="1098613"/>
                  </a:lnTo>
                  <a:lnTo>
                    <a:pt x="3857954" y="1076979"/>
                  </a:lnTo>
                  <a:lnTo>
                    <a:pt x="3893282" y="1050281"/>
                  </a:lnTo>
                  <a:lnTo>
                    <a:pt x="3924545" y="1019018"/>
                  </a:lnTo>
                  <a:lnTo>
                    <a:pt x="3951243" y="983690"/>
                  </a:lnTo>
                  <a:lnTo>
                    <a:pt x="3972877" y="944796"/>
                  </a:lnTo>
                  <a:lnTo>
                    <a:pt x="3988949" y="902834"/>
                  </a:lnTo>
                  <a:lnTo>
                    <a:pt x="3998957" y="858305"/>
                  </a:lnTo>
                  <a:lnTo>
                    <a:pt x="4002404" y="811707"/>
                  </a:lnTo>
                  <a:lnTo>
                    <a:pt x="4002404" y="316433"/>
                  </a:lnTo>
                  <a:lnTo>
                    <a:pt x="3998957" y="269835"/>
                  </a:lnTo>
                  <a:lnTo>
                    <a:pt x="3988949" y="225306"/>
                  </a:lnTo>
                  <a:lnTo>
                    <a:pt x="3972877" y="183344"/>
                  </a:lnTo>
                  <a:lnTo>
                    <a:pt x="3951243" y="144450"/>
                  </a:lnTo>
                  <a:lnTo>
                    <a:pt x="3924545" y="109122"/>
                  </a:lnTo>
                  <a:lnTo>
                    <a:pt x="3893282" y="77859"/>
                  </a:lnTo>
                  <a:lnTo>
                    <a:pt x="3857954" y="51161"/>
                  </a:lnTo>
                  <a:lnTo>
                    <a:pt x="3819060" y="29527"/>
                  </a:lnTo>
                  <a:lnTo>
                    <a:pt x="3777098" y="13455"/>
                  </a:lnTo>
                  <a:lnTo>
                    <a:pt x="3732569" y="3447"/>
                  </a:lnTo>
                  <a:lnTo>
                    <a:pt x="3685971" y="0"/>
                  </a:lnTo>
                  <a:close/>
                </a:path>
              </a:pathLst>
            </a:custGeom>
            <a:solidFill>
              <a:srgbClr val="D21924"/>
            </a:solidFill>
          </p:spPr>
          <p:txBody>
            <a:bodyPr wrap="square" lIns="0" tIns="0" rIns="0" bIns="0" rtlCol="0"/>
            <a:lstStyle/>
            <a:p>
              <a:endParaRPr/>
            </a:p>
          </p:txBody>
        </p:sp>
        <p:sp>
          <p:nvSpPr>
            <p:cNvPr id="5" name="object 5"/>
            <p:cNvSpPr/>
            <p:nvPr/>
          </p:nvSpPr>
          <p:spPr>
            <a:xfrm>
              <a:off x="4459674" y="0"/>
              <a:ext cx="5598795" cy="5564505"/>
            </a:xfrm>
            <a:custGeom>
              <a:avLst/>
              <a:gdLst/>
              <a:ahLst/>
              <a:cxnLst/>
              <a:rect l="l" t="t" r="r" b="b"/>
              <a:pathLst>
                <a:path w="5598795" h="5564505">
                  <a:moveTo>
                    <a:pt x="5598726" y="0"/>
                  </a:moveTo>
                  <a:lnTo>
                    <a:pt x="179531" y="0"/>
                  </a:lnTo>
                  <a:lnTo>
                    <a:pt x="168919" y="23013"/>
                  </a:lnTo>
                  <a:lnTo>
                    <a:pt x="150991" y="67299"/>
                  </a:lnTo>
                  <a:lnTo>
                    <a:pt x="134891" y="112416"/>
                  </a:lnTo>
                  <a:lnTo>
                    <a:pt x="120424" y="158187"/>
                  </a:lnTo>
                  <a:lnTo>
                    <a:pt x="107394" y="204432"/>
                  </a:lnTo>
                  <a:lnTo>
                    <a:pt x="95605" y="250973"/>
                  </a:lnTo>
                  <a:lnTo>
                    <a:pt x="84860" y="297631"/>
                  </a:lnTo>
                  <a:lnTo>
                    <a:pt x="74963" y="344227"/>
                  </a:lnTo>
                  <a:lnTo>
                    <a:pt x="65718" y="390584"/>
                  </a:lnTo>
                  <a:lnTo>
                    <a:pt x="56330" y="439496"/>
                  </a:lnTo>
                  <a:lnTo>
                    <a:pt x="47252" y="488540"/>
                  </a:lnTo>
                  <a:lnTo>
                    <a:pt x="38608" y="537701"/>
                  </a:lnTo>
                  <a:lnTo>
                    <a:pt x="30522" y="586965"/>
                  </a:lnTo>
                  <a:lnTo>
                    <a:pt x="23119" y="636317"/>
                  </a:lnTo>
                  <a:lnTo>
                    <a:pt x="16524" y="685743"/>
                  </a:lnTo>
                  <a:lnTo>
                    <a:pt x="10859" y="735229"/>
                  </a:lnTo>
                  <a:lnTo>
                    <a:pt x="6250" y="784760"/>
                  </a:lnTo>
                  <a:lnTo>
                    <a:pt x="2821" y="834322"/>
                  </a:lnTo>
                  <a:lnTo>
                    <a:pt x="696" y="883901"/>
                  </a:lnTo>
                  <a:lnTo>
                    <a:pt x="0" y="933482"/>
                  </a:lnTo>
                  <a:lnTo>
                    <a:pt x="856" y="983051"/>
                  </a:lnTo>
                  <a:lnTo>
                    <a:pt x="3390" y="1032593"/>
                  </a:lnTo>
                  <a:lnTo>
                    <a:pt x="7725" y="1082095"/>
                  </a:lnTo>
                  <a:lnTo>
                    <a:pt x="13985" y="1131541"/>
                  </a:lnTo>
                  <a:lnTo>
                    <a:pt x="22296" y="1180918"/>
                  </a:lnTo>
                  <a:lnTo>
                    <a:pt x="32106" y="1227485"/>
                  </a:lnTo>
                  <a:lnTo>
                    <a:pt x="43678" y="1273613"/>
                  </a:lnTo>
                  <a:lnTo>
                    <a:pt x="56912" y="1319329"/>
                  </a:lnTo>
                  <a:lnTo>
                    <a:pt x="71707" y="1364659"/>
                  </a:lnTo>
                  <a:lnTo>
                    <a:pt x="87964" y="1409628"/>
                  </a:lnTo>
                  <a:lnTo>
                    <a:pt x="105581" y="1454263"/>
                  </a:lnTo>
                  <a:lnTo>
                    <a:pt x="124460" y="1498589"/>
                  </a:lnTo>
                  <a:lnTo>
                    <a:pt x="144499" y="1542633"/>
                  </a:lnTo>
                  <a:lnTo>
                    <a:pt x="165598" y="1586421"/>
                  </a:lnTo>
                  <a:lnTo>
                    <a:pt x="187658" y="1629978"/>
                  </a:lnTo>
                  <a:lnTo>
                    <a:pt x="210578" y="1673330"/>
                  </a:lnTo>
                  <a:lnTo>
                    <a:pt x="234258" y="1716504"/>
                  </a:lnTo>
                  <a:lnTo>
                    <a:pt x="258597" y="1759525"/>
                  </a:lnTo>
                  <a:lnTo>
                    <a:pt x="283496" y="1802420"/>
                  </a:lnTo>
                  <a:lnTo>
                    <a:pt x="308854" y="1845214"/>
                  </a:lnTo>
                  <a:lnTo>
                    <a:pt x="334570" y="1887934"/>
                  </a:lnTo>
                  <a:lnTo>
                    <a:pt x="360546" y="1930605"/>
                  </a:lnTo>
                  <a:lnTo>
                    <a:pt x="439024" y="2058586"/>
                  </a:lnTo>
                  <a:lnTo>
                    <a:pt x="465033" y="2101323"/>
                  </a:lnTo>
                  <a:lnTo>
                    <a:pt x="490799" y="2144141"/>
                  </a:lnTo>
                  <a:lnTo>
                    <a:pt x="516223" y="2187066"/>
                  </a:lnTo>
                  <a:lnTo>
                    <a:pt x="541205" y="2230125"/>
                  </a:lnTo>
                  <a:lnTo>
                    <a:pt x="565644" y="2273343"/>
                  </a:lnTo>
                  <a:lnTo>
                    <a:pt x="589439" y="2316747"/>
                  </a:lnTo>
                  <a:lnTo>
                    <a:pt x="612491" y="2360361"/>
                  </a:lnTo>
                  <a:lnTo>
                    <a:pt x="634700" y="2404213"/>
                  </a:lnTo>
                  <a:lnTo>
                    <a:pt x="655965" y="2448329"/>
                  </a:lnTo>
                  <a:lnTo>
                    <a:pt x="676187" y="2492733"/>
                  </a:lnTo>
                  <a:lnTo>
                    <a:pt x="695264" y="2537453"/>
                  </a:lnTo>
                  <a:lnTo>
                    <a:pt x="713096" y="2582514"/>
                  </a:lnTo>
                  <a:lnTo>
                    <a:pt x="729585" y="2627943"/>
                  </a:lnTo>
                  <a:lnTo>
                    <a:pt x="745532" y="2676528"/>
                  </a:lnTo>
                  <a:lnTo>
                    <a:pt x="759989" y="2725417"/>
                  </a:lnTo>
                  <a:lnTo>
                    <a:pt x="773130" y="2774570"/>
                  </a:lnTo>
                  <a:lnTo>
                    <a:pt x="785130" y="2823951"/>
                  </a:lnTo>
                  <a:lnTo>
                    <a:pt x="796165" y="2873522"/>
                  </a:lnTo>
                  <a:lnTo>
                    <a:pt x="806411" y="2923245"/>
                  </a:lnTo>
                  <a:lnTo>
                    <a:pt x="816044" y="2973083"/>
                  </a:lnTo>
                  <a:lnTo>
                    <a:pt x="825238" y="3022998"/>
                  </a:lnTo>
                  <a:lnTo>
                    <a:pt x="834169" y="3072953"/>
                  </a:lnTo>
                  <a:lnTo>
                    <a:pt x="843013" y="3122909"/>
                  </a:lnTo>
                  <a:lnTo>
                    <a:pt x="851944" y="3172830"/>
                  </a:lnTo>
                  <a:lnTo>
                    <a:pt x="861140" y="3222677"/>
                  </a:lnTo>
                  <a:lnTo>
                    <a:pt x="870775" y="3272414"/>
                  </a:lnTo>
                  <a:lnTo>
                    <a:pt x="881024" y="3322001"/>
                  </a:lnTo>
                  <a:lnTo>
                    <a:pt x="892063" y="3371403"/>
                  </a:lnTo>
                  <a:lnTo>
                    <a:pt x="904068" y="3420580"/>
                  </a:lnTo>
                  <a:lnTo>
                    <a:pt x="917214" y="3469497"/>
                  </a:lnTo>
                  <a:lnTo>
                    <a:pt x="931677" y="3518114"/>
                  </a:lnTo>
                  <a:lnTo>
                    <a:pt x="947632" y="3566394"/>
                  </a:lnTo>
                  <a:lnTo>
                    <a:pt x="965254" y="3614301"/>
                  </a:lnTo>
                  <a:lnTo>
                    <a:pt x="984719" y="3661795"/>
                  </a:lnTo>
                  <a:lnTo>
                    <a:pt x="1006203" y="3708840"/>
                  </a:lnTo>
                  <a:lnTo>
                    <a:pt x="1027517" y="3750980"/>
                  </a:lnTo>
                  <a:lnTo>
                    <a:pt x="1050478" y="3792421"/>
                  </a:lnTo>
                  <a:lnTo>
                    <a:pt x="1075031" y="3833157"/>
                  </a:lnTo>
                  <a:lnTo>
                    <a:pt x="1101122" y="3873182"/>
                  </a:lnTo>
                  <a:lnTo>
                    <a:pt x="1128697" y="3912492"/>
                  </a:lnTo>
                  <a:lnTo>
                    <a:pt x="1157700" y="3951079"/>
                  </a:lnTo>
                  <a:lnTo>
                    <a:pt x="1188078" y="3988939"/>
                  </a:lnTo>
                  <a:lnTo>
                    <a:pt x="1219775" y="4026066"/>
                  </a:lnTo>
                  <a:lnTo>
                    <a:pt x="1252736" y="4062455"/>
                  </a:lnTo>
                  <a:lnTo>
                    <a:pt x="1286909" y="4098100"/>
                  </a:lnTo>
                  <a:lnTo>
                    <a:pt x="1322237" y="4132996"/>
                  </a:lnTo>
                  <a:lnTo>
                    <a:pt x="1358666" y="4167137"/>
                  </a:lnTo>
                  <a:lnTo>
                    <a:pt x="1396141" y="4200517"/>
                  </a:lnTo>
                  <a:lnTo>
                    <a:pt x="1434609" y="4233131"/>
                  </a:lnTo>
                  <a:lnTo>
                    <a:pt x="1474014" y="4264973"/>
                  </a:lnTo>
                  <a:lnTo>
                    <a:pt x="1514301" y="4296038"/>
                  </a:lnTo>
                  <a:lnTo>
                    <a:pt x="1555417" y="4326321"/>
                  </a:lnTo>
                  <a:lnTo>
                    <a:pt x="1597306" y="4355815"/>
                  </a:lnTo>
                  <a:lnTo>
                    <a:pt x="1639914" y="4384515"/>
                  </a:lnTo>
                  <a:lnTo>
                    <a:pt x="1683186" y="4412416"/>
                  </a:lnTo>
                  <a:lnTo>
                    <a:pt x="1727068" y="4439512"/>
                  </a:lnTo>
                  <a:lnTo>
                    <a:pt x="1771505" y="4465798"/>
                  </a:lnTo>
                  <a:lnTo>
                    <a:pt x="1814485" y="4490212"/>
                  </a:lnTo>
                  <a:lnTo>
                    <a:pt x="1857908" y="4513967"/>
                  </a:lnTo>
                  <a:lnTo>
                    <a:pt x="1901754" y="4537087"/>
                  </a:lnTo>
                  <a:lnTo>
                    <a:pt x="1946005" y="4559595"/>
                  </a:lnTo>
                  <a:lnTo>
                    <a:pt x="1990639" y="4581515"/>
                  </a:lnTo>
                  <a:lnTo>
                    <a:pt x="2035638" y="4602871"/>
                  </a:lnTo>
                  <a:lnTo>
                    <a:pt x="2080982" y="4623688"/>
                  </a:lnTo>
                  <a:lnTo>
                    <a:pt x="2126652" y="4643988"/>
                  </a:lnTo>
                  <a:lnTo>
                    <a:pt x="2172627" y="4663796"/>
                  </a:lnTo>
                  <a:lnTo>
                    <a:pt x="2218888" y="4683135"/>
                  </a:lnTo>
                  <a:lnTo>
                    <a:pt x="2265416" y="4702030"/>
                  </a:lnTo>
                  <a:lnTo>
                    <a:pt x="2312190" y="4720503"/>
                  </a:lnTo>
                  <a:lnTo>
                    <a:pt x="2359192" y="4738580"/>
                  </a:lnTo>
                  <a:lnTo>
                    <a:pt x="2453797" y="4773638"/>
                  </a:lnTo>
                  <a:lnTo>
                    <a:pt x="2549076" y="4807393"/>
                  </a:lnTo>
                  <a:lnTo>
                    <a:pt x="2692912" y="4856002"/>
                  </a:lnTo>
                  <a:lnTo>
                    <a:pt x="2885723" y="4918070"/>
                  </a:lnTo>
                  <a:lnTo>
                    <a:pt x="3176833" y="5007158"/>
                  </a:lnTo>
                  <a:lnTo>
                    <a:pt x="3469652" y="5091506"/>
                  </a:lnTo>
                  <a:lnTo>
                    <a:pt x="3764068" y="5171206"/>
                  </a:lnTo>
                  <a:lnTo>
                    <a:pt x="4109428" y="5258439"/>
                  </a:lnTo>
                  <a:lnTo>
                    <a:pt x="4456639" y="5339620"/>
                  </a:lnTo>
                  <a:lnTo>
                    <a:pt x="4805528" y="5414897"/>
                  </a:lnTo>
                  <a:lnTo>
                    <a:pt x="5206088" y="5493887"/>
                  </a:lnTo>
                  <a:lnTo>
                    <a:pt x="5598726" y="5563940"/>
                  </a:lnTo>
                  <a:lnTo>
                    <a:pt x="5598726" y="0"/>
                  </a:lnTo>
                  <a:close/>
                </a:path>
              </a:pathLst>
            </a:custGeom>
            <a:solidFill>
              <a:srgbClr val="EEEDF3">
                <a:alpha val="89999"/>
              </a:srgbClr>
            </a:solidFill>
          </p:spPr>
          <p:txBody>
            <a:bodyPr wrap="square" lIns="0" tIns="0" rIns="0" bIns="0" rtlCol="0"/>
            <a:lstStyle/>
            <a:p>
              <a:endParaRPr/>
            </a:p>
          </p:txBody>
        </p:sp>
      </p:grpSp>
      <p:sp>
        <p:nvSpPr>
          <p:cNvPr id="6" name="object 6"/>
          <p:cNvSpPr txBox="1">
            <a:spLocks noGrp="1"/>
          </p:cNvSpPr>
          <p:nvPr>
            <p:ph type="title"/>
          </p:nvPr>
        </p:nvSpPr>
        <p:spPr>
          <a:xfrm>
            <a:off x="6184426" y="533400"/>
            <a:ext cx="3797774" cy="1490152"/>
          </a:xfrm>
          <a:prstGeom prst="rect">
            <a:avLst/>
          </a:prstGeom>
        </p:spPr>
        <p:txBody>
          <a:bodyPr vert="horz" wrap="square" lIns="0" tIns="12700" rIns="0" bIns="0" rtlCol="0">
            <a:spAutoFit/>
          </a:bodyPr>
          <a:lstStyle/>
          <a:p>
            <a:pPr marL="12700" marR="5080" indent="1600835" algn="r">
              <a:lnSpc>
                <a:spcPct val="100000"/>
              </a:lnSpc>
              <a:spcBef>
                <a:spcPts val="100"/>
              </a:spcBef>
            </a:pPr>
            <a:r>
              <a:rPr lang="pl-PL" sz="2400" b="0" spc="235" dirty="0">
                <a:solidFill>
                  <a:srgbClr val="020304"/>
                </a:solidFill>
                <a:latin typeface="Trebuchet MS"/>
                <a:cs typeface="Trebuchet MS"/>
              </a:rPr>
              <a:t>KOBIETY MIGRANTKI PROWADZĄCE PRZEDSIĘBIORSTWA</a:t>
            </a:r>
            <a:endParaRPr sz="2400" dirty="0">
              <a:latin typeface="Trebuchet MS"/>
              <a:cs typeface="Trebuchet MS"/>
            </a:endParaRPr>
          </a:p>
        </p:txBody>
      </p:sp>
      <p:sp>
        <p:nvSpPr>
          <p:cNvPr id="7" name="object 7"/>
          <p:cNvSpPr txBox="1"/>
          <p:nvPr/>
        </p:nvSpPr>
        <p:spPr>
          <a:xfrm>
            <a:off x="6346346" y="2117308"/>
            <a:ext cx="3582670" cy="1605568"/>
          </a:xfrm>
          <a:prstGeom prst="rect">
            <a:avLst/>
          </a:prstGeom>
        </p:spPr>
        <p:txBody>
          <a:bodyPr vert="horz" wrap="square" lIns="0" tIns="12700" rIns="0" bIns="0" rtlCol="0">
            <a:spAutoFit/>
          </a:bodyPr>
          <a:lstStyle/>
          <a:p>
            <a:pPr marL="82550" marR="5080" indent="13335" algn="r">
              <a:lnSpc>
                <a:spcPct val="100000"/>
              </a:lnSpc>
              <a:spcBef>
                <a:spcPts val="100"/>
              </a:spcBef>
            </a:pPr>
            <a:r>
              <a:rPr sz="1800" spc="125" dirty="0">
                <a:solidFill>
                  <a:srgbClr val="020304"/>
                </a:solidFill>
                <a:latin typeface="Trebuchet MS"/>
                <a:cs typeface="Trebuchet MS"/>
              </a:rPr>
              <a:t>Furkan</a:t>
            </a:r>
            <a:r>
              <a:rPr sz="1800" spc="15" dirty="0">
                <a:solidFill>
                  <a:srgbClr val="020304"/>
                </a:solidFill>
                <a:latin typeface="Trebuchet MS"/>
                <a:cs typeface="Trebuchet MS"/>
              </a:rPr>
              <a:t> </a:t>
            </a:r>
            <a:r>
              <a:rPr sz="1800" spc="95" dirty="0">
                <a:solidFill>
                  <a:srgbClr val="020304"/>
                </a:solidFill>
                <a:latin typeface="Trebuchet MS"/>
                <a:cs typeface="Trebuchet MS"/>
              </a:rPr>
              <a:t>Karayel:</a:t>
            </a:r>
            <a:r>
              <a:rPr sz="1800" spc="-55" dirty="0">
                <a:solidFill>
                  <a:srgbClr val="020304"/>
                </a:solidFill>
                <a:latin typeface="Trebuchet MS"/>
                <a:cs typeface="Trebuchet MS"/>
              </a:rPr>
              <a:t> </a:t>
            </a:r>
            <a:r>
              <a:rPr lang="pl-PL" sz="1800" spc="-10" dirty="0">
                <a:solidFill>
                  <a:srgbClr val="020304"/>
                </a:solidFill>
                <a:latin typeface="Trebuchet MS"/>
                <a:cs typeface="Trebuchet MS"/>
              </a:rPr>
              <a:t>Dzięki współpracy z każdą z tych ambasadorek może dostarczać swoje usługi</a:t>
            </a:r>
            <a:r>
              <a:rPr sz="1800" spc="-90" dirty="0">
                <a:solidFill>
                  <a:srgbClr val="020304"/>
                </a:solidFill>
                <a:latin typeface="Trebuchet MS"/>
                <a:cs typeface="Trebuchet MS"/>
              </a:rPr>
              <a:t>.</a:t>
            </a:r>
            <a:endParaRPr sz="1800" dirty="0">
              <a:latin typeface="Trebuchet MS"/>
              <a:cs typeface="Trebuchet MS"/>
            </a:endParaRPr>
          </a:p>
          <a:p>
            <a:pPr>
              <a:lnSpc>
                <a:spcPct val="100000"/>
              </a:lnSpc>
              <a:spcBef>
                <a:spcPts val="45"/>
              </a:spcBef>
            </a:pPr>
            <a:endParaRPr sz="1750" dirty="0">
              <a:latin typeface="Trebuchet MS"/>
              <a:cs typeface="Trebuchet MS"/>
            </a:endParaRPr>
          </a:p>
          <a:p>
            <a:pPr marL="12700">
              <a:lnSpc>
                <a:spcPct val="100000"/>
              </a:lnSpc>
            </a:pPr>
            <a:r>
              <a:rPr sz="1400" b="1" spc="5" dirty="0">
                <a:solidFill>
                  <a:srgbClr val="020304"/>
                </a:solidFill>
                <a:latin typeface="Trebuchet MS"/>
                <a:cs typeface="Trebuchet MS"/>
                <a:hlinkClick r:id="rId3"/>
              </a:rPr>
              <a:t>https://www.diversein.com/copy-of-about</a:t>
            </a:r>
            <a:endParaRPr sz="1400" dirty="0">
              <a:latin typeface="Trebuchet MS"/>
              <a:cs typeface="Trebuchet MS"/>
            </a:endParaRPr>
          </a:p>
        </p:txBody>
      </p:sp>
      <p:sp>
        <p:nvSpPr>
          <p:cNvPr id="8" name="object 8"/>
          <p:cNvSpPr/>
          <p:nvPr/>
        </p:nvSpPr>
        <p:spPr>
          <a:xfrm>
            <a:off x="4995809" y="483436"/>
            <a:ext cx="2701074" cy="702310"/>
          </a:xfrm>
          <a:custGeom>
            <a:avLst/>
            <a:gdLst/>
            <a:ahLst/>
            <a:cxnLst/>
            <a:rect l="l" t="t" r="r" b="b"/>
            <a:pathLst>
              <a:path w="1820545" h="702310">
                <a:moveTo>
                  <a:pt x="1820252" y="367779"/>
                </a:moveTo>
                <a:lnTo>
                  <a:pt x="1802739" y="319011"/>
                </a:lnTo>
                <a:lnTo>
                  <a:pt x="1533004" y="22110"/>
                </a:lnTo>
                <a:lnTo>
                  <a:pt x="1486141" y="0"/>
                </a:lnTo>
                <a:lnTo>
                  <a:pt x="1460449" y="3733"/>
                </a:lnTo>
                <a:lnTo>
                  <a:pt x="1437360" y="17513"/>
                </a:lnTo>
                <a:lnTo>
                  <a:pt x="1419542" y="33718"/>
                </a:lnTo>
                <a:lnTo>
                  <a:pt x="1421193" y="82600"/>
                </a:lnTo>
                <a:lnTo>
                  <a:pt x="1418767" y="131876"/>
                </a:lnTo>
                <a:lnTo>
                  <a:pt x="219062" y="131889"/>
                </a:lnTo>
                <a:lnTo>
                  <a:pt x="168986" y="137706"/>
                </a:lnTo>
                <a:lnTo>
                  <a:pt x="122936" y="154241"/>
                </a:lnTo>
                <a:lnTo>
                  <a:pt x="82257" y="180174"/>
                </a:lnTo>
                <a:lnTo>
                  <a:pt x="48272" y="214147"/>
                </a:lnTo>
                <a:lnTo>
                  <a:pt x="22352" y="254838"/>
                </a:lnTo>
                <a:lnTo>
                  <a:pt x="5803" y="300875"/>
                </a:lnTo>
                <a:lnTo>
                  <a:pt x="0" y="350951"/>
                </a:lnTo>
                <a:lnTo>
                  <a:pt x="5803" y="401027"/>
                </a:lnTo>
                <a:lnTo>
                  <a:pt x="22352" y="447065"/>
                </a:lnTo>
                <a:lnTo>
                  <a:pt x="48272" y="487756"/>
                </a:lnTo>
                <a:lnTo>
                  <a:pt x="82257" y="521728"/>
                </a:lnTo>
                <a:lnTo>
                  <a:pt x="122936" y="547662"/>
                </a:lnTo>
                <a:lnTo>
                  <a:pt x="168986" y="564197"/>
                </a:lnTo>
                <a:lnTo>
                  <a:pt x="219062" y="570014"/>
                </a:lnTo>
                <a:lnTo>
                  <a:pt x="1388579" y="570014"/>
                </a:lnTo>
                <a:lnTo>
                  <a:pt x="1387944" y="612051"/>
                </a:lnTo>
                <a:lnTo>
                  <a:pt x="1386878" y="659180"/>
                </a:lnTo>
                <a:lnTo>
                  <a:pt x="1405610" y="679792"/>
                </a:lnTo>
                <a:lnTo>
                  <a:pt x="1427264" y="695718"/>
                </a:lnTo>
                <a:lnTo>
                  <a:pt x="1452473" y="701890"/>
                </a:lnTo>
                <a:lnTo>
                  <a:pt x="1478165" y="698157"/>
                </a:lnTo>
                <a:lnTo>
                  <a:pt x="1501241" y="684377"/>
                </a:lnTo>
                <a:lnTo>
                  <a:pt x="1798154" y="414655"/>
                </a:lnTo>
                <a:lnTo>
                  <a:pt x="1814080" y="392988"/>
                </a:lnTo>
                <a:lnTo>
                  <a:pt x="1820252" y="367779"/>
                </a:lnTo>
                <a:close/>
              </a:path>
            </a:pathLst>
          </a:custGeom>
          <a:solidFill>
            <a:srgbClr val="D21924"/>
          </a:solidFill>
        </p:spPr>
        <p:txBody>
          <a:bodyPr wrap="square" lIns="0" tIns="0" rIns="0" bIns="0" rtlCol="0"/>
          <a:lstStyle/>
          <a:p>
            <a:endParaRPr/>
          </a:p>
        </p:txBody>
      </p:sp>
      <p:sp>
        <p:nvSpPr>
          <p:cNvPr id="9" name="object 9"/>
          <p:cNvSpPr txBox="1"/>
          <p:nvPr/>
        </p:nvSpPr>
        <p:spPr>
          <a:xfrm>
            <a:off x="5188430" y="670255"/>
            <a:ext cx="2474378" cy="289823"/>
          </a:xfrm>
          <a:prstGeom prst="rect">
            <a:avLst/>
          </a:prstGeom>
        </p:spPr>
        <p:txBody>
          <a:bodyPr vert="horz" wrap="square" lIns="0" tIns="12700" rIns="0" bIns="0" rtlCol="0">
            <a:spAutoFit/>
          </a:bodyPr>
          <a:lstStyle/>
          <a:p>
            <a:pPr marL="12700">
              <a:lnSpc>
                <a:spcPct val="100000"/>
              </a:lnSpc>
              <a:spcBef>
                <a:spcPts val="100"/>
              </a:spcBef>
            </a:pPr>
            <a:r>
              <a:rPr lang="pl-PL" sz="1800" b="1" spc="5" dirty="0">
                <a:solidFill>
                  <a:srgbClr val="FFFFFF"/>
                </a:solidFill>
                <a:latin typeface="Trebuchet MS"/>
                <a:cs typeface="Trebuchet MS"/>
              </a:rPr>
              <a:t>Studium Przypadku 1</a:t>
            </a:r>
            <a:endParaRPr sz="1800" dirty="0">
              <a:latin typeface="Trebuchet MS"/>
              <a:cs typeface="Trebuchet MS"/>
            </a:endParaRPr>
          </a:p>
        </p:txBody>
      </p:sp>
      <p:pic>
        <p:nvPicPr>
          <p:cNvPr id="10" name="object 10"/>
          <p:cNvPicPr/>
          <p:nvPr/>
        </p:nvPicPr>
        <p:blipFill>
          <a:blip r:embed="rId4" cstate="print"/>
          <a:stretch>
            <a:fillRect/>
          </a:stretch>
        </p:blipFill>
        <p:spPr>
          <a:xfrm>
            <a:off x="6777843" y="3829050"/>
            <a:ext cx="3280556" cy="3943350"/>
          </a:xfrm>
          <a:prstGeom prst="rect">
            <a:avLst/>
          </a:prstGeom>
        </p:spPr>
      </p:pic>
      <p:sp>
        <p:nvSpPr>
          <p:cNvPr id="11" name="object 11"/>
          <p:cNvSpPr txBox="1"/>
          <p:nvPr/>
        </p:nvSpPr>
        <p:spPr>
          <a:xfrm>
            <a:off x="580603" y="6502393"/>
            <a:ext cx="3415665" cy="848360"/>
          </a:xfrm>
          <a:prstGeom prst="rect">
            <a:avLst/>
          </a:prstGeom>
        </p:spPr>
        <p:txBody>
          <a:bodyPr vert="horz" wrap="square" lIns="0" tIns="12700" rIns="0" bIns="0" rtlCol="0">
            <a:spAutoFit/>
          </a:bodyPr>
          <a:lstStyle/>
          <a:p>
            <a:pPr marL="74295" marR="5080" indent="-62230">
              <a:lnSpc>
                <a:spcPct val="100000"/>
              </a:lnSpc>
              <a:spcBef>
                <a:spcPts val="100"/>
              </a:spcBef>
            </a:pPr>
            <a:r>
              <a:rPr lang="pl-PL" sz="1800" spc="-55" dirty="0">
                <a:solidFill>
                  <a:srgbClr val="FFFFFF"/>
                </a:solidFill>
                <a:latin typeface="Trebuchet MS"/>
                <a:cs typeface="Trebuchet MS"/>
              </a:rPr>
              <a:t>Źródło</a:t>
            </a:r>
            <a:r>
              <a:rPr sz="1800" spc="-55" dirty="0">
                <a:solidFill>
                  <a:srgbClr val="FFFFFF"/>
                </a:solidFill>
                <a:latin typeface="Trebuchet MS"/>
                <a:cs typeface="Trebuchet MS"/>
              </a:rPr>
              <a:t>:</a:t>
            </a:r>
            <a:r>
              <a:rPr sz="1800" spc="-45" dirty="0">
                <a:solidFill>
                  <a:srgbClr val="FFFFFF"/>
                </a:solidFill>
                <a:latin typeface="Trebuchet MS"/>
                <a:cs typeface="Trebuchet MS"/>
              </a:rPr>
              <a:t> </a:t>
            </a:r>
            <a:r>
              <a:rPr sz="1800" i="1" spc="-125" dirty="0">
                <a:solidFill>
                  <a:srgbClr val="FFFFFF"/>
                </a:solidFill>
                <a:latin typeface="Trebuchet MS"/>
                <a:cs typeface="Trebuchet MS"/>
              </a:rPr>
              <a:t>The</a:t>
            </a:r>
            <a:r>
              <a:rPr sz="1800" i="1" spc="-55" dirty="0">
                <a:solidFill>
                  <a:srgbClr val="FFFFFF"/>
                </a:solidFill>
                <a:latin typeface="Trebuchet MS"/>
                <a:cs typeface="Trebuchet MS"/>
              </a:rPr>
              <a:t> </a:t>
            </a:r>
            <a:r>
              <a:rPr sz="1800" i="1" spc="-80" dirty="0">
                <a:solidFill>
                  <a:srgbClr val="FFFFFF"/>
                </a:solidFill>
                <a:latin typeface="Trebuchet MS"/>
                <a:cs typeface="Trebuchet MS"/>
              </a:rPr>
              <a:t>Power</a:t>
            </a:r>
            <a:r>
              <a:rPr sz="1800" i="1" spc="-55" dirty="0">
                <a:solidFill>
                  <a:srgbClr val="FFFFFF"/>
                </a:solidFill>
                <a:latin typeface="Trebuchet MS"/>
                <a:cs typeface="Trebuchet MS"/>
              </a:rPr>
              <a:t> </a:t>
            </a:r>
            <a:r>
              <a:rPr sz="1800" i="1" spc="-65" dirty="0">
                <a:solidFill>
                  <a:srgbClr val="FFFFFF"/>
                </a:solidFill>
                <a:latin typeface="Trebuchet MS"/>
                <a:cs typeface="Trebuchet MS"/>
              </a:rPr>
              <a:t>of</a:t>
            </a:r>
            <a:r>
              <a:rPr sz="1800" i="1" spc="-55" dirty="0">
                <a:solidFill>
                  <a:srgbClr val="FFFFFF"/>
                </a:solidFill>
                <a:latin typeface="Trebuchet MS"/>
                <a:cs typeface="Trebuchet MS"/>
              </a:rPr>
              <a:t> </a:t>
            </a:r>
            <a:r>
              <a:rPr sz="1800" i="1" spc="-70" dirty="0">
                <a:solidFill>
                  <a:srgbClr val="FFFFFF"/>
                </a:solidFill>
                <a:latin typeface="Trebuchet MS"/>
                <a:cs typeface="Trebuchet MS"/>
              </a:rPr>
              <a:t>Collaboration </a:t>
            </a:r>
            <a:r>
              <a:rPr sz="1800" i="1" spc="-525" dirty="0">
                <a:solidFill>
                  <a:srgbClr val="FFFFFF"/>
                </a:solidFill>
                <a:latin typeface="Trebuchet MS"/>
                <a:cs typeface="Trebuchet MS"/>
              </a:rPr>
              <a:t> </a:t>
            </a:r>
            <a:r>
              <a:rPr sz="1800" i="1" spc="-40" dirty="0">
                <a:solidFill>
                  <a:srgbClr val="FFFFFF"/>
                </a:solidFill>
                <a:latin typeface="Trebuchet MS"/>
                <a:cs typeface="Trebuchet MS"/>
              </a:rPr>
              <a:t>and</a:t>
            </a:r>
            <a:r>
              <a:rPr sz="1800" i="1" spc="-60" dirty="0">
                <a:solidFill>
                  <a:srgbClr val="FFFFFF"/>
                </a:solidFill>
                <a:latin typeface="Trebuchet MS"/>
                <a:cs typeface="Trebuchet MS"/>
              </a:rPr>
              <a:t> Networks</a:t>
            </a:r>
            <a:r>
              <a:rPr sz="1800" i="1" spc="-55" dirty="0">
                <a:solidFill>
                  <a:srgbClr val="FFFFFF"/>
                </a:solidFill>
                <a:latin typeface="Trebuchet MS"/>
                <a:cs typeface="Trebuchet MS"/>
              </a:rPr>
              <a:t> </a:t>
            </a:r>
            <a:r>
              <a:rPr sz="1800" i="1" spc="-75" dirty="0">
                <a:solidFill>
                  <a:srgbClr val="FFFFFF"/>
                </a:solidFill>
                <a:latin typeface="Trebuchet MS"/>
                <a:cs typeface="Trebuchet MS"/>
              </a:rPr>
              <a:t>-</a:t>
            </a:r>
            <a:endParaRPr sz="1800" dirty="0">
              <a:latin typeface="Trebuchet MS"/>
              <a:cs typeface="Trebuchet MS"/>
            </a:endParaRPr>
          </a:p>
          <a:p>
            <a:pPr marL="74295">
              <a:lnSpc>
                <a:spcPct val="100000"/>
              </a:lnSpc>
            </a:pPr>
            <a:r>
              <a:rPr sz="1800" i="1" spc="-30" dirty="0">
                <a:solidFill>
                  <a:srgbClr val="FFFFFF"/>
                </a:solidFill>
                <a:latin typeface="Trebuchet MS"/>
                <a:cs typeface="Trebuchet MS"/>
              </a:rPr>
              <a:t>EMINENT</a:t>
            </a:r>
            <a:r>
              <a:rPr sz="1800" i="1" spc="-85" dirty="0">
                <a:solidFill>
                  <a:srgbClr val="FFFFFF"/>
                </a:solidFill>
                <a:latin typeface="Trebuchet MS"/>
                <a:cs typeface="Trebuchet MS"/>
              </a:rPr>
              <a:t> </a:t>
            </a:r>
            <a:r>
              <a:rPr sz="1800" i="1" spc="-75" dirty="0">
                <a:solidFill>
                  <a:srgbClr val="FFFFFF"/>
                </a:solidFill>
                <a:latin typeface="Trebuchet MS"/>
                <a:cs typeface="Trebuchet MS"/>
              </a:rPr>
              <a:t>PROJECT</a:t>
            </a:r>
            <a:endParaRPr sz="1800" dirty="0">
              <a:latin typeface="Trebuchet MS"/>
              <a:cs typeface="Trebuchet M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320590" y="0"/>
            <a:ext cx="5737860" cy="7062470"/>
            <a:chOff x="4320590" y="0"/>
            <a:chExt cx="5737860" cy="7062470"/>
          </a:xfrm>
        </p:grpSpPr>
        <p:sp>
          <p:nvSpPr>
            <p:cNvPr id="3" name="object 3"/>
            <p:cNvSpPr/>
            <p:nvPr/>
          </p:nvSpPr>
          <p:spPr>
            <a:xfrm>
              <a:off x="6971399" y="2730672"/>
              <a:ext cx="3087370" cy="4331970"/>
            </a:xfrm>
            <a:custGeom>
              <a:avLst/>
              <a:gdLst/>
              <a:ahLst/>
              <a:cxnLst/>
              <a:rect l="l" t="t" r="r" b="b"/>
              <a:pathLst>
                <a:path w="3087370" h="4331970">
                  <a:moveTo>
                    <a:pt x="3018150" y="3869588"/>
                  </a:moveTo>
                  <a:lnTo>
                    <a:pt x="1664119" y="3869588"/>
                  </a:lnTo>
                  <a:lnTo>
                    <a:pt x="1714101" y="3883566"/>
                  </a:lnTo>
                  <a:lnTo>
                    <a:pt x="1764555" y="3896099"/>
                  </a:lnTo>
                  <a:lnTo>
                    <a:pt x="1815451" y="3907168"/>
                  </a:lnTo>
                  <a:lnTo>
                    <a:pt x="1866760" y="3916752"/>
                  </a:lnTo>
                  <a:lnTo>
                    <a:pt x="1918452" y="3924833"/>
                  </a:lnTo>
                  <a:lnTo>
                    <a:pt x="1970498" y="3931390"/>
                  </a:lnTo>
                  <a:lnTo>
                    <a:pt x="2022869" y="3936404"/>
                  </a:lnTo>
                  <a:lnTo>
                    <a:pt x="2075536" y="3939855"/>
                  </a:lnTo>
                  <a:lnTo>
                    <a:pt x="2128469" y="3941724"/>
                  </a:lnTo>
                  <a:lnTo>
                    <a:pt x="2322525" y="4331639"/>
                  </a:lnTo>
                  <a:lnTo>
                    <a:pt x="3022917" y="4160951"/>
                  </a:lnTo>
                  <a:lnTo>
                    <a:pt x="3018150" y="3869588"/>
                  </a:lnTo>
                  <a:close/>
                </a:path>
                <a:path w="3087370" h="4331970">
                  <a:moveTo>
                    <a:pt x="3087000" y="3015818"/>
                  </a:moveTo>
                  <a:lnTo>
                    <a:pt x="606094" y="3015818"/>
                  </a:lnTo>
                  <a:lnTo>
                    <a:pt x="632144" y="3061957"/>
                  </a:lnTo>
                  <a:lnTo>
                    <a:pt x="659459" y="3107136"/>
                  </a:lnTo>
                  <a:lnTo>
                    <a:pt x="688012" y="3151337"/>
                  </a:lnTo>
                  <a:lnTo>
                    <a:pt x="717773" y="3194541"/>
                  </a:lnTo>
                  <a:lnTo>
                    <a:pt x="748717" y="3236730"/>
                  </a:lnTo>
                  <a:lnTo>
                    <a:pt x="780814" y="3277885"/>
                  </a:lnTo>
                  <a:lnTo>
                    <a:pt x="814038" y="3317987"/>
                  </a:lnTo>
                  <a:lnTo>
                    <a:pt x="848361" y="3357020"/>
                  </a:lnTo>
                  <a:lnTo>
                    <a:pt x="883754" y="3394964"/>
                  </a:lnTo>
                  <a:lnTo>
                    <a:pt x="745147" y="3808095"/>
                  </a:lnTo>
                  <a:lnTo>
                    <a:pt x="1361033" y="4182681"/>
                  </a:lnTo>
                  <a:lnTo>
                    <a:pt x="1664119" y="3869588"/>
                  </a:lnTo>
                  <a:lnTo>
                    <a:pt x="3018150" y="3869588"/>
                  </a:lnTo>
                  <a:lnTo>
                    <a:pt x="3015792" y="3725468"/>
                  </a:lnTo>
                  <a:lnTo>
                    <a:pt x="3061954" y="3699437"/>
                  </a:lnTo>
                  <a:lnTo>
                    <a:pt x="3087000" y="3684308"/>
                  </a:lnTo>
                  <a:lnTo>
                    <a:pt x="3087000" y="3015818"/>
                  </a:lnTo>
                  <a:close/>
                </a:path>
                <a:path w="3087370" h="4331970">
                  <a:moveTo>
                    <a:pt x="523468" y="745172"/>
                  </a:moveTo>
                  <a:lnTo>
                    <a:pt x="148958" y="1361008"/>
                  </a:lnTo>
                  <a:lnTo>
                    <a:pt x="462025" y="1664068"/>
                  </a:lnTo>
                  <a:lnTo>
                    <a:pt x="448041" y="1714043"/>
                  </a:lnTo>
                  <a:lnTo>
                    <a:pt x="435504" y="1764497"/>
                  </a:lnTo>
                  <a:lnTo>
                    <a:pt x="424435" y="1815400"/>
                  </a:lnTo>
                  <a:lnTo>
                    <a:pt x="414852" y="1866720"/>
                  </a:lnTo>
                  <a:lnTo>
                    <a:pt x="406774" y="1918426"/>
                  </a:lnTo>
                  <a:lnTo>
                    <a:pt x="400222" y="1970486"/>
                  </a:lnTo>
                  <a:lnTo>
                    <a:pt x="395212" y="2022876"/>
                  </a:lnTo>
                  <a:lnTo>
                    <a:pt x="391766" y="2075545"/>
                  </a:lnTo>
                  <a:lnTo>
                    <a:pt x="389902" y="2128481"/>
                  </a:lnTo>
                  <a:lnTo>
                    <a:pt x="0" y="2322499"/>
                  </a:lnTo>
                  <a:lnTo>
                    <a:pt x="170675" y="3022879"/>
                  </a:lnTo>
                  <a:lnTo>
                    <a:pt x="606094" y="3015818"/>
                  </a:lnTo>
                  <a:lnTo>
                    <a:pt x="3087000" y="3015818"/>
                  </a:lnTo>
                  <a:lnTo>
                    <a:pt x="3087000" y="2931483"/>
                  </a:lnTo>
                  <a:lnTo>
                    <a:pt x="2190101" y="2931483"/>
                  </a:lnTo>
                  <a:lnTo>
                    <a:pt x="2143203" y="2929624"/>
                  </a:lnTo>
                  <a:lnTo>
                    <a:pt x="2096822" y="2924943"/>
                  </a:lnTo>
                  <a:lnTo>
                    <a:pt x="2051068" y="2917506"/>
                  </a:lnTo>
                  <a:lnTo>
                    <a:pt x="2006048" y="2907380"/>
                  </a:lnTo>
                  <a:lnTo>
                    <a:pt x="1961874" y="2894632"/>
                  </a:lnTo>
                  <a:lnTo>
                    <a:pt x="1918654" y="2879327"/>
                  </a:lnTo>
                  <a:lnTo>
                    <a:pt x="1876499" y="2861533"/>
                  </a:lnTo>
                  <a:lnTo>
                    <a:pt x="1835517" y="2841316"/>
                  </a:lnTo>
                  <a:lnTo>
                    <a:pt x="1795818" y="2818742"/>
                  </a:lnTo>
                  <a:lnTo>
                    <a:pt x="1757511" y="2793879"/>
                  </a:lnTo>
                  <a:lnTo>
                    <a:pt x="1720707" y="2766792"/>
                  </a:lnTo>
                  <a:lnTo>
                    <a:pt x="1685514" y="2737548"/>
                  </a:lnTo>
                  <a:lnTo>
                    <a:pt x="1652042" y="2706214"/>
                  </a:lnTo>
                  <a:lnTo>
                    <a:pt x="1620401" y="2672856"/>
                  </a:lnTo>
                  <a:lnTo>
                    <a:pt x="1590700" y="2637540"/>
                  </a:lnTo>
                  <a:lnTo>
                    <a:pt x="1563049" y="2600334"/>
                  </a:lnTo>
                  <a:lnTo>
                    <a:pt x="1537556" y="2561304"/>
                  </a:lnTo>
                  <a:lnTo>
                    <a:pt x="1514332" y="2520516"/>
                  </a:lnTo>
                  <a:lnTo>
                    <a:pt x="1493487" y="2478037"/>
                  </a:lnTo>
                  <a:lnTo>
                    <a:pt x="1475129" y="2433933"/>
                  </a:lnTo>
                  <a:lnTo>
                    <a:pt x="1459368" y="2388271"/>
                  </a:lnTo>
                  <a:lnTo>
                    <a:pt x="1446314" y="2341118"/>
                  </a:lnTo>
                  <a:lnTo>
                    <a:pt x="1436212" y="2293239"/>
                  </a:lnTo>
                  <a:lnTo>
                    <a:pt x="1429200" y="2245441"/>
                  </a:lnTo>
                  <a:lnTo>
                    <a:pt x="1425211" y="2197832"/>
                  </a:lnTo>
                  <a:lnTo>
                    <a:pt x="1424179" y="2150522"/>
                  </a:lnTo>
                  <a:lnTo>
                    <a:pt x="1426036" y="2103620"/>
                  </a:lnTo>
                  <a:lnTo>
                    <a:pt x="1430717" y="2057235"/>
                  </a:lnTo>
                  <a:lnTo>
                    <a:pt x="1438154" y="2011477"/>
                  </a:lnTo>
                  <a:lnTo>
                    <a:pt x="1448281" y="1966456"/>
                  </a:lnTo>
                  <a:lnTo>
                    <a:pt x="1461032" y="1922280"/>
                  </a:lnTo>
                  <a:lnTo>
                    <a:pt x="1476339" y="1879060"/>
                  </a:lnTo>
                  <a:lnTo>
                    <a:pt x="1494136" y="1836905"/>
                  </a:lnTo>
                  <a:lnTo>
                    <a:pt x="1514356" y="1795923"/>
                  </a:lnTo>
                  <a:lnTo>
                    <a:pt x="1536933" y="1756225"/>
                  </a:lnTo>
                  <a:lnTo>
                    <a:pt x="1561800" y="1717921"/>
                  </a:lnTo>
                  <a:lnTo>
                    <a:pt x="1588890" y="1681118"/>
                  </a:lnTo>
                  <a:lnTo>
                    <a:pt x="1618137" y="1645928"/>
                  </a:lnTo>
                  <a:lnTo>
                    <a:pt x="1649474" y="1612459"/>
                  </a:lnTo>
                  <a:lnTo>
                    <a:pt x="1682834" y="1580820"/>
                  </a:lnTo>
                  <a:lnTo>
                    <a:pt x="1718152" y="1551122"/>
                  </a:lnTo>
                  <a:lnTo>
                    <a:pt x="1755359" y="1523474"/>
                  </a:lnTo>
                  <a:lnTo>
                    <a:pt x="1794390" y="1497984"/>
                  </a:lnTo>
                  <a:lnTo>
                    <a:pt x="1835177" y="1474763"/>
                  </a:lnTo>
                  <a:lnTo>
                    <a:pt x="1877655" y="1453920"/>
                  </a:lnTo>
                  <a:lnTo>
                    <a:pt x="1921756" y="1435565"/>
                  </a:lnTo>
                  <a:lnTo>
                    <a:pt x="1967414" y="1419806"/>
                  </a:lnTo>
                  <a:lnTo>
                    <a:pt x="2014562" y="1406753"/>
                  </a:lnTo>
                  <a:lnTo>
                    <a:pt x="2062439" y="1396651"/>
                  </a:lnTo>
                  <a:lnTo>
                    <a:pt x="2110235" y="1389638"/>
                  </a:lnTo>
                  <a:lnTo>
                    <a:pt x="2157842" y="1385648"/>
                  </a:lnTo>
                  <a:lnTo>
                    <a:pt x="2205151" y="1384614"/>
                  </a:lnTo>
                  <a:lnTo>
                    <a:pt x="3087000" y="1384614"/>
                  </a:lnTo>
                  <a:lnTo>
                    <a:pt x="3087000" y="883729"/>
                  </a:lnTo>
                  <a:lnTo>
                    <a:pt x="936612" y="883729"/>
                  </a:lnTo>
                  <a:lnTo>
                    <a:pt x="523468" y="745172"/>
                  </a:lnTo>
                  <a:close/>
                </a:path>
                <a:path w="3087370" h="4331970">
                  <a:moveTo>
                    <a:pt x="3087000" y="1384614"/>
                  </a:moveTo>
                  <a:lnTo>
                    <a:pt x="2205151" y="1384614"/>
                  </a:lnTo>
                  <a:lnTo>
                    <a:pt x="2252051" y="1386469"/>
                  </a:lnTo>
                  <a:lnTo>
                    <a:pt x="2298434" y="1391147"/>
                  </a:lnTo>
                  <a:lnTo>
                    <a:pt x="2344189" y="1398582"/>
                  </a:lnTo>
                  <a:lnTo>
                    <a:pt x="2389208" y="1408706"/>
                  </a:lnTo>
                  <a:lnTo>
                    <a:pt x="2433382" y="1421453"/>
                  </a:lnTo>
                  <a:lnTo>
                    <a:pt x="2476600" y="1436757"/>
                  </a:lnTo>
                  <a:lnTo>
                    <a:pt x="2518754" y="1454552"/>
                  </a:lnTo>
                  <a:lnTo>
                    <a:pt x="2559734" y="1474769"/>
                  </a:lnTo>
                  <a:lnTo>
                    <a:pt x="2599431" y="1497344"/>
                  </a:lnTo>
                  <a:lnTo>
                    <a:pt x="2637735" y="1522209"/>
                  </a:lnTo>
                  <a:lnTo>
                    <a:pt x="2674536" y="1549297"/>
                  </a:lnTo>
                  <a:lnTo>
                    <a:pt x="2709726" y="1578543"/>
                  </a:lnTo>
                  <a:lnTo>
                    <a:pt x="2743196" y="1609880"/>
                  </a:lnTo>
                  <a:lnTo>
                    <a:pt x="2774835" y="1643240"/>
                  </a:lnTo>
                  <a:lnTo>
                    <a:pt x="2804534" y="1678558"/>
                  </a:lnTo>
                  <a:lnTo>
                    <a:pt x="2832184" y="1715767"/>
                  </a:lnTo>
                  <a:lnTo>
                    <a:pt x="2857675" y="1754800"/>
                  </a:lnTo>
                  <a:lnTo>
                    <a:pt x="2880899" y="1795591"/>
                  </a:lnTo>
                  <a:lnTo>
                    <a:pt x="2901746" y="1838074"/>
                  </a:lnTo>
                  <a:lnTo>
                    <a:pt x="2920105" y="1882181"/>
                  </a:lnTo>
                  <a:lnTo>
                    <a:pt x="2935869" y="1927845"/>
                  </a:lnTo>
                  <a:lnTo>
                    <a:pt x="2948927" y="1975002"/>
                  </a:lnTo>
                  <a:lnTo>
                    <a:pt x="2959025" y="2022876"/>
                  </a:lnTo>
                  <a:lnTo>
                    <a:pt x="2966034" y="2070670"/>
                  </a:lnTo>
                  <a:lnTo>
                    <a:pt x="2970022" y="2118275"/>
                  </a:lnTo>
                  <a:lnTo>
                    <a:pt x="2971054" y="2165582"/>
                  </a:lnTo>
                  <a:lnTo>
                    <a:pt x="2969197" y="2212481"/>
                  </a:lnTo>
                  <a:lnTo>
                    <a:pt x="2964517" y="2258863"/>
                  </a:lnTo>
                  <a:lnTo>
                    <a:pt x="2957082" y="2304618"/>
                  </a:lnTo>
                  <a:lnTo>
                    <a:pt x="2946957" y="2349637"/>
                  </a:lnTo>
                  <a:lnTo>
                    <a:pt x="2934209" y="2393810"/>
                  </a:lnTo>
                  <a:lnTo>
                    <a:pt x="2918905" y="2437029"/>
                  </a:lnTo>
                  <a:lnTo>
                    <a:pt x="2901111" y="2479183"/>
                  </a:lnTo>
                  <a:lnTo>
                    <a:pt x="2880894" y="2520163"/>
                  </a:lnTo>
                  <a:lnTo>
                    <a:pt x="2858320" y="2559861"/>
                  </a:lnTo>
                  <a:lnTo>
                    <a:pt x="2833456" y="2598165"/>
                  </a:lnTo>
                  <a:lnTo>
                    <a:pt x="2806368" y="2634968"/>
                  </a:lnTo>
                  <a:lnTo>
                    <a:pt x="2777123" y="2670159"/>
                  </a:lnTo>
                  <a:lnTo>
                    <a:pt x="2745788" y="2703629"/>
                  </a:lnTo>
                  <a:lnTo>
                    <a:pt x="2712428" y="2735269"/>
                  </a:lnTo>
                  <a:lnTo>
                    <a:pt x="2677111" y="2764969"/>
                  </a:lnTo>
                  <a:lnTo>
                    <a:pt x="2639902" y="2792620"/>
                  </a:lnTo>
                  <a:lnTo>
                    <a:pt x="2600869" y="2818113"/>
                  </a:lnTo>
                  <a:lnTo>
                    <a:pt x="2560078" y="2841337"/>
                  </a:lnTo>
                  <a:lnTo>
                    <a:pt x="2517596" y="2862184"/>
                  </a:lnTo>
                  <a:lnTo>
                    <a:pt x="2473489" y="2880544"/>
                  </a:lnTo>
                  <a:lnTo>
                    <a:pt x="2427823" y="2896308"/>
                  </a:lnTo>
                  <a:lnTo>
                    <a:pt x="2380665" y="2909366"/>
                  </a:lnTo>
                  <a:lnTo>
                    <a:pt x="2332797" y="2919461"/>
                  </a:lnTo>
                  <a:lnTo>
                    <a:pt x="2285007" y="2926468"/>
                  </a:lnTo>
                  <a:lnTo>
                    <a:pt x="2237405" y="2930453"/>
                  </a:lnTo>
                  <a:lnTo>
                    <a:pt x="2190101" y="2931483"/>
                  </a:lnTo>
                  <a:lnTo>
                    <a:pt x="3087000" y="2931483"/>
                  </a:lnTo>
                  <a:lnTo>
                    <a:pt x="3087000" y="1384614"/>
                  </a:lnTo>
                  <a:close/>
                </a:path>
                <a:path w="3087370" h="4331970">
                  <a:moveTo>
                    <a:pt x="2009025" y="0"/>
                  </a:moveTo>
                  <a:lnTo>
                    <a:pt x="1308696" y="170649"/>
                  </a:lnTo>
                  <a:lnTo>
                    <a:pt x="1315821" y="606069"/>
                  </a:lnTo>
                  <a:lnTo>
                    <a:pt x="1269659" y="632106"/>
                  </a:lnTo>
                  <a:lnTo>
                    <a:pt x="1224462" y="659414"/>
                  </a:lnTo>
                  <a:lnTo>
                    <a:pt x="1180249" y="687964"/>
                  </a:lnTo>
                  <a:lnTo>
                    <a:pt x="1137036" y="717727"/>
                  </a:lnTo>
                  <a:lnTo>
                    <a:pt x="1094842" y="748675"/>
                  </a:lnTo>
                  <a:lnTo>
                    <a:pt x="1053685" y="780778"/>
                  </a:lnTo>
                  <a:lnTo>
                    <a:pt x="1013582" y="814007"/>
                  </a:lnTo>
                  <a:lnTo>
                    <a:pt x="974552" y="848334"/>
                  </a:lnTo>
                  <a:lnTo>
                    <a:pt x="936612" y="883729"/>
                  </a:lnTo>
                  <a:lnTo>
                    <a:pt x="3087000" y="883729"/>
                  </a:lnTo>
                  <a:lnTo>
                    <a:pt x="3087000" y="461975"/>
                  </a:lnTo>
                  <a:lnTo>
                    <a:pt x="2667482" y="461975"/>
                  </a:lnTo>
                  <a:lnTo>
                    <a:pt x="2617502" y="448007"/>
                  </a:lnTo>
                  <a:lnTo>
                    <a:pt x="2567048" y="435487"/>
                  </a:lnTo>
                  <a:lnTo>
                    <a:pt x="2516150" y="424433"/>
                  </a:lnTo>
                  <a:lnTo>
                    <a:pt x="2464839" y="414862"/>
                  </a:lnTo>
                  <a:lnTo>
                    <a:pt x="2413145" y="406792"/>
                  </a:lnTo>
                  <a:lnTo>
                    <a:pt x="2361098" y="400240"/>
                  </a:lnTo>
                  <a:lnTo>
                    <a:pt x="2308729" y="395226"/>
                  </a:lnTo>
                  <a:lnTo>
                    <a:pt x="2256068" y="391765"/>
                  </a:lnTo>
                  <a:lnTo>
                    <a:pt x="2203145" y="389877"/>
                  </a:lnTo>
                  <a:lnTo>
                    <a:pt x="2009025" y="0"/>
                  </a:lnTo>
                  <a:close/>
                </a:path>
                <a:path w="3087370" h="4331970">
                  <a:moveTo>
                    <a:pt x="2970504" y="148920"/>
                  </a:moveTo>
                  <a:lnTo>
                    <a:pt x="2667482" y="461975"/>
                  </a:lnTo>
                  <a:lnTo>
                    <a:pt x="3087000" y="461975"/>
                  </a:lnTo>
                  <a:lnTo>
                    <a:pt x="3087000" y="219775"/>
                  </a:lnTo>
                  <a:lnTo>
                    <a:pt x="2970504" y="148920"/>
                  </a:lnTo>
                  <a:close/>
                </a:path>
              </a:pathLst>
            </a:custGeom>
            <a:solidFill>
              <a:srgbClr val="F3F3F5"/>
            </a:solidFill>
          </p:spPr>
          <p:txBody>
            <a:bodyPr wrap="square" lIns="0" tIns="0" rIns="0" bIns="0" rtlCol="0"/>
            <a:lstStyle/>
            <a:p>
              <a:endParaRPr/>
            </a:p>
          </p:txBody>
        </p:sp>
        <p:pic>
          <p:nvPicPr>
            <p:cNvPr id="4" name="object 4"/>
            <p:cNvPicPr/>
            <p:nvPr/>
          </p:nvPicPr>
          <p:blipFill>
            <a:blip r:embed="rId2" cstate="print"/>
            <a:stretch>
              <a:fillRect/>
            </a:stretch>
          </p:blipFill>
          <p:spPr>
            <a:xfrm>
              <a:off x="4320590" y="0"/>
              <a:ext cx="5737809" cy="4064685"/>
            </a:xfrm>
            <a:prstGeom prst="rect">
              <a:avLst/>
            </a:prstGeom>
          </p:spPr>
        </p:pic>
      </p:grpSp>
      <p:sp>
        <p:nvSpPr>
          <p:cNvPr id="5" name="object 5"/>
          <p:cNvSpPr/>
          <p:nvPr/>
        </p:nvSpPr>
        <p:spPr>
          <a:xfrm>
            <a:off x="1176820" y="1077175"/>
            <a:ext cx="2861780" cy="438150"/>
          </a:xfrm>
          <a:custGeom>
            <a:avLst/>
            <a:gdLst/>
            <a:ahLst/>
            <a:cxnLst/>
            <a:rect l="l" t="t" r="r" b="b"/>
            <a:pathLst>
              <a:path w="1924685" h="438150">
                <a:moveTo>
                  <a:pt x="1924634" y="189712"/>
                </a:moveTo>
                <a:lnTo>
                  <a:pt x="1917827" y="139433"/>
                </a:lnTo>
                <a:lnTo>
                  <a:pt x="1898637" y="94157"/>
                </a:lnTo>
                <a:lnTo>
                  <a:pt x="1868906" y="55727"/>
                </a:lnTo>
                <a:lnTo>
                  <a:pt x="1830476" y="26009"/>
                </a:lnTo>
                <a:lnTo>
                  <a:pt x="1785200" y="6807"/>
                </a:lnTo>
                <a:lnTo>
                  <a:pt x="1734921" y="0"/>
                </a:lnTo>
                <a:lnTo>
                  <a:pt x="1352994" y="0"/>
                </a:lnTo>
                <a:lnTo>
                  <a:pt x="219062" y="0"/>
                </a:lnTo>
                <a:lnTo>
                  <a:pt x="196189" y="0"/>
                </a:lnTo>
                <a:lnTo>
                  <a:pt x="145910" y="6807"/>
                </a:lnTo>
                <a:lnTo>
                  <a:pt x="100634" y="26009"/>
                </a:lnTo>
                <a:lnTo>
                  <a:pt x="62204" y="55727"/>
                </a:lnTo>
                <a:lnTo>
                  <a:pt x="32473" y="94157"/>
                </a:lnTo>
                <a:lnTo>
                  <a:pt x="13284" y="139433"/>
                </a:lnTo>
                <a:lnTo>
                  <a:pt x="11379" y="153479"/>
                </a:lnTo>
                <a:lnTo>
                  <a:pt x="5803" y="168998"/>
                </a:lnTo>
                <a:lnTo>
                  <a:pt x="0" y="219062"/>
                </a:lnTo>
                <a:lnTo>
                  <a:pt x="5803" y="269138"/>
                </a:lnTo>
                <a:lnTo>
                  <a:pt x="11379" y="284670"/>
                </a:lnTo>
                <a:lnTo>
                  <a:pt x="13284" y="298704"/>
                </a:lnTo>
                <a:lnTo>
                  <a:pt x="32473" y="343979"/>
                </a:lnTo>
                <a:lnTo>
                  <a:pt x="62204" y="382397"/>
                </a:lnTo>
                <a:lnTo>
                  <a:pt x="100634" y="412127"/>
                </a:lnTo>
                <a:lnTo>
                  <a:pt x="145910" y="431330"/>
                </a:lnTo>
                <a:lnTo>
                  <a:pt x="196189" y="438124"/>
                </a:lnTo>
                <a:lnTo>
                  <a:pt x="219062" y="438124"/>
                </a:lnTo>
                <a:lnTo>
                  <a:pt x="1352994" y="438124"/>
                </a:lnTo>
                <a:lnTo>
                  <a:pt x="1734921" y="438124"/>
                </a:lnTo>
                <a:lnTo>
                  <a:pt x="1785200" y="431330"/>
                </a:lnTo>
                <a:lnTo>
                  <a:pt x="1830476" y="412127"/>
                </a:lnTo>
                <a:lnTo>
                  <a:pt x="1868906" y="382397"/>
                </a:lnTo>
                <a:lnTo>
                  <a:pt x="1898637" y="343979"/>
                </a:lnTo>
                <a:lnTo>
                  <a:pt x="1917827" y="298704"/>
                </a:lnTo>
                <a:lnTo>
                  <a:pt x="1924634" y="248412"/>
                </a:lnTo>
                <a:lnTo>
                  <a:pt x="1924634" y="189712"/>
                </a:lnTo>
                <a:close/>
              </a:path>
            </a:pathLst>
          </a:custGeom>
          <a:solidFill>
            <a:srgbClr val="D21924"/>
          </a:solidFill>
        </p:spPr>
        <p:txBody>
          <a:bodyPr wrap="square" lIns="0" tIns="0" rIns="0" bIns="0" rtlCol="0"/>
          <a:lstStyle/>
          <a:p>
            <a:endParaRPr/>
          </a:p>
        </p:txBody>
      </p:sp>
      <p:sp>
        <p:nvSpPr>
          <p:cNvPr id="6" name="object 6"/>
          <p:cNvSpPr txBox="1"/>
          <p:nvPr/>
        </p:nvSpPr>
        <p:spPr>
          <a:xfrm>
            <a:off x="1367320" y="1119411"/>
            <a:ext cx="2671279" cy="299720"/>
          </a:xfrm>
          <a:prstGeom prst="rect">
            <a:avLst/>
          </a:prstGeom>
        </p:spPr>
        <p:txBody>
          <a:bodyPr vert="horz" wrap="square" lIns="0" tIns="12700" rIns="0" bIns="0" rtlCol="0">
            <a:spAutoFit/>
          </a:bodyPr>
          <a:lstStyle/>
          <a:p>
            <a:pPr marL="12700">
              <a:lnSpc>
                <a:spcPct val="100000"/>
              </a:lnSpc>
              <a:spcBef>
                <a:spcPts val="100"/>
              </a:spcBef>
            </a:pPr>
            <a:r>
              <a:rPr lang="pl-PL" sz="1800" b="1" spc="5" dirty="0">
                <a:solidFill>
                  <a:srgbClr val="FFFFFF"/>
                </a:solidFill>
                <a:latin typeface="Trebuchet MS"/>
                <a:cs typeface="Trebuchet MS"/>
              </a:rPr>
              <a:t>Studium Przypadku 2</a:t>
            </a:r>
            <a:endParaRPr sz="1800" dirty="0">
              <a:latin typeface="Trebuchet MS"/>
              <a:cs typeface="Trebuchet MS"/>
            </a:endParaRPr>
          </a:p>
        </p:txBody>
      </p:sp>
      <p:sp>
        <p:nvSpPr>
          <p:cNvPr id="7" name="object 7"/>
          <p:cNvSpPr txBox="1">
            <a:spLocks noGrp="1"/>
          </p:cNvSpPr>
          <p:nvPr>
            <p:ph type="title"/>
          </p:nvPr>
        </p:nvSpPr>
        <p:spPr>
          <a:xfrm>
            <a:off x="1170607" y="1702606"/>
            <a:ext cx="2233295" cy="756920"/>
          </a:xfrm>
          <a:prstGeom prst="rect">
            <a:avLst/>
          </a:prstGeom>
        </p:spPr>
        <p:txBody>
          <a:bodyPr vert="horz" wrap="square" lIns="0" tIns="12700" rIns="0" bIns="0" rtlCol="0">
            <a:spAutoFit/>
          </a:bodyPr>
          <a:lstStyle/>
          <a:p>
            <a:pPr marL="12700" marR="5080">
              <a:lnSpc>
                <a:spcPct val="100000"/>
              </a:lnSpc>
              <a:spcBef>
                <a:spcPts val="100"/>
              </a:spcBef>
            </a:pPr>
            <a:r>
              <a:rPr sz="2400" b="0" spc="135" dirty="0">
                <a:solidFill>
                  <a:srgbClr val="1D1D1B"/>
                </a:solidFill>
                <a:latin typeface="Trebuchet MS"/>
                <a:cs typeface="Trebuchet MS"/>
              </a:rPr>
              <a:t>The</a:t>
            </a:r>
            <a:r>
              <a:rPr sz="2400" b="0" spc="5" dirty="0">
                <a:solidFill>
                  <a:srgbClr val="1D1D1B"/>
                </a:solidFill>
                <a:latin typeface="Trebuchet MS"/>
                <a:cs typeface="Trebuchet MS"/>
              </a:rPr>
              <a:t> </a:t>
            </a:r>
            <a:r>
              <a:rPr sz="2400" b="0" spc="140" dirty="0">
                <a:solidFill>
                  <a:srgbClr val="1D1D1B"/>
                </a:solidFill>
                <a:latin typeface="Trebuchet MS"/>
                <a:cs typeface="Trebuchet MS"/>
              </a:rPr>
              <a:t>Street</a:t>
            </a:r>
            <a:r>
              <a:rPr sz="2400" b="0" spc="10" dirty="0">
                <a:solidFill>
                  <a:srgbClr val="1D1D1B"/>
                </a:solidFill>
                <a:latin typeface="Trebuchet MS"/>
                <a:cs typeface="Trebuchet MS"/>
              </a:rPr>
              <a:t> </a:t>
            </a:r>
            <a:r>
              <a:rPr sz="2400" b="0" spc="215" dirty="0">
                <a:solidFill>
                  <a:srgbClr val="1D1D1B"/>
                </a:solidFill>
                <a:latin typeface="Trebuchet MS"/>
                <a:cs typeface="Trebuchet MS"/>
              </a:rPr>
              <a:t>Art </a:t>
            </a:r>
            <a:r>
              <a:rPr sz="2400" b="0" spc="-710" dirty="0">
                <a:solidFill>
                  <a:srgbClr val="1D1D1B"/>
                </a:solidFill>
                <a:latin typeface="Trebuchet MS"/>
                <a:cs typeface="Trebuchet MS"/>
              </a:rPr>
              <a:t> </a:t>
            </a:r>
            <a:r>
              <a:rPr sz="2400" b="0" spc="225" dirty="0">
                <a:solidFill>
                  <a:srgbClr val="1D1D1B"/>
                </a:solidFill>
                <a:latin typeface="Trebuchet MS"/>
                <a:cs typeface="Trebuchet MS"/>
              </a:rPr>
              <a:t>Network</a:t>
            </a:r>
            <a:endParaRPr sz="2400" dirty="0">
              <a:latin typeface="Trebuchet MS"/>
              <a:cs typeface="Trebuchet MS"/>
            </a:endParaRPr>
          </a:p>
        </p:txBody>
      </p:sp>
      <p:sp>
        <p:nvSpPr>
          <p:cNvPr id="8" name="object 8"/>
          <p:cNvSpPr txBox="1"/>
          <p:nvPr/>
        </p:nvSpPr>
        <p:spPr>
          <a:xfrm>
            <a:off x="1170607" y="2693206"/>
            <a:ext cx="4097020" cy="4729500"/>
          </a:xfrm>
          <a:prstGeom prst="rect">
            <a:avLst/>
          </a:prstGeom>
        </p:spPr>
        <p:txBody>
          <a:bodyPr vert="horz" wrap="square" lIns="0" tIns="12700" rIns="0" bIns="0" rtlCol="0">
            <a:spAutoFit/>
          </a:bodyPr>
          <a:lstStyle/>
          <a:p>
            <a:pPr marL="12700" marR="15240">
              <a:lnSpc>
                <a:spcPct val="100000"/>
              </a:lnSpc>
              <a:spcBef>
                <a:spcPts val="100"/>
              </a:spcBef>
            </a:pPr>
            <a:r>
              <a:rPr lang="pl-PL" sz="1800" spc="-70" dirty="0">
                <a:solidFill>
                  <a:srgbClr val="1D1D1B"/>
                </a:solidFill>
                <a:latin typeface="Trebuchet MS"/>
                <a:cs typeface="Trebuchet MS"/>
              </a:rPr>
              <a:t>Przykład </a:t>
            </a:r>
            <a:r>
              <a:rPr lang="pl-PL" sz="1800" spc="-70" dirty="0" err="1">
                <a:solidFill>
                  <a:srgbClr val="1D1D1B"/>
                </a:solidFill>
                <a:latin typeface="Trebuchet MS"/>
                <a:cs typeface="Trebuchet MS"/>
              </a:rPr>
              <a:t>Street</a:t>
            </a:r>
            <a:r>
              <a:rPr lang="pl-PL" sz="1800" spc="-70" dirty="0">
                <a:solidFill>
                  <a:srgbClr val="1D1D1B"/>
                </a:solidFill>
                <a:latin typeface="Trebuchet MS"/>
                <a:cs typeface="Trebuchet MS"/>
              </a:rPr>
              <a:t> Art Network edukuje, inspiruje i łączy ludzi ze sztuką uliczną za sprawą murali, zasobów dla artystów,</a:t>
            </a:r>
            <a:br>
              <a:rPr lang="pl-PL" sz="1800" spc="-70" dirty="0">
                <a:solidFill>
                  <a:srgbClr val="1D1D1B"/>
                </a:solidFill>
                <a:latin typeface="Trebuchet MS"/>
                <a:cs typeface="Trebuchet MS"/>
              </a:rPr>
            </a:br>
            <a:r>
              <a:rPr lang="pl-PL" sz="1800" spc="-70" dirty="0">
                <a:solidFill>
                  <a:srgbClr val="1D1D1B"/>
                </a:solidFill>
                <a:latin typeface="Trebuchet MS"/>
                <a:cs typeface="Trebuchet MS"/>
              </a:rPr>
              <a:t>a także przez działania dokumentacyjne </a:t>
            </a:r>
            <a:br>
              <a:rPr lang="pl-PL" sz="1800" spc="-70" dirty="0">
                <a:solidFill>
                  <a:srgbClr val="1D1D1B"/>
                </a:solidFill>
                <a:latin typeface="Trebuchet MS"/>
                <a:cs typeface="Trebuchet MS"/>
              </a:rPr>
            </a:br>
            <a:r>
              <a:rPr lang="pl-PL" sz="1800" spc="-70" dirty="0">
                <a:solidFill>
                  <a:srgbClr val="1D1D1B"/>
                </a:solidFill>
                <a:latin typeface="Trebuchet MS"/>
                <a:cs typeface="Trebuchet MS"/>
              </a:rPr>
              <a:t>i konserwatorskie</a:t>
            </a:r>
            <a:r>
              <a:rPr lang="en-US" sz="1800" spc="-75" dirty="0">
                <a:solidFill>
                  <a:srgbClr val="1D1D1B"/>
                </a:solidFill>
                <a:latin typeface="Trebuchet MS"/>
                <a:cs typeface="Trebuchet MS"/>
              </a:rPr>
              <a:t>.</a:t>
            </a:r>
            <a:endParaRPr lang="en-US" sz="1800" dirty="0">
              <a:latin typeface="Trebuchet MS"/>
              <a:cs typeface="Trebuchet MS"/>
            </a:endParaRPr>
          </a:p>
          <a:p>
            <a:pPr>
              <a:lnSpc>
                <a:spcPct val="100000"/>
              </a:lnSpc>
              <a:spcBef>
                <a:spcPts val="10"/>
              </a:spcBef>
            </a:pPr>
            <a:endParaRPr lang="en-US" sz="1850" dirty="0">
              <a:latin typeface="Trebuchet MS"/>
              <a:cs typeface="Trebuchet MS"/>
            </a:endParaRPr>
          </a:p>
          <a:p>
            <a:pPr marL="12700" marR="5080">
              <a:lnSpc>
                <a:spcPct val="100000"/>
              </a:lnSpc>
            </a:pPr>
            <a:r>
              <a:rPr lang="pl-PL" spc="-70" dirty="0" err="1">
                <a:solidFill>
                  <a:srgbClr val="1D1D1B"/>
                </a:solidFill>
                <a:latin typeface="Trebuchet MS"/>
                <a:cs typeface="Trebuchet MS"/>
              </a:rPr>
              <a:t>Street</a:t>
            </a:r>
            <a:r>
              <a:rPr lang="pl-PL" spc="-70" dirty="0">
                <a:solidFill>
                  <a:srgbClr val="1D1D1B"/>
                </a:solidFill>
                <a:latin typeface="Trebuchet MS"/>
                <a:cs typeface="Trebuchet MS"/>
              </a:rPr>
              <a:t> Art Network d</a:t>
            </a:r>
            <a:r>
              <a:rPr lang="pl-PL" sz="1800" spc="-85" dirty="0">
                <a:solidFill>
                  <a:srgbClr val="1D1D1B"/>
                </a:solidFill>
                <a:latin typeface="Trebuchet MS"/>
                <a:cs typeface="Trebuchet MS"/>
              </a:rPr>
              <a:t>ziała w przekonaniu, że </a:t>
            </a:r>
            <a:r>
              <a:rPr lang="pl-PL" spc="-85" dirty="0">
                <a:solidFill>
                  <a:srgbClr val="1D1D1B"/>
                </a:solidFill>
                <a:latin typeface="Trebuchet MS"/>
                <a:cs typeface="Trebuchet MS"/>
              </a:rPr>
              <a:t>sztuka ulicy </a:t>
            </a:r>
            <a:r>
              <a:rPr lang="pl-PL" sz="1800" spc="-85" dirty="0">
                <a:solidFill>
                  <a:srgbClr val="1D1D1B"/>
                </a:solidFill>
                <a:latin typeface="Trebuchet MS"/>
                <a:cs typeface="Trebuchet MS"/>
              </a:rPr>
              <a:t>ma moc jednoczenia </a:t>
            </a:r>
            <a:br>
              <a:rPr lang="pl-PL" sz="1800" spc="-85" dirty="0">
                <a:solidFill>
                  <a:srgbClr val="1D1D1B"/>
                </a:solidFill>
                <a:latin typeface="Trebuchet MS"/>
                <a:cs typeface="Trebuchet MS"/>
              </a:rPr>
            </a:br>
            <a:r>
              <a:rPr lang="pl-PL" sz="1800" spc="-85" dirty="0">
                <a:solidFill>
                  <a:srgbClr val="1D1D1B"/>
                </a:solidFill>
                <a:latin typeface="Trebuchet MS"/>
                <a:cs typeface="Trebuchet MS"/>
              </a:rPr>
              <a:t>i inspirowania społeczności w sposób, którego sztuka tworzona dla galerii po prostu nie może </a:t>
            </a:r>
            <a:r>
              <a:rPr lang="pl-PL" spc="-85" dirty="0">
                <a:solidFill>
                  <a:srgbClr val="1D1D1B"/>
                </a:solidFill>
                <a:latin typeface="Trebuchet MS"/>
                <a:cs typeface="Trebuchet MS"/>
              </a:rPr>
              <a:t>powielić. </a:t>
            </a:r>
            <a:r>
              <a:rPr lang="pl-PL" sz="1800" spc="-85" dirty="0">
                <a:solidFill>
                  <a:srgbClr val="1D1D1B"/>
                </a:solidFill>
                <a:latin typeface="Trebuchet MS"/>
                <a:cs typeface="Trebuchet MS"/>
              </a:rPr>
              <a:t>Jej misją jest wspieranie kreatywnych przedsiębiorców, którzy wychodzą na ulice ze swoją sztuką. </a:t>
            </a:r>
            <a:r>
              <a:rPr lang="pl-PL" spc="-85" dirty="0">
                <a:solidFill>
                  <a:srgbClr val="1D1D1B"/>
                </a:solidFill>
                <a:latin typeface="Trebuchet MS"/>
                <a:cs typeface="Trebuchet MS"/>
              </a:rPr>
              <a:t>D</a:t>
            </a:r>
            <a:r>
              <a:rPr lang="pl-PL" sz="1800" spc="-85" dirty="0">
                <a:solidFill>
                  <a:srgbClr val="1D1D1B"/>
                </a:solidFill>
                <a:latin typeface="Trebuchet MS"/>
                <a:cs typeface="Trebuchet MS"/>
              </a:rPr>
              <a:t>aje im platformę do współpracy, tworzenia sieci, finansowania projektów </a:t>
            </a:r>
            <a:br>
              <a:rPr lang="pl-PL" sz="1800" spc="-85" dirty="0">
                <a:solidFill>
                  <a:srgbClr val="1D1D1B"/>
                </a:solidFill>
                <a:latin typeface="Trebuchet MS"/>
                <a:cs typeface="Trebuchet MS"/>
              </a:rPr>
            </a:br>
            <a:r>
              <a:rPr lang="pl-PL" sz="1800" spc="-85" dirty="0">
                <a:solidFill>
                  <a:srgbClr val="1D1D1B"/>
                </a:solidFill>
                <a:latin typeface="Trebuchet MS"/>
                <a:cs typeface="Trebuchet MS"/>
              </a:rPr>
              <a:t>i rozpowszechniania ich przesłania.</a:t>
            </a:r>
            <a:endParaRPr sz="1850" dirty="0">
              <a:latin typeface="Trebuchet MS"/>
              <a:cs typeface="Trebuchet MS"/>
            </a:endParaRPr>
          </a:p>
          <a:p>
            <a:pPr marL="12700">
              <a:lnSpc>
                <a:spcPct val="100000"/>
              </a:lnSpc>
            </a:pPr>
            <a:r>
              <a:rPr sz="1800" spc="125" dirty="0">
                <a:solidFill>
                  <a:srgbClr val="1D1D1B"/>
                </a:solidFill>
                <a:latin typeface="Trebuchet MS"/>
                <a:cs typeface="Trebuchet MS"/>
                <a:hlinkClick r:id="rId3"/>
              </a:rPr>
              <a:t>www.thestreetartnetwork.com</a:t>
            </a:r>
            <a:endParaRPr sz="1800" dirty="0">
              <a:latin typeface="Trebuchet MS"/>
              <a:cs typeface="Trebuchet MS"/>
            </a:endParaRPr>
          </a:p>
        </p:txBody>
      </p:sp>
      <p:sp>
        <p:nvSpPr>
          <p:cNvPr id="9" name="object 9"/>
          <p:cNvSpPr txBox="1"/>
          <p:nvPr/>
        </p:nvSpPr>
        <p:spPr>
          <a:xfrm>
            <a:off x="9334384" y="5107256"/>
            <a:ext cx="202565" cy="1967864"/>
          </a:xfrm>
          <a:prstGeom prst="rect">
            <a:avLst/>
          </a:prstGeom>
        </p:spPr>
        <p:txBody>
          <a:bodyPr vert="vert270" wrap="square" lIns="0" tIns="0" rIns="0" bIns="0" rtlCol="0">
            <a:spAutoFit/>
          </a:bodyPr>
          <a:lstStyle/>
          <a:p>
            <a:pPr marL="12700">
              <a:lnSpc>
                <a:spcPts val="1435"/>
              </a:lnSpc>
            </a:pPr>
            <a:r>
              <a:rPr sz="1200" spc="-15" dirty="0">
                <a:solidFill>
                  <a:srgbClr val="1D1D1B"/>
                </a:solidFill>
                <a:latin typeface="Trebuchet MS"/>
                <a:cs typeface="Trebuchet MS"/>
              </a:rPr>
              <a:t>Photo</a:t>
            </a:r>
            <a:r>
              <a:rPr sz="1200" spc="-35" dirty="0">
                <a:solidFill>
                  <a:srgbClr val="1D1D1B"/>
                </a:solidFill>
                <a:latin typeface="Trebuchet MS"/>
                <a:cs typeface="Trebuchet MS"/>
              </a:rPr>
              <a:t> by </a:t>
            </a:r>
            <a:r>
              <a:rPr sz="1200" spc="-10" dirty="0">
                <a:solidFill>
                  <a:srgbClr val="1D1D1B"/>
                </a:solidFill>
                <a:latin typeface="Trebuchet MS"/>
                <a:cs typeface="Trebuchet MS"/>
              </a:rPr>
              <a:t>Big</a:t>
            </a:r>
            <a:r>
              <a:rPr sz="1200" spc="-30" dirty="0">
                <a:solidFill>
                  <a:srgbClr val="1D1D1B"/>
                </a:solidFill>
                <a:latin typeface="Trebuchet MS"/>
                <a:cs typeface="Trebuchet MS"/>
              </a:rPr>
              <a:t> </a:t>
            </a:r>
            <a:r>
              <a:rPr sz="1200" spc="-45" dirty="0">
                <a:solidFill>
                  <a:srgbClr val="1D1D1B"/>
                </a:solidFill>
                <a:latin typeface="Trebuchet MS"/>
                <a:cs typeface="Trebuchet MS"/>
              </a:rPr>
              <a:t>Ben,</a:t>
            </a:r>
            <a:r>
              <a:rPr sz="1200" spc="-35" dirty="0">
                <a:solidFill>
                  <a:srgbClr val="1D1D1B"/>
                </a:solidFill>
                <a:latin typeface="Trebuchet MS"/>
                <a:cs typeface="Trebuchet MS"/>
              </a:rPr>
              <a:t> </a:t>
            </a:r>
            <a:r>
              <a:rPr sz="1200" spc="-50" dirty="0">
                <a:solidFill>
                  <a:srgbClr val="1D1D1B"/>
                </a:solidFill>
                <a:latin typeface="Trebuchet MS"/>
                <a:cs typeface="Trebuchet MS"/>
              </a:rPr>
              <a:t>street</a:t>
            </a:r>
            <a:r>
              <a:rPr sz="1200" spc="-30" dirty="0">
                <a:solidFill>
                  <a:srgbClr val="1D1D1B"/>
                </a:solidFill>
                <a:latin typeface="Trebuchet MS"/>
                <a:cs typeface="Trebuchet MS"/>
              </a:rPr>
              <a:t> </a:t>
            </a:r>
            <a:r>
              <a:rPr sz="1200" spc="-50" dirty="0">
                <a:solidFill>
                  <a:srgbClr val="1D1D1B"/>
                </a:solidFill>
                <a:latin typeface="Trebuchet MS"/>
                <a:cs typeface="Trebuchet MS"/>
              </a:rPr>
              <a:t>artist</a:t>
            </a:r>
            <a:endParaRPr sz="1200">
              <a:latin typeface="Trebuchet MS"/>
              <a:cs typeface="Trebuchet M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pic>
          <p:nvPicPr>
            <p:cNvPr id="3" name="object 3"/>
            <p:cNvPicPr/>
            <p:nvPr/>
          </p:nvPicPr>
          <p:blipFill>
            <a:blip r:embed="rId2" cstate="print"/>
            <a:stretch>
              <a:fillRect/>
            </a:stretch>
          </p:blipFill>
          <p:spPr>
            <a:xfrm>
              <a:off x="0" y="0"/>
              <a:ext cx="10058400" cy="7772400"/>
            </a:xfrm>
            <a:prstGeom prst="rect">
              <a:avLst/>
            </a:prstGeom>
          </p:spPr>
        </p:pic>
        <p:sp>
          <p:nvSpPr>
            <p:cNvPr id="4" name="object 4"/>
            <p:cNvSpPr/>
            <p:nvPr/>
          </p:nvSpPr>
          <p:spPr>
            <a:xfrm>
              <a:off x="6172201" y="1039075"/>
              <a:ext cx="2927584" cy="438150"/>
            </a:xfrm>
            <a:custGeom>
              <a:avLst/>
              <a:gdLst/>
              <a:ahLst/>
              <a:cxnLst/>
              <a:rect l="l" t="t" r="r" b="b"/>
              <a:pathLst>
                <a:path w="1939925" h="438150">
                  <a:moveTo>
                    <a:pt x="1733562" y="0"/>
                  </a:moveTo>
                  <a:lnTo>
                    <a:pt x="205993" y="0"/>
                  </a:lnTo>
                  <a:lnTo>
                    <a:pt x="158909" y="5465"/>
                  </a:lnTo>
                  <a:lnTo>
                    <a:pt x="115608" y="21019"/>
                  </a:lnTo>
                  <a:lnTo>
                    <a:pt x="77352" y="45401"/>
                  </a:lnTo>
                  <a:lnTo>
                    <a:pt x="45402" y="77350"/>
                  </a:lnTo>
                  <a:lnTo>
                    <a:pt x="21019" y="115604"/>
                  </a:lnTo>
                  <a:lnTo>
                    <a:pt x="5465" y="158901"/>
                  </a:lnTo>
                  <a:lnTo>
                    <a:pt x="0" y="205981"/>
                  </a:lnTo>
                  <a:lnTo>
                    <a:pt x="0" y="232130"/>
                  </a:lnTo>
                  <a:lnTo>
                    <a:pt x="5465" y="279214"/>
                  </a:lnTo>
                  <a:lnTo>
                    <a:pt x="21019" y="322515"/>
                  </a:lnTo>
                  <a:lnTo>
                    <a:pt x="45402" y="360771"/>
                  </a:lnTo>
                  <a:lnTo>
                    <a:pt x="77352" y="392721"/>
                  </a:lnTo>
                  <a:lnTo>
                    <a:pt x="115608" y="417104"/>
                  </a:lnTo>
                  <a:lnTo>
                    <a:pt x="158909" y="432659"/>
                  </a:lnTo>
                  <a:lnTo>
                    <a:pt x="205993" y="438124"/>
                  </a:lnTo>
                  <a:lnTo>
                    <a:pt x="1733562" y="438124"/>
                  </a:lnTo>
                  <a:lnTo>
                    <a:pt x="1780647" y="432659"/>
                  </a:lnTo>
                  <a:lnTo>
                    <a:pt x="1823947" y="417104"/>
                  </a:lnTo>
                  <a:lnTo>
                    <a:pt x="1862203" y="392721"/>
                  </a:lnTo>
                  <a:lnTo>
                    <a:pt x="1894153" y="360771"/>
                  </a:lnTo>
                  <a:lnTo>
                    <a:pt x="1918536" y="322515"/>
                  </a:lnTo>
                  <a:lnTo>
                    <a:pt x="1934091" y="279214"/>
                  </a:lnTo>
                  <a:lnTo>
                    <a:pt x="1939556" y="232130"/>
                  </a:lnTo>
                  <a:lnTo>
                    <a:pt x="1939556" y="205981"/>
                  </a:lnTo>
                  <a:lnTo>
                    <a:pt x="1934091" y="158901"/>
                  </a:lnTo>
                  <a:lnTo>
                    <a:pt x="1918536" y="115604"/>
                  </a:lnTo>
                  <a:lnTo>
                    <a:pt x="1894153" y="77350"/>
                  </a:lnTo>
                  <a:lnTo>
                    <a:pt x="1862203" y="45401"/>
                  </a:lnTo>
                  <a:lnTo>
                    <a:pt x="1823947" y="21019"/>
                  </a:lnTo>
                  <a:lnTo>
                    <a:pt x="1780647" y="5465"/>
                  </a:lnTo>
                  <a:lnTo>
                    <a:pt x="1733562" y="0"/>
                  </a:lnTo>
                  <a:close/>
                </a:path>
              </a:pathLst>
            </a:custGeom>
            <a:solidFill>
              <a:srgbClr val="D21924"/>
            </a:solidFill>
          </p:spPr>
          <p:txBody>
            <a:bodyPr wrap="square" lIns="0" tIns="0" rIns="0" bIns="0" rtlCol="0"/>
            <a:lstStyle/>
            <a:p>
              <a:endParaRPr/>
            </a:p>
          </p:txBody>
        </p:sp>
      </p:grpSp>
      <p:sp>
        <p:nvSpPr>
          <p:cNvPr id="5" name="object 5"/>
          <p:cNvSpPr txBox="1"/>
          <p:nvPr/>
        </p:nvSpPr>
        <p:spPr>
          <a:xfrm>
            <a:off x="6477000" y="1081311"/>
            <a:ext cx="2378311" cy="299720"/>
          </a:xfrm>
          <a:prstGeom prst="rect">
            <a:avLst/>
          </a:prstGeom>
        </p:spPr>
        <p:txBody>
          <a:bodyPr vert="horz" wrap="square" lIns="0" tIns="12700" rIns="0" bIns="0" rtlCol="0">
            <a:spAutoFit/>
          </a:bodyPr>
          <a:lstStyle/>
          <a:p>
            <a:pPr marL="12700">
              <a:lnSpc>
                <a:spcPct val="100000"/>
              </a:lnSpc>
              <a:spcBef>
                <a:spcPts val="100"/>
              </a:spcBef>
            </a:pPr>
            <a:r>
              <a:rPr lang="pl-PL" sz="1800" b="1" spc="5" dirty="0">
                <a:solidFill>
                  <a:srgbClr val="FFFFFF"/>
                </a:solidFill>
                <a:latin typeface="Trebuchet MS"/>
                <a:cs typeface="Trebuchet MS"/>
              </a:rPr>
              <a:t>Studium Przypadku 3</a:t>
            </a:r>
            <a:endParaRPr sz="1800" dirty="0">
              <a:latin typeface="Trebuchet MS"/>
              <a:cs typeface="Trebuchet MS"/>
            </a:endParaRPr>
          </a:p>
        </p:txBody>
      </p:sp>
      <p:sp>
        <p:nvSpPr>
          <p:cNvPr id="6" name="object 6"/>
          <p:cNvSpPr/>
          <p:nvPr/>
        </p:nvSpPr>
        <p:spPr>
          <a:xfrm>
            <a:off x="5621722" y="3436072"/>
            <a:ext cx="3754120" cy="3733800"/>
          </a:xfrm>
          <a:custGeom>
            <a:avLst/>
            <a:gdLst/>
            <a:ahLst/>
            <a:cxnLst/>
            <a:rect l="l" t="t" r="r" b="b"/>
            <a:pathLst>
              <a:path w="3754120" h="3733800">
                <a:moveTo>
                  <a:pt x="3626815" y="0"/>
                </a:moveTo>
                <a:lnTo>
                  <a:pt x="127000" y="0"/>
                </a:lnTo>
                <a:lnTo>
                  <a:pt x="77688" y="10021"/>
                </a:lnTo>
                <a:lnTo>
                  <a:pt x="37306" y="37306"/>
                </a:lnTo>
                <a:lnTo>
                  <a:pt x="10021" y="77688"/>
                </a:lnTo>
                <a:lnTo>
                  <a:pt x="0" y="127000"/>
                </a:lnTo>
                <a:lnTo>
                  <a:pt x="0" y="3606609"/>
                </a:lnTo>
                <a:lnTo>
                  <a:pt x="10021" y="3655921"/>
                </a:lnTo>
                <a:lnTo>
                  <a:pt x="37306" y="3696303"/>
                </a:lnTo>
                <a:lnTo>
                  <a:pt x="77688" y="3723588"/>
                </a:lnTo>
                <a:lnTo>
                  <a:pt x="127000" y="3733609"/>
                </a:lnTo>
                <a:lnTo>
                  <a:pt x="3626815" y="3733609"/>
                </a:lnTo>
                <a:lnTo>
                  <a:pt x="3676126" y="3723588"/>
                </a:lnTo>
                <a:lnTo>
                  <a:pt x="3716508" y="3696303"/>
                </a:lnTo>
                <a:lnTo>
                  <a:pt x="3743794" y="3655921"/>
                </a:lnTo>
                <a:lnTo>
                  <a:pt x="3753815" y="3606609"/>
                </a:lnTo>
                <a:lnTo>
                  <a:pt x="3753815" y="127000"/>
                </a:lnTo>
                <a:lnTo>
                  <a:pt x="3743794" y="77688"/>
                </a:lnTo>
                <a:lnTo>
                  <a:pt x="3716508" y="37306"/>
                </a:lnTo>
                <a:lnTo>
                  <a:pt x="3676126" y="10021"/>
                </a:lnTo>
                <a:lnTo>
                  <a:pt x="3626815" y="0"/>
                </a:lnTo>
                <a:close/>
              </a:path>
            </a:pathLst>
          </a:custGeom>
          <a:solidFill>
            <a:srgbClr val="F7F6F6">
              <a:alpha val="63000"/>
            </a:srgbClr>
          </a:solidFill>
        </p:spPr>
        <p:txBody>
          <a:bodyPr wrap="square" lIns="0" tIns="0" rIns="0" bIns="0" rtlCol="0"/>
          <a:lstStyle/>
          <a:p>
            <a:endParaRPr/>
          </a:p>
        </p:txBody>
      </p:sp>
      <p:sp>
        <p:nvSpPr>
          <p:cNvPr id="7" name="object 7"/>
          <p:cNvSpPr txBox="1">
            <a:spLocks noGrp="1"/>
          </p:cNvSpPr>
          <p:nvPr>
            <p:ph type="title"/>
          </p:nvPr>
        </p:nvSpPr>
        <p:spPr>
          <a:xfrm>
            <a:off x="5868491" y="1565960"/>
            <a:ext cx="4342309" cy="1582484"/>
          </a:xfrm>
          <a:prstGeom prst="rect">
            <a:avLst/>
          </a:prstGeom>
        </p:spPr>
        <p:txBody>
          <a:bodyPr vert="horz" wrap="square" lIns="0" tIns="12700" rIns="0" bIns="0" rtlCol="0">
            <a:spAutoFit/>
          </a:bodyPr>
          <a:lstStyle/>
          <a:p>
            <a:pPr marL="153035" marR="5080" indent="52069">
              <a:lnSpc>
                <a:spcPct val="100000"/>
              </a:lnSpc>
              <a:spcBef>
                <a:spcPts val="100"/>
              </a:spcBef>
            </a:pPr>
            <a:r>
              <a:rPr lang="pl-PL" sz="2000" b="0" spc="409" dirty="0">
                <a:solidFill>
                  <a:srgbClr val="F7F6F6"/>
                </a:solidFill>
                <a:latin typeface="Trebuchet MS"/>
                <a:cs typeface="Trebuchet MS"/>
              </a:rPr>
              <a:t>LISTA SIECI WSPÓŁPRACY PROGRAMU </a:t>
            </a:r>
            <a:br>
              <a:rPr lang="pl-PL" sz="2000" b="0" spc="409" dirty="0">
                <a:solidFill>
                  <a:srgbClr val="F7F6F6"/>
                </a:solidFill>
                <a:latin typeface="Trebuchet MS"/>
                <a:cs typeface="Trebuchet MS"/>
              </a:rPr>
            </a:br>
            <a:r>
              <a:rPr lang="pl-PL" sz="2000" b="0" spc="409" dirty="0">
                <a:solidFill>
                  <a:srgbClr val="F7F6F6"/>
                </a:solidFill>
                <a:latin typeface="Trebuchet MS"/>
                <a:cs typeface="Trebuchet MS"/>
              </a:rPr>
              <a:t>CREATIVE EUROPE</a:t>
            </a:r>
            <a:br>
              <a:rPr lang="it-IT" sz="2400" dirty="0">
                <a:latin typeface="Trebuchet MS"/>
                <a:cs typeface="Trebuchet MS"/>
              </a:rPr>
            </a:br>
            <a:r>
              <a:rPr lang="pl-PL" sz="2100" b="0" i="1" spc="-5" dirty="0">
                <a:solidFill>
                  <a:srgbClr val="F7F6F6"/>
                </a:solidFill>
                <a:latin typeface="Trebuchet MS"/>
                <a:cs typeface="Trebuchet MS"/>
              </a:rPr>
              <a:t>Wspieranie głosu kultury </a:t>
            </a:r>
            <a:br>
              <a:rPr lang="pl-PL" sz="2100" b="0" i="1" spc="-5" dirty="0">
                <a:solidFill>
                  <a:srgbClr val="F7F6F6"/>
                </a:solidFill>
                <a:latin typeface="Trebuchet MS"/>
                <a:cs typeface="Trebuchet MS"/>
              </a:rPr>
            </a:br>
            <a:r>
              <a:rPr lang="pl-PL" sz="2100" b="0" i="1" spc="-5" dirty="0">
                <a:solidFill>
                  <a:srgbClr val="F7F6F6"/>
                </a:solidFill>
                <a:latin typeface="Trebuchet MS"/>
                <a:cs typeface="Trebuchet MS"/>
              </a:rPr>
              <a:t>i zwiększanie jego oddziaływania</a:t>
            </a:r>
            <a:endParaRPr sz="2100" dirty="0">
              <a:latin typeface="Trebuchet MS"/>
              <a:cs typeface="Trebuchet MS"/>
            </a:endParaRPr>
          </a:p>
        </p:txBody>
      </p:sp>
      <p:sp>
        <p:nvSpPr>
          <p:cNvPr id="8" name="object 8"/>
          <p:cNvSpPr txBox="1"/>
          <p:nvPr/>
        </p:nvSpPr>
        <p:spPr>
          <a:xfrm>
            <a:off x="5911474" y="3621001"/>
            <a:ext cx="3232526" cy="3306033"/>
          </a:xfrm>
          <a:prstGeom prst="rect">
            <a:avLst/>
          </a:prstGeom>
        </p:spPr>
        <p:txBody>
          <a:bodyPr vert="horz" wrap="square" lIns="0" tIns="12700" rIns="0" bIns="0" rtlCol="0">
            <a:spAutoFit/>
          </a:bodyPr>
          <a:lstStyle/>
          <a:p>
            <a:pPr marR="5080" algn="r"/>
            <a:r>
              <a:rPr lang="pl-PL" spc="-55" dirty="0">
                <a:solidFill>
                  <a:srgbClr val="020305"/>
                </a:solidFill>
                <a:latin typeface="Trebuchet MS"/>
                <a:cs typeface="Trebuchet MS"/>
              </a:rPr>
              <a:t>Program Creative Europe wspiera obecnie najważniejsze sieci współpracy w obszarze kultury </a:t>
            </a:r>
            <a:br>
              <a:rPr lang="pl-PL" spc="-55" dirty="0">
                <a:solidFill>
                  <a:srgbClr val="020305"/>
                </a:solidFill>
                <a:latin typeface="Trebuchet MS"/>
                <a:cs typeface="Trebuchet MS"/>
              </a:rPr>
            </a:br>
            <a:r>
              <a:rPr lang="pl-PL" spc="-55" dirty="0">
                <a:solidFill>
                  <a:srgbClr val="020305"/>
                </a:solidFill>
                <a:latin typeface="Trebuchet MS"/>
                <a:cs typeface="Trebuchet MS"/>
              </a:rPr>
              <a:t>w Europie</a:t>
            </a:r>
            <a:r>
              <a:rPr sz="1800" spc="-55" dirty="0">
                <a:solidFill>
                  <a:srgbClr val="020305"/>
                </a:solidFill>
                <a:latin typeface="Trebuchet MS"/>
                <a:cs typeface="Trebuchet MS"/>
              </a:rPr>
              <a:t>.</a:t>
            </a:r>
            <a:r>
              <a:rPr lang="pl-PL" sz="1800" spc="-55" dirty="0">
                <a:solidFill>
                  <a:srgbClr val="020305"/>
                </a:solidFill>
                <a:latin typeface="Trebuchet MS"/>
                <a:cs typeface="Trebuchet MS"/>
              </a:rPr>
              <a:t> Dobitnie pokazuje, jak różnorodni i </a:t>
            </a:r>
            <a:r>
              <a:rPr lang="pl-PL" spc="-55" dirty="0">
                <a:solidFill>
                  <a:srgbClr val="020305"/>
                </a:solidFill>
                <a:latin typeface="Trebuchet MS"/>
                <a:cs typeface="Trebuchet MS"/>
              </a:rPr>
              <a:t>aktywni</a:t>
            </a:r>
            <a:r>
              <a:rPr lang="pl-PL" sz="1800" spc="-55" dirty="0">
                <a:solidFill>
                  <a:srgbClr val="020305"/>
                </a:solidFill>
                <a:latin typeface="Trebuchet MS"/>
                <a:cs typeface="Trebuchet MS"/>
              </a:rPr>
              <a:t> są artyści </a:t>
            </a:r>
            <a:br>
              <a:rPr lang="pl-PL" sz="1800" spc="-55" dirty="0">
                <a:solidFill>
                  <a:srgbClr val="020305"/>
                </a:solidFill>
                <a:latin typeface="Trebuchet MS"/>
                <a:cs typeface="Trebuchet MS"/>
              </a:rPr>
            </a:br>
            <a:r>
              <a:rPr lang="pl-PL" spc="-55" dirty="0">
                <a:solidFill>
                  <a:srgbClr val="020305"/>
                </a:solidFill>
                <a:latin typeface="Trebuchet MS"/>
                <a:cs typeface="Trebuchet MS"/>
              </a:rPr>
              <a:t>i menedżerowie</a:t>
            </a:r>
            <a:endParaRPr lang="pl-PL" dirty="0">
              <a:latin typeface="Trebuchet MS"/>
              <a:cs typeface="Trebuchet MS"/>
            </a:endParaRPr>
          </a:p>
          <a:p>
            <a:pPr marR="5080" algn="r">
              <a:lnSpc>
                <a:spcPct val="100000"/>
              </a:lnSpc>
            </a:pPr>
            <a:r>
              <a:rPr lang="pl-PL" sz="1800" spc="-55" dirty="0">
                <a:solidFill>
                  <a:srgbClr val="020305"/>
                </a:solidFill>
                <a:latin typeface="Trebuchet MS"/>
                <a:cs typeface="Trebuchet MS"/>
              </a:rPr>
              <a:t>w kulturze europejskiej</a:t>
            </a:r>
            <a:endParaRPr sz="1850" dirty="0">
              <a:latin typeface="Trebuchet MS"/>
              <a:cs typeface="Trebuchet MS"/>
            </a:endParaRPr>
          </a:p>
          <a:p>
            <a:pPr marL="79375" marR="5080" indent="283845" algn="r">
              <a:lnSpc>
                <a:spcPct val="100000"/>
              </a:lnSpc>
            </a:pPr>
            <a:r>
              <a:rPr sz="1400" spc="110" dirty="0">
                <a:solidFill>
                  <a:srgbClr val="020305"/>
                </a:solidFill>
                <a:latin typeface="Trebuchet MS"/>
                <a:cs typeface="Trebuchet MS"/>
              </a:rPr>
              <a:t>https://ww</a:t>
            </a:r>
            <a:r>
              <a:rPr sz="1400" spc="55" dirty="0">
                <a:solidFill>
                  <a:srgbClr val="020305"/>
                </a:solidFill>
                <a:latin typeface="Trebuchet MS"/>
                <a:cs typeface="Trebuchet MS"/>
              </a:rPr>
              <a:t>w</a:t>
            </a:r>
            <a:r>
              <a:rPr sz="1400" spc="65" dirty="0">
                <a:solidFill>
                  <a:srgbClr val="020305"/>
                </a:solidFill>
                <a:latin typeface="Trebuchet MS"/>
                <a:cs typeface="Trebuchet MS"/>
              </a:rPr>
              <a:t>.eu</a:t>
            </a:r>
            <a:r>
              <a:rPr sz="1400" spc="30" dirty="0">
                <a:solidFill>
                  <a:srgbClr val="020305"/>
                </a:solidFill>
                <a:latin typeface="Trebuchet MS"/>
                <a:cs typeface="Trebuchet MS"/>
              </a:rPr>
              <a:t>r</a:t>
            </a:r>
            <a:r>
              <a:rPr sz="1400" spc="110" dirty="0">
                <a:solidFill>
                  <a:srgbClr val="020305"/>
                </a:solidFill>
                <a:latin typeface="Trebuchet MS"/>
                <a:cs typeface="Trebuchet MS"/>
              </a:rPr>
              <a:t>opec</a:t>
            </a:r>
            <a:r>
              <a:rPr sz="1400" spc="60" dirty="0">
                <a:solidFill>
                  <a:srgbClr val="020305"/>
                </a:solidFill>
                <a:latin typeface="Trebuchet MS"/>
                <a:cs typeface="Trebuchet MS"/>
              </a:rPr>
              <a:t>r</a:t>
            </a:r>
            <a:r>
              <a:rPr sz="1400" spc="90" dirty="0">
                <a:solidFill>
                  <a:srgbClr val="020305"/>
                </a:solidFill>
                <a:latin typeface="Trebuchet MS"/>
                <a:cs typeface="Trebuchet MS"/>
              </a:rPr>
              <a:t>e</a:t>
            </a:r>
            <a:r>
              <a:rPr sz="1400" spc="10" dirty="0">
                <a:solidFill>
                  <a:srgbClr val="020305"/>
                </a:solidFill>
                <a:latin typeface="Trebuchet MS"/>
                <a:cs typeface="Trebuchet MS"/>
              </a:rPr>
              <a:t>-  </a:t>
            </a:r>
            <a:r>
              <a:rPr sz="1400" spc="70" dirty="0">
                <a:solidFill>
                  <a:srgbClr val="020305"/>
                </a:solidFill>
                <a:latin typeface="Trebuchet MS"/>
                <a:cs typeface="Trebuchet MS"/>
              </a:rPr>
              <a:t>ative.be/images/cul- </a:t>
            </a:r>
            <a:r>
              <a:rPr sz="1400" spc="75" dirty="0">
                <a:solidFill>
                  <a:srgbClr val="020305"/>
                </a:solidFill>
                <a:latin typeface="Trebuchet MS"/>
                <a:cs typeface="Trebuchet MS"/>
              </a:rPr>
              <a:t> </a:t>
            </a:r>
            <a:r>
              <a:rPr sz="1400" spc="65" dirty="0">
                <a:solidFill>
                  <a:srgbClr val="020305"/>
                </a:solidFill>
                <a:latin typeface="Trebuchet MS"/>
                <a:cs typeface="Trebuchet MS"/>
              </a:rPr>
              <a:t>ture/Pdfs/Publica- </a:t>
            </a:r>
            <a:r>
              <a:rPr sz="1400" spc="70" dirty="0">
                <a:solidFill>
                  <a:srgbClr val="020305"/>
                </a:solidFill>
                <a:latin typeface="Trebuchet MS"/>
                <a:cs typeface="Trebuchet MS"/>
              </a:rPr>
              <a:t> </a:t>
            </a:r>
            <a:r>
              <a:rPr sz="1400" spc="95" dirty="0">
                <a:solidFill>
                  <a:srgbClr val="020305"/>
                </a:solidFill>
                <a:latin typeface="Trebuchet MS"/>
                <a:cs typeface="Trebuchet MS"/>
              </a:rPr>
              <a:t>tions/Creative_Europe_Net</a:t>
            </a:r>
            <a:endParaRPr sz="1400" dirty="0">
              <a:latin typeface="Trebuchet MS"/>
              <a:cs typeface="Trebuchet MS"/>
            </a:endParaRPr>
          </a:p>
          <a:p>
            <a:pPr marR="5080" algn="r">
              <a:lnSpc>
                <a:spcPct val="100000"/>
              </a:lnSpc>
            </a:pPr>
            <a:r>
              <a:rPr sz="1400" spc="120" dirty="0">
                <a:solidFill>
                  <a:srgbClr val="020305"/>
                </a:solidFill>
                <a:latin typeface="Trebuchet MS"/>
                <a:cs typeface="Trebuchet MS"/>
              </a:rPr>
              <a:t>works_2018.pdf</a:t>
            </a:r>
            <a:endParaRPr sz="1400" dirty="0">
              <a:latin typeface="Trebuchet MS"/>
              <a:cs typeface="Trebuchet MS"/>
            </a:endParaRPr>
          </a:p>
        </p:txBody>
      </p:sp>
      <p:sp>
        <p:nvSpPr>
          <p:cNvPr id="9" name="object 9"/>
          <p:cNvSpPr txBox="1"/>
          <p:nvPr/>
        </p:nvSpPr>
        <p:spPr>
          <a:xfrm>
            <a:off x="845957" y="7017283"/>
            <a:ext cx="2477770" cy="193040"/>
          </a:xfrm>
          <a:prstGeom prst="rect">
            <a:avLst/>
          </a:prstGeom>
        </p:spPr>
        <p:txBody>
          <a:bodyPr vert="horz" wrap="square" lIns="0" tIns="12700" rIns="0" bIns="0" rtlCol="0">
            <a:spAutoFit/>
          </a:bodyPr>
          <a:lstStyle/>
          <a:p>
            <a:pPr marL="12700">
              <a:lnSpc>
                <a:spcPct val="100000"/>
              </a:lnSpc>
              <a:spcBef>
                <a:spcPts val="100"/>
              </a:spcBef>
            </a:pPr>
            <a:r>
              <a:rPr sz="1100" spc="-10" dirty="0">
                <a:solidFill>
                  <a:srgbClr val="FFFFFF"/>
                </a:solidFill>
                <a:latin typeface="Trebuchet MS"/>
                <a:cs typeface="Trebuchet MS"/>
              </a:rPr>
              <a:t>Photo</a:t>
            </a:r>
            <a:r>
              <a:rPr sz="1100" spc="-40" dirty="0">
                <a:solidFill>
                  <a:srgbClr val="FFFFFF"/>
                </a:solidFill>
                <a:latin typeface="Trebuchet MS"/>
                <a:cs typeface="Trebuchet MS"/>
              </a:rPr>
              <a:t> </a:t>
            </a:r>
            <a:r>
              <a:rPr sz="1100" spc="-30" dirty="0">
                <a:solidFill>
                  <a:srgbClr val="FFFFFF"/>
                </a:solidFill>
                <a:latin typeface="Trebuchet MS"/>
                <a:cs typeface="Trebuchet MS"/>
              </a:rPr>
              <a:t>by</a:t>
            </a:r>
            <a:r>
              <a:rPr sz="1100" spc="-40" dirty="0">
                <a:solidFill>
                  <a:srgbClr val="FFFFFF"/>
                </a:solidFill>
                <a:latin typeface="Trebuchet MS"/>
                <a:cs typeface="Trebuchet MS"/>
              </a:rPr>
              <a:t> Providence </a:t>
            </a:r>
            <a:r>
              <a:rPr sz="1100" spc="-10" dirty="0">
                <a:solidFill>
                  <a:srgbClr val="FFFFFF"/>
                </a:solidFill>
                <a:latin typeface="Trebuchet MS"/>
                <a:cs typeface="Trebuchet MS"/>
              </a:rPr>
              <a:t>Doucet</a:t>
            </a:r>
            <a:r>
              <a:rPr sz="1100" spc="-40" dirty="0">
                <a:solidFill>
                  <a:srgbClr val="FFFFFF"/>
                </a:solidFill>
                <a:latin typeface="Trebuchet MS"/>
                <a:cs typeface="Trebuchet MS"/>
              </a:rPr>
              <a:t> </a:t>
            </a:r>
            <a:r>
              <a:rPr sz="1100" spc="15" dirty="0">
                <a:solidFill>
                  <a:srgbClr val="FFFFFF"/>
                </a:solidFill>
                <a:latin typeface="Trebuchet MS"/>
                <a:cs typeface="Trebuchet MS"/>
              </a:rPr>
              <a:t>on</a:t>
            </a:r>
            <a:r>
              <a:rPr sz="1100" spc="-40" dirty="0">
                <a:solidFill>
                  <a:srgbClr val="FFFFFF"/>
                </a:solidFill>
                <a:latin typeface="Trebuchet MS"/>
                <a:cs typeface="Trebuchet MS"/>
              </a:rPr>
              <a:t> </a:t>
            </a:r>
            <a:r>
              <a:rPr sz="1100" spc="-15" dirty="0">
                <a:solidFill>
                  <a:srgbClr val="FFFFFF"/>
                </a:solidFill>
                <a:latin typeface="Trebuchet MS"/>
                <a:cs typeface="Trebuchet MS"/>
              </a:rPr>
              <a:t>Unsplash</a:t>
            </a:r>
            <a:endParaRPr sz="1100">
              <a:latin typeface="Trebuchet MS"/>
              <a:cs typeface="Trebuchet MS"/>
            </a:endParaRPr>
          </a:p>
        </p:txBody>
      </p:sp>
      <p:sp>
        <p:nvSpPr>
          <p:cNvPr id="10" name="object 10"/>
          <p:cNvSpPr/>
          <p:nvPr/>
        </p:nvSpPr>
        <p:spPr>
          <a:xfrm>
            <a:off x="9961116" y="749609"/>
            <a:ext cx="97790" cy="447675"/>
          </a:xfrm>
          <a:custGeom>
            <a:avLst/>
            <a:gdLst/>
            <a:ahLst/>
            <a:cxnLst/>
            <a:rect l="l" t="t" r="r" b="b"/>
            <a:pathLst>
              <a:path w="97790" h="447675">
                <a:moveTo>
                  <a:pt x="97283" y="0"/>
                </a:moveTo>
                <a:lnTo>
                  <a:pt x="0" y="48411"/>
                </a:lnTo>
                <a:lnTo>
                  <a:pt x="97283" y="447628"/>
                </a:lnTo>
                <a:lnTo>
                  <a:pt x="97283" y="0"/>
                </a:lnTo>
                <a:close/>
              </a:path>
            </a:pathLst>
          </a:custGeom>
          <a:solidFill>
            <a:srgbClr val="F3F3F5"/>
          </a:solidFill>
        </p:spPr>
        <p:txBody>
          <a:bodyPr wrap="square" lIns="0" tIns="0" rIns="0" bIns="0" rtlCol="0"/>
          <a:lstStyle/>
          <a:p>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321560" cy="2425065"/>
          </a:xfrm>
          <a:custGeom>
            <a:avLst/>
            <a:gdLst/>
            <a:ahLst/>
            <a:cxnLst/>
            <a:rect l="l" t="t" r="r" b="b"/>
            <a:pathLst>
              <a:path w="2321560" h="2425065">
                <a:moveTo>
                  <a:pt x="1216815" y="2036315"/>
                </a:moveTo>
                <a:lnTo>
                  <a:pt x="78371" y="2036315"/>
                </a:lnTo>
                <a:lnTo>
                  <a:pt x="125675" y="2049450"/>
                </a:lnTo>
                <a:lnTo>
                  <a:pt x="173477" y="2061045"/>
                </a:lnTo>
                <a:lnTo>
                  <a:pt x="221741" y="2071078"/>
                </a:lnTo>
                <a:lnTo>
                  <a:pt x="270433" y="2079523"/>
                </a:lnTo>
                <a:lnTo>
                  <a:pt x="319518" y="2086358"/>
                </a:lnTo>
                <a:lnTo>
                  <a:pt x="368961" y="2091557"/>
                </a:lnTo>
                <a:lnTo>
                  <a:pt x="418727" y="2095098"/>
                </a:lnTo>
                <a:lnTo>
                  <a:pt x="468782" y="2096957"/>
                </a:lnTo>
                <a:lnTo>
                  <a:pt x="631939" y="2424795"/>
                </a:lnTo>
                <a:lnTo>
                  <a:pt x="1220825" y="2281285"/>
                </a:lnTo>
                <a:lnTo>
                  <a:pt x="1216815" y="2036315"/>
                </a:lnTo>
                <a:close/>
              </a:path>
              <a:path w="2321560" h="2425065">
                <a:moveTo>
                  <a:pt x="0" y="977848"/>
                </a:moveTo>
                <a:lnTo>
                  <a:pt x="0" y="2117268"/>
                </a:lnTo>
                <a:lnTo>
                  <a:pt x="78371" y="2036315"/>
                </a:lnTo>
                <a:lnTo>
                  <a:pt x="1216815" y="2036315"/>
                </a:lnTo>
                <a:lnTo>
                  <a:pt x="1214831" y="1915131"/>
                </a:lnTo>
                <a:lnTo>
                  <a:pt x="1258438" y="1890433"/>
                </a:lnTo>
                <a:lnTo>
                  <a:pt x="1301016" y="1864387"/>
                </a:lnTo>
                <a:lnTo>
                  <a:pt x="1342543" y="1837028"/>
                </a:lnTo>
                <a:lnTo>
                  <a:pt x="1382999" y="1808389"/>
                </a:lnTo>
                <a:lnTo>
                  <a:pt x="1422363" y="1778506"/>
                </a:lnTo>
                <a:lnTo>
                  <a:pt x="1460613" y="1747412"/>
                </a:lnTo>
                <a:lnTo>
                  <a:pt x="1497729" y="1715142"/>
                </a:lnTo>
                <a:lnTo>
                  <a:pt x="1533690" y="1681731"/>
                </a:lnTo>
                <a:lnTo>
                  <a:pt x="1951822" y="1681731"/>
                </a:lnTo>
                <a:lnTo>
                  <a:pt x="2195880" y="1280398"/>
                </a:lnTo>
                <a:lnTo>
                  <a:pt x="2161874" y="1247478"/>
                </a:lnTo>
                <a:lnTo>
                  <a:pt x="538646" y="1247478"/>
                </a:lnTo>
                <a:lnTo>
                  <a:pt x="491887" y="1246668"/>
                </a:lnTo>
                <a:lnTo>
                  <a:pt x="445699" y="1242522"/>
                </a:lnTo>
                <a:lnTo>
                  <a:pt x="400235" y="1235133"/>
                </a:lnTo>
                <a:lnTo>
                  <a:pt x="355647" y="1224593"/>
                </a:lnTo>
                <a:lnTo>
                  <a:pt x="312087" y="1210995"/>
                </a:lnTo>
                <a:lnTo>
                  <a:pt x="269705" y="1194431"/>
                </a:lnTo>
                <a:lnTo>
                  <a:pt x="228656" y="1174993"/>
                </a:lnTo>
                <a:lnTo>
                  <a:pt x="189090" y="1152774"/>
                </a:lnTo>
                <a:lnTo>
                  <a:pt x="151159" y="1127866"/>
                </a:lnTo>
                <a:lnTo>
                  <a:pt x="115016" y="1100361"/>
                </a:lnTo>
                <a:lnTo>
                  <a:pt x="80812" y="1070351"/>
                </a:lnTo>
                <a:lnTo>
                  <a:pt x="48700" y="1037929"/>
                </a:lnTo>
                <a:lnTo>
                  <a:pt x="18831" y="1003187"/>
                </a:lnTo>
                <a:lnTo>
                  <a:pt x="0" y="977848"/>
                </a:lnTo>
                <a:close/>
              </a:path>
              <a:path w="2321560" h="2425065">
                <a:moveTo>
                  <a:pt x="1951822" y="1681731"/>
                </a:moveTo>
                <a:lnTo>
                  <a:pt x="1533690" y="1681731"/>
                </a:lnTo>
                <a:lnTo>
                  <a:pt x="1881009" y="1798177"/>
                </a:lnTo>
                <a:lnTo>
                  <a:pt x="1951822" y="1681731"/>
                </a:lnTo>
                <a:close/>
              </a:path>
              <a:path w="2321560" h="2425065">
                <a:moveTo>
                  <a:pt x="2206194" y="0"/>
                </a:moveTo>
                <a:lnTo>
                  <a:pt x="783890" y="0"/>
                </a:lnTo>
                <a:lnTo>
                  <a:pt x="784150" y="101"/>
                </a:lnTo>
                <a:lnTo>
                  <a:pt x="825197" y="19539"/>
                </a:lnTo>
                <a:lnTo>
                  <a:pt x="864760" y="41759"/>
                </a:lnTo>
                <a:lnTo>
                  <a:pt x="902688" y="66668"/>
                </a:lnTo>
                <a:lnTo>
                  <a:pt x="938828" y="94175"/>
                </a:lnTo>
                <a:lnTo>
                  <a:pt x="973029" y="124186"/>
                </a:lnTo>
                <a:lnTo>
                  <a:pt x="1005139" y="156610"/>
                </a:lnTo>
                <a:lnTo>
                  <a:pt x="1035006" y="191354"/>
                </a:lnTo>
                <a:lnTo>
                  <a:pt x="1062479" y="228326"/>
                </a:lnTo>
                <a:lnTo>
                  <a:pt x="1087405" y="267433"/>
                </a:lnTo>
                <a:lnTo>
                  <a:pt x="1109632" y="308583"/>
                </a:lnTo>
                <a:lnTo>
                  <a:pt x="1129010" y="351683"/>
                </a:lnTo>
                <a:lnTo>
                  <a:pt x="1145386" y="396642"/>
                </a:lnTo>
                <a:lnTo>
                  <a:pt x="1158608" y="443366"/>
                </a:lnTo>
                <a:lnTo>
                  <a:pt x="1168362" y="490932"/>
                </a:lnTo>
                <a:lnTo>
                  <a:pt x="1174503" y="538380"/>
                </a:lnTo>
                <a:lnTo>
                  <a:pt x="1177123" y="585560"/>
                </a:lnTo>
                <a:lnTo>
                  <a:pt x="1176316" y="632320"/>
                </a:lnTo>
                <a:lnTo>
                  <a:pt x="1172172" y="678507"/>
                </a:lnTo>
                <a:lnTo>
                  <a:pt x="1164786" y="723970"/>
                </a:lnTo>
                <a:lnTo>
                  <a:pt x="1154248" y="768557"/>
                </a:lnTo>
                <a:lnTo>
                  <a:pt x="1140651" y="812116"/>
                </a:lnTo>
                <a:lnTo>
                  <a:pt x="1124088" y="854495"/>
                </a:lnTo>
                <a:lnTo>
                  <a:pt x="1104651" y="895543"/>
                </a:lnTo>
                <a:lnTo>
                  <a:pt x="1082432" y="935107"/>
                </a:lnTo>
                <a:lnTo>
                  <a:pt x="1057523" y="973036"/>
                </a:lnTo>
                <a:lnTo>
                  <a:pt x="1030018" y="1009178"/>
                </a:lnTo>
                <a:lnTo>
                  <a:pt x="1000007" y="1043381"/>
                </a:lnTo>
                <a:lnTo>
                  <a:pt x="967585" y="1075493"/>
                </a:lnTo>
                <a:lnTo>
                  <a:pt x="932842" y="1105362"/>
                </a:lnTo>
                <a:lnTo>
                  <a:pt x="895871" y="1132836"/>
                </a:lnTo>
                <a:lnTo>
                  <a:pt x="856765" y="1157765"/>
                </a:lnTo>
                <a:lnTo>
                  <a:pt x="815616" y="1179994"/>
                </a:lnTo>
                <a:lnTo>
                  <a:pt x="772516" y="1199374"/>
                </a:lnTo>
                <a:lnTo>
                  <a:pt x="727558" y="1215752"/>
                </a:lnTo>
                <a:lnTo>
                  <a:pt x="680834" y="1228976"/>
                </a:lnTo>
                <a:lnTo>
                  <a:pt x="633271" y="1238725"/>
                </a:lnTo>
                <a:lnTo>
                  <a:pt x="585825" y="1244861"/>
                </a:lnTo>
                <a:lnTo>
                  <a:pt x="538646" y="1247478"/>
                </a:lnTo>
                <a:lnTo>
                  <a:pt x="2161874" y="1247478"/>
                </a:lnTo>
                <a:lnTo>
                  <a:pt x="1932673" y="1025598"/>
                </a:lnTo>
                <a:lnTo>
                  <a:pt x="1945816" y="978299"/>
                </a:lnTo>
                <a:lnTo>
                  <a:pt x="1957419" y="930497"/>
                </a:lnTo>
                <a:lnTo>
                  <a:pt x="1967456" y="882227"/>
                </a:lnTo>
                <a:lnTo>
                  <a:pt x="1975905" y="833528"/>
                </a:lnTo>
                <a:lnTo>
                  <a:pt x="1982743" y="784435"/>
                </a:lnTo>
                <a:lnTo>
                  <a:pt x="1987946" y="734985"/>
                </a:lnTo>
                <a:lnTo>
                  <a:pt x="1991490" y="685215"/>
                </a:lnTo>
                <a:lnTo>
                  <a:pt x="1993353" y="635162"/>
                </a:lnTo>
                <a:lnTo>
                  <a:pt x="2321140" y="471979"/>
                </a:lnTo>
                <a:lnTo>
                  <a:pt x="2206194" y="0"/>
                </a:lnTo>
                <a:close/>
              </a:path>
              <a:path w="2321560" h="2425065">
                <a:moveTo>
                  <a:pt x="270619" y="0"/>
                </a:moveTo>
                <a:lnTo>
                  <a:pt x="0" y="0"/>
                </a:lnTo>
                <a:lnTo>
                  <a:pt x="0" y="216683"/>
                </a:lnTo>
                <a:lnTo>
                  <a:pt x="23847" y="185351"/>
                </a:lnTo>
                <a:lnTo>
                  <a:pt x="53859" y="151149"/>
                </a:lnTo>
                <a:lnTo>
                  <a:pt x="86283" y="119039"/>
                </a:lnTo>
                <a:lnTo>
                  <a:pt x="121027" y="89172"/>
                </a:lnTo>
                <a:lnTo>
                  <a:pt x="157997" y="61701"/>
                </a:lnTo>
                <a:lnTo>
                  <a:pt x="197101" y="36777"/>
                </a:lnTo>
                <a:lnTo>
                  <a:pt x="238247" y="14552"/>
                </a:lnTo>
                <a:lnTo>
                  <a:pt x="270619" y="0"/>
                </a:lnTo>
                <a:close/>
              </a:path>
            </a:pathLst>
          </a:custGeom>
          <a:solidFill>
            <a:srgbClr val="F3F3F5"/>
          </a:solidFill>
        </p:spPr>
        <p:txBody>
          <a:bodyPr wrap="square" lIns="0" tIns="0" rIns="0" bIns="0" rtlCol="0"/>
          <a:lstStyle/>
          <a:p>
            <a:endParaRPr/>
          </a:p>
        </p:txBody>
      </p:sp>
      <p:sp>
        <p:nvSpPr>
          <p:cNvPr id="3" name="object 3"/>
          <p:cNvSpPr/>
          <p:nvPr/>
        </p:nvSpPr>
        <p:spPr>
          <a:xfrm>
            <a:off x="5796541" y="0"/>
            <a:ext cx="4262120" cy="5898515"/>
          </a:xfrm>
          <a:custGeom>
            <a:avLst/>
            <a:gdLst/>
            <a:ahLst/>
            <a:cxnLst/>
            <a:rect l="l" t="t" r="r" b="b"/>
            <a:pathLst>
              <a:path w="4262120" h="5898515">
                <a:moveTo>
                  <a:pt x="4261858" y="0"/>
                </a:moveTo>
                <a:lnTo>
                  <a:pt x="66400" y="0"/>
                </a:lnTo>
                <a:lnTo>
                  <a:pt x="0" y="825479"/>
                </a:lnTo>
                <a:lnTo>
                  <a:pt x="74924" y="1696186"/>
                </a:lnTo>
                <a:lnTo>
                  <a:pt x="464575" y="2078341"/>
                </a:lnTo>
                <a:lnTo>
                  <a:pt x="1276164" y="2261066"/>
                </a:lnTo>
                <a:lnTo>
                  <a:pt x="1394824" y="2281847"/>
                </a:lnTo>
                <a:lnTo>
                  <a:pt x="1505612" y="2302744"/>
                </a:lnTo>
                <a:lnTo>
                  <a:pt x="1608844" y="2323982"/>
                </a:lnTo>
                <a:lnTo>
                  <a:pt x="1657725" y="2334800"/>
                </a:lnTo>
                <a:lnTo>
                  <a:pt x="1704834" y="2345788"/>
                </a:lnTo>
                <a:lnTo>
                  <a:pt x="1750212" y="2356974"/>
                </a:lnTo>
                <a:lnTo>
                  <a:pt x="1793898" y="2368387"/>
                </a:lnTo>
                <a:lnTo>
                  <a:pt x="1835931" y="2380054"/>
                </a:lnTo>
                <a:lnTo>
                  <a:pt x="1876351" y="2392004"/>
                </a:lnTo>
                <a:lnTo>
                  <a:pt x="1915196" y="2404265"/>
                </a:lnTo>
                <a:lnTo>
                  <a:pt x="1952507" y="2416865"/>
                </a:lnTo>
                <a:lnTo>
                  <a:pt x="2022682" y="2443195"/>
                </a:lnTo>
                <a:lnTo>
                  <a:pt x="2087192" y="2471221"/>
                </a:lnTo>
                <a:lnTo>
                  <a:pt x="2146350" y="2501167"/>
                </a:lnTo>
                <a:lnTo>
                  <a:pt x="2200473" y="2533259"/>
                </a:lnTo>
                <a:lnTo>
                  <a:pt x="2249875" y="2567723"/>
                </a:lnTo>
                <a:lnTo>
                  <a:pt x="2294871" y="2604784"/>
                </a:lnTo>
                <a:lnTo>
                  <a:pt x="2335777" y="2644669"/>
                </a:lnTo>
                <a:lnTo>
                  <a:pt x="2372908" y="2687602"/>
                </a:lnTo>
                <a:lnTo>
                  <a:pt x="2406578" y="2733809"/>
                </a:lnTo>
                <a:lnTo>
                  <a:pt x="2437103" y="2783515"/>
                </a:lnTo>
                <a:lnTo>
                  <a:pt x="2464798" y="2836947"/>
                </a:lnTo>
                <a:lnTo>
                  <a:pt x="2489979" y="2894330"/>
                </a:lnTo>
                <a:lnTo>
                  <a:pt x="2512959" y="2955889"/>
                </a:lnTo>
                <a:lnTo>
                  <a:pt x="2534054" y="3021850"/>
                </a:lnTo>
                <a:lnTo>
                  <a:pt x="2553580" y="3092439"/>
                </a:lnTo>
                <a:lnTo>
                  <a:pt x="2562853" y="3129539"/>
                </a:lnTo>
                <a:lnTo>
                  <a:pt x="2571851" y="3167881"/>
                </a:lnTo>
                <a:lnTo>
                  <a:pt x="2580615" y="3207492"/>
                </a:lnTo>
                <a:lnTo>
                  <a:pt x="2589183" y="3248401"/>
                </a:lnTo>
                <a:lnTo>
                  <a:pt x="2597595" y="3290636"/>
                </a:lnTo>
                <a:lnTo>
                  <a:pt x="2605890" y="3334226"/>
                </a:lnTo>
                <a:lnTo>
                  <a:pt x="2614108" y="3379198"/>
                </a:lnTo>
                <a:lnTo>
                  <a:pt x="2622288" y="3425580"/>
                </a:lnTo>
                <a:lnTo>
                  <a:pt x="2630470" y="3473402"/>
                </a:lnTo>
                <a:lnTo>
                  <a:pt x="2638692" y="3522690"/>
                </a:lnTo>
                <a:lnTo>
                  <a:pt x="2646995" y="3573474"/>
                </a:lnTo>
                <a:lnTo>
                  <a:pt x="2655417" y="3625781"/>
                </a:lnTo>
                <a:lnTo>
                  <a:pt x="2663998" y="3679640"/>
                </a:lnTo>
                <a:lnTo>
                  <a:pt x="2691090" y="3850809"/>
                </a:lnTo>
                <a:lnTo>
                  <a:pt x="2700701" y="3911156"/>
                </a:lnTo>
                <a:lnTo>
                  <a:pt x="2710668" y="3973196"/>
                </a:lnTo>
                <a:lnTo>
                  <a:pt x="2721031" y="4036957"/>
                </a:lnTo>
                <a:lnTo>
                  <a:pt x="2731828" y="4102467"/>
                </a:lnTo>
                <a:lnTo>
                  <a:pt x="2743099" y="4169754"/>
                </a:lnTo>
                <a:lnTo>
                  <a:pt x="2754884" y="4238847"/>
                </a:lnTo>
                <a:lnTo>
                  <a:pt x="2767221" y="4309773"/>
                </a:lnTo>
                <a:lnTo>
                  <a:pt x="2780151" y="4382561"/>
                </a:lnTo>
                <a:lnTo>
                  <a:pt x="2793713" y="4457239"/>
                </a:lnTo>
                <a:lnTo>
                  <a:pt x="3209298" y="5415355"/>
                </a:lnTo>
                <a:lnTo>
                  <a:pt x="3812080" y="5827142"/>
                </a:lnTo>
                <a:lnTo>
                  <a:pt x="4261858" y="5898079"/>
                </a:lnTo>
                <a:lnTo>
                  <a:pt x="4261858" y="0"/>
                </a:lnTo>
                <a:close/>
              </a:path>
            </a:pathLst>
          </a:custGeom>
          <a:solidFill>
            <a:srgbClr val="EEEDF3"/>
          </a:solidFill>
        </p:spPr>
        <p:txBody>
          <a:bodyPr wrap="square" lIns="0" tIns="0" rIns="0" bIns="0" rtlCol="0"/>
          <a:lstStyle/>
          <a:p>
            <a:endParaRPr/>
          </a:p>
        </p:txBody>
      </p:sp>
      <p:grpSp>
        <p:nvGrpSpPr>
          <p:cNvPr id="4" name="object 4"/>
          <p:cNvGrpSpPr/>
          <p:nvPr/>
        </p:nvGrpSpPr>
        <p:grpSpPr>
          <a:xfrm>
            <a:off x="0" y="3031286"/>
            <a:ext cx="10058400" cy="4741545"/>
            <a:chOff x="0" y="3031286"/>
            <a:chExt cx="10058400" cy="4741545"/>
          </a:xfrm>
        </p:grpSpPr>
        <p:sp>
          <p:nvSpPr>
            <p:cNvPr id="5" name="object 5"/>
            <p:cNvSpPr/>
            <p:nvPr/>
          </p:nvSpPr>
          <p:spPr>
            <a:xfrm>
              <a:off x="0" y="3396386"/>
              <a:ext cx="4140200" cy="4376420"/>
            </a:xfrm>
            <a:custGeom>
              <a:avLst/>
              <a:gdLst/>
              <a:ahLst/>
              <a:cxnLst/>
              <a:rect l="l" t="t" r="r" b="b"/>
              <a:pathLst>
                <a:path w="4140200" h="4376420">
                  <a:moveTo>
                    <a:pt x="751776" y="0"/>
                  </a:moveTo>
                  <a:lnTo>
                    <a:pt x="706771" y="1440"/>
                  </a:lnTo>
                  <a:lnTo>
                    <a:pt x="661817" y="4915"/>
                  </a:lnTo>
                  <a:lnTo>
                    <a:pt x="616957" y="10404"/>
                  </a:lnTo>
                  <a:lnTo>
                    <a:pt x="572232" y="17890"/>
                  </a:lnTo>
                  <a:lnTo>
                    <a:pt x="527687" y="27353"/>
                  </a:lnTo>
                  <a:lnTo>
                    <a:pt x="483363" y="38773"/>
                  </a:lnTo>
                  <a:lnTo>
                    <a:pt x="439304" y="52133"/>
                  </a:lnTo>
                  <a:lnTo>
                    <a:pt x="395552" y="67413"/>
                  </a:lnTo>
                  <a:lnTo>
                    <a:pt x="352150" y="84594"/>
                  </a:lnTo>
                  <a:lnTo>
                    <a:pt x="309141" y="103657"/>
                  </a:lnTo>
                  <a:lnTo>
                    <a:pt x="266567" y="124584"/>
                  </a:lnTo>
                  <a:lnTo>
                    <a:pt x="224472" y="147355"/>
                  </a:lnTo>
                  <a:lnTo>
                    <a:pt x="182898" y="171951"/>
                  </a:lnTo>
                  <a:lnTo>
                    <a:pt x="141887" y="198354"/>
                  </a:lnTo>
                  <a:lnTo>
                    <a:pt x="101484" y="226544"/>
                  </a:lnTo>
                  <a:lnTo>
                    <a:pt x="61729" y="256503"/>
                  </a:lnTo>
                  <a:lnTo>
                    <a:pt x="22667" y="288212"/>
                  </a:lnTo>
                  <a:lnTo>
                    <a:pt x="0" y="307989"/>
                  </a:lnTo>
                  <a:lnTo>
                    <a:pt x="0" y="4376013"/>
                  </a:lnTo>
                  <a:lnTo>
                    <a:pt x="4118837" y="4376013"/>
                  </a:lnTo>
                  <a:lnTo>
                    <a:pt x="4120822" y="4356914"/>
                  </a:lnTo>
                  <a:lnTo>
                    <a:pt x="4125482" y="4306451"/>
                  </a:lnTo>
                  <a:lnTo>
                    <a:pt x="4129537" y="4255902"/>
                  </a:lnTo>
                  <a:lnTo>
                    <a:pt x="4132956" y="4205287"/>
                  </a:lnTo>
                  <a:lnTo>
                    <a:pt x="4135710" y="4154627"/>
                  </a:lnTo>
                  <a:lnTo>
                    <a:pt x="4137768" y="4103942"/>
                  </a:lnTo>
                  <a:lnTo>
                    <a:pt x="4139100" y="4053251"/>
                  </a:lnTo>
                  <a:lnTo>
                    <a:pt x="4139676" y="4002574"/>
                  </a:lnTo>
                  <a:lnTo>
                    <a:pt x="4139466" y="3951933"/>
                  </a:lnTo>
                  <a:lnTo>
                    <a:pt x="4138438" y="3901346"/>
                  </a:lnTo>
                  <a:lnTo>
                    <a:pt x="4136564" y="3850834"/>
                  </a:lnTo>
                  <a:lnTo>
                    <a:pt x="4133813" y="3800416"/>
                  </a:lnTo>
                  <a:lnTo>
                    <a:pt x="4130154" y="3750114"/>
                  </a:lnTo>
                  <a:lnTo>
                    <a:pt x="4125558" y="3699946"/>
                  </a:lnTo>
                  <a:lnTo>
                    <a:pt x="4119994" y="3649934"/>
                  </a:lnTo>
                  <a:lnTo>
                    <a:pt x="4113432" y="3600096"/>
                  </a:lnTo>
                  <a:lnTo>
                    <a:pt x="4105373" y="3547855"/>
                  </a:lnTo>
                  <a:lnTo>
                    <a:pt x="4096086" y="3495921"/>
                  </a:lnTo>
                  <a:lnTo>
                    <a:pt x="4085571" y="3444388"/>
                  </a:lnTo>
                  <a:lnTo>
                    <a:pt x="4073830" y="3393352"/>
                  </a:lnTo>
                  <a:lnTo>
                    <a:pt x="4060864" y="3342905"/>
                  </a:lnTo>
                  <a:lnTo>
                    <a:pt x="4046674" y="3293142"/>
                  </a:lnTo>
                  <a:lnTo>
                    <a:pt x="4031263" y="3244158"/>
                  </a:lnTo>
                  <a:lnTo>
                    <a:pt x="4014631" y="3196046"/>
                  </a:lnTo>
                  <a:lnTo>
                    <a:pt x="3996781" y="3148901"/>
                  </a:lnTo>
                  <a:lnTo>
                    <a:pt x="3977712" y="3102818"/>
                  </a:lnTo>
                  <a:lnTo>
                    <a:pt x="3957427" y="3057890"/>
                  </a:lnTo>
                  <a:lnTo>
                    <a:pt x="3935928" y="3014211"/>
                  </a:lnTo>
                  <a:lnTo>
                    <a:pt x="3913215" y="2971877"/>
                  </a:lnTo>
                  <a:lnTo>
                    <a:pt x="3889289" y="2930980"/>
                  </a:lnTo>
                  <a:lnTo>
                    <a:pt x="3864154" y="2891616"/>
                  </a:lnTo>
                  <a:lnTo>
                    <a:pt x="3837809" y="2853878"/>
                  </a:lnTo>
                  <a:lnTo>
                    <a:pt x="3810256" y="2817862"/>
                  </a:lnTo>
                  <a:lnTo>
                    <a:pt x="3781497" y="2783660"/>
                  </a:lnTo>
                  <a:lnTo>
                    <a:pt x="3751532" y="2751368"/>
                  </a:lnTo>
                  <a:lnTo>
                    <a:pt x="3717318" y="2718178"/>
                  </a:lnTo>
                  <a:lnTo>
                    <a:pt x="3682142" y="2687562"/>
                  </a:lnTo>
                  <a:lnTo>
                    <a:pt x="3646068" y="2659358"/>
                  </a:lnTo>
                  <a:lnTo>
                    <a:pt x="3609161" y="2633401"/>
                  </a:lnTo>
                  <a:lnTo>
                    <a:pt x="3571483" y="2609530"/>
                  </a:lnTo>
                  <a:lnTo>
                    <a:pt x="3533097" y="2587582"/>
                  </a:lnTo>
                  <a:lnTo>
                    <a:pt x="3494068" y="2567394"/>
                  </a:lnTo>
                  <a:lnTo>
                    <a:pt x="3454458" y="2548802"/>
                  </a:lnTo>
                  <a:lnTo>
                    <a:pt x="3414331" y="2531644"/>
                  </a:lnTo>
                  <a:lnTo>
                    <a:pt x="3373751" y="2515756"/>
                  </a:lnTo>
                  <a:lnTo>
                    <a:pt x="3332780" y="2500977"/>
                  </a:lnTo>
                  <a:lnTo>
                    <a:pt x="3291483" y="2487143"/>
                  </a:lnTo>
                  <a:lnTo>
                    <a:pt x="3249922" y="2474092"/>
                  </a:lnTo>
                  <a:lnTo>
                    <a:pt x="3208161" y="2461659"/>
                  </a:lnTo>
                  <a:lnTo>
                    <a:pt x="2998579" y="2403086"/>
                  </a:lnTo>
                  <a:lnTo>
                    <a:pt x="2956951" y="2390949"/>
                  </a:lnTo>
                  <a:lnTo>
                    <a:pt x="2915567" y="2378291"/>
                  </a:lnTo>
                  <a:lnTo>
                    <a:pt x="2874490" y="2364949"/>
                  </a:lnTo>
                  <a:lnTo>
                    <a:pt x="2833785" y="2350761"/>
                  </a:lnTo>
                  <a:lnTo>
                    <a:pt x="2793513" y="2335562"/>
                  </a:lnTo>
                  <a:lnTo>
                    <a:pt x="2753740" y="2319192"/>
                  </a:lnTo>
                  <a:lnTo>
                    <a:pt x="2714527" y="2301485"/>
                  </a:lnTo>
                  <a:lnTo>
                    <a:pt x="2675939" y="2282281"/>
                  </a:lnTo>
                  <a:lnTo>
                    <a:pt x="2638039" y="2261415"/>
                  </a:lnTo>
                  <a:lnTo>
                    <a:pt x="2600891" y="2238725"/>
                  </a:lnTo>
                  <a:lnTo>
                    <a:pt x="2564557" y="2214048"/>
                  </a:lnTo>
                  <a:lnTo>
                    <a:pt x="2529102" y="2187221"/>
                  </a:lnTo>
                  <a:lnTo>
                    <a:pt x="2494588" y="2158081"/>
                  </a:lnTo>
                  <a:lnTo>
                    <a:pt x="2461080" y="2126466"/>
                  </a:lnTo>
                  <a:lnTo>
                    <a:pt x="2428640" y="2092212"/>
                  </a:lnTo>
                  <a:lnTo>
                    <a:pt x="2397332" y="2055156"/>
                  </a:lnTo>
                  <a:lnTo>
                    <a:pt x="2367220" y="2015136"/>
                  </a:lnTo>
                  <a:lnTo>
                    <a:pt x="2340809" y="1975826"/>
                  </a:lnTo>
                  <a:lnTo>
                    <a:pt x="2316053" y="1934859"/>
                  </a:lnTo>
                  <a:lnTo>
                    <a:pt x="2292818" y="1892366"/>
                  </a:lnTo>
                  <a:lnTo>
                    <a:pt x="2270973" y="1848477"/>
                  </a:lnTo>
                  <a:lnTo>
                    <a:pt x="2250384" y="1803322"/>
                  </a:lnTo>
                  <a:lnTo>
                    <a:pt x="2230919" y="1757032"/>
                  </a:lnTo>
                  <a:lnTo>
                    <a:pt x="2212445" y="1709737"/>
                  </a:lnTo>
                  <a:lnTo>
                    <a:pt x="2194831" y="1661566"/>
                  </a:lnTo>
                  <a:lnTo>
                    <a:pt x="2177943" y="1612651"/>
                  </a:lnTo>
                  <a:lnTo>
                    <a:pt x="2161650" y="1563121"/>
                  </a:lnTo>
                  <a:lnTo>
                    <a:pt x="2145818" y="1513107"/>
                  </a:lnTo>
                  <a:lnTo>
                    <a:pt x="2130315" y="1462738"/>
                  </a:lnTo>
                  <a:lnTo>
                    <a:pt x="2115009" y="1412145"/>
                  </a:lnTo>
                  <a:lnTo>
                    <a:pt x="2099768" y="1361459"/>
                  </a:lnTo>
                  <a:lnTo>
                    <a:pt x="2084458" y="1310809"/>
                  </a:lnTo>
                  <a:lnTo>
                    <a:pt x="2068947" y="1260325"/>
                  </a:lnTo>
                  <a:lnTo>
                    <a:pt x="2053103" y="1210139"/>
                  </a:lnTo>
                  <a:lnTo>
                    <a:pt x="2036793" y="1160379"/>
                  </a:lnTo>
                  <a:lnTo>
                    <a:pt x="2019886" y="1111177"/>
                  </a:lnTo>
                  <a:lnTo>
                    <a:pt x="2002247" y="1062662"/>
                  </a:lnTo>
                  <a:lnTo>
                    <a:pt x="1981891" y="1010390"/>
                  </a:lnTo>
                  <a:lnTo>
                    <a:pt x="1960396" y="959077"/>
                  </a:lnTo>
                  <a:lnTo>
                    <a:pt x="1937792" y="908753"/>
                  </a:lnTo>
                  <a:lnTo>
                    <a:pt x="1914111" y="859449"/>
                  </a:lnTo>
                  <a:lnTo>
                    <a:pt x="1889380" y="811194"/>
                  </a:lnTo>
                  <a:lnTo>
                    <a:pt x="1863631" y="764019"/>
                  </a:lnTo>
                  <a:lnTo>
                    <a:pt x="1836893" y="717955"/>
                  </a:lnTo>
                  <a:lnTo>
                    <a:pt x="1809195" y="673030"/>
                  </a:lnTo>
                  <a:lnTo>
                    <a:pt x="1780568" y="629276"/>
                  </a:lnTo>
                  <a:lnTo>
                    <a:pt x="1751042" y="586723"/>
                  </a:lnTo>
                  <a:lnTo>
                    <a:pt x="1720646" y="545401"/>
                  </a:lnTo>
                  <a:lnTo>
                    <a:pt x="1689411" y="505340"/>
                  </a:lnTo>
                  <a:lnTo>
                    <a:pt x="1657365" y="466570"/>
                  </a:lnTo>
                  <a:lnTo>
                    <a:pt x="1624539" y="429122"/>
                  </a:lnTo>
                  <a:lnTo>
                    <a:pt x="1590963" y="393025"/>
                  </a:lnTo>
                  <a:lnTo>
                    <a:pt x="1556667" y="358310"/>
                  </a:lnTo>
                  <a:lnTo>
                    <a:pt x="1521680" y="325008"/>
                  </a:lnTo>
                  <a:lnTo>
                    <a:pt x="1486032" y="293148"/>
                  </a:lnTo>
                  <a:lnTo>
                    <a:pt x="1449753" y="262760"/>
                  </a:lnTo>
                  <a:lnTo>
                    <a:pt x="1412874" y="233876"/>
                  </a:lnTo>
                  <a:lnTo>
                    <a:pt x="1375423" y="206524"/>
                  </a:lnTo>
                  <a:lnTo>
                    <a:pt x="1337430" y="180735"/>
                  </a:lnTo>
                  <a:lnTo>
                    <a:pt x="1298927" y="156540"/>
                  </a:lnTo>
                  <a:lnTo>
                    <a:pt x="1259941" y="133969"/>
                  </a:lnTo>
                  <a:lnTo>
                    <a:pt x="1220504" y="113051"/>
                  </a:lnTo>
                  <a:lnTo>
                    <a:pt x="1180644" y="93817"/>
                  </a:lnTo>
                  <a:lnTo>
                    <a:pt x="1140393" y="76298"/>
                  </a:lnTo>
                  <a:lnTo>
                    <a:pt x="1099779" y="60523"/>
                  </a:lnTo>
                  <a:lnTo>
                    <a:pt x="1058833" y="46523"/>
                  </a:lnTo>
                  <a:lnTo>
                    <a:pt x="1017584" y="34327"/>
                  </a:lnTo>
                  <a:lnTo>
                    <a:pt x="976062" y="23967"/>
                  </a:lnTo>
                  <a:lnTo>
                    <a:pt x="931445" y="14954"/>
                  </a:lnTo>
                  <a:lnTo>
                    <a:pt x="886666" y="8070"/>
                  </a:lnTo>
                  <a:lnTo>
                    <a:pt x="841766" y="3295"/>
                  </a:lnTo>
                  <a:lnTo>
                    <a:pt x="796788" y="612"/>
                  </a:lnTo>
                  <a:lnTo>
                    <a:pt x="751776" y="0"/>
                  </a:lnTo>
                  <a:close/>
                </a:path>
              </a:pathLst>
            </a:custGeom>
            <a:solidFill>
              <a:srgbClr val="EEEDF3"/>
            </a:solidFill>
          </p:spPr>
          <p:txBody>
            <a:bodyPr wrap="square" lIns="0" tIns="0" rIns="0" bIns="0" rtlCol="0"/>
            <a:lstStyle/>
            <a:p>
              <a:endParaRPr/>
            </a:p>
          </p:txBody>
        </p:sp>
        <p:pic>
          <p:nvPicPr>
            <p:cNvPr id="6" name="object 6"/>
            <p:cNvPicPr/>
            <p:nvPr/>
          </p:nvPicPr>
          <p:blipFill>
            <a:blip r:embed="rId2" cstate="screen">
              <a:extLst>
                <a:ext uri="{28A0092B-C50C-407E-A947-70E740481C1C}">
                  <a14:useLocalDpi xmlns:a14="http://schemas.microsoft.com/office/drawing/2010/main"/>
                </a:ext>
              </a:extLst>
            </a:blip>
            <a:stretch>
              <a:fillRect/>
            </a:stretch>
          </p:blipFill>
          <p:spPr>
            <a:xfrm>
              <a:off x="2043379" y="3031286"/>
              <a:ext cx="8015020" cy="4741113"/>
            </a:xfrm>
            <a:prstGeom prst="rect">
              <a:avLst/>
            </a:prstGeom>
          </p:spPr>
        </p:pic>
        <p:sp>
          <p:nvSpPr>
            <p:cNvPr id="7" name="object 7"/>
            <p:cNvSpPr/>
            <p:nvPr/>
          </p:nvSpPr>
          <p:spPr>
            <a:xfrm>
              <a:off x="1213084" y="3187115"/>
              <a:ext cx="2484755" cy="438150"/>
            </a:xfrm>
            <a:custGeom>
              <a:avLst/>
              <a:gdLst/>
              <a:ahLst/>
              <a:cxnLst/>
              <a:rect l="l" t="t" r="r" b="b"/>
              <a:pathLst>
                <a:path w="2484754" h="438150">
                  <a:moveTo>
                    <a:pt x="2265616"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2265616" y="438124"/>
                  </a:lnTo>
                  <a:lnTo>
                    <a:pt x="2315688" y="432312"/>
                  </a:lnTo>
                  <a:lnTo>
                    <a:pt x="2361735" y="415771"/>
                  </a:lnTo>
                  <a:lnTo>
                    <a:pt x="2402418" y="389841"/>
                  </a:lnTo>
                  <a:lnTo>
                    <a:pt x="2436395" y="355864"/>
                  </a:lnTo>
                  <a:lnTo>
                    <a:pt x="2462325" y="315181"/>
                  </a:lnTo>
                  <a:lnTo>
                    <a:pt x="2478866" y="269133"/>
                  </a:lnTo>
                  <a:lnTo>
                    <a:pt x="2484678" y="219062"/>
                  </a:lnTo>
                  <a:lnTo>
                    <a:pt x="2478866" y="168990"/>
                  </a:lnTo>
                  <a:lnTo>
                    <a:pt x="2462325" y="122942"/>
                  </a:lnTo>
                  <a:lnTo>
                    <a:pt x="2436395" y="82259"/>
                  </a:lnTo>
                  <a:lnTo>
                    <a:pt x="2402418" y="48282"/>
                  </a:lnTo>
                  <a:lnTo>
                    <a:pt x="2361735" y="22353"/>
                  </a:lnTo>
                  <a:lnTo>
                    <a:pt x="2315688" y="5811"/>
                  </a:lnTo>
                  <a:lnTo>
                    <a:pt x="2265616" y="0"/>
                  </a:lnTo>
                  <a:close/>
                </a:path>
              </a:pathLst>
            </a:custGeom>
            <a:solidFill>
              <a:srgbClr val="D21924"/>
            </a:solidFill>
          </p:spPr>
          <p:txBody>
            <a:bodyPr wrap="square" lIns="0" tIns="0" rIns="0" bIns="0" rtlCol="0"/>
            <a:lstStyle/>
            <a:p>
              <a:endParaRPr/>
            </a:p>
          </p:txBody>
        </p:sp>
      </p:grpSp>
      <p:sp>
        <p:nvSpPr>
          <p:cNvPr id="8" name="object 8"/>
          <p:cNvSpPr txBox="1">
            <a:spLocks noGrp="1"/>
          </p:cNvSpPr>
          <p:nvPr>
            <p:ph type="title"/>
          </p:nvPr>
        </p:nvSpPr>
        <p:spPr>
          <a:xfrm>
            <a:off x="1124186" y="919590"/>
            <a:ext cx="7105414" cy="1120820"/>
          </a:xfrm>
          <a:prstGeom prst="rect">
            <a:avLst/>
          </a:prstGeom>
        </p:spPr>
        <p:txBody>
          <a:bodyPr vert="horz" wrap="square" lIns="0" tIns="12700" rIns="0" bIns="0" rtlCol="0">
            <a:spAutoFit/>
          </a:bodyPr>
          <a:lstStyle/>
          <a:p>
            <a:pPr marL="12700">
              <a:lnSpc>
                <a:spcPct val="100000"/>
              </a:lnSpc>
              <a:spcBef>
                <a:spcPts val="100"/>
              </a:spcBef>
            </a:pPr>
            <a:r>
              <a:rPr lang="pl-PL" sz="7200" b="0" spc="505" dirty="0">
                <a:solidFill>
                  <a:srgbClr val="1D1D1B"/>
                </a:solidFill>
                <a:latin typeface="Trebuchet MS"/>
                <a:cs typeface="Trebuchet MS"/>
              </a:rPr>
              <a:t>Wprowadzenie</a:t>
            </a:r>
            <a:endParaRPr sz="7200" dirty="0">
              <a:latin typeface="Trebuchet MS"/>
              <a:cs typeface="Trebuchet MS"/>
            </a:endParaRPr>
          </a:p>
        </p:txBody>
      </p:sp>
      <p:sp>
        <p:nvSpPr>
          <p:cNvPr id="9" name="object 9"/>
          <p:cNvSpPr txBox="1"/>
          <p:nvPr/>
        </p:nvSpPr>
        <p:spPr>
          <a:xfrm>
            <a:off x="1124186" y="2138790"/>
            <a:ext cx="7987030" cy="3200876"/>
          </a:xfrm>
          <a:prstGeom prst="rect">
            <a:avLst/>
          </a:prstGeom>
        </p:spPr>
        <p:txBody>
          <a:bodyPr vert="horz" wrap="square" lIns="0" tIns="12700" rIns="0" bIns="0" rtlCol="0">
            <a:spAutoFit/>
          </a:bodyPr>
          <a:lstStyle/>
          <a:p>
            <a:pPr marL="12700">
              <a:lnSpc>
                <a:spcPct val="100000"/>
              </a:lnSpc>
              <a:spcBef>
                <a:spcPts val="100"/>
              </a:spcBef>
            </a:pPr>
            <a:r>
              <a:rPr lang="pl-PL" sz="4800" spc="65" dirty="0">
                <a:solidFill>
                  <a:srgbClr val="1D1D1B"/>
                </a:solidFill>
                <a:latin typeface="Trebuchet MS"/>
                <a:cs typeface="Trebuchet MS"/>
              </a:rPr>
              <a:t>Do Współpracy</a:t>
            </a:r>
            <a:r>
              <a:rPr sz="4800" spc="-1185" dirty="0">
                <a:solidFill>
                  <a:srgbClr val="1D1D1B"/>
                </a:solidFill>
                <a:latin typeface="Trebuchet MS"/>
                <a:cs typeface="Trebuchet MS"/>
              </a:rPr>
              <a:t>/</a:t>
            </a:r>
            <a:r>
              <a:rPr sz="4800" spc="-114" dirty="0">
                <a:solidFill>
                  <a:srgbClr val="1D1D1B"/>
                </a:solidFill>
                <a:latin typeface="Trebuchet MS"/>
                <a:cs typeface="Trebuchet MS"/>
              </a:rPr>
              <a:t> </a:t>
            </a:r>
            <a:r>
              <a:rPr sz="4800" spc="-30" dirty="0">
                <a:solidFill>
                  <a:srgbClr val="1D1D1B"/>
                </a:solidFill>
                <a:latin typeface="Trebuchet MS"/>
                <a:cs typeface="Trebuchet MS"/>
              </a:rPr>
              <a:t>Networking</a:t>
            </a:r>
            <a:r>
              <a:rPr lang="pl-PL" sz="4800" spc="-30" dirty="0">
                <a:solidFill>
                  <a:srgbClr val="1D1D1B"/>
                </a:solidFill>
                <a:latin typeface="Trebuchet MS"/>
                <a:cs typeface="Trebuchet MS"/>
              </a:rPr>
              <a:t>u</a:t>
            </a:r>
            <a:endParaRPr sz="4800" dirty="0">
              <a:latin typeface="Trebuchet MS"/>
              <a:cs typeface="Trebuchet MS"/>
            </a:endParaRPr>
          </a:p>
          <a:p>
            <a:pPr marL="257810">
              <a:lnSpc>
                <a:spcPct val="100000"/>
              </a:lnSpc>
              <a:spcBef>
                <a:spcPts val="2605"/>
              </a:spcBef>
            </a:pPr>
            <a:r>
              <a:rPr lang="pl-PL" sz="2400" b="1" spc="20" dirty="0">
                <a:solidFill>
                  <a:srgbClr val="EEEDF3"/>
                </a:solidFill>
                <a:latin typeface="Trebuchet MS"/>
                <a:cs typeface="Trebuchet MS"/>
              </a:rPr>
              <a:t>MODUŁ 6</a:t>
            </a:r>
          </a:p>
          <a:p>
            <a:pPr marL="88900" marR="3808095">
              <a:lnSpc>
                <a:spcPct val="100000"/>
              </a:lnSpc>
              <a:spcBef>
                <a:spcPts val="2100"/>
              </a:spcBef>
            </a:pPr>
            <a:r>
              <a:rPr lang="pl-PL" sz="2400" spc="165" dirty="0">
                <a:solidFill>
                  <a:srgbClr val="1D1D1B"/>
                </a:solidFill>
                <a:latin typeface="Trebuchet MS"/>
                <a:cs typeface="Trebuchet MS"/>
              </a:rPr>
              <a:t>Współpraca dla sukcesu</a:t>
            </a:r>
            <a:r>
              <a:rPr lang="pl-PL" sz="2400" spc="95" dirty="0">
                <a:solidFill>
                  <a:srgbClr val="1D1D1B"/>
                </a:solidFill>
                <a:latin typeface="Trebuchet MS"/>
                <a:cs typeface="Trebuchet MS"/>
              </a:rPr>
              <a:t>: </a:t>
            </a:r>
            <a:r>
              <a:rPr lang="pl-PL" sz="2400" spc="-710" dirty="0">
                <a:solidFill>
                  <a:srgbClr val="1D1D1B"/>
                </a:solidFill>
                <a:latin typeface="Trebuchet MS"/>
                <a:cs typeface="Trebuchet MS"/>
              </a:rPr>
              <a:t> </a:t>
            </a:r>
            <a:r>
              <a:rPr lang="pl-PL" sz="2400" spc="-85" dirty="0">
                <a:solidFill>
                  <a:srgbClr val="1D1D1B"/>
                </a:solidFill>
                <a:latin typeface="Trebuchet MS"/>
                <a:cs typeface="Trebuchet MS"/>
              </a:rPr>
              <a:t>Wzajemne połączenia </a:t>
            </a:r>
            <a:br>
              <a:rPr lang="pl-PL" sz="2400" spc="-85" dirty="0">
                <a:solidFill>
                  <a:srgbClr val="1D1D1B"/>
                </a:solidFill>
                <a:latin typeface="Trebuchet MS"/>
                <a:cs typeface="Trebuchet MS"/>
              </a:rPr>
            </a:br>
            <a:r>
              <a:rPr lang="pl-PL" sz="2400" spc="-85" dirty="0">
                <a:solidFill>
                  <a:srgbClr val="1D1D1B"/>
                </a:solidFill>
                <a:latin typeface="Trebuchet MS"/>
                <a:cs typeface="Trebuchet MS"/>
              </a:rPr>
              <a:t>w kulturze ulicznej: </a:t>
            </a:r>
            <a:br>
              <a:rPr lang="pl-PL" sz="2400" spc="-85" dirty="0">
                <a:solidFill>
                  <a:srgbClr val="1D1D1B"/>
                </a:solidFill>
                <a:latin typeface="Trebuchet MS"/>
                <a:cs typeface="Trebuchet MS"/>
              </a:rPr>
            </a:br>
            <a:r>
              <a:rPr lang="pl-PL" sz="2400" spc="-85" dirty="0">
                <a:solidFill>
                  <a:srgbClr val="1D1D1B"/>
                </a:solidFill>
                <a:latin typeface="Trebuchet MS"/>
                <a:cs typeface="Trebuchet MS"/>
              </a:rPr>
              <a:t>Jak sprawić żeby działały?</a:t>
            </a:r>
            <a:endParaRPr lang="pl-PL" sz="2400" dirty="0">
              <a:latin typeface="Trebuchet MS"/>
              <a:cs typeface="Trebuchet M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pic>
          <p:nvPicPr>
            <p:cNvPr id="3" name="object 3"/>
            <p:cNvPicPr/>
            <p:nvPr/>
          </p:nvPicPr>
          <p:blipFill>
            <a:blip r:embed="rId2" cstate="screen">
              <a:extLst>
                <a:ext uri="{28A0092B-C50C-407E-A947-70E740481C1C}">
                  <a14:useLocalDpi xmlns:a14="http://schemas.microsoft.com/office/drawing/2010/main"/>
                </a:ext>
              </a:extLst>
            </a:blip>
            <a:stretch>
              <a:fillRect/>
            </a:stretch>
          </p:blipFill>
          <p:spPr>
            <a:xfrm>
              <a:off x="0" y="0"/>
              <a:ext cx="10058400" cy="1049248"/>
            </a:xfrm>
            <a:prstGeom prst="rect">
              <a:avLst/>
            </a:prstGeom>
          </p:spPr>
        </p:pic>
        <p:pic>
          <p:nvPicPr>
            <p:cNvPr id="4" name="object 4"/>
            <p:cNvPicPr/>
            <p:nvPr/>
          </p:nvPicPr>
          <p:blipFill>
            <a:blip r:embed="rId3" cstate="screen">
              <a:extLst>
                <a:ext uri="{28A0092B-C50C-407E-A947-70E740481C1C}">
                  <a14:useLocalDpi xmlns:a14="http://schemas.microsoft.com/office/drawing/2010/main"/>
                </a:ext>
              </a:extLst>
            </a:blip>
            <a:stretch>
              <a:fillRect/>
            </a:stretch>
          </p:blipFill>
          <p:spPr>
            <a:xfrm>
              <a:off x="0" y="973061"/>
              <a:ext cx="10058400" cy="6799338"/>
            </a:xfrm>
            <a:prstGeom prst="rect">
              <a:avLst/>
            </a:prstGeom>
          </p:spPr>
        </p:pic>
      </p:grpSp>
      <p:sp>
        <p:nvSpPr>
          <p:cNvPr id="5" name="object 5"/>
          <p:cNvSpPr txBox="1">
            <a:spLocks noGrp="1"/>
          </p:cNvSpPr>
          <p:nvPr>
            <p:ph type="title"/>
          </p:nvPr>
        </p:nvSpPr>
        <p:spPr>
          <a:xfrm>
            <a:off x="1174179" y="765435"/>
            <a:ext cx="5355330" cy="2044149"/>
          </a:xfrm>
          <a:prstGeom prst="rect">
            <a:avLst/>
          </a:prstGeom>
        </p:spPr>
        <p:txBody>
          <a:bodyPr vert="horz" wrap="square" lIns="0" tIns="195580" rIns="0" bIns="0" rtlCol="0">
            <a:spAutoFit/>
          </a:bodyPr>
          <a:lstStyle/>
          <a:p>
            <a:pPr marL="12700" marR="5080">
              <a:lnSpc>
                <a:spcPts val="7200"/>
              </a:lnSpc>
              <a:spcBef>
                <a:spcPts val="1540"/>
              </a:spcBef>
            </a:pPr>
            <a:r>
              <a:rPr lang="pl-PL" sz="7200" b="0" spc="535" dirty="0">
                <a:solidFill>
                  <a:srgbClr val="1D1D1B"/>
                </a:solidFill>
                <a:latin typeface="Trebuchet MS"/>
                <a:cs typeface="Trebuchet MS"/>
              </a:rPr>
              <a:t>Aktywność Edukacja</a:t>
            </a:r>
            <a:endParaRPr sz="7200" dirty="0">
              <a:latin typeface="Trebuchet MS"/>
              <a:cs typeface="Trebuchet MS"/>
            </a:endParaRPr>
          </a:p>
        </p:txBody>
      </p:sp>
      <p:grpSp>
        <p:nvGrpSpPr>
          <p:cNvPr id="6" name="object 6"/>
          <p:cNvGrpSpPr/>
          <p:nvPr/>
        </p:nvGrpSpPr>
        <p:grpSpPr>
          <a:xfrm>
            <a:off x="267581" y="2700258"/>
            <a:ext cx="5355590" cy="5072380"/>
            <a:chOff x="267581" y="2700258"/>
            <a:chExt cx="5355590" cy="5072380"/>
          </a:xfrm>
        </p:grpSpPr>
        <p:sp>
          <p:nvSpPr>
            <p:cNvPr id="7" name="object 7"/>
            <p:cNvSpPr/>
            <p:nvPr/>
          </p:nvSpPr>
          <p:spPr>
            <a:xfrm>
              <a:off x="2438923" y="2700258"/>
              <a:ext cx="609600" cy="436245"/>
            </a:xfrm>
            <a:custGeom>
              <a:avLst/>
              <a:gdLst/>
              <a:ahLst/>
              <a:cxnLst/>
              <a:rect l="l" t="t" r="r" b="b"/>
              <a:pathLst>
                <a:path w="609600" h="436244">
                  <a:moveTo>
                    <a:pt x="304800" y="0"/>
                  </a:moveTo>
                  <a:lnTo>
                    <a:pt x="250011" y="3512"/>
                  </a:lnTo>
                  <a:lnTo>
                    <a:pt x="198444" y="13638"/>
                  </a:lnTo>
                  <a:lnTo>
                    <a:pt x="150960" y="29762"/>
                  </a:lnTo>
                  <a:lnTo>
                    <a:pt x="108420" y="51269"/>
                  </a:lnTo>
                  <a:lnTo>
                    <a:pt x="71684" y="77543"/>
                  </a:lnTo>
                  <a:lnTo>
                    <a:pt x="41613" y="107968"/>
                  </a:lnTo>
                  <a:lnTo>
                    <a:pt x="19068" y="141929"/>
                  </a:lnTo>
                  <a:lnTo>
                    <a:pt x="4910" y="178810"/>
                  </a:lnTo>
                  <a:lnTo>
                    <a:pt x="0" y="217995"/>
                  </a:lnTo>
                  <a:lnTo>
                    <a:pt x="4910" y="257180"/>
                  </a:lnTo>
                  <a:lnTo>
                    <a:pt x="19068" y="294061"/>
                  </a:lnTo>
                  <a:lnTo>
                    <a:pt x="41613" y="328022"/>
                  </a:lnTo>
                  <a:lnTo>
                    <a:pt x="71684" y="358447"/>
                  </a:lnTo>
                  <a:lnTo>
                    <a:pt x="108420" y="384721"/>
                  </a:lnTo>
                  <a:lnTo>
                    <a:pt x="150960" y="406228"/>
                  </a:lnTo>
                  <a:lnTo>
                    <a:pt x="198444" y="422352"/>
                  </a:lnTo>
                  <a:lnTo>
                    <a:pt x="250011" y="432478"/>
                  </a:lnTo>
                  <a:lnTo>
                    <a:pt x="304800" y="435991"/>
                  </a:lnTo>
                  <a:lnTo>
                    <a:pt x="359588" y="432478"/>
                  </a:lnTo>
                  <a:lnTo>
                    <a:pt x="411155" y="422352"/>
                  </a:lnTo>
                  <a:lnTo>
                    <a:pt x="458639" y="406228"/>
                  </a:lnTo>
                  <a:lnTo>
                    <a:pt x="501179" y="384721"/>
                  </a:lnTo>
                  <a:lnTo>
                    <a:pt x="537915" y="358447"/>
                  </a:lnTo>
                  <a:lnTo>
                    <a:pt x="567986" y="328022"/>
                  </a:lnTo>
                  <a:lnTo>
                    <a:pt x="590531" y="294061"/>
                  </a:lnTo>
                  <a:lnTo>
                    <a:pt x="604689" y="257180"/>
                  </a:lnTo>
                  <a:lnTo>
                    <a:pt x="609600" y="217995"/>
                  </a:lnTo>
                  <a:lnTo>
                    <a:pt x="604689" y="178810"/>
                  </a:lnTo>
                  <a:lnTo>
                    <a:pt x="590531" y="141929"/>
                  </a:lnTo>
                  <a:lnTo>
                    <a:pt x="567986" y="107968"/>
                  </a:lnTo>
                  <a:lnTo>
                    <a:pt x="537915" y="77543"/>
                  </a:lnTo>
                  <a:lnTo>
                    <a:pt x="501179" y="51269"/>
                  </a:lnTo>
                  <a:lnTo>
                    <a:pt x="458639" y="29762"/>
                  </a:lnTo>
                  <a:lnTo>
                    <a:pt x="411155" y="13638"/>
                  </a:lnTo>
                  <a:lnTo>
                    <a:pt x="359588" y="3512"/>
                  </a:lnTo>
                  <a:lnTo>
                    <a:pt x="304800" y="0"/>
                  </a:lnTo>
                  <a:close/>
                </a:path>
              </a:pathLst>
            </a:custGeom>
            <a:solidFill>
              <a:srgbClr val="F3F3F5"/>
            </a:solidFill>
          </p:spPr>
          <p:txBody>
            <a:bodyPr wrap="square" lIns="0" tIns="0" rIns="0" bIns="0" rtlCol="0"/>
            <a:lstStyle/>
            <a:p>
              <a:endParaRPr/>
            </a:p>
          </p:txBody>
        </p:sp>
        <p:pic>
          <p:nvPicPr>
            <p:cNvPr id="8" name="object 8"/>
            <p:cNvPicPr/>
            <p:nvPr/>
          </p:nvPicPr>
          <p:blipFill>
            <a:blip r:embed="rId4" cstate="screen">
              <a:extLst>
                <a:ext uri="{28A0092B-C50C-407E-A947-70E740481C1C}">
                  <a14:useLocalDpi xmlns:a14="http://schemas.microsoft.com/office/drawing/2010/main"/>
                </a:ext>
              </a:extLst>
            </a:blip>
            <a:stretch>
              <a:fillRect/>
            </a:stretch>
          </p:blipFill>
          <p:spPr>
            <a:xfrm>
              <a:off x="267581" y="2940994"/>
              <a:ext cx="5355330" cy="4831405"/>
            </a:xfrm>
            <a:prstGeom prst="rect">
              <a:avLst/>
            </a:prstGeom>
          </p:spPr>
        </p:pic>
        <p:sp>
          <p:nvSpPr>
            <p:cNvPr id="9" name="object 9"/>
            <p:cNvSpPr/>
            <p:nvPr/>
          </p:nvSpPr>
          <p:spPr>
            <a:xfrm>
              <a:off x="369177" y="3042597"/>
              <a:ext cx="4973320" cy="4730115"/>
            </a:xfrm>
            <a:custGeom>
              <a:avLst/>
              <a:gdLst/>
              <a:ahLst/>
              <a:cxnLst/>
              <a:rect l="l" t="t" r="r" b="b"/>
              <a:pathLst>
                <a:path w="4973320" h="4730115">
                  <a:moveTo>
                    <a:pt x="4770156" y="3462235"/>
                  </a:moveTo>
                  <a:lnTo>
                    <a:pt x="695807" y="3462235"/>
                  </a:lnTo>
                  <a:lnTo>
                    <a:pt x="720166" y="3505655"/>
                  </a:lnTo>
                  <a:lnTo>
                    <a:pt x="745500" y="3548339"/>
                  </a:lnTo>
                  <a:lnTo>
                    <a:pt x="771794" y="3590276"/>
                  </a:lnTo>
                  <a:lnTo>
                    <a:pt x="799029" y="3631455"/>
                  </a:lnTo>
                  <a:lnTo>
                    <a:pt x="827187" y="3671863"/>
                  </a:lnTo>
                  <a:lnTo>
                    <a:pt x="856253" y="3711490"/>
                  </a:lnTo>
                  <a:lnTo>
                    <a:pt x="886207" y="3750324"/>
                  </a:lnTo>
                  <a:lnTo>
                    <a:pt x="917033" y="3788354"/>
                  </a:lnTo>
                  <a:lnTo>
                    <a:pt x="948712" y="3825568"/>
                  </a:lnTo>
                  <a:lnTo>
                    <a:pt x="981229" y="3861955"/>
                  </a:lnTo>
                  <a:lnTo>
                    <a:pt x="1014564" y="3897503"/>
                  </a:lnTo>
                  <a:lnTo>
                    <a:pt x="855446" y="4371784"/>
                  </a:lnTo>
                  <a:lnTo>
                    <a:pt x="1444086" y="4729802"/>
                  </a:lnTo>
                  <a:lnTo>
                    <a:pt x="1632212" y="4729802"/>
                  </a:lnTo>
                  <a:lnTo>
                    <a:pt x="1910461" y="4442383"/>
                  </a:lnTo>
                  <a:lnTo>
                    <a:pt x="3464921" y="4442383"/>
                  </a:lnTo>
                  <a:lnTo>
                    <a:pt x="3462210" y="4276928"/>
                  </a:lnTo>
                  <a:lnTo>
                    <a:pt x="3505649" y="4252588"/>
                  </a:lnTo>
                  <a:lnTo>
                    <a:pt x="3548350" y="4227267"/>
                  </a:lnTo>
                  <a:lnTo>
                    <a:pt x="3590300" y="4200984"/>
                  </a:lnTo>
                  <a:lnTo>
                    <a:pt x="3631490" y="4173756"/>
                  </a:lnTo>
                  <a:lnTo>
                    <a:pt x="3671908" y="4145601"/>
                  </a:lnTo>
                  <a:lnTo>
                    <a:pt x="3711543" y="4116539"/>
                  </a:lnTo>
                  <a:lnTo>
                    <a:pt x="3750384" y="4086586"/>
                  </a:lnTo>
                  <a:lnTo>
                    <a:pt x="3788419" y="4055761"/>
                  </a:lnTo>
                  <a:lnTo>
                    <a:pt x="3825637" y="4024082"/>
                  </a:lnTo>
                  <a:lnTo>
                    <a:pt x="3862027" y="3991567"/>
                  </a:lnTo>
                  <a:lnTo>
                    <a:pt x="3897579" y="3958234"/>
                  </a:lnTo>
                  <a:lnTo>
                    <a:pt x="4468519" y="3958234"/>
                  </a:lnTo>
                  <a:lnTo>
                    <a:pt x="4770156" y="3462235"/>
                  </a:lnTo>
                  <a:close/>
                </a:path>
                <a:path w="4973320" h="4730115">
                  <a:moveTo>
                    <a:pt x="3464921" y="4442383"/>
                  </a:moveTo>
                  <a:lnTo>
                    <a:pt x="1910461" y="4442383"/>
                  </a:lnTo>
                  <a:lnTo>
                    <a:pt x="1957364" y="4455636"/>
                  </a:lnTo>
                  <a:lnTo>
                    <a:pt x="2004635" y="4467781"/>
                  </a:lnTo>
                  <a:lnTo>
                    <a:pt x="2052254" y="4478805"/>
                  </a:lnTo>
                  <a:lnTo>
                    <a:pt x="2100203" y="4488697"/>
                  </a:lnTo>
                  <a:lnTo>
                    <a:pt x="2148464" y="4497444"/>
                  </a:lnTo>
                  <a:lnTo>
                    <a:pt x="2197019" y="4505034"/>
                  </a:lnTo>
                  <a:lnTo>
                    <a:pt x="2245848" y="4511455"/>
                  </a:lnTo>
                  <a:lnTo>
                    <a:pt x="2294933" y="4516694"/>
                  </a:lnTo>
                  <a:lnTo>
                    <a:pt x="2344256" y="4520739"/>
                  </a:lnTo>
                  <a:lnTo>
                    <a:pt x="2393799" y="4523579"/>
                  </a:lnTo>
                  <a:lnTo>
                    <a:pt x="2443543" y="4525200"/>
                  </a:lnTo>
                  <a:lnTo>
                    <a:pt x="2545371" y="4729802"/>
                  </a:lnTo>
                  <a:lnTo>
                    <a:pt x="3469630" y="4729802"/>
                  </a:lnTo>
                  <a:lnTo>
                    <a:pt x="3464921" y="4442383"/>
                  </a:lnTo>
                  <a:close/>
                </a:path>
                <a:path w="4973320" h="4730115">
                  <a:moveTo>
                    <a:pt x="4468519" y="3958234"/>
                  </a:moveTo>
                  <a:lnTo>
                    <a:pt x="3897579" y="3958234"/>
                  </a:lnTo>
                  <a:lnTo>
                    <a:pt x="4371822" y="4117238"/>
                  </a:lnTo>
                  <a:lnTo>
                    <a:pt x="4468519" y="3958234"/>
                  </a:lnTo>
                  <a:close/>
                </a:path>
                <a:path w="4973320" h="4730115">
                  <a:moveTo>
                    <a:pt x="600963" y="855459"/>
                  </a:moveTo>
                  <a:lnTo>
                    <a:pt x="171005" y="1562468"/>
                  </a:lnTo>
                  <a:lnTo>
                    <a:pt x="530415" y="1910384"/>
                  </a:lnTo>
                  <a:lnTo>
                    <a:pt x="517157" y="1957284"/>
                  </a:lnTo>
                  <a:lnTo>
                    <a:pt x="505008" y="2004557"/>
                  </a:lnTo>
                  <a:lnTo>
                    <a:pt x="493983" y="2052183"/>
                  </a:lnTo>
                  <a:lnTo>
                    <a:pt x="484091" y="2100143"/>
                  </a:lnTo>
                  <a:lnTo>
                    <a:pt x="475345" y="2148416"/>
                  </a:lnTo>
                  <a:lnTo>
                    <a:pt x="467758" y="2196984"/>
                  </a:lnTo>
                  <a:lnTo>
                    <a:pt x="461340" y="2245827"/>
                  </a:lnTo>
                  <a:lnTo>
                    <a:pt x="456105" y="2294925"/>
                  </a:lnTo>
                  <a:lnTo>
                    <a:pt x="452064" y="2344259"/>
                  </a:lnTo>
                  <a:lnTo>
                    <a:pt x="449228" y="2393809"/>
                  </a:lnTo>
                  <a:lnTo>
                    <a:pt x="447611" y="2443556"/>
                  </a:lnTo>
                  <a:lnTo>
                    <a:pt x="0" y="2666276"/>
                  </a:lnTo>
                  <a:lnTo>
                    <a:pt x="195935" y="3470338"/>
                  </a:lnTo>
                  <a:lnTo>
                    <a:pt x="695807" y="3462235"/>
                  </a:lnTo>
                  <a:lnTo>
                    <a:pt x="4770156" y="3462235"/>
                  </a:lnTo>
                  <a:lnTo>
                    <a:pt x="4801768" y="3410254"/>
                  </a:lnTo>
                  <a:lnTo>
                    <a:pt x="4755228" y="3365201"/>
                  </a:lnTo>
                  <a:lnTo>
                    <a:pt x="2543212" y="3365201"/>
                  </a:lnTo>
                  <a:lnTo>
                    <a:pt x="2496293" y="3365067"/>
                  </a:lnTo>
                  <a:lnTo>
                    <a:pt x="2449757" y="3362462"/>
                  </a:lnTo>
                  <a:lnTo>
                    <a:pt x="2403685" y="3357434"/>
                  </a:lnTo>
                  <a:lnTo>
                    <a:pt x="2358159" y="3350034"/>
                  </a:lnTo>
                  <a:lnTo>
                    <a:pt x="2313261" y="3340312"/>
                  </a:lnTo>
                  <a:lnTo>
                    <a:pt x="2269073" y="3328316"/>
                  </a:lnTo>
                  <a:lnTo>
                    <a:pt x="2225677" y="3314098"/>
                  </a:lnTo>
                  <a:lnTo>
                    <a:pt x="2183154" y="3297705"/>
                  </a:lnTo>
                  <a:lnTo>
                    <a:pt x="2141587" y="3279189"/>
                  </a:lnTo>
                  <a:lnTo>
                    <a:pt x="2101057" y="3258599"/>
                  </a:lnTo>
                  <a:lnTo>
                    <a:pt x="2061646" y="3235985"/>
                  </a:lnTo>
                  <a:lnTo>
                    <a:pt x="2023436" y="3211396"/>
                  </a:lnTo>
                  <a:lnTo>
                    <a:pt x="1986508" y="3184882"/>
                  </a:lnTo>
                  <a:lnTo>
                    <a:pt x="1950946" y="3156493"/>
                  </a:lnTo>
                  <a:lnTo>
                    <a:pt x="1916829" y="3126279"/>
                  </a:lnTo>
                  <a:lnTo>
                    <a:pt x="1884241" y="3094289"/>
                  </a:lnTo>
                  <a:lnTo>
                    <a:pt x="1853262" y="3060573"/>
                  </a:lnTo>
                  <a:lnTo>
                    <a:pt x="1823976" y="3025180"/>
                  </a:lnTo>
                  <a:lnTo>
                    <a:pt x="1796463" y="2988161"/>
                  </a:lnTo>
                  <a:lnTo>
                    <a:pt x="1770806" y="2949566"/>
                  </a:lnTo>
                  <a:lnTo>
                    <a:pt x="1747086" y="2909443"/>
                  </a:lnTo>
                  <a:lnTo>
                    <a:pt x="1725385" y="2867843"/>
                  </a:lnTo>
                  <a:lnTo>
                    <a:pt x="1705785" y="2824815"/>
                  </a:lnTo>
                  <a:lnTo>
                    <a:pt x="1688368" y="2780409"/>
                  </a:lnTo>
                  <a:lnTo>
                    <a:pt x="1673216" y="2734675"/>
                  </a:lnTo>
                  <a:lnTo>
                    <a:pt x="1660410" y="2687662"/>
                  </a:lnTo>
                  <a:lnTo>
                    <a:pt x="1650152" y="2640023"/>
                  </a:lnTo>
                  <a:lnTo>
                    <a:pt x="1642567" y="2592440"/>
                  </a:lnTo>
                  <a:lnTo>
                    <a:pt x="1637603" y="2544995"/>
                  </a:lnTo>
                  <a:lnTo>
                    <a:pt x="1635212" y="2497769"/>
                  </a:lnTo>
                  <a:lnTo>
                    <a:pt x="1635343" y="2450845"/>
                  </a:lnTo>
                  <a:lnTo>
                    <a:pt x="1637947" y="2404305"/>
                  </a:lnTo>
                  <a:lnTo>
                    <a:pt x="1642974" y="2358230"/>
                  </a:lnTo>
                  <a:lnTo>
                    <a:pt x="1650374" y="2312701"/>
                  </a:lnTo>
                  <a:lnTo>
                    <a:pt x="1660098" y="2267802"/>
                  </a:lnTo>
                  <a:lnTo>
                    <a:pt x="1672095" y="2223612"/>
                  </a:lnTo>
                  <a:lnTo>
                    <a:pt x="1686315" y="2180215"/>
                  </a:lnTo>
                  <a:lnTo>
                    <a:pt x="1702710" y="2137693"/>
                  </a:lnTo>
                  <a:lnTo>
                    <a:pt x="1721229" y="2096126"/>
                  </a:lnTo>
                  <a:lnTo>
                    <a:pt x="1741822" y="2055596"/>
                  </a:lnTo>
                  <a:lnTo>
                    <a:pt x="1764439" y="2016186"/>
                  </a:lnTo>
                  <a:lnTo>
                    <a:pt x="1789031" y="1977978"/>
                  </a:lnTo>
                  <a:lnTo>
                    <a:pt x="1815548" y="1941052"/>
                  </a:lnTo>
                  <a:lnTo>
                    <a:pt x="1843940" y="1905491"/>
                  </a:lnTo>
                  <a:lnTo>
                    <a:pt x="1874158" y="1871377"/>
                  </a:lnTo>
                  <a:lnTo>
                    <a:pt x="1906150" y="1838791"/>
                  </a:lnTo>
                  <a:lnTo>
                    <a:pt x="1939869" y="1807815"/>
                  </a:lnTo>
                  <a:lnTo>
                    <a:pt x="1975263" y="1778531"/>
                  </a:lnTo>
                  <a:lnTo>
                    <a:pt x="2012284" y="1751021"/>
                  </a:lnTo>
                  <a:lnTo>
                    <a:pt x="2050880" y="1725366"/>
                  </a:lnTo>
                  <a:lnTo>
                    <a:pt x="2091003" y="1701648"/>
                  </a:lnTo>
                  <a:lnTo>
                    <a:pt x="2132603" y="1679950"/>
                  </a:lnTo>
                  <a:lnTo>
                    <a:pt x="2175629" y="1660352"/>
                  </a:lnTo>
                  <a:lnTo>
                    <a:pt x="2220033" y="1642937"/>
                  </a:lnTo>
                  <a:lnTo>
                    <a:pt x="2265763" y="1627787"/>
                  </a:lnTo>
                  <a:lnTo>
                    <a:pt x="2312771" y="1614982"/>
                  </a:lnTo>
                  <a:lnTo>
                    <a:pt x="2360409" y="1604725"/>
                  </a:lnTo>
                  <a:lnTo>
                    <a:pt x="2407991" y="1597140"/>
                  </a:lnTo>
                  <a:lnTo>
                    <a:pt x="2455434" y="1592176"/>
                  </a:lnTo>
                  <a:lnTo>
                    <a:pt x="2502657" y="1589784"/>
                  </a:lnTo>
                  <a:lnTo>
                    <a:pt x="4798252" y="1589784"/>
                  </a:lnTo>
                  <a:lnTo>
                    <a:pt x="4778948" y="1510525"/>
                  </a:lnTo>
                  <a:lnTo>
                    <a:pt x="4277017" y="1510525"/>
                  </a:lnTo>
                  <a:lnTo>
                    <a:pt x="4252680" y="1467093"/>
                  </a:lnTo>
                  <a:lnTo>
                    <a:pt x="4227357" y="1424399"/>
                  </a:lnTo>
                  <a:lnTo>
                    <a:pt x="4201067" y="1382455"/>
                  </a:lnTo>
                  <a:lnTo>
                    <a:pt x="4173830" y="1341271"/>
                  </a:lnTo>
                  <a:lnTo>
                    <a:pt x="4145663" y="1300860"/>
                  </a:lnTo>
                  <a:lnTo>
                    <a:pt x="4116588" y="1261231"/>
                  </a:lnTo>
                  <a:lnTo>
                    <a:pt x="4086622" y="1222396"/>
                  </a:lnTo>
                  <a:lnTo>
                    <a:pt x="4055786" y="1184367"/>
                  </a:lnTo>
                  <a:lnTo>
                    <a:pt x="4024099" y="1147153"/>
                  </a:lnTo>
                  <a:lnTo>
                    <a:pt x="3991579" y="1110767"/>
                  </a:lnTo>
                  <a:lnTo>
                    <a:pt x="3958247" y="1075220"/>
                  </a:lnTo>
                  <a:lnTo>
                    <a:pt x="3978598" y="1014526"/>
                  </a:lnTo>
                  <a:lnTo>
                    <a:pt x="1075258" y="1014526"/>
                  </a:lnTo>
                  <a:lnTo>
                    <a:pt x="600963" y="855459"/>
                  </a:lnTo>
                  <a:close/>
                </a:path>
                <a:path w="4973320" h="4730115">
                  <a:moveTo>
                    <a:pt x="4798252" y="1589784"/>
                  </a:moveTo>
                  <a:lnTo>
                    <a:pt x="2502657" y="1589784"/>
                  </a:lnTo>
                  <a:lnTo>
                    <a:pt x="2549579" y="1589913"/>
                  </a:lnTo>
                  <a:lnTo>
                    <a:pt x="2596118" y="1592516"/>
                  </a:lnTo>
                  <a:lnTo>
                    <a:pt x="2642191" y="1597540"/>
                  </a:lnTo>
                  <a:lnTo>
                    <a:pt x="2687717" y="1604938"/>
                  </a:lnTo>
                  <a:lnTo>
                    <a:pt x="2732614" y="1614659"/>
                  </a:lnTo>
                  <a:lnTo>
                    <a:pt x="2776801" y="1626653"/>
                  </a:lnTo>
                  <a:lnTo>
                    <a:pt x="2820196" y="1640870"/>
                  </a:lnTo>
                  <a:lnTo>
                    <a:pt x="2862717" y="1657262"/>
                  </a:lnTo>
                  <a:lnTo>
                    <a:pt x="2904282" y="1675778"/>
                  </a:lnTo>
                  <a:lnTo>
                    <a:pt x="2944810" y="1696368"/>
                  </a:lnTo>
                  <a:lnTo>
                    <a:pt x="2984219" y="1718983"/>
                  </a:lnTo>
                  <a:lnTo>
                    <a:pt x="3022426" y="1743572"/>
                  </a:lnTo>
                  <a:lnTo>
                    <a:pt x="3059351" y="1770087"/>
                  </a:lnTo>
                  <a:lnTo>
                    <a:pt x="3094911" y="1798478"/>
                  </a:lnTo>
                  <a:lnTo>
                    <a:pt x="3129026" y="1828694"/>
                  </a:lnTo>
                  <a:lnTo>
                    <a:pt x="3161612" y="1860686"/>
                  </a:lnTo>
                  <a:lnTo>
                    <a:pt x="3192588" y="1894404"/>
                  </a:lnTo>
                  <a:lnTo>
                    <a:pt x="3221873" y="1929799"/>
                  </a:lnTo>
                  <a:lnTo>
                    <a:pt x="3249385" y="1966821"/>
                  </a:lnTo>
                  <a:lnTo>
                    <a:pt x="3275042" y="2005419"/>
                  </a:lnTo>
                  <a:lnTo>
                    <a:pt x="3298762" y="2045545"/>
                  </a:lnTo>
                  <a:lnTo>
                    <a:pt x="3320464" y="2087149"/>
                  </a:lnTo>
                  <a:lnTo>
                    <a:pt x="3340066" y="2130180"/>
                  </a:lnTo>
                  <a:lnTo>
                    <a:pt x="3357485" y="2174589"/>
                  </a:lnTo>
                  <a:lnTo>
                    <a:pt x="3372641" y="2220327"/>
                  </a:lnTo>
                  <a:lnTo>
                    <a:pt x="3385451" y="2267343"/>
                  </a:lnTo>
                  <a:lnTo>
                    <a:pt x="3395706" y="2314978"/>
                  </a:lnTo>
                  <a:lnTo>
                    <a:pt x="3403289" y="2362556"/>
                  </a:lnTo>
                  <a:lnTo>
                    <a:pt x="3408251" y="2409997"/>
                  </a:lnTo>
                  <a:lnTo>
                    <a:pt x="3410642" y="2457218"/>
                  </a:lnTo>
                  <a:lnTo>
                    <a:pt x="3410510" y="2504138"/>
                  </a:lnTo>
                  <a:lnTo>
                    <a:pt x="3407907" y="2550675"/>
                  </a:lnTo>
                  <a:lnTo>
                    <a:pt x="3402881" y="2596747"/>
                  </a:lnTo>
                  <a:lnTo>
                    <a:pt x="3395482" y="2642273"/>
                  </a:lnTo>
                  <a:lnTo>
                    <a:pt x="3385761" y="2687170"/>
                  </a:lnTo>
                  <a:lnTo>
                    <a:pt x="3373766" y="2731357"/>
                  </a:lnTo>
                  <a:lnTo>
                    <a:pt x="3359548" y="2774751"/>
                  </a:lnTo>
                  <a:lnTo>
                    <a:pt x="3343156" y="2817273"/>
                  </a:lnTo>
                  <a:lnTo>
                    <a:pt x="3324640" y="2858838"/>
                  </a:lnTo>
                  <a:lnTo>
                    <a:pt x="3304050" y="2899367"/>
                  </a:lnTo>
                  <a:lnTo>
                    <a:pt x="3281435" y="2938776"/>
                  </a:lnTo>
                  <a:lnTo>
                    <a:pt x="3256845" y="2976985"/>
                  </a:lnTo>
                  <a:lnTo>
                    <a:pt x="3230330" y="3013911"/>
                  </a:lnTo>
                  <a:lnTo>
                    <a:pt x="3201940" y="3049472"/>
                  </a:lnTo>
                  <a:lnTo>
                    <a:pt x="3171724" y="3083588"/>
                  </a:lnTo>
                  <a:lnTo>
                    <a:pt x="3139733" y="3116175"/>
                  </a:lnTo>
                  <a:lnTo>
                    <a:pt x="3106014" y="3147153"/>
                  </a:lnTo>
                  <a:lnTo>
                    <a:pt x="3070620" y="3176440"/>
                  </a:lnTo>
                  <a:lnTo>
                    <a:pt x="3033599" y="3203953"/>
                  </a:lnTo>
                  <a:lnTo>
                    <a:pt x="2995000" y="3229611"/>
                  </a:lnTo>
                  <a:lnTo>
                    <a:pt x="2954875" y="3253332"/>
                  </a:lnTo>
                  <a:lnTo>
                    <a:pt x="2913272" y="3275034"/>
                  </a:lnTo>
                  <a:lnTo>
                    <a:pt x="2870241" y="3294637"/>
                  </a:lnTo>
                  <a:lnTo>
                    <a:pt x="2825831" y="3312057"/>
                  </a:lnTo>
                  <a:lnTo>
                    <a:pt x="2780094" y="3327213"/>
                  </a:lnTo>
                  <a:lnTo>
                    <a:pt x="2733078" y="3340023"/>
                  </a:lnTo>
                  <a:lnTo>
                    <a:pt x="2685447" y="3350274"/>
                  </a:lnTo>
                  <a:lnTo>
                    <a:pt x="2637871" y="3357854"/>
                  </a:lnTo>
                  <a:lnTo>
                    <a:pt x="2590432" y="3362813"/>
                  </a:lnTo>
                  <a:lnTo>
                    <a:pt x="2543212" y="3365201"/>
                  </a:lnTo>
                  <a:lnTo>
                    <a:pt x="4755228" y="3365201"/>
                  </a:lnTo>
                  <a:lnTo>
                    <a:pt x="4442358" y="3062325"/>
                  </a:lnTo>
                  <a:lnTo>
                    <a:pt x="4455620" y="3015429"/>
                  </a:lnTo>
                  <a:lnTo>
                    <a:pt x="4467772" y="2968161"/>
                  </a:lnTo>
                  <a:lnTo>
                    <a:pt x="4478803" y="2920541"/>
                  </a:lnTo>
                  <a:lnTo>
                    <a:pt x="4488700" y="2872588"/>
                  </a:lnTo>
                  <a:lnTo>
                    <a:pt x="4497450" y="2824321"/>
                  </a:lnTo>
                  <a:lnTo>
                    <a:pt x="4505043" y="2775760"/>
                  </a:lnTo>
                  <a:lnTo>
                    <a:pt x="4511466" y="2726924"/>
                  </a:lnTo>
                  <a:lnTo>
                    <a:pt x="4516706" y="2677833"/>
                  </a:lnTo>
                  <a:lnTo>
                    <a:pt x="4520752" y="2628505"/>
                  </a:lnTo>
                  <a:lnTo>
                    <a:pt x="4523592" y="2578960"/>
                  </a:lnTo>
                  <a:lnTo>
                    <a:pt x="4525213" y="2529217"/>
                  </a:lnTo>
                  <a:lnTo>
                    <a:pt x="4972799" y="2306421"/>
                  </a:lnTo>
                  <a:lnTo>
                    <a:pt x="4798252" y="1589784"/>
                  </a:lnTo>
                  <a:close/>
                </a:path>
                <a:path w="4973320" h="4730115">
                  <a:moveTo>
                    <a:pt x="4776965" y="1502384"/>
                  </a:moveTo>
                  <a:lnTo>
                    <a:pt x="4277017" y="1510525"/>
                  </a:lnTo>
                  <a:lnTo>
                    <a:pt x="4778948" y="1510525"/>
                  </a:lnTo>
                  <a:lnTo>
                    <a:pt x="4776965" y="1502384"/>
                  </a:lnTo>
                  <a:close/>
                </a:path>
                <a:path w="4973320" h="4730115">
                  <a:moveTo>
                    <a:pt x="2306421" y="0"/>
                  </a:moveTo>
                  <a:lnTo>
                    <a:pt x="1502422" y="195897"/>
                  </a:lnTo>
                  <a:lnTo>
                    <a:pt x="1510588" y="695769"/>
                  </a:lnTo>
                  <a:lnTo>
                    <a:pt x="1467150" y="720116"/>
                  </a:lnTo>
                  <a:lnTo>
                    <a:pt x="1424450" y="745445"/>
                  </a:lnTo>
                  <a:lnTo>
                    <a:pt x="1382501" y="771736"/>
                  </a:lnTo>
                  <a:lnTo>
                    <a:pt x="1341313" y="798971"/>
                  </a:lnTo>
                  <a:lnTo>
                    <a:pt x="1300898" y="827133"/>
                  </a:lnTo>
                  <a:lnTo>
                    <a:pt x="1261266" y="856203"/>
                  </a:lnTo>
                  <a:lnTo>
                    <a:pt x="1222430" y="886162"/>
                  </a:lnTo>
                  <a:lnTo>
                    <a:pt x="1184400" y="916992"/>
                  </a:lnTo>
                  <a:lnTo>
                    <a:pt x="1147187" y="948675"/>
                  </a:lnTo>
                  <a:lnTo>
                    <a:pt x="1110803" y="981192"/>
                  </a:lnTo>
                  <a:lnTo>
                    <a:pt x="1075258" y="1014526"/>
                  </a:lnTo>
                  <a:lnTo>
                    <a:pt x="3978598" y="1014526"/>
                  </a:lnTo>
                  <a:lnTo>
                    <a:pt x="4117263" y="600989"/>
                  </a:lnTo>
                  <a:lnTo>
                    <a:pt x="4001124" y="530352"/>
                  </a:lnTo>
                  <a:lnTo>
                    <a:pt x="3062338" y="530352"/>
                  </a:lnTo>
                  <a:lnTo>
                    <a:pt x="3015436" y="517110"/>
                  </a:lnTo>
                  <a:lnTo>
                    <a:pt x="2968165" y="504979"/>
                  </a:lnTo>
                  <a:lnTo>
                    <a:pt x="2920544" y="493968"/>
                  </a:lnTo>
                  <a:lnTo>
                    <a:pt x="2872592" y="484089"/>
                  </a:lnTo>
                  <a:lnTo>
                    <a:pt x="2824327" y="475354"/>
                  </a:lnTo>
                  <a:lnTo>
                    <a:pt x="2775771" y="467773"/>
                  </a:lnTo>
                  <a:lnTo>
                    <a:pt x="2726940" y="461359"/>
                  </a:lnTo>
                  <a:lnTo>
                    <a:pt x="2677856" y="456122"/>
                  </a:lnTo>
                  <a:lnTo>
                    <a:pt x="2628536" y="452073"/>
                  </a:lnTo>
                  <a:lnTo>
                    <a:pt x="2579000" y="449224"/>
                  </a:lnTo>
                  <a:lnTo>
                    <a:pt x="2529268" y="447586"/>
                  </a:lnTo>
                  <a:lnTo>
                    <a:pt x="2306421" y="0"/>
                  </a:lnTo>
                  <a:close/>
                </a:path>
                <a:path w="4973320" h="4730115">
                  <a:moveTo>
                    <a:pt x="3410216" y="170954"/>
                  </a:moveTo>
                  <a:lnTo>
                    <a:pt x="3062338" y="530352"/>
                  </a:lnTo>
                  <a:lnTo>
                    <a:pt x="4001124" y="530352"/>
                  </a:lnTo>
                  <a:lnTo>
                    <a:pt x="3410216" y="170954"/>
                  </a:lnTo>
                  <a:close/>
                </a:path>
              </a:pathLst>
            </a:custGeom>
            <a:solidFill>
              <a:srgbClr val="EEEDF3">
                <a:alpha val="92999"/>
              </a:srgbClr>
            </a:solidFill>
          </p:spPr>
          <p:txBody>
            <a:bodyPr wrap="square" lIns="0" tIns="0" rIns="0" bIns="0" rtlCol="0"/>
            <a:lstStyle/>
            <a:p>
              <a:endParaRPr/>
            </a:p>
          </p:txBody>
        </p:sp>
        <p:sp>
          <p:nvSpPr>
            <p:cNvPr id="10" name="object 10"/>
            <p:cNvSpPr/>
            <p:nvPr/>
          </p:nvSpPr>
          <p:spPr>
            <a:xfrm>
              <a:off x="1260779" y="2923308"/>
              <a:ext cx="2257425" cy="438150"/>
            </a:xfrm>
            <a:custGeom>
              <a:avLst/>
              <a:gdLst/>
              <a:ahLst/>
              <a:cxnLst/>
              <a:rect l="l" t="t" r="r" b="b"/>
              <a:pathLst>
                <a:path w="2257425" h="438150">
                  <a:moveTo>
                    <a:pt x="2082901" y="0"/>
                  </a:moveTo>
                  <a:lnTo>
                    <a:pt x="174218" y="0"/>
                  </a:lnTo>
                  <a:lnTo>
                    <a:pt x="128042" y="6250"/>
                  </a:lnTo>
                  <a:lnTo>
                    <a:pt x="86463" y="23874"/>
                  </a:lnTo>
                  <a:lnTo>
                    <a:pt x="51176" y="51176"/>
                  </a:lnTo>
                  <a:lnTo>
                    <a:pt x="23874" y="86463"/>
                  </a:lnTo>
                  <a:lnTo>
                    <a:pt x="6250" y="128042"/>
                  </a:lnTo>
                  <a:lnTo>
                    <a:pt x="0" y="174218"/>
                  </a:lnTo>
                  <a:lnTo>
                    <a:pt x="0" y="263905"/>
                  </a:lnTo>
                  <a:lnTo>
                    <a:pt x="6250" y="310082"/>
                  </a:lnTo>
                  <a:lnTo>
                    <a:pt x="23874" y="351661"/>
                  </a:lnTo>
                  <a:lnTo>
                    <a:pt x="51176" y="386948"/>
                  </a:lnTo>
                  <a:lnTo>
                    <a:pt x="86463" y="414250"/>
                  </a:lnTo>
                  <a:lnTo>
                    <a:pt x="128042" y="431873"/>
                  </a:lnTo>
                  <a:lnTo>
                    <a:pt x="174218" y="438124"/>
                  </a:lnTo>
                  <a:lnTo>
                    <a:pt x="2082901" y="438124"/>
                  </a:lnTo>
                  <a:lnTo>
                    <a:pt x="2129078" y="431873"/>
                  </a:lnTo>
                  <a:lnTo>
                    <a:pt x="2170656" y="414250"/>
                  </a:lnTo>
                  <a:lnTo>
                    <a:pt x="2205943" y="386948"/>
                  </a:lnTo>
                  <a:lnTo>
                    <a:pt x="2233246" y="351661"/>
                  </a:lnTo>
                  <a:lnTo>
                    <a:pt x="2250869" y="310082"/>
                  </a:lnTo>
                  <a:lnTo>
                    <a:pt x="2257120" y="263905"/>
                  </a:lnTo>
                  <a:lnTo>
                    <a:pt x="2257120" y="174218"/>
                  </a:lnTo>
                  <a:lnTo>
                    <a:pt x="2250869" y="128042"/>
                  </a:lnTo>
                  <a:lnTo>
                    <a:pt x="2233246" y="86463"/>
                  </a:lnTo>
                  <a:lnTo>
                    <a:pt x="2205943" y="51176"/>
                  </a:lnTo>
                  <a:lnTo>
                    <a:pt x="2170656" y="23874"/>
                  </a:lnTo>
                  <a:lnTo>
                    <a:pt x="2129078" y="6250"/>
                  </a:lnTo>
                  <a:lnTo>
                    <a:pt x="2082901" y="0"/>
                  </a:lnTo>
                  <a:close/>
                </a:path>
              </a:pathLst>
            </a:custGeom>
            <a:solidFill>
              <a:srgbClr val="D21924"/>
            </a:solidFill>
          </p:spPr>
          <p:txBody>
            <a:bodyPr wrap="square" lIns="0" tIns="0" rIns="0" bIns="0" rtlCol="0"/>
            <a:lstStyle/>
            <a:p>
              <a:endParaRPr/>
            </a:p>
          </p:txBody>
        </p:sp>
      </p:grpSp>
      <p:sp>
        <p:nvSpPr>
          <p:cNvPr id="11" name="object 11"/>
          <p:cNvSpPr txBox="1"/>
          <p:nvPr/>
        </p:nvSpPr>
        <p:spPr>
          <a:xfrm>
            <a:off x="7388461" y="7366000"/>
            <a:ext cx="2066925" cy="177800"/>
          </a:xfrm>
          <a:prstGeom prst="rect">
            <a:avLst/>
          </a:prstGeom>
        </p:spPr>
        <p:txBody>
          <a:bodyPr vert="horz" wrap="square" lIns="0" tIns="12700" rIns="0" bIns="0" rtlCol="0">
            <a:spAutoFit/>
          </a:bodyPr>
          <a:lstStyle/>
          <a:p>
            <a:pPr marL="12700">
              <a:lnSpc>
                <a:spcPct val="100000"/>
              </a:lnSpc>
              <a:spcBef>
                <a:spcPts val="100"/>
              </a:spcBef>
            </a:pPr>
            <a:r>
              <a:rPr sz="1000" spc="-35" dirty="0">
                <a:solidFill>
                  <a:srgbClr val="1D1D1B"/>
                </a:solidFill>
                <a:latin typeface="Trebuchet MS"/>
                <a:cs typeface="Trebuchet MS"/>
              </a:rPr>
              <a:t>P</a:t>
            </a:r>
            <a:r>
              <a:rPr sz="1000" spc="-20" dirty="0">
                <a:solidFill>
                  <a:srgbClr val="1D1D1B"/>
                </a:solidFill>
                <a:latin typeface="Trebuchet MS"/>
                <a:cs typeface="Trebuchet MS"/>
              </a:rPr>
              <a:t>ho</a:t>
            </a:r>
            <a:r>
              <a:rPr sz="1000" spc="-25" dirty="0">
                <a:solidFill>
                  <a:srgbClr val="1D1D1B"/>
                </a:solidFill>
                <a:latin typeface="Trebuchet MS"/>
                <a:cs typeface="Trebuchet MS"/>
              </a:rPr>
              <a:t>t</a:t>
            </a:r>
            <a:r>
              <a:rPr sz="1000" spc="10" dirty="0">
                <a:solidFill>
                  <a:srgbClr val="1D1D1B"/>
                </a:solidFill>
                <a:latin typeface="Trebuchet MS"/>
                <a:cs typeface="Trebuchet MS"/>
              </a:rPr>
              <a:t>o</a:t>
            </a:r>
            <a:r>
              <a:rPr sz="1000" spc="-90" dirty="0">
                <a:solidFill>
                  <a:srgbClr val="1D1D1B"/>
                </a:solidFill>
                <a:latin typeface="Trebuchet MS"/>
                <a:cs typeface="Trebuchet MS"/>
              </a:rPr>
              <a:t> </a:t>
            </a:r>
            <a:r>
              <a:rPr sz="1000" dirty="0">
                <a:solidFill>
                  <a:srgbClr val="1D1D1B"/>
                </a:solidFill>
                <a:latin typeface="Trebuchet MS"/>
                <a:cs typeface="Trebuchet MS"/>
              </a:rPr>
              <a:t>b</a:t>
            </a:r>
            <a:r>
              <a:rPr sz="1000" spc="-25" dirty="0">
                <a:solidFill>
                  <a:srgbClr val="1D1D1B"/>
                </a:solidFill>
                <a:latin typeface="Trebuchet MS"/>
                <a:cs typeface="Trebuchet MS"/>
              </a:rPr>
              <a:t>y</a:t>
            </a:r>
            <a:r>
              <a:rPr sz="1000" spc="-90" dirty="0">
                <a:solidFill>
                  <a:srgbClr val="1D1D1B"/>
                </a:solidFill>
                <a:latin typeface="Trebuchet MS"/>
                <a:cs typeface="Trebuchet MS"/>
              </a:rPr>
              <a:t> </a:t>
            </a:r>
            <a:r>
              <a:rPr sz="1000" spc="-30" dirty="0">
                <a:solidFill>
                  <a:srgbClr val="1D1D1B"/>
                </a:solidFill>
                <a:latin typeface="Trebuchet MS"/>
                <a:cs typeface="Trebuchet MS"/>
              </a:rPr>
              <a:t>Jason</a:t>
            </a:r>
            <a:r>
              <a:rPr sz="1000" spc="-90" dirty="0">
                <a:solidFill>
                  <a:srgbClr val="1D1D1B"/>
                </a:solidFill>
                <a:latin typeface="Trebuchet MS"/>
                <a:cs typeface="Trebuchet MS"/>
              </a:rPr>
              <a:t> </a:t>
            </a:r>
            <a:r>
              <a:rPr sz="1000" spc="-30" dirty="0">
                <a:solidFill>
                  <a:srgbClr val="1D1D1B"/>
                </a:solidFill>
                <a:latin typeface="Trebuchet MS"/>
                <a:cs typeface="Trebuchet MS"/>
              </a:rPr>
              <a:t>G</a:t>
            </a:r>
            <a:r>
              <a:rPr sz="1000" dirty="0">
                <a:solidFill>
                  <a:srgbClr val="1D1D1B"/>
                </a:solidFill>
                <a:latin typeface="Trebuchet MS"/>
                <a:cs typeface="Trebuchet MS"/>
              </a:rPr>
              <a:t>oodman</a:t>
            </a:r>
            <a:r>
              <a:rPr sz="1000" spc="-90" dirty="0">
                <a:solidFill>
                  <a:srgbClr val="1D1D1B"/>
                </a:solidFill>
                <a:latin typeface="Trebuchet MS"/>
                <a:cs typeface="Trebuchet MS"/>
              </a:rPr>
              <a:t> </a:t>
            </a:r>
            <a:r>
              <a:rPr sz="1000" spc="10" dirty="0">
                <a:solidFill>
                  <a:srgbClr val="1D1D1B"/>
                </a:solidFill>
                <a:latin typeface="Trebuchet MS"/>
                <a:cs typeface="Trebuchet MS"/>
              </a:rPr>
              <a:t>on</a:t>
            </a:r>
            <a:r>
              <a:rPr sz="1000" spc="-90" dirty="0">
                <a:solidFill>
                  <a:srgbClr val="1D1D1B"/>
                </a:solidFill>
                <a:latin typeface="Trebuchet MS"/>
                <a:cs typeface="Trebuchet MS"/>
              </a:rPr>
              <a:t> </a:t>
            </a:r>
            <a:r>
              <a:rPr sz="1000" spc="-15" dirty="0">
                <a:solidFill>
                  <a:srgbClr val="1D1D1B"/>
                </a:solidFill>
                <a:latin typeface="Trebuchet MS"/>
                <a:cs typeface="Trebuchet MS"/>
              </a:rPr>
              <a:t>Unsplash</a:t>
            </a:r>
            <a:endParaRPr sz="1000">
              <a:latin typeface="Trebuchet MS"/>
              <a:cs typeface="Trebuchet MS"/>
            </a:endParaRPr>
          </a:p>
        </p:txBody>
      </p:sp>
      <p:sp>
        <p:nvSpPr>
          <p:cNvPr id="12" name="object 12"/>
          <p:cNvSpPr txBox="1"/>
          <p:nvPr/>
        </p:nvSpPr>
        <p:spPr>
          <a:xfrm>
            <a:off x="1248072" y="2947230"/>
            <a:ext cx="5000328" cy="1726114"/>
          </a:xfrm>
          <a:prstGeom prst="rect">
            <a:avLst/>
          </a:prstGeom>
        </p:spPr>
        <p:txBody>
          <a:bodyPr vert="horz" wrap="square" lIns="0" tIns="12700" rIns="0" bIns="0" rtlCol="0">
            <a:spAutoFit/>
          </a:bodyPr>
          <a:lstStyle/>
          <a:p>
            <a:pPr marL="160655">
              <a:lnSpc>
                <a:spcPct val="100000"/>
              </a:lnSpc>
              <a:spcBef>
                <a:spcPts val="100"/>
              </a:spcBef>
            </a:pPr>
            <a:r>
              <a:rPr lang="pl-PL" sz="2100" b="1" spc="15" dirty="0">
                <a:solidFill>
                  <a:srgbClr val="EEEDF3"/>
                </a:solidFill>
                <a:latin typeface="Trebuchet MS"/>
                <a:cs typeface="Trebuchet MS"/>
              </a:rPr>
              <a:t>MODUŁ </a:t>
            </a:r>
            <a:r>
              <a:rPr sz="2100" b="1" spc="-65" dirty="0">
                <a:solidFill>
                  <a:srgbClr val="EEEDF3"/>
                </a:solidFill>
                <a:latin typeface="Trebuchet MS"/>
                <a:cs typeface="Trebuchet MS"/>
              </a:rPr>
              <a:t>6</a:t>
            </a:r>
            <a:endParaRPr sz="2100" dirty="0">
              <a:latin typeface="Trebuchet MS"/>
              <a:cs typeface="Trebuchet MS"/>
            </a:endParaRPr>
          </a:p>
          <a:p>
            <a:pPr marL="12700" marR="5080">
              <a:lnSpc>
                <a:spcPct val="100000"/>
              </a:lnSpc>
              <a:spcBef>
                <a:spcPts val="2160"/>
              </a:spcBef>
            </a:pPr>
            <a:r>
              <a:rPr lang="pl-PL" sz="2400" spc="150" dirty="0">
                <a:solidFill>
                  <a:srgbClr val="040505"/>
                </a:solidFill>
                <a:latin typeface="Trebuchet MS"/>
                <a:cs typeface="Trebuchet MS"/>
              </a:rPr>
              <a:t>Ewaluacja</a:t>
            </a:r>
            <a:r>
              <a:rPr sz="2400" spc="150" dirty="0">
                <a:solidFill>
                  <a:srgbClr val="040505"/>
                </a:solidFill>
                <a:latin typeface="Trebuchet MS"/>
                <a:cs typeface="Trebuchet MS"/>
              </a:rPr>
              <a:t>:</a:t>
            </a:r>
            <a:r>
              <a:rPr sz="2400" spc="15" dirty="0">
                <a:solidFill>
                  <a:srgbClr val="040505"/>
                </a:solidFill>
                <a:latin typeface="Trebuchet MS"/>
                <a:cs typeface="Trebuchet MS"/>
              </a:rPr>
              <a:t> </a:t>
            </a:r>
            <a:r>
              <a:rPr lang="pl-PL" sz="2400" spc="-45" dirty="0">
                <a:latin typeface="Trebuchet MS"/>
                <a:cs typeface="Trebuchet MS"/>
              </a:rPr>
              <a:t>Nauka, Rozwijanie Własnych Umiejętności </a:t>
            </a:r>
            <a:br>
              <a:rPr lang="pl-PL" sz="2400" spc="-45" dirty="0">
                <a:latin typeface="Trebuchet MS"/>
                <a:cs typeface="Trebuchet MS"/>
              </a:rPr>
            </a:br>
            <a:r>
              <a:rPr lang="pl-PL" sz="2400" spc="-45" dirty="0">
                <a:latin typeface="Trebuchet MS"/>
                <a:cs typeface="Trebuchet MS"/>
              </a:rPr>
              <a:t>i </a:t>
            </a:r>
            <a:r>
              <a:rPr lang="pl-PL" sz="2400" spc="-55" dirty="0">
                <a:latin typeface="Trebuchet MS"/>
                <a:cs typeface="Trebuchet MS"/>
              </a:rPr>
              <a:t>Efekty Pracy Rozłożonej w Czasie</a:t>
            </a:r>
            <a:endParaRPr sz="2400" dirty="0">
              <a:latin typeface="Trebuchet MS"/>
              <a:cs typeface="Trebuchet M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678462"/>
            <a:ext cx="10058400" cy="6093937"/>
          </a:xfrm>
          <a:prstGeom prst="rect">
            <a:avLst/>
          </a:prstGeom>
        </p:spPr>
      </p:pic>
      <p:sp>
        <p:nvSpPr>
          <p:cNvPr id="3" name="object 3"/>
          <p:cNvSpPr txBox="1"/>
          <p:nvPr/>
        </p:nvSpPr>
        <p:spPr>
          <a:xfrm>
            <a:off x="1118058" y="5792663"/>
            <a:ext cx="1425575" cy="1518920"/>
          </a:xfrm>
          <a:prstGeom prst="rect">
            <a:avLst/>
          </a:prstGeom>
        </p:spPr>
        <p:txBody>
          <a:bodyPr vert="horz" wrap="square" lIns="0" tIns="12700" rIns="0" bIns="0" rtlCol="0">
            <a:spAutoFit/>
          </a:bodyPr>
          <a:lstStyle/>
          <a:p>
            <a:pPr marL="12700" marR="5080">
              <a:lnSpc>
                <a:spcPct val="100000"/>
              </a:lnSpc>
              <a:spcBef>
                <a:spcPts val="100"/>
              </a:spcBef>
            </a:pPr>
            <a:r>
              <a:rPr lang="pl-PL" sz="1400" b="1" spc="25" dirty="0">
                <a:solidFill>
                  <a:srgbClr val="1D1D1B"/>
                </a:solidFill>
                <a:latin typeface="Trebuchet MS"/>
                <a:cs typeface="Trebuchet MS"/>
              </a:rPr>
              <a:t>Źródło</a:t>
            </a:r>
            <a:r>
              <a:rPr sz="1400" b="1" spc="-85" dirty="0">
                <a:solidFill>
                  <a:srgbClr val="1D1D1B"/>
                </a:solidFill>
                <a:latin typeface="Trebuchet MS"/>
                <a:cs typeface="Trebuchet MS"/>
              </a:rPr>
              <a:t>:</a:t>
            </a:r>
            <a:r>
              <a:rPr sz="1400" b="1" spc="-35" dirty="0">
                <a:solidFill>
                  <a:srgbClr val="1D1D1B"/>
                </a:solidFill>
                <a:latin typeface="Trebuchet MS"/>
                <a:cs typeface="Trebuchet MS"/>
              </a:rPr>
              <a:t> </a:t>
            </a:r>
            <a:r>
              <a:rPr sz="1400" b="1" spc="-5" dirty="0">
                <a:solidFill>
                  <a:srgbClr val="1D1D1B"/>
                </a:solidFill>
                <a:latin typeface="Trebuchet MS"/>
                <a:cs typeface="Trebuchet MS"/>
              </a:rPr>
              <a:t>https://i</a:t>
            </a:r>
            <a:r>
              <a:rPr sz="1400" b="1" spc="-45" dirty="0">
                <a:solidFill>
                  <a:srgbClr val="1D1D1B"/>
                </a:solidFill>
                <a:latin typeface="Trebuchet MS"/>
                <a:cs typeface="Trebuchet MS"/>
              </a:rPr>
              <a:t>-  </a:t>
            </a:r>
            <a:r>
              <a:rPr sz="1400" b="1" spc="-20" dirty="0">
                <a:solidFill>
                  <a:srgbClr val="1D1D1B"/>
                </a:solidFill>
                <a:latin typeface="Trebuchet MS"/>
                <a:cs typeface="Trebuchet MS"/>
              </a:rPr>
              <a:t>meetcen- </a:t>
            </a:r>
            <a:r>
              <a:rPr sz="1400" b="1" spc="-15" dirty="0">
                <a:solidFill>
                  <a:srgbClr val="1D1D1B"/>
                </a:solidFill>
                <a:latin typeface="Trebuchet MS"/>
                <a:cs typeface="Trebuchet MS"/>
              </a:rPr>
              <a:t> </a:t>
            </a:r>
            <a:r>
              <a:rPr sz="1400" b="1" spc="5" dirty="0">
                <a:solidFill>
                  <a:srgbClr val="1D1D1B"/>
                </a:solidFill>
                <a:latin typeface="Trebuchet MS"/>
                <a:cs typeface="Trebuchet MS"/>
              </a:rPr>
              <a:t>tral.com/down- </a:t>
            </a:r>
            <a:r>
              <a:rPr sz="1400" b="1" spc="10" dirty="0">
                <a:solidFill>
                  <a:srgbClr val="1D1D1B"/>
                </a:solidFill>
                <a:latin typeface="Trebuchet MS"/>
                <a:cs typeface="Trebuchet MS"/>
              </a:rPr>
              <a:t> </a:t>
            </a:r>
            <a:r>
              <a:rPr sz="1400" b="1" spc="30" dirty="0">
                <a:solidFill>
                  <a:srgbClr val="1D1D1B"/>
                </a:solidFill>
                <a:latin typeface="Trebuchet MS"/>
                <a:cs typeface="Trebuchet MS"/>
              </a:rPr>
              <a:t>loads/down- </a:t>
            </a:r>
            <a:r>
              <a:rPr sz="1400" b="1" spc="35" dirty="0">
                <a:solidFill>
                  <a:srgbClr val="1D1D1B"/>
                </a:solidFill>
                <a:latin typeface="Trebuchet MS"/>
                <a:cs typeface="Trebuchet MS"/>
              </a:rPr>
              <a:t> </a:t>
            </a:r>
            <a:r>
              <a:rPr sz="1400" b="1" spc="-10" dirty="0">
                <a:solidFill>
                  <a:srgbClr val="1D1D1B"/>
                </a:solidFill>
                <a:latin typeface="Trebuchet MS"/>
                <a:cs typeface="Trebuchet MS"/>
              </a:rPr>
              <a:t>load-9-types-col- </a:t>
            </a:r>
            <a:r>
              <a:rPr sz="1400" b="1" spc="-409" dirty="0">
                <a:solidFill>
                  <a:srgbClr val="1D1D1B"/>
                </a:solidFill>
                <a:latin typeface="Trebuchet MS"/>
                <a:cs typeface="Trebuchet MS"/>
              </a:rPr>
              <a:t> </a:t>
            </a:r>
            <a:r>
              <a:rPr sz="1400" b="1" spc="5" dirty="0">
                <a:solidFill>
                  <a:srgbClr val="1D1D1B"/>
                </a:solidFill>
                <a:latin typeface="Trebuchet MS"/>
                <a:cs typeface="Trebuchet MS"/>
              </a:rPr>
              <a:t>labora-</a:t>
            </a:r>
            <a:endParaRPr sz="1400" dirty="0">
              <a:latin typeface="Trebuchet MS"/>
              <a:cs typeface="Trebuchet MS"/>
            </a:endParaRPr>
          </a:p>
          <a:p>
            <a:pPr marL="12700">
              <a:lnSpc>
                <a:spcPct val="100000"/>
              </a:lnSpc>
            </a:pPr>
            <a:r>
              <a:rPr sz="1400" b="1" spc="10" dirty="0">
                <a:solidFill>
                  <a:srgbClr val="1D1D1B"/>
                </a:solidFill>
                <a:latin typeface="Trebuchet MS"/>
                <a:cs typeface="Trebuchet MS"/>
              </a:rPr>
              <a:t>tors-infographic</a:t>
            </a:r>
            <a:endParaRPr sz="1400" dirty="0">
              <a:latin typeface="Trebuchet MS"/>
              <a:cs typeface="Trebuchet MS"/>
            </a:endParaRPr>
          </a:p>
        </p:txBody>
      </p:sp>
      <p:sp>
        <p:nvSpPr>
          <p:cNvPr id="4" name="object 4"/>
          <p:cNvSpPr txBox="1"/>
          <p:nvPr/>
        </p:nvSpPr>
        <p:spPr>
          <a:xfrm>
            <a:off x="1357082" y="1169845"/>
            <a:ext cx="965835" cy="271145"/>
          </a:xfrm>
          <a:prstGeom prst="rect">
            <a:avLst/>
          </a:prstGeom>
        </p:spPr>
        <p:txBody>
          <a:bodyPr vert="horz" wrap="square" lIns="0" tIns="0" rIns="0" bIns="0" rtlCol="0">
            <a:spAutoFit/>
          </a:bodyPr>
          <a:lstStyle/>
          <a:p>
            <a:pPr>
              <a:lnSpc>
                <a:spcPts val="2045"/>
              </a:lnSpc>
            </a:pPr>
            <a:r>
              <a:rPr sz="1800" b="1" spc="-30" dirty="0">
                <a:solidFill>
                  <a:srgbClr val="FFFFFF"/>
                </a:solidFill>
                <a:latin typeface="Trebuchet MS"/>
                <a:cs typeface="Trebuchet MS"/>
              </a:rPr>
              <a:t>Exersices</a:t>
            </a:r>
            <a:endParaRPr sz="1800">
              <a:latin typeface="Trebuchet MS"/>
              <a:cs typeface="Trebuchet MS"/>
            </a:endParaRPr>
          </a:p>
        </p:txBody>
      </p:sp>
      <p:grpSp>
        <p:nvGrpSpPr>
          <p:cNvPr id="5" name="object 5"/>
          <p:cNvGrpSpPr/>
          <p:nvPr/>
        </p:nvGrpSpPr>
        <p:grpSpPr>
          <a:xfrm>
            <a:off x="0" y="0"/>
            <a:ext cx="10058400" cy="2487295"/>
            <a:chOff x="0" y="0"/>
            <a:chExt cx="10058400" cy="2487295"/>
          </a:xfrm>
        </p:grpSpPr>
        <p:sp>
          <p:nvSpPr>
            <p:cNvPr id="6" name="object 6"/>
            <p:cNvSpPr/>
            <p:nvPr/>
          </p:nvSpPr>
          <p:spPr>
            <a:xfrm>
              <a:off x="0" y="0"/>
              <a:ext cx="10058400" cy="1678939"/>
            </a:xfrm>
            <a:custGeom>
              <a:avLst/>
              <a:gdLst/>
              <a:ahLst/>
              <a:cxnLst/>
              <a:rect l="l" t="t" r="r" b="b"/>
              <a:pathLst>
                <a:path w="10058400" h="1678939">
                  <a:moveTo>
                    <a:pt x="10058400" y="0"/>
                  </a:moveTo>
                  <a:lnTo>
                    <a:pt x="0" y="0"/>
                  </a:lnTo>
                  <a:lnTo>
                    <a:pt x="0" y="1678457"/>
                  </a:lnTo>
                  <a:lnTo>
                    <a:pt x="10058400" y="1678457"/>
                  </a:lnTo>
                  <a:lnTo>
                    <a:pt x="10058400" y="0"/>
                  </a:lnTo>
                  <a:close/>
                </a:path>
              </a:pathLst>
            </a:custGeom>
            <a:solidFill>
              <a:srgbClr val="C1C2C4"/>
            </a:solidFill>
          </p:spPr>
          <p:txBody>
            <a:bodyPr wrap="square" lIns="0" tIns="0" rIns="0" bIns="0" rtlCol="0"/>
            <a:lstStyle/>
            <a:p>
              <a:endParaRPr/>
            </a:p>
          </p:txBody>
        </p:sp>
        <p:sp>
          <p:nvSpPr>
            <p:cNvPr id="7" name="object 7"/>
            <p:cNvSpPr/>
            <p:nvPr/>
          </p:nvSpPr>
          <p:spPr>
            <a:xfrm>
              <a:off x="0" y="0"/>
              <a:ext cx="2275205" cy="2487295"/>
            </a:xfrm>
            <a:custGeom>
              <a:avLst/>
              <a:gdLst/>
              <a:ahLst/>
              <a:cxnLst/>
              <a:rect l="l" t="t" r="r" b="b"/>
              <a:pathLst>
                <a:path w="2275205" h="2487295">
                  <a:moveTo>
                    <a:pt x="1170331" y="2098793"/>
                  </a:moveTo>
                  <a:lnTo>
                    <a:pt x="31888" y="2098793"/>
                  </a:lnTo>
                  <a:lnTo>
                    <a:pt x="79192" y="2111928"/>
                  </a:lnTo>
                  <a:lnTo>
                    <a:pt x="126994" y="2123524"/>
                  </a:lnTo>
                  <a:lnTo>
                    <a:pt x="175258" y="2133556"/>
                  </a:lnTo>
                  <a:lnTo>
                    <a:pt x="223950" y="2142002"/>
                  </a:lnTo>
                  <a:lnTo>
                    <a:pt x="273035" y="2148836"/>
                  </a:lnTo>
                  <a:lnTo>
                    <a:pt x="322478" y="2154036"/>
                  </a:lnTo>
                  <a:lnTo>
                    <a:pt x="372244" y="2157577"/>
                  </a:lnTo>
                  <a:lnTo>
                    <a:pt x="422299" y="2159435"/>
                  </a:lnTo>
                  <a:lnTo>
                    <a:pt x="585456" y="2487273"/>
                  </a:lnTo>
                  <a:lnTo>
                    <a:pt x="1174342" y="2343763"/>
                  </a:lnTo>
                  <a:lnTo>
                    <a:pt x="1170331" y="2098793"/>
                  </a:lnTo>
                  <a:close/>
                </a:path>
                <a:path w="2275205" h="2487295">
                  <a:moveTo>
                    <a:pt x="0" y="1097829"/>
                  </a:moveTo>
                  <a:lnTo>
                    <a:pt x="0" y="2131732"/>
                  </a:lnTo>
                  <a:lnTo>
                    <a:pt x="31888" y="2098793"/>
                  </a:lnTo>
                  <a:lnTo>
                    <a:pt x="1170331" y="2098793"/>
                  </a:lnTo>
                  <a:lnTo>
                    <a:pt x="1168347" y="1977610"/>
                  </a:lnTo>
                  <a:lnTo>
                    <a:pt x="1211955" y="1952912"/>
                  </a:lnTo>
                  <a:lnTo>
                    <a:pt x="1254533" y="1926866"/>
                  </a:lnTo>
                  <a:lnTo>
                    <a:pt x="1296060" y="1899506"/>
                  </a:lnTo>
                  <a:lnTo>
                    <a:pt x="1336516" y="1870868"/>
                  </a:lnTo>
                  <a:lnTo>
                    <a:pt x="1375880" y="1840984"/>
                  </a:lnTo>
                  <a:lnTo>
                    <a:pt x="1414130" y="1809890"/>
                  </a:lnTo>
                  <a:lnTo>
                    <a:pt x="1451246" y="1777620"/>
                  </a:lnTo>
                  <a:lnTo>
                    <a:pt x="1487206" y="1744209"/>
                  </a:lnTo>
                  <a:lnTo>
                    <a:pt x="1905339" y="1744209"/>
                  </a:lnTo>
                  <a:lnTo>
                    <a:pt x="2149397" y="1342876"/>
                  </a:lnTo>
                  <a:lnTo>
                    <a:pt x="2115391" y="1309957"/>
                  </a:lnTo>
                  <a:lnTo>
                    <a:pt x="492163" y="1309957"/>
                  </a:lnTo>
                  <a:lnTo>
                    <a:pt x="445404" y="1309146"/>
                  </a:lnTo>
                  <a:lnTo>
                    <a:pt x="399216" y="1305000"/>
                  </a:lnTo>
                  <a:lnTo>
                    <a:pt x="353752" y="1297611"/>
                  </a:lnTo>
                  <a:lnTo>
                    <a:pt x="309164" y="1287071"/>
                  </a:lnTo>
                  <a:lnTo>
                    <a:pt x="265603" y="1273473"/>
                  </a:lnTo>
                  <a:lnTo>
                    <a:pt x="223222" y="1256909"/>
                  </a:lnTo>
                  <a:lnTo>
                    <a:pt x="182173" y="1237472"/>
                  </a:lnTo>
                  <a:lnTo>
                    <a:pt x="142607" y="1215252"/>
                  </a:lnTo>
                  <a:lnTo>
                    <a:pt x="104676" y="1190344"/>
                  </a:lnTo>
                  <a:lnTo>
                    <a:pt x="68533" y="1162839"/>
                  </a:lnTo>
                  <a:lnTo>
                    <a:pt x="34329" y="1132829"/>
                  </a:lnTo>
                  <a:lnTo>
                    <a:pt x="2217" y="1100407"/>
                  </a:lnTo>
                  <a:lnTo>
                    <a:pt x="0" y="1097829"/>
                  </a:lnTo>
                  <a:close/>
                </a:path>
                <a:path w="2275205" h="2487295">
                  <a:moveTo>
                    <a:pt x="1905339" y="1744209"/>
                  </a:moveTo>
                  <a:lnTo>
                    <a:pt x="1487206" y="1744209"/>
                  </a:lnTo>
                  <a:lnTo>
                    <a:pt x="1834526" y="1860655"/>
                  </a:lnTo>
                  <a:lnTo>
                    <a:pt x="1905339" y="1744209"/>
                  </a:lnTo>
                  <a:close/>
                </a:path>
                <a:path w="2275205" h="2487295">
                  <a:moveTo>
                    <a:pt x="2146820" y="9547"/>
                  </a:moveTo>
                  <a:lnTo>
                    <a:pt x="468729" y="9547"/>
                  </a:lnTo>
                  <a:lnTo>
                    <a:pt x="515490" y="10353"/>
                  </a:lnTo>
                  <a:lnTo>
                    <a:pt x="561679" y="14496"/>
                  </a:lnTo>
                  <a:lnTo>
                    <a:pt x="607142" y="21882"/>
                  </a:lnTo>
                  <a:lnTo>
                    <a:pt x="651729" y="32419"/>
                  </a:lnTo>
                  <a:lnTo>
                    <a:pt x="695288" y="46016"/>
                  </a:lnTo>
                  <a:lnTo>
                    <a:pt x="737667" y="62580"/>
                  </a:lnTo>
                  <a:lnTo>
                    <a:pt x="778714" y="82018"/>
                  </a:lnTo>
                  <a:lnTo>
                    <a:pt x="818277" y="104237"/>
                  </a:lnTo>
                  <a:lnTo>
                    <a:pt x="856204" y="129147"/>
                  </a:lnTo>
                  <a:lnTo>
                    <a:pt x="892344" y="156653"/>
                  </a:lnTo>
                  <a:lnTo>
                    <a:pt x="926545" y="186665"/>
                  </a:lnTo>
                  <a:lnTo>
                    <a:pt x="958655" y="219089"/>
                  </a:lnTo>
                  <a:lnTo>
                    <a:pt x="988523" y="253833"/>
                  </a:lnTo>
                  <a:lnTo>
                    <a:pt x="1015995" y="290804"/>
                  </a:lnTo>
                  <a:lnTo>
                    <a:pt x="1040921" y="329911"/>
                  </a:lnTo>
                  <a:lnTo>
                    <a:pt x="1063149" y="371061"/>
                  </a:lnTo>
                  <a:lnTo>
                    <a:pt x="1082527" y="414162"/>
                  </a:lnTo>
                  <a:lnTo>
                    <a:pt x="1098903" y="459120"/>
                  </a:lnTo>
                  <a:lnTo>
                    <a:pt x="1112125" y="505845"/>
                  </a:lnTo>
                  <a:lnTo>
                    <a:pt x="1121878" y="553410"/>
                  </a:lnTo>
                  <a:lnTo>
                    <a:pt x="1128019" y="600858"/>
                  </a:lnTo>
                  <a:lnTo>
                    <a:pt x="1130640" y="648038"/>
                  </a:lnTo>
                  <a:lnTo>
                    <a:pt x="1129833" y="694798"/>
                  </a:lnTo>
                  <a:lnTo>
                    <a:pt x="1125689" y="740985"/>
                  </a:lnTo>
                  <a:lnTo>
                    <a:pt x="1118302" y="786448"/>
                  </a:lnTo>
                  <a:lnTo>
                    <a:pt x="1107764" y="831035"/>
                  </a:lnTo>
                  <a:lnTo>
                    <a:pt x="1094168" y="874594"/>
                  </a:lnTo>
                  <a:lnTo>
                    <a:pt x="1077605" y="916973"/>
                  </a:lnTo>
                  <a:lnTo>
                    <a:pt x="1058167" y="958021"/>
                  </a:lnTo>
                  <a:lnTo>
                    <a:pt x="1035948" y="997585"/>
                  </a:lnTo>
                  <a:lnTo>
                    <a:pt x="1011040" y="1035514"/>
                  </a:lnTo>
                  <a:lnTo>
                    <a:pt x="983534" y="1071656"/>
                  </a:lnTo>
                  <a:lnTo>
                    <a:pt x="953524" y="1105859"/>
                  </a:lnTo>
                  <a:lnTo>
                    <a:pt x="921101" y="1137971"/>
                  </a:lnTo>
                  <a:lnTo>
                    <a:pt x="886358" y="1167840"/>
                  </a:lnTo>
                  <a:lnTo>
                    <a:pt x="849388" y="1195315"/>
                  </a:lnTo>
                  <a:lnTo>
                    <a:pt x="810282" y="1220243"/>
                  </a:lnTo>
                  <a:lnTo>
                    <a:pt x="769133" y="1242473"/>
                  </a:lnTo>
                  <a:lnTo>
                    <a:pt x="726033" y="1261852"/>
                  </a:lnTo>
                  <a:lnTo>
                    <a:pt x="681075" y="1278230"/>
                  </a:lnTo>
                  <a:lnTo>
                    <a:pt x="634351" y="1291454"/>
                  </a:lnTo>
                  <a:lnTo>
                    <a:pt x="586788" y="1301203"/>
                  </a:lnTo>
                  <a:lnTo>
                    <a:pt x="539342" y="1307340"/>
                  </a:lnTo>
                  <a:lnTo>
                    <a:pt x="492163" y="1309957"/>
                  </a:lnTo>
                  <a:lnTo>
                    <a:pt x="2115391" y="1309957"/>
                  </a:lnTo>
                  <a:lnTo>
                    <a:pt x="1886190" y="1088076"/>
                  </a:lnTo>
                  <a:lnTo>
                    <a:pt x="1899333" y="1040778"/>
                  </a:lnTo>
                  <a:lnTo>
                    <a:pt x="1910935" y="992975"/>
                  </a:lnTo>
                  <a:lnTo>
                    <a:pt x="1920973" y="944706"/>
                  </a:lnTo>
                  <a:lnTo>
                    <a:pt x="1929422" y="896006"/>
                  </a:lnTo>
                  <a:lnTo>
                    <a:pt x="1936260" y="846913"/>
                  </a:lnTo>
                  <a:lnTo>
                    <a:pt x="1941463" y="797463"/>
                  </a:lnTo>
                  <a:lnTo>
                    <a:pt x="1945007" y="747693"/>
                  </a:lnTo>
                  <a:lnTo>
                    <a:pt x="1946870" y="697640"/>
                  </a:lnTo>
                  <a:lnTo>
                    <a:pt x="2274657" y="534458"/>
                  </a:lnTo>
                  <a:lnTo>
                    <a:pt x="2146820" y="9547"/>
                  </a:lnTo>
                  <a:close/>
                </a:path>
                <a:path w="2275205" h="2487295">
                  <a:moveTo>
                    <a:pt x="2144495" y="0"/>
                  </a:moveTo>
                  <a:lnTo>
                    <a:pt x="0" y="0"/>
                  </a:lnTo>
                  <a:lnTo>
                    <a:pt x="0" y="222034"/>
                  </a:lnTo>
                  <a:lnTo>
                    <a:pt x="7376" y="213627"/>
                  </a:lnTo>
                  <a:lnTo>
                    <a:pt x="39800" y="181517"/>
                  </a:lnTo>
                  <a:lnTo>
                    <a:pt x="74543" y="151651"/>
                  </a:lnTo>
                  <a:lnTo>
                    <a:pt x="111513" y="124179"/>
                  </a:lnTo>
                  <a:lnTo>
                    <a:pt x="150618" y="99255"/>
                  </a:lnTo>
                  <a:lnTo>
                    <a:pt x="191764" y="77031"/>
                  </a:lnTo>
                  <a:lnTo>
                    <a:pt x="234859" y="57657"/>
                  </a:lnTo>
                  <a:lnTo>
                    <a:pt x="279811" y="41286"/>
                  </a:lnTo>
                  <a:lnTo>
                    <a:pt x="326528" y="28071"/>
                  </a:lnTo>
                  <a:lnTo>
                    <a:pt x="374096" y="18314"/>
                  </a:lnTo>
                  <a:lnTo>
                    <a:pt x="421547" y="12170"/>
                  </a:lnTo>
                  <a:lnTo>
                    <a:pt x="468729" y="9547"/>
                  </a:lnTo>
                  <a:lnTo>
                    <a:pt x="2146820" y="9547"/>
                  </a:lnTo>
                  <a:lnTo>
                    <a:pt x="2144495" y="0"/>
                  </a:lnTo>
                  <a:close/>
                </a:path>
              </a:pathLst>
            </a:custGeom>
            <a:solidFill>
              <a:srgbClr val="F3F3F5"/>
            </a:solidFill>
          </p:spPr>
          <p:txBody>
            <a:bodyPr wrap="square" lIns="0" tIns="0" rIns="0" bIns="0" rtlCol="0"/>
            <a:lstStyle/>
            <a:p>
              <a:endParaRPr/>
            </a:p>
          </p:txBody>
        </p:sp>
      </p:grpSp>
      <p:sp>
        <p:nvSpPr>
          <p:cNvPr id="8" name="object 8"/>
          <p:cNvSpPr txBox="1"/>
          <p:nvPr/>
        </p:nvSpPr>
        <p:spPr>
          <a:xfrm>
            <a:off x="1110983" y="1640358"/>
            <a:ext cx="3308617" cy="751488"/>
          </a:xfrm>
          <a:prstGeom prst="rect">
            <a:avLst/>
          </a:prstGeom>
        </p:spPr>
        <p:txBody>
          <a:bodyPr vert="horz" wrap="square" lIns="0" tIns="12700" rIns="0" bIns="0" rtlCol="0">
            <a:spAutoFit/>
          </a:bodyPr>
          <a:lstStyle/>
          <a:p>
            <a:pPr marL="12700" marR="5080">
              <a:lnSpc>
                <a:spcPct val="100000"/>
              </a:lnSpc>
              <a:spcBef>
                <a:spcPts val="100"/>
              </a:spcBef>
            </a:pPr>
            <a:r>
              <a:rPr lang="pl-PL" sz="2400" spc="175" dirty="0">
                <a:solidFill>
                  <a:srgbClr val="020304"/>
                </a:solidFill>
                <a:latin typeface="Trebuchet MS"/>
                <a:cs typeface="Trebuchet MS"/>
              </a:rPr>
              <a:t>Jakim jesteś współpracownikiem:</a:t>
            </a:r>
            <a:endParaRPr sz="2400" dirty="0">
              <a:latin typeface="Trebuchet MS"/>
              <a:cs typeface="Trebuchet MS"/>
            </a:endParaRPr>
          </a:p>
        </p:txBody>
      </p:sp>
      <p:sp>
        <p:nvSpPr>
          <p:cNvPr id="9" name="object 9"/>
          <p:cNvSpPr/>
          <p:nvPr/>
        </p:nvSpPr>
        <p:spPr>
          <a:xfrm>
            <a:off x="1103082" y="1027510"/>
            <a:ext cx="1538605" cy="438150"/>
          </a:xfrm>
          <a:custGeom>
            <a:avLst/>
            <a:gdLst/>
            <a:ahLst/>
            <a:cxnLst/>
            <a:rect l="l" t="t" r="r" b="b"/>
            <a:pathLst>
              <a:path w="1538605" h="438150">
                <a:moveTo>
                  <a:pt x="1319453"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1319453" y="438124"/>
                </a:lnTo>
                <a:lnTo>
                  <a:pt x="1369525" y="432312"/>
                </a:lnTo>
                <a:lnTo>
                  <a:pt x="1415573" y="415771"/>
                </a:lnTo>
                <a:lnTo>
                  <a:pt x="1456256" y="389841"/>
                </a:lnTo>
                <a:lnTo>
                  <a:pt x="1490233" y="355864"/>
                </a:lnTo>
                <a:lnTo>
                  <a:pt x="1516162" y="315181"/>
                </a:lnTo>
                <a:lnTo>
                  <a:pt x="1532704" y="269133"/>
                </a:lnTo>
                <a:lnTo>
                  <a:pt x="1538516" y="219062"/>
                </a:lnTo>
                <a:lnTo>
                  <a:pt x="1532704" y="168990"/>
                </a:lnTo>
                <a:lnTo>
                  <a:pt x="1516162" y="122942"/>
                </a:lnTo>
                <a:lnTo>
                  <a:pt x="1490233" y="82259"/>
                </a:lnTo>
                <a:lnTo>
                  <a:pt x="1456256" y="48282"/>
                </a:lnTo>
                <a:lnTo>
                  <a:pt x="1415573" y="22353"/>
                </a:lnTo>
                <a:lnTo>
                  <a:pt x="1369525" y="5811"/>
                </a:lnTo>
                <a:lnTo>
                  <a:pt x="1319453" y="0"/>
                </a:lnTo>
                <a:close/>
              </a:path>
            </a:pathLst>
          </a:custGeom>
          <a:solidFill>
            <a:srgbClr val="D21924"/>
          </a:solidFill>
        </p:spPr>
        <p:txBody>
          <a:bodyPr wrap="square" lIns="0" tIns="0" rIns="0" bIns="0" rtlCol="0"/>
          <a:lstStyle/>
          <a:p>
            <a:endParaRPr/>
          </a:p>
        </p:txBody>
      </p:sp>
      <p:sp>
        <p:nvSpPr>
          <p:cNvPr id="10" name="object 10"/>
          <p:cNvSpPr txBox="1"/>
          <p:nvPr/>
        </p:nvSpPr>
        <p:spPr>
          <a:xfrm>
            <a:off x="1293581" y="1044338"/>
            <a:ext cx="1348105" cy="335989"/>
          </a:xfrm>
          <a:prstGeom prst="rect">
            <a:avLst/>
          </a:prstGeom>
        </p:spPr>
        <p:txBody>
          <a:bodyPr vert="horz" wrap="square" lIns="0" tIns="12700" rIns="0" bIns="0" rtlCol="0">
            <a:spAutoFit/>
          </a:bodyPr>
          <a:lstStyle/>
          <a:p>
            <a:pPr marL="12700">
              <a:lnSpc>
                <a:spcPct val="100000"/>
              </a:lnSpc>
              <a:spcBef>
                <a:spcPts val="100"/>
              </a:spcBef>
            </a:pPr>
            <a:r>
              <a:rPr lang="pl-PL" sz="2100" b="1" spc="-35" dirty="0">
                <a:solidFill>
                  <a:srgbClr val="FFFFFF"/>
                </a:solidFill>
                <a:latin typeface="Trebuchet MS"/>
                <a:cs typeface="Trebuchet MS"/>
              </a:rPr>
              <a:t>Ćwiczenia</a:t>
            </a:r>
            <a:endParaRPr sz="2100" dirty="0">
              <a:latin typeface="Trebuchet MS"/>
              <a:cs typeface="Trebuchet MS"/>
            </a:endParaRPr>
          </a:p>
        </p:txBody>
      </p:sp>
      <p:sp>
        <p:nvSpPr>
          <p:cNvPr id="13" name="object 13"/>
          <p:cNvSpPr txBox="1"/>
          <p:nvPr/>
        </p:nvSpPr>
        <p:spPr>
          <a:xfrm>
            <a:off x="7514766" y="2818922"/>
            <a:ext cx="2065484" cy="2608406"/>
          </a:xfrm>
          <a:prstGeom prst="rect">
            <a:avLst/>
          </a:prstGeom>
        </p:spPr>
        <p:txBody>
          <a:bodyPr vert="horz" wrap="square" lIns="0" tIns="12700" rIns="0" bIns="0" rtlCol="0">
            <a:spAutoFit/>
          </a:bodyPr>
          <a:lstStyle/>
          <a:p>
            <a:pPr marL="12700" marR="5080" indent="215265" algn="r">
              <a:lnSpc>
                <a:spcPct val="100000"/>
              </a:lnSpc>
              <a:spcBef>
                <a:spcPts val="100"/>
              </a:spcBef>
            </a:pPr>
            <a:r>
              <a:rPr lang="pl-PL" sz="1800" spc="-70" dirty="0">
                <a:solidFill>
                  <a:srgbClr val="1D1D1B"/>
                </a:solidFill>
                <a:latin typeface="Trebuchet MS"/>
                <a:cs typeface="Trebuchet MS"/>
              </a:rPr>
              <a:t>Lider</a:t>
            </a:r>
          </a:p>
          <a:p>
            <a:pPr marL="12700" marR="5080" indent="215265" algn="r">
              <a:lnSpc>
                <a:spcPct val="100000"/>
              </a:lnSpc>
              <a:spcBef>
                <a:spcPts val="100"/>
              </a:spcBef>
            </a:pPr>
            <a:r>
              <a:rPr lang="pl-PL" sz="1800" spc="-70" dirty="0">
                <a:solidFill>
                  <a:srgbClr val="1D1D1B"/>
                </a:solidFill>
                <a:latin typeface="Trebuchet MS"/>
                <a:cs typeface="Trebuchet MS"/>
              </a:rPr>
              <a:t>Niewidzialny </a:t>
            </a:r>
            <a:r>
              <a:rPr lang="pl-PL" sz="1800" spc="-70" dirty="0" err="1">
                <a:solidFill>
                  <a:srgbClr val="1D1D1B"/>
                </a:solidFill>
                <a:latin typeface="Trebuchet MS"/>
                <a:cs typeface="Trebuchet MS"/>
              </a:rPr>
              <a:t>Ninja</a:t>
            </a:r>
            <a:endParaRPr lang="pl-PL" sz="1800" spc="-70" dirty="0">
              <a:solidFill>
                <a:srgbClr val="1D1D1B"/>
              </a:solidFill>
              <a:latin typeface="Trebuchet MS"/>
              <a:cs typeface="Trebuchet MS"/>
            </a:endParaRPr>
          </a:p>
          <a:p>
            <a:pPr marL="12700" marR="5080" indent="215265" algn="r">
              <a:lnSpc>
                <a:spcPct val="100000"/>
              </a:lnSpc>
              <a:spcBef>
                <a:spcPts val="100"/>
              </a:spcBef>
            </a:pPr>
            <a:r>
              <a:rPr lang="pl-PL" sz="1800" spc="-70" dirty="0">
                <a:solidFill>
                  <a:srgbClr val="1D1D1B"/>
                </a:solidFill>
                <a:latin typeface="Trebuchet MS"/>
                <a:cs typeface="Trebuchet MS"/>
              </a:rPr>
              <a:t>Ekspert  </a:t>
            </a:r>
          </a:p>
          <a:p>
            <a:pPr marL="12700" marR="5080" indent="215265" algn="r">
              <a:lnSpc>
                <a:spcPct val="100000"/>
              </a:lnSpc>
              <a:spcBef>
                <a:spcPts val="100"/>
              </a:spcBef>
            </a:pPr>
            <a:r>
              <a:rPr lang="pl-PL" sz="1800" spc="-70" dirty="0">
                <a:solidFill>
                  <a:srgbClr val="1D1D1B"/>
                </a:solidFill>
                <a:latin typeface="Trebuchet MS"/>
                <a:cs typeface="Trebuchet MS"/>
              </a:rPr>
              <a:t>Kierownik  </a:t>
            </a:r>
          </a:p>
          <a:p>
            <a:pPr marL="12700" marR="5080" indent="215265" algn="r">
              <a:lnSpc>
                <a:spcPct val="100000"/>
              </a:lnSpc>
              <a:spcBef>
                <a:spcPts val="100"/>
              </a:spcBef>
            </a:pPr>
            <a:r>
              <a:rPr lang="pl-PL" sz="1800" spc="-70" dirty="0">
                <a:solidFill>
                  <a:srgbClr val="1D1D1B"/>
                </a:solidFill>
                <a:latin typeface="Trebuchet MS"/>
                <a:cs typeface="Trebuchet MS"/>
              </a:rPr>
              <a:t>Społecznik  </a:t>
            </a:r>
          </a:p>
          <a:p>
            <a:pPr marL="12700" marR="5080" indent="215265" algn="r">
              <a:lnSpc>
                <a:spcPct val="100000"/>
              </a:lnSpc>
              <a:spcBef>
                <a:spcPts val="100"/>
              </a:spcBef>
            </a:pPr>
            <a:r>
              <a:rPr lang="pl-PL" sz="1800" spc="-70" dirty="0">
                <a:solidFill>
                  <a:srgbClr val="1D1D1B"/>
                </a:solidFill>
                <a:latin typeface="Trebuchet MS"/>
                <a:cs typeface="Trebuchet MS"/>
              </a:rPr>
              <a:t>Solista</a:t>
            </a:r>
          </a:p>
          <a:p>
            <a:pPr marL="12700" marR="5080" indent="215265" algn="r">
              <a:lnSpc>
                <a:spcPct val="100000"/>
              </a:lnSpc>
              <a:spcBef>
                <a:spcPts val="100"/>
              </a:spcBef>
            </a:pPr>
            <a:r>
              <a:rPr lang="pl-PL" sz="1800" spc="-70" dirty="0">
                <a:solidFill>
                  <a:srgbClr val="1D1D1B"/>
                </a:solidFill>
                <a:latin typeface="Trebuchet MS"/>
                <a:cs typeface="Trebuchet MS"/>
              </a:rPr>
              <a:t>Sceptyk </a:t>
            </a:r>
          </a:p>
          <a:p>
            <a:pPr marL="12700" marR="5080" indent="215265" algn="r">
              <a:lnSpc>
                <a:spcPct val="100000"/>
              </a:lnSpc>
              <a:spcBef>
                <a:spcPts val="100"/>
              </a:spcBef>
            </a:pPr>
            <a:r>
              <a:rPr lang="pl-PL" sz="1800" spc="-70" dirty="0">
                <a:solidFill>
                  <a:srgbClr val="1D1D1B"/>
                </a:solidFill>
                <a:latin typeface="Trebuchet MS"/>
                <a:cs typeface="Trebuchet MS"/>
              </a:rPr>
              <a:t>Dinozaur</a:t>
            </a:r>
          </a:p>
          <a:p>
            <a:pPr marL="12700" marR="5080" indent="215265" algn="r">
              <a:lnSpc>
                <a:spcPct val="100000"/>
              </a:lnSpc>
              <a:spcBef>
                <a:spcPts val="100"/>
              </a:spcBef>
            </a:pPr>
            <a:r>
              <a:rPr lang="pl-PL" sz="1800" spc="-70" dirty="0">
                <a:solidFill>
                  <a:srgbClr val="1D1D1B"/>
                </a:solidFill>
                <a:latin typeface="Trebuchet MS"/>
                <a:cs typeface="Trebuchet MS"/>
              </a:rPr>
              <a:t>Mistrz Zadań</a:t>
            </a:r>
          </a:p>
        </p:txBody>
      </p:sp>
      <p:sp>
        <p:nvSpPr>
          <p:cNvPr id="16" name="pole tekstowe 15">
            <a:extLst>
              <a:ext uri="{FF2B5EF4-FFF2-40B4-BE49-F238E27FC236}">
                <a16:creationId xmlns:a16="http://schemas.microsoft.com/office/drawing/2014/main" id="{2CD71582-6605-0C5C-053A-A84EC5EEBE25}"/>
              </a:ext>
            </a:extLst>
          </p:cNvPr>
          <p:cNvSpPr txBox="1"/>
          <p:nvPr/>
        </p:nvSpPr>
        <p:spPr>
          <a:xfrm>
            <a:off x="6929127" y="1139983"/>
            <a:ext cx="3518177" cy="1569660"/>
          </a:xfrm>
          <a:prstGeom prst="rect">
            <a:avLst/>
          </a:prstGeom>
          <a:noFill/>
        </p:spPr>
        <p:txBody>
          <a:bodyPr wrap="square" rtlCol="0">
            <a:spAutoFit/>
          </a:bodyPr>
          <a:lstStyle/>
          <a:p>
            <a:r>
              <a:rPr lang="pl-PL" sz="2400" b="0" spc="140" dirty="0">
                <a:solidFill>
                  <a:srgbClr val="020304"/>
                </a:solidFill>
                <a:latin typeface="Trebuchet MS"/>
                <a:cs typeface="Trebuchet MS"/>
              </a:rPr>
              <a:t>Poniżej masz do </a:t>
            </a:r>
            <a:br>
              <a:rPr lang="pl-PL" sz="2400" b="0" spc="140" dirty="0">
                <a:solidFill>
                  <a:srgbClr val="020304"/>
                </a:solidFill>
                <a:latin typeface="Trebuchet MS"/>
                <a:cs typeface="Trebuchet MS"/>
              </a:rPr>
            </a:br>
            <a:r>
              <a:rPr lang="pl-PL" sz="2400" b="0" spc="140" dirty="0">
                <a:solidFill>
                  <a:srgbClr val="020304"/>
                </a:solidFill>
                <a:latin typeface="Trebuchet MS"/>
                <a:cs typeface="Trebuchet MS"/>
              </a:rPr>
              <a:t>wyboru dziewięć </a:t>
            </a:r>
            <a:br>
              <a:rPr lang="pl-PL" sz="2400" b="0" spc="140" dirty="0">
                <a:solidFill>
                  <a:srgbClr val="020304"/>
                </a:solidFill>
                <a:latin typeface="Trebuchet MS"/>
                <a:cs typeface="Trebuchet MS"/>
              </a:rPr>
            </a:br>
            <a:r>
              <a:rPr lang="pl-PL" sz="2400" b="0" spc="140" dirty="0">
                <a:solidFill>
                  <a:srgbClr val="020304"/>
                </a:solidFill>
                <a:latin typeface="Trebuchet MS"/>
                <a:cs typeface="Trebuchet MS"/>
              </a:rPr>
              <a:t>typów współpracownika</a:t>
            </a:r>
            <a:endParaRPr lang="pl-PL" sz="24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screen">
            <a:extLst>
              <a:ext uri="{28A0092B-C50C-407E-A947-70E740481C1C}">
                <a14:useLocalDpi xmlns:a14="http://schemas.microsoft.com/office/drawing/2010/main"/>
              </a:ext>
            </a:extLst>
          </a:blip>
          <a:stretch>
            <a:fillRect/>
          </a:stretch>
        </p:blipFill>
        <p:spPr>
          <a:xfrm>
            <a:off x="45537" y="0"/>
            <a:ext cx="10012863" cy="7772400"/>
          </a:xfrm>
          <a:prstGeom prst="rect">
            <a:avLst/>
          </a:prstGeom>
        </p:spPr>
      </p:pic>
      <p:sp>
        <p:nvSpPr>
          <p:cNvPr id="3" name="object 3"/>
          <p:cNvSpPr/>
          <p:nvPr/>
        </p:nvSpPr>
        <p:spPr>
          <a:xfrm>
            <a:off x="152853" y="7739209"/>
            <a:ext cx="153035" cy="33655"/>
          </a:xfrm>
          <a:custGeom>
            <a:avLst/>
            <a:gdLst/>
            <a:ahLst/>
            <a:cxnLst/>
            <a:rect l="l" t="t" r="r" b="b"/>
            <a:pathLst>
              <a:path w="153035" h="33654">
                <a:moveTo>
                  <a:pt x="136206" y="0"/>
                </a:moveTo>
                <a:lnTo>
                  <a:pt x="0" y="33190"/>
                </a:lnTo>
                <a:lnTo>
                  <a:pt x="152731" y="33190"/>
                </a:lnTo>
                <a:lnTo>
                  <a:pt x="136206" y="0"/>
                </a:lnTo>
                <a:close/>
              </a:path>
            </a:pathLst>
          </a:custGeom>
          <a:solidFill>
            <a:srgbClr val="F3F3F5"/>
          </a:solidFill>
        </p:spPr>
        <p:txBody>
          <a:bodyPr wrap="square" lIns="0" tIns="0" rIns="0" bIns="0" rtlCol="0"/>
          <a:lstStyle/>
          <a:p>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528570" cy="2512695"/>
          </a:xfrm>
          <a:custGeom>
            <a:avLst/>
            <a:gdLst/>
            <a:ahLst/>
            <a:cxnLst/>
            <a:rect l="l" t="t" r="r" b="b"/>
            <a:pathLst>
              <a:path w="2528570" h="2512695">
                <a:moveTo>
                  <a:pt x="1424020" y="2124193"/>
                </a:moveTo>
                <a:lnTo>
                  <a:pt x="285577" y="2124193"/>
                </a:lnTo>
                <a:lnTo>
                  <a:pt x="332881" y="2137328"/>
                </a:lnTo>
                <a:lnTo>
                  <a:pt x="380683" y="2148924"/>
                </a:lnTo>
                <a:lnTo>
                  <a:pt x="428947" y="2158956"/>
                </a:lnTo>
                <a:lnTo>
                  <a:pt x="477639" y="2167402"/>
                </a:lnTo>
                <a:lnTo>
                  <a:pt x="526724" y="2174236"/>
                </a:lnTo>
                <a:lnTo>
                  <a:pt x="576167" y="2179436"/>
                </a:lnTo>
                <a:lnTo>
                  <a:pt x="625933" y="2182977"/>
                </a:lnTo>
                <a:lnTo>
                  <a:pt x="675987" y="2184835"/>
                </a:lnTo>
                <a:lnTo>
                  <a:pt x="839144" y="2512673"/>
                </a:lnTo>
                <a:lnTo>
                  <a:pt x="1428031" y="2369163"/>
                </a:lnTo>
                <a:lnTo>
                  <a:pt x="1424020" y="2124193"/>
                </a:lnTo>
                <a:close/>
              </a:path>
              <a:path w="2528570" h="2512695">
                <a:moveTo>
                  <a:pt x="2391998" y="0"/>
                </a:moveTo>
                <a:lnTo>
                  <a:pt x="0" y="0"/>
                </a:lnTo>
                <a:lnTo>
                  <a:pt x="0" y="2368731"/>
                </a:lnTo>
                <a:lnTo>
                  <a:pt x="30739" y="2387426"/>
                </a:lnTo>
                <a:lnTo>
                  <a:pt x="285577" y="2124193"/>
                </a:lnTo>
                <a:lnTo>
                  <a:pt x="1424020" y="2124193"/>
                </a:lnTo>
                <a:lnTo>
                  <a:pt x="1422036" y="2003010"/>
                </a:lnTo>
                <a:lnTo>
                  <a:pt x="1465644" y="1978312"/>
                </a:lnTo>
                <a:lnTo>
                  <a:pt x="1508221" y="1952266"/>
                </a:lnTo>
                <a:lnTo>
                  <a:pt x="1549749" y="1924906"/>
                </a:lnTo>
                <a:lnTo>
                  <a:pt x="1590205" y="1896268"/>
                </a:lnTo>
                <a:lnTo>
                  <a:pt x="1629569" y="1866384"/>
                </a:lnTo>
                <a:lnTo>
                  <a:pt x="1667819" y="1835290"/>
                </a:lnTo>
                <a:lnTo>
                  <a:pt x="1704935" y="1803020"/>
                </a:lnTo>
                <a:lnTo>
                  <a:pt x="1740895" y="1769609"/>
                </a:lnTo>
                <a:lnTo>
                  <a:pt x="2159028" y="1769609"/>
                </a:lnTo>
                <a:lnTo>
                  <a:pt x="2403086" y="1368276"/>
                </a:lnTo>
                <a:lnTo>
                  <a:pt x="2369080" y="1335357"/>
                </a:lnTo>
                <a:lnTo>
                  <a:pt x="745852" y="1335357"/>
                </a:lnTo>
                <a:lnTo>
                  <a:pt x="699092" y="1334546"/>
                </a:lnTo>
                <a:lnTo>
                  <a:pt x="652905" y="1330400"/>
                </a:lnTo>
                <a:lnTo>
                  <a:pt x="607441" y="1323011"/>
                </a:lnTo>
                <a:lnTo>
                  <a:pt x="562853" y="1312471"/>
                </a:lnTo>
                <a:lnTo>
                  <a:pt x="519292" y="1298873"/>
                </a:lnTo>
                <a:lnTo>
                  <a:pt x="476911" y="1282309"/>
                </a:lnTo>
                <a:lnTo>
                  <a:pt x="435861" y="1262872"/>
                </a:lnTo>
                <a:lnTo>
                  <a:pt x="396295" y="1240652"/>
                </a:lnTo>
                <a:lnTo>
                  <a:pt x="358365" y="1215744"/>
                </a:lnTo>
                <a:lnTo>
                  <a:pt x="322222" y="1188239"/>
                </a:lnTo>
                <a:lnTo>
                  <a:pt x="288018" y="1158229"/>
                </a:lnTo>
                <a:lnTo>
                  <a:pt x="255905" y="1125807"/>
                </a:lnTo>
                <a:lnTo>
                  <a:pt x="226036" y="1091066"/>
                </a:lnTo>
                <a:lnTo>
                  <a:pt x="198563" y="1054096"/>
                </a:lnTo>
                <a:lnTo>
                  <a:pt x="173636" y="1014992"/>
                </a:lnTo>
                <a:lnTo>
                  <a:pt x="151409" y="973844"/>
                </a:lnTo>
                <a:lnTo>
                  <a:pt x="132033" y="930746"/>
                </a:lnTo>
                <a:lnTo>
                  <a:pt x="115660" y="885790"/>
                </a:lnTo>
                <a:lnTo>
                  <a:pt x="102443" y="839067"/>
                </a:lnTo>
                <a:lnTo>
                  <a:pt x="92686" y="791499"/>
                </a:lnTo>
                <a:lnTo>
                  <a:pt x="86544" y="744047"/>
                </a:lnTo>
                <a:lnTo>
                  <a:pt x="83923" y="696863"/>
                </a:lnTo>
                <a:lnTo>
                  <a:pt x="84731" y="650101"/>
                </a:lnTo>
                <a:lnTo>
                  <a:pt x="88875" y="603911"/>
                </a:lnTo>
                <a:lnTo>
                  <a:pt x="96264" y="558445"/>
                </a:lnTo>
                <a:lnTo>
                  <a:pt x="106805" y="513856"/>
                </a:lnTo>
                <a:lnTo>
                  <a:pt x="120404" y="470294"/>
                </a:lnTo>
                <a:lnTo>
                  <a:pt x="136971" y="427913"/>
                </a:lnTo>
                <a:lnTo>
                  <a:pt x="156411" y="386864"/>
                </a:lnTo>
                <a:lnTo>
                  <a:pt x="178633" y="347299"/>
                </a:lnTo>
                <a:lnTo>
                  <a:pt x="203545" y="309370"/>
                </a:lnTo>
                <a:lnTo>
                  <a:pt x="231053" y="273229"/>
                </a:lnTo>
                <a:lnTo>
                  <a:pt x="261065" y="239027"/>
                </a:lnTo>
                <a:lnTo>
                  <a:pt x="293489" y="206917"/>
                </a:lnTo>
                <a:lnTo>
                  <a:pt x="328232" y="177051"/>
                </a:lnTo>
                <a:lnTo>
                  <a:pt x="365202" y="149579"/>
                </a:lnTo>
                <a:lnTo>
                  <a:pt x="404307" y="124655"/>
                </a:lnTo>
                <a:lnTo>
                  <a:pt x="445453" y="102431"/>
                </a:lnTo>
                <a:lnTo>
                  <a:pt x="488548" y="83057"/>
                </a:lnTo>
                <a:lnTo>
                  <a:pt x="533500" y="66686"/>
                </a:lnTo>
                <a:lnTo>
                  <a:pt x="580217" y="53471"/>
                </a:lnTo>
                <a:lnTo>
                  <a:pt x="627785" y="43714"/>
                </a:lnTo>
                <a:lnTo>
                  <a:pt x="675236" y="37570"/>
                </a:lnTo>
                <a:lnTo>
                  <a:pt x="722418" y="34947"/>
                </a:lnTo>
                <a:lnTo>
                  <a:pt x="2400509" y="34947"/>
                </a:lnTo>
                <a:lnTo>
                  <a:pt x="2391998" y="0"/>
                </a:lnTo>
                <a:close/>
              </a:path>
              <a:path w="2528570" h="2512695">
                <a:moveTo>
                  <a:pt x="2159028" y="1769609"/>
                </a:moveTo>
                <a:lnTo>
                  <a:pt x="1740895" y="1769609"/>
                </a:lnTo>
                <a:lnTo>
                  <a:pt x="2088215" y="1886055"/>
                </a:lnTo>
                <a:lnTo>
                  <a:pt x="2159028" y="1769609"/>
                </a:lnTo>
                <a:close/>
              </a:path>
              <a:path w="2528570" h="2512695">
                <a:moveTo>
                  <a:pt x="2400509" y="34947"/>
                </a:moveTo>
                <a:lnTo>
                  <a:pt x="722418" y="34947"/>
                </a:lnTo>
                <a:lnTo>
                  <a:pt x="769179" y="35753"/>
                </a:lnTo>
                <a:lnTo>
                  <a:pt x="815367" y="39896"/>
                </a:lnTo>
                <a:lnTo>
                  <a:pt x="860831" y="47282"/>
                </a:lnTo>
                <a:lnTo>
                  <a:pt x="905418" y="57819"/>
                </a:lnTo>
                <a:lnTo>
                  <a:pt x="948977" y="71416"/>
                </a:lnTo>
                <a:lnTo>
                  <a:pt x="991356" y="87980"/>
                </a:lnTo>
                <a:lnTo>
                  <a:pt x="1032402" y="107418"/>
                </a:lnTo>
                <a:lnTo>
                  <a:pt x="1071966" y="129637"/>
                </a:lnTo>
                <a:lnTo>
                  <a:pt x="1109893" y="154547"/>
                </a:lnTo>
                <a:lnTo>
                  <a:pt x="1146033" y="182053"/>
                </a:lnTo>
                <a:lnTo>
                  <a:pt x="1180234" y="212065"/>
                </a:lnTo>
                <a:lnTo>
                  <a:pt x="1212344" y="244489"/>
                </a:lnTo>
                <a:lnTo>
                  <a:pt x="1242212" y="279233"/>
                </a:lnTo>
                <a:lnTo>
                  <a:pt x="1269684" y="316204"/>
                </a:lnTo>
                <a:lnTo>
                  <a:pt x="1294610" y="355311"/>
                </a:lnTo>
                <a:lnTo>
                  <a:pt x="1316838" y="396461"/>
                </a:lnTo>
                <a:lnTo>
                  <a:pt x="1336216" y="439562"/>
                </a:lnTo>
                <a:lnTo>
                  <a:pt x="1352591" y="484520"/>
                </a:lnTo>
                <a:lnTo>
                  <a:pt x="1365813" y="531245"/>
                </a:lnTo>
                <a:lnTo>
                  <a:pt x="1375567" y="578810"/>
                </a:lnTo>
                <a:lnTo>
                  <a:pt x="1381708" y="626258"/>
                </a:lnTo>
                <a:lnTo>
                  <a:pt x="1384329" y="673438"/>
                </a:lnTo>
                <a:lnTo>
                  <a:pt x="1383521" y="720198"/>
                </a:lnTo>
                <a:lnTo>
                  <a:pt x="1379378" y="766385"/>
                </a:lnTo>
                <a:lnTo>
                  <a:pt x="1371991" y="811848"/>
                </a:lnTo>
                <a:lnTo>
                  <a:pt x="1361453" y="856435"/>
                </a:lnTo>
                <a:lnTo>
                  <a:pt x="1347857" y="899994"/>
                </a:lnTo>
                <a:lnTo>
                  <a:pt x="1331293" y="942373"/>
                </a:lnTo>
                <a:lnTo>
                  <a:pt x="1311856" y="983421"/>
                </a:lnTo>
                <a:lnTo>
                  <a:pt x="1289637" y="1022985"/>
                </a:lnTo>
                <a:lnTo>
                  <a:pt x="1264729" y="1060914"/>
                </a:lnTo>
                <a:lnTo>
                  <a:pt x="1237223" y="1097056"/>
                </a:lnTo>
                <a:lnTo>
                  <a:pt x="1207213" y="1131259"/>
                </a:lnTo>
                <a:lnTo>
                  <a:pt x="1174790" y="1163371"/>
                </a:lnTo>
                <a:lnTo>
                  <a:pt x="1140047" y="1193240"/>
                </a:lnTo>
                <a:lnTo>
                  <a:pt x="1103077" y="1220715"/>
                </a:lnTo>
                <a:lnTo>
                  <a:pt x="1063971" y="1245643"/>
                </a:lnTo>
                <a:lnTo>
                  <a:pt x="1022822" y="1267873"/>
                </a:lnTo>
                <a:lnTo>
                  <a:pt x="979722" y="1287252"/>
                </a:lnTo>
                <a:lnTo>
                  <a:pt x="934764" y="1303630"/>
                </a:lnTo>
                <a:lnTo>
                  <a:pt x="888039" y="1316854"/>
                </a:lnTo>
                <a:lnTo>
                  <a:pt x="840477" y="1326603"/>
                </a:lnTo>
                <a:lnTo>
                  <a:pt x="793030" y="1332740"/>
                </a:lnTo>
                <a:lnTo>
                  <a:pt x="745852" y="1335357"/>
                </a:lnTo>
                <a:lnTo>
                  <a:pt x="2369080" y="1335357"/>
                </a:lnTo>
                <a:lnTo>
                  <a:pt x="2139878" y="1113476"/>
                </a:lnTo>
                <a:lnTo>
                  <a:pt x="2153022" y="1066178"/>
                </a:lnTo>
                <a:lnTo>
                  <a:pt x="2164624" y="1018375"/>
                </a:lnTo>
                <a:lnTo>
                  <a:pt x="2174662" y="970106"/>
                </a:lnTo>
                <a:lnTo>
                  <a:pt x="2183111" y="921406"/>
                </a:lnTo>
                <a:lnTo>
                  <a:pt x="2189949" y="872313"/>
                </a:lnTo>
                <a:lnTo>
                  <a:pt x="2195151" y="822863"/>
                </a:lnTo>
                <a:lnTo>
                  <a:pt x="2198696" y="773093"/>
                </a:lnTo>
                <a:lnTo>
                  <a:pt x="2200559" y="723040"/>
                </a:lnTo>
                <a:lnTo>
                  <a:pt x="2528346" y="559858"/>
                </a:lnTo>
                <a:lnTo>
                  <a:pt x="2400509" y="34947"/>
                </a:lnTo>
                <a:close/>
              </a:path>
            </a:pathLst>
          </a:custGeom>
          <a:solidFill>
            <a:srgbClr val="F3F3F5"/>
          </a:solidFill>
        </p:spPr>
        <p:txBody>
          <a:bodyPr wrap="square" lIns="0" tIns="0" rIns="0" bIns="0" rtlCol="0"/>
          <a:lstStyle/>
          <a:p>
            <a:endParaRPr/>
          </a:p>
        </p:txBody>
      </p:sp>
      <p:pic>
        <p:nvPicPr>
          <p:cNvPr id="3" name="object 3"/>
          <p:cNvPicPr/>
          <p:nvPr/>
        </p:nvPicPr>
        <p:blipFill>
          <a:blip r:embed="rId2" cstate="screen">
            <a:extLst>
              <a:ext uri="{28A0092B-C50C-407E-A947-70E740481C1C}">
                <a14:useLocalDpi xmlns:a14="http://schemas.microsoft.com/office/drawing/2010/main"/>
              </a:ext>
            </a:extLst>
          </a:blip>
          <a:stretch>
            <a:fillRect/>
          </a:stretch>
        </p:blipFill>
        <p:spPr>
          <a:xfrm>
            <a:off x="4078929" y="5161241"/>
            <a:ext cx="5544579" cy="2611158"/>
          </a:xfrm>
          <a:prstGeom prst="rect">
            <a:avLst/>
          </a:prstGeom>
        </p:spPr>
      </p:pic>
      <p:sp>
        <p:nvSpPr>
          <p:cNvPr id="4" name="object 4"/>
          <p:cNvSpPr/>
          <p:nvPr/>
        </p:nvSpPr>
        <p:spPr>
          <a:xfrm>
            <a:off x="8098752" y="1148079"/>
            <a:ext cx="1103630" cy="492759"/>
          </a:xfrm>
          <a:custGeom>
            <a:avLst/>
            <a:gdLst/>
            <a:ahLst/>
            <a:cxnLst/>
            <a:rect l="l" t="t" r="r" b="b"/>
            <a:pathLst>
              <a:path w="1103629" h="492760">
                <a:moveTo>
                  <a:pt x="1103350" y="0"/>
                </a:moveTo>
                <a:lnTo>
                  <a:pt x="0" y="0"/>
                </a:lnTo>
                <a:lnTo>
                  <a:pt x="0" y="22860"/>
                </a:lnTo>
                <a:lnTo>
                  <a:pt x="0" y="469900"/>
                </a:lnTo>
                <a:lnTo>
                  <a:pt x="0" y="492760"/>
                </a:lnTo>
                <a:lnTo>
                  <a:pt x="1103350" y="492760"/>
                </a:lnTo>
                <a:lnTo>
                  <a:pt x="1103350" y="469900"/>
                </a:lnTo>
                <a:lnTo>
                  <a:pt x="22948" y="469900"/>
                </a:lnTo>
                <a:lnTo>
                  <a:pt x="22948" y="22860"/>
                </a:lnTo>
                <a:lnTo>
                  <a:pt x="1080414" y="22860"/>
                </a:lnTo>
                <a:lnTo>
                  <a:pt x="1080414" y="469696"/>
                </a:lnTo>
                <a:lnTo>
                  <a:pt x="1103350" y="469696"/>
                </a:lnTo>
                <a:lnTo>
                  <a:pt x="1103350" y="22860"/>
                </a:lnTo>
                <a:lnTo>
                  <a:pt x="1103350" y="22694"/>
                </a:lnTo>
                <a:lnTo>
                  <a:pt x="1103350" y="0"/>
                </a:lnTo>
                <a:close/>
              </a:path>
            </a:pathLst>
          </a:custGeom>
          <a:solidFill>
            <a:srgbClr val="D21924"/>
          </a:solidFill>
        </p:spPr>
        <p:txBody>
          <a:bodyPr wrap="square" lIns="0" tIns="0" rIns="0" bIns="0" rtlCol="0"/>
          <a:lstStyle/>
          <a:p>
            <a:endParaRPr/>
          </a:p>
        </p:txBody>
      </p:sp>
      <p:sp>
        <p:nvSpPr>
          <p:cNvPr id="5" name="object 5"/>
          <p:cNvSpPr/>
          <p:nvPr/>
        </p:nvSpPr>
        <p:spPr>
          <a:xfrm>
            <a:off x="7380973" y="1619249"/>
            <a:ext cx="1103630" cy="492759"/>
          </a:xfrm>
          <a:custGeom>
            <a:avLst/>
            <a:gdLst/>
            <a:ahLst/>
            <a:cxnLst/>
            <a:rect l="l" t="t" r="r" b="b"/>
            <a:pathLst>
              <a:path w="1103629" h="492760">
                <a:moveTo>
                  <a:pt x="1103350" y="22885"/>
                </a:moveTo>
                <a:lnTo>
                  <a:pt x="1080414" y="22885"/>
                </a:lnTo>
                <a:lnTo>
                  <a:pt x="1080414" y="469887"/>
                </a:lnTo>
                <a:lnTo>
                  <a:pt x="1103350" y="469887"/>
                </a:lnTo>
                <a:lnTo>
                  <a:pt x="1103350" y="22885"/>
                </a:lnTo>
                <a:close/>
              </a:path>
              <a:path w="1103629" h="492760">
                <a:moveTo>
                  <a:pt x="1103350" y="0"/>
                </a:moveTo>
                <a:lnTo>
                  <a:pt x="0" y="0"/>
                </a:lnTo>
                <a:lnTo>
                  <a:pt x="0" y="22860"/>
                </a:lnTo>
                <a:lnTo>
                  <a:pt x="0" y="469900"/>
                </a:lnTo>
                <a:lnTo>
                  <a:pt x="0" y="492760"/>
                </a:lnTo>
                <a:lnTo>
                  <a:pt x="1103350" y="492760"/>
                </a:lnTo>
                <a:lnTo>
                  <a:pt x="1103350" y="469900"/>
                </a:lnTo>
                <a:lnTo>
                  <a:pt x="22948" y="469900"/>
                </a:lnTo>
                <a:lnTo>
                  <a:pt x="22948" y="22860"/>
                </a:lnTo>
                <a:lnTo>
                  <a:pt x="1103350" y="22860"/>
                </a:lnTo>
                <a:lnTo>
                  <a:pt x="1103350" y="0"/>
                </a:lnTo>
                <a:close/>
              </a:path>
            </a:pathLst>
          </a:custGeom>
          <a:solidFill>
            <a:srgbClr val="D21924"/>
          </a:solidFill>
        </p:spPr>
        <p:txBody>
          <a:bodyPr wrap="square" lIns="0" tIns="0" rIns="0" bIns="0" rtlCol="0"/>
          <a:lstStyle/>
          <a:p>
            <a:endParaRPr/>
          </a:p>
        </p:txBody>
      </p:sp>
      <p:grpSp>
        <p:nvGrpSpPr>
          <p:cNvPr id="6" name="object 6"/>
          <p:cNvGrpSpPr/>
          <p:nvPr/>
        </p:nvGrpSpPr>
        <p:grpSpPr>
          <a:xfrm>
            <a:off x="4230908" y="2862731"/>
            <a:ext cx="5353685" cy="4909820"/>
            <a:chOff x="4230908" y="2862731"/>
            <a:chExt cx="5353685" cy="4909820"/>
          </a:xfrm>
        </p:grpSpPr>
        <p:pic>
          <p:nvPicPr>
            <p:cNvPr id="7" name="object 7"/>
            <p:cNvPicPr/>
            <p:nvPr/>
          </p:nvPicPr>
          <p:blipFill>
            <a:blip r:embed="rId3" cstate="screen">
              <a:extLst>
                <a:ext uri="{28A0092B-C50C-407E-A947-70E740481C1C}">
                  <a14:useLocalDpi xmlns:a14="http://schemas.microsoft.com/office/drawing/2010/main"/>
                </a:ext>
              </a:extLst>
            </a:blip>
            <a:stretch>
              <a:fillRect/>
            </a:stretch>
          </p:blipFill>
          <p:spPr>
            <a:xfrm>
              <a:off x="5315696" y="4794389"/>
              <a:ext cx="196443" cy="196442"/>
            </a:xfrm>
            <a:prstGeom prst="rect">
              <a:avLst/>
            </a:prstGeom>
          </p:spPr>
        </p:pic>
        <p:pic>
          <p:nvPicPr>
            <p:cNvPr id="8" name="object 8"/>
            <p:cNvPicPr/>
            <p:nvPr/>
          </p:nvPicPr>
          <p:blipFill>
            <a:blip r:embed="rId4" cstate="screen">
              <a:extLst>
                <a:ext uri="{28A0092B-C50C-407E-A947-70E740481C1C}">
                  <a14:useLocalDpi xmlns:a14="http://schemas.microsoft.com/office/drawing/2010/main"/>
                </a:ext>
              </a:extLst>
            </a:blip>
            <a:stretch>
              <a:fillRect/>
            </a:stretch>
          </p:blipFill>
          <p:spPr>
            <a:xfrm>
              <a:off x="5448599" y="5033056"/>
              <a:ext cx="111277" cy="110489"/>
            </a:xfrm>
            <a:prstGeom prst="rect">
              <a:avLst/>
            </a:prstGeom>
          </p:spPr>
        </p:pic>
        <p:pic>
          <p:nvPicPr>
            <p:cNvPr id="9" name="object 9"/>
            <p:cNvPicPr/>
            <p:nvPr/>
          </p:nvPicPr>
          <p:blipFill>
            <a:blip r:embed="rId5" cstate="screen">
              <a:extLst>
                <a:ext uri="{28A0092B-C50C-407E-A947-70E740481C1C}">
                  <a14:useLocalDpi xmlns:a14="http://schemas.microsoft.com/office/drawing/2010/main"/>
                </a:ext>
              </a:extLst>
            </a:blip>
            <a:stretch>
              <a:fillRect/>
            </a:stretch>
          </p:blipFill>
          <p:spPr>
            <a:xfrm>
              <a:off x="4230908" y="2862731"/>
              <a:ext cx="5353585" cy="4909668"/>
            </a:xfrm>
            <a:prstGeom prst="rect">
              <a:avLst/>
            </a:prstGeom>
          </p:spPr>
        </p:pic>
        <p:sp>
          <p:nvSpPr>
            <p:cNvPr id="10" name="object 10"/>
            <p:cNvSpPr/>
            <p:nvPr/>
          </p:nvSpPr>
          <p:spPr>
            <a:xfrm>
              <a:off x="4774508" y="3996628"/>
              <a:ext cx="786130" cy="786130"/>
            </a:xfrm>
            <a:custGeom>
              <a:avLst/>
              <a:gdLst/>
              <a:ahLst/>
              <a:cxnLst/>
              <a:rect l="l" t="t" r="r" b="b"/>
              <a:pathLst>
                <a:path w="786129" h="786129">
                  <a:moveTo>
                    <a:pt x="416224" y="0"/>
                  </a:moveTo>
                  <a:lnTo>
                    <a:pt x="367862" y="41"/>
                  </a:lnTo>
                  <a:lnTo>
                    <a:pt x="320644" y="5910"/>
                  </a:lnTo>
                  <a:lnTo>
                    <a:pt x="275001" y="17312"/>
                  </a:lnTo>
                  <a:lnTo>
                    <a:pt x="231363" y="33953"/>
                  </a:lnTo>
                  <a:lnTo>
                    <a:pt x="190160" y="55539"/>
                  </a:lnTo>
                  <a:lnTo>
                    <a:pt x="151823" y="81774"/>
                  </a:lnTo>
                  <a:lnTo>
                    <a:pt x="116782" y="112364"/>
                  </a:lnTo>
                  <a:lnTo>
                    <a:pt x="85467" y="147014"/>
                  </a:lnTo>
                  <a:lnTo>
                    <a:pt x="58310" y="185431"/>
                  </a:lnTo>
                  <a:lnTo>
                    <a:pt x="35739" y="227318"/>
                  </a:lnTo>
                  <a:lnTo>
                    <a:pt x="18186" y="272383"/>
                  </a:lnTo>
                  <a:lnTo>
                    <a:pt x="6081" y="320330"/>
                  </a:lnTo>
                  <a:lnTo>
                    <a:pt x="0" y="369406"/>
                  </a:lnTo>
                  <a:lnTo>
                    <a:pt x="41" y="417768"/>
                  </a:lnTo>
                  <a:lnTo>
                    <a:pt x="5910" y="464986"/>
                  </a:lnTo>
                  <a:lnTo>
                    <a:pt x="17312" y="510629"/>
                  </a:lnTo>
                  <a:lnTo>
                    <a:pt x="33953" y="554267"/>
                  </a:lnTo>
                  <a:lnTo>
                    <a:pt x="55539" y="595470"/>
                  </a:lnTo>
                  <a:lnTo>
                    <a:pt x="81774" y="633807"/>
                  </a:lnTo>
                  <a:lnTo>
                    <a:pt x="112364" y="668848"/>
                  </a:lnTo>
                  <a:lnTo>
                    <a:pt x="147014" y="700162"/>
                  </a:lnTo>
                  <a:lnTo>
                    <a:pt x="185431" y="727320"/>
                  </a:lnTo>
                  <a:lnTo>
                    <a:pt x="227318" y="749891"/>
                  </a:lnTo>
                  <a:lnTo>
                    <a:pt x="272383" y="767444"/>
                  </a:lnTo>
                  <a:lnTo>
                    <a:pt x="320330" y="779549"/>
                  </a:lnTo>
                  <a:lnTo>
                    <a:pt x="369406" y="785628"/>
                  </a:lnTo>
                  <a:lnTo>
                    <a:pt x="417768" y="785585"/>
                  </a:lnTo>
                  <a:lnTo>
                    <a:pt x="464986" y="779715"/>
                  </a:lnTo>
                  <a:lnTo>
                    <a:pt x="510629" y="768312"/>
                  </a:lnTo>
                  <a:lnTo>
                    <a:pt x="554267" y="751671"/>
                  </a:lnTo>
                  <a:lnTo>
                    <a:pt x="595470" y="730086"/>
                  </a:lnTo>
                  <a:lnTo>
                    <a:pt x="633807" y="703852"/>
                  </a:lnTo>
                  <a:lnTo>
                    <a:pt x="668848" y="673263"/>
                  </a:lnTo>
                  <a:lnTo>
                    <a:pt x="700162" y="638613"/>
                  </a:lnTo>
                  <a:lnTo>
                    <a:pt x="727320" y="600198"/>
                  </a:lnTo>
                  <a:lnTo>
                    <a:pt x="749891" y="558311"/>
                  </a:lnTo>
                  <a:lnTo>
                    <a:pt x="767444" y="513247"/>
                  </a:lnTo>
                  <a:lnTo>
                    <a:pt x="779549" y="465300"/>
                  </a:lnTo>
                  <a:lnTo>
                    <a:pt x="785628" y="416224"/>
                  </a:lnTo>
                  <a:lnTo>
                    <a:pt x="785585" y="367862"/>
                  </a:lnTo>
                  <a:lnTo>
                    <a:pt x="779715" y="320644"/>
                  </a:lnTo>
                  <a:lnTo>
                    <a:pt x="768312" y="275001"/>
                  </a:lnTo>
                  <a:lnTo>
                    <a:pt x="751671" y="231363"/>
                  </a:lnTo>
                  <a:lnTo>
                    <a:pt x="730086" y="190160"/>
                  </a:lnTo>
                  <a:lnTo>
                    <a:pt x="703852" y="151823"/>
                  </a:lnTo>
                  <a:lnTo>
                    <a:pt x="673263" y="116782"/>
                  </a:lnTo>
                  <a:lnTo>
                    <a:pt x="638613" y="85467"/>
                  </a:lnTo>
                  <a:lnTo>
                    <a:pt x="600198" y="58310"/>
                  </a:lnTo>
                  <a:lnTo>
                    <a:pt x="558311" y="35739"/>
                  </a:lnTo>
                  <a:lnTo>
                    <a:pt x="513247" y="18186"/>
                  </a:lnTo>
                  <a:lnTo>
                    <a:pt x="465300" y="6081"/>
                  </a:lnTo>
                  <a:lnTo>
                    <a:pt x="416224" y="0"/>
                  </a:lnTo>
                  <a:close/>
                </a:path>
              </a:pathLst>
            </a:custGeom>
            <a:solidFill>
              <a:srgbClr val="D1DEF3"/>
            </a:solidFill>
          </p:spPr>
          <p:txBody>
            <a:bodyPr wrap="square" lIns="0" tIns="0" rIns="0" bIns="0" rtlCol="0"/>
            <a:lstStyle/>
            <a:p>
              <a:endParaRPr/>
            </a:p>
          </p:txBody>
        </p:sp>
        <p:pic>
          <p:nvPicPr>
            <p:cNvPr id="11" name="object 11"/>
            <p:cNvPicPr/>
            <p:nvPr/>
          </p:nvPicPr>
          <p:blipFill>
            <a:blip r:embed="rId6" cstate="screen">
              <a:extLst>
                <a:ext uri="{28A0092B-C50C-407E-A947-70E740481C1C}">
                  <a14:useLocalDpi xmlns:a14="http://schemas.microsoft.com/office/drawing/2010/main"/>
                </a:ext>
              </a:extLst>
            </a:blip>
            <a:stretch>
              <a:fillRect/>
            </a:stretch>
          </p:blipFill>
          <p:spPr>
            <a:xfrm>
              <a:off x="4966662" y="4339860"/>
              <a:ext cx="99148" cy="99161"/>
            </a:xfrm>
            <a:prstGeom prst="rect">
              <a:avLst/>
            </a:prstGeom>
          </p:spPr>
        </p:pic>
        <p:pic>
          <p:nvPicPr>
            <p:cNvPr id="12" name="object 12"/>
            <p:cNvPicPr/>
            <p:nvPr/>
          </p:nvPicPr>
          <p:blipFill>
            <a:blip r:embed="rId7" cstate="screen">
              <a:extLst>
                <a:ext uri="{28A0092B-C50C-407E-A947-70E740481C1C}">
                  <a14:useLocalDpi xmlns:a14="http://schemas.microsoft.com/office/drawing/2010/main"/>
                </a:ext>
              </a:extLst>
            </a:blip>
            <a:stretch>
              <a:fillRect/>
            </a:stretch>
          </p:blipFill>
          <p:spPr>
            <a:xfrm>
              <a:off x="5117745" y="4339860"/>
              <a:ext cx="99148" cy="99161"/>
            </a:xfrm>
            <a:prstGeom prst="rect">
              <a:avLst/>
            </a:prstGeom>
          </p:spPr>
        </p:pic>
        <p:pic>
          <p:nvPicPr>
            <p:cNvPr id="13" name="object 13"/>
            <p:cNvPicPr/>
            <p:nvPr/>
          </p:nvPicPr>
          <p:blipFill>
            <a:blip r:embed="rId6" cstate="screen">
              <a:extLst>
                <a:ext uri="{28A0092B-C50C-407E-A947-70E740481C1C}">
                  <a14:useLocalDpi xmlns:a14="http://schemas.microsoft.com/office/drawing/2010/main"/>
                </a:ext>
              </a:extLst>
            </a:blip>
            <a:stretch>
              <a:fillRect/>
            </a:stretch>
          </p:blipFill>
          <p:spPr>
            <a:xfrm>
              <a:off x="5268829" y="4339860"/>
              <a:ext cx="99148" cy="99161"/>
            </a:xfrm>
            <a:prstGeom prst="rect">
              <a:avLst/>
            </a:prstGeom>
          </p:spPr>
        </p:pic>
      </p:grpSp>
      <p:sp>
        <p:nvSpPr>
          <p:cNvPr id="14" name="object 14"/>
          <p:cNvSpPr txBox="1">
            <a:spLocks noGrp="1"/>
          </p:cNvSpPr>
          <p:nvPr>
            <p:ph type="title"/>
          </p:nvPr>
        </p:nvSpPr>
        <p:spPr>
          <a:xfrm>
            <a:off x="1344066" y="1745617"/>
            <a:ext cx="3227934" cy="382156"/>
          </a:xfrm>
          <a:prstGeom prst="rect">
            <a:avLst/>
          </a:prstGeom>
        </p:spPr>
        <p:txBody>
          <a:bodyPr vert="horz" wrap="square" lIns="0" tIns="12700" rIns="0" bIns="0" rtlCol="0">
            <a:spAutoFit/>
          </a:bodyPr>
          <a:lstStyle/>
          <a:p>
            <a:pPr marL="12700" marR="5080">
              <a:lnSpc>
                <a:spcPct val="100000"/>
              </a:lnSpc>
              <a:spcBef>
                <a:spcPts val="100"/>
              </a:spcBef>
            </a:pPr>
            <a:r>
              <a:rPr lang="pl-PL" sz="2400" b="0" spc="290" dirty="0">
                <a:solidFill>
                  <a:srgbClr val="1D1D1B"/>
                </a:solidFill>
                <a:latin typeface="Trebuchet MS"/>
                <a:cs typeface="Trebuchet MS"/>
              </a:rPr>
              <a:t>Stwórz listę sieci</a:t>
            </a:r>
            <a:endParaRPr sz="2400" dirty="0">
              <a:latin typeface="Trebuchet MS"/>
              <a:cs typeface="Trebuchet MS"/>
            </a:endParaRPr>
          </a:p>
        </p:txBody>
      </p:sp>
      <p:sp>
        <p:nvSpPr>
          <p:cNvPr id="15" name="object 15"/>
          <p:cNvSpPr txBox="1"/>
          <p:nvPr/>
        </p:nvSpPr>
        <p:spPr>
          <a:xfrm>
            <a:off x="1344066" y="2568575"/>
            <a:ext cx="4599534" cy="1397819"/>
          </a:xfrm>
          <a:prstGeom prst="rect">
            <a:avLst/>
          </a:prstGeom>
        </p:spPr>
        <p:txBody>
          <a:bodyPr vert="horz" wrap="square" lIns="0" tIns="12700" rIns="0" bIns="0" rtlCol="0">
            <a:spAutoFit/>
          </a:bodyPr>
          <a:lstStyle/>
          <a:p>
            <a:pPr marL="12700" marR="5080">
              <a:lnSpc>
                <a:spcPct val="100000"/>
              </a:lnSpc>
              <a:spcBef>
                <a:spcPts val="100"/>
              </a:spcBef>
            </a:pPr>
            <a:r>
              <a:rPr lang="pl-PL" sz="1800" spc="-60" dirty="0">
                <a:solidFill>
                  <a:srgbClr val="1D1D1B"/>
                </a:solidFill>
                <a:latin typeface="Trebuchet MS"/>
                <a:cs typeface="Trebuchet MS"/>
              </a:rPr>
              <a:t>Sprawdź platformy do  </a:t>
            </a:r>
            <a:r>
              <a:rPr lang="pl-PL" sz="1800" spc="-60" dirty="0" err="1">
                <a:solidFill>
                  <a:srgbClr val="1D1D1B"/>
                </a:solidFill>
                <a:latin typeface="Trebuchet MS"/>
                <a:cs typeface="Trebuchet MS"/>
              </a:rPr>
              <a:t>networkingu</a:t>
            </a:r>
            <a:r>
              <a:rPr lang="pl-PL" sz="1800" spc="-60" dirty="0">
                <a:solidFill>
                  <a:srgbClr val="1D1D1B"/>
                </a:solidFill>
                <a:latin typeface="Trebuchet MS"/>
                <a:cs typeface="Trebuchet MS"/>
              </a:rPr>
              <a:t> w swoim</a:t>
            </a:r>
            <a:endParaRPr sz="1800" dirty="0">
              <a:latin typeface="Trebuchet MS"/>
              <a:cs typeface="Trebuchet MS"/>
            </a:endParaRPr>
          </a:p>
          <a:p>
            <a:pPr marL="190500" indent="-178435">
              <a:lnSpc>
                <a:spcPct val="100000"/>
              </a:lnSpc>
              <a:buChar char="•"/>
              <a:tabLst>
                <a:tab pos="191135" algn="l"/>
              </a:tabLst>
            </a:pPr>
            <a:r>
              <a:rPr lang="pl-PL" sz="1800" spc="-70" dirty="0">
                <a:solidFill>
                  <a:srgbClr val="1D1D1B"/>
                </a:solidFill>
                <a:latin typeface="Trebuchet MS"/>
                <a:cs typeface="Trebuchet MS"/>
              </a:rPr>
              <a:t>Regionie/Obszarze</a:t>
            </a:r>
            <a:endParaRPr sz="1800" dirty="0">
              <a:latin typeface="Trebuchet MS"/>
              <a:cs typeface="Trebuchet MS"/>
            </a:endParaRPr>
          </a:p>
          <a:p>
            <a:pPr marL="190500" indent="-178435">
              <a:lnSpc>
                <a:spcPct val="100000"/>
              </a:lnSpc>
              <a:buChar char="•"/>
              <a:tabLst>
                <a:tab pos="191135" algn="l"/>
              </a:tabLst>
            </a:pPr>
            <a:r>
              <a:rPr lang="pl-PL" sz="1800" spc="-45" dirty="0">
                <a:solidFill>
                  <a:srgbClr val="1D1D1B"/>
                </a:solidFill>
                <a:latin typeface="Trebuchet MS"/>
                <a:cs typeface="Trebuchet MS"/>
              </a:rPr>
              <a:t>Sektorze</a:t>
            </a:r>
            <a:endParaRPr sz="1800" dirty="0">
              <a:latin typeface="Trebuchet MS"/>
              <a:cs typeface="Trebuchet MS"/>
            </a:endParaRPr>
          </a:p>
          <a:p>
            <a:pPr marL="12700" marR="368935">
              <a:lnSpc>
                <a:spcPct val="100000"/>
              </a:lnSpc>
              <a:buChar char="•"/>
              <a:tabLst>
                <a:tab pos="191135" algn="l"/>
              </a:tabLst>
            </a:pPr>
            <a:r>
              <a:rPr lang="pl-PL" sz="1800" spc="-35" dirty="0">
                <a:solidFill>
                  <a:srgbClr val="1D1D1B"/>
                </a:solidFill>
                <a:latin typeface="Trebuchet MS"/>
                <a:cs typeface="Trebuchet MS"/>
              </a:rPr>
              <a:t>Platformy dostępne online, które mają związek z twoim obszarem  zainteresowań</a:t>
            </a:r>
            <a:endParaRPr sz="1800" dirty="0">
              <a:latin typeface="Trebuchet MS"/>
              <a:cs typeface="Trebuchet MS"/>
            </a:endParaRPr>
          </a:p>
        </p:txBody>
      </p:sp>
      <p:sp>
        <p:nvSpPr>
          <p:cNvPr id="16" name="object 16"/>
          <p:cNvSpPr/>
          <p:nvPr/>
        </p:nvSpPr>
        <p:spPr>
          <a:xfrm>
            <a:off x="1356776" y="1125456"/>
            <a:ext cx="1457960" cy="438150"/>
          </a:xfrm>
          <a:custGeom>
            <a:avLst/>
            <a:gdLst/>
            <a:ahLst/>
            <a:cxnLst/>
            <a:rect l="l" t="t" r="r" b="b"/>
            <a:pathLst>
              <a:path w="1457960" h="438150">
                <a:moveTo>
                  <a:pt x="1238745" y="0"/>
                </a:moveTo>
                <a:lnTo>
                  <a:pt x="219062" y="0"/>
                </a:lnTo>
                <a:lnTo>
                  <a:pt x="168990" y="5811"/>
                </a:lnTo>
                <a:lnTo>
                  <a:pt x="122942" y="22353"/>
                </a:lnTo>
                <a:lnTo>
                  <a:pt x="82259" y="48282"/>
                </a:lnTo>
                <a:lnTo>
                  <a:pt x="48282" y="82259"/>
                </a:lnTo>
                <a:lnTo>
                  <a:pt x="22353" y="122942"/>
                </a:lnTo>
                <a:lnTo>
                  <a:pt x="5811" y="168990"/>
                </a:lnTo>
                <a:lnTo>
                  <a:pt x="0" y="219062"/>
                </a:lnTo>
                <a:lnTo>
                  <a:pt x="5811" y="269133"/>
                </a:lnTo>
                <a:lnTo>
                  <a:pt x="22353" y="315181"/>
                </a:lnTo>
                <a:lnTo>
                  <a:pt x="48282" y="355864"/>
                </a:lnTo>
                <a:lnTo>
                  <a:pt x="82259" y="389841"/>
                </a:lnTo>
                <a:lnTo>
                  <a:pt x="122942" y="415771"/>
                </a:lnTo>
                <a:lnTo>
                  <a:pt x="168990" y="432312"/>
                </a:lnTo>
                <a:lnTo>
                  <a:pt x="219062" y="438124"/>
                </a:lnTo>
                <a:lnTo>
                  <a:pt x="1238745" y="438124"/>
                </a:lnTo>
                <a:lnTo>
                  <a:pt x="1288816" y="432312"/>
                </a:lnTo>
                <a:lnTo>
                  <a:pt x="1334864" y="415771"/>
                </a:lnTo>
                <a:lnTo>
                  <a:pt x="1375547" y="389841"/>
                </a:lnTo>
                <a:lnTo>
                  <a:pt x="1409524" y="355864"/>
                </a:lnTo>
                <a:lnTo>
                  <a:pt x="1435454" y="315181"/>
                </a:lnTo>
                <a:lnTo>
                  <a:pt x="1451995" y="269133"/>
                </a:lnTo>
                <a:lnTo>
                  <a:pt x="1457807" y="219062"/>
                </a:lnTo>
                <a:lnTo>
                  <a:pt x="1451995" y="168990"/>
                </a:lnTo>
                <a:lnTo>
                  <a:pt x="1435454" y="122942"/>
                </a:lnTo>
                <a:lnTo>
                  <a:pt x="1409524" y="82259"/>
                </a:lnTo>
                <a:lnTo>
                  <a:pt x="1375547" y="48282"/>
                </a:lnTo>
                <a:lnTo>
                  <a:pt x="1334864" y="22353"/>
                </a:lnTo>
                <a:lnTo>
                  <a:pt x="1288816" y="5811"/>
                </a:lnTo>
                <a:lnTo>
                  <a:pt x="1238745" y="0"/>
                </a:lnTo>
                <a:close/>
              </a:path>
            </a:pathLst>
          </a:custGeom>
          <a:solidFill>
            <a:srgbClr val="D21924"/>
          </a:solidFill>
        </p:spPr>
        <p:txBody>
          <a:bodyPr wrap="square" lIns="0" tIns="0" rIns="0" bIns="0" rtlCol="0"/>
          <a:lstStyle/>
          <a:p>
            <a:endParaRPr/>
          </a:p>
        </p:txBody>
      </p:sp>
      <p:sp>
        <p:nvSpPr>
          <p:cNvPr id="17" name="object 17"/>
          <p:cNvSpPr txBox="1"/>
          <p:nvPr/>
        </p:nvSpPr>
        <p:spPr>
          <a:xfrm>
            <a:off x="1602736" y="1167686"/>
            <a:ext cx="1216664" cy="289823"/>
          </a:xfrm>
          <a:prstGeom prst="rect">
            <a:avLst/>
          </a:prstGeom>
        </p:spPr>
        <p:txBody>
          <a:bodyPr vert="horz" wrap="square" lIns="0" tIns="12700" rIns="0" bIns="0" rtlCol="0">
            <a:spAutoFit/>
          </a:bodyPr>
          <a:lstStyle/>
          <a:p>
            <a:pPr marL="12700">
              <a:lnSpc>
                <a:spcPct val="100000"/>
              </a:lnSpc>
              <a:spcBef>
                <a:spcPts val="100"/>
              </a:spcBef>
            </a:pPr>
            <a:r>
              <a:rPr lang="pl-PL" sz="1800" b="1" spc="-30" dirty="0">
                <a:solidFill>
                  <a:srgbClr val="FFFFFF"/>
                </a:solidFill>
                <a:latin typeface="Trebuchet MS"/>
                <a:cs typeface="Trebuchet MS"/>
              </a:rPr>
              <a:t>Ćwiczenia</a:t>
            </a:r>
            <a:endParaRPr sz="1800" dirty="0">
              <a:latin typeface="Trebuchet MS"/>
              <a:cs typeface="Trebuchet MS"/>
            </a:endParaRPr>
          </a:p>
        </p:txBody>
      </p:sp>
      <p:sp>
        <p:nvSpPr>
          <p:cNvPr id="18" name="object 18"/>
          <p:cNvSpPr/>
          <p:nvPr/>
        </p:nvSpPr>
        <p:spPr>
          <a:xfrm>
            <a:off x="9928296" y="584791"/>
            <a:ext cx="130175" cy="598805"/>
          </a:xfrm>
          <a:custGeom>
            <a:avLst/>
            <a:gdLst/>
            <a:ahLst/>
            <a:cxnLst/>
            <a:rect l="l" t="t" r="r" b="b"/>
            <a:pathLst>
              <a:path w="130175" h="598805">
                <a:moveTo>
                  <a:pt x="130104" y="0"/>
                </a:moveTo>
                <a:lnTo>
                  <a:pt x="0" y="64744"/>
                </a:lnTo>
                <a:lnTo>
                  <a:pt x="130104" y="598644"/>
                </a:lnTo>
                <a:lnTo>
                  <a:pt x="130104" y="0"/>
                </a:lnTo>
                <a:close/>
              </a:path>
            </a:pathLst>
          </a:custGeom>
          <a:solidFill>
            <a:srgbClr val="F3F3F5"/>
          </a:solidFill>
        </p:spPr>
        <p:txBody>
          <a:bodyPr wrap="square" lIns="0" tIns="0" rIns="0" bIns="0" rtlCol="0"/>
          <a:lstStyle/>
          <a:p>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2242185" cy="2339340"/>
          </a:xfrm>
          <a:custGeom>
            <a:avLst/>
            <a:gdLst/>
            <a:ahLst/>
            <a:cxnLst/>
            <a:rect l="l" t="t" r="r" b="b"/>
            <a:pathLst>
              <a:path w="2242185" h="2339340">
                <a:moveTo>
                  <a:pt x="0" y="982821"/>
                </a:moveTo>
                <a:lnTo>
                  <a:pt x="0" y="1950567"/>
                </a:lnTo>
                <a:lnTo>
                  <a:pt x="46372" y="1963443"/>
                </a:lnTo>
                <a:lnTo>
                  <a:pt x="94173" y="1975039"/>
                </a:lnTo>
                <a:lnTo>
                  <a:pt x="142437" y="1985071"/>
                </a:lnTo>
                <a:lnTo>
                  <a:pt x="191129" y="1993517"/>
                </a:lnTo>
                <a:lnTo>
                  <a:pt x="240214" y="2000351"/>
                </a:lnTo>
                <a:lnTo>
                  <a:pt x="289657" y="2005551"/>
                </a:lnTo>
                <a:lnTo>
                  <a:pt x="339423" y="2009092"/>
                </a:lnTo>
                <a:lnTo>
                  <a:pt x="389478" y="2010951"/>
                </a:lnTo>
                <a:lnTo>
                  <a:pt x="552635" y="2338789"/>
                </a:lnTo>
                <a:lnTo>
                  <a:pt x="1141521" y="2195279"/>
                </a:lnTo>
                <a:lnTo>
                  <a:pt x="1135527" y="1829125"/>
                </a:lnTo>
                <a:lnTo>
                  <a:pt x="1179134" y="1804427"/>
                </a:lnTo>
                <a:lnTo>
                  <a:pt x="1221712" y="1778381"/>
                </a:lnTo>
                <a:lnTo>
                  <a:pt x="1263239" y="1751022"/>
                </a:lnTo>
                <a:lnTo>
                  <a:pt x="1303695" y="1722383"/>
                </a:lnTo>
                <a:lnTo>
                  <a:pt x="1343059" y="1692499"/>
                </a:lnTo>
                <a:lnTo>
                  <a:pt x="1381309" y="1661406"/>
                </a:lnTo>
                <a:lnTo>
                  <a:pt x="1418425" y="1629136"/>
                </a:lnTo>
                <a:lnTo>
                  <a:pt x="1454386" y="1595724"/>
                </a:lnTo>
                <a:lnTo>
                  <a:pt x="1872518" y="1595724"/>
                </a:lnTo>
                <a:lnTo>
                  <a:pt x="2116576" y="1194392"/>
                </a:lnTo>
                <a:lnTo>
                  <a:pt x="2082571" y="1161472"/>
                </a:lnTo>
                <a:lnTo>
                  <a:pt x="459342" y="1161472"/>
                </a:lnTo>
                <a:lnTo>
                  <a:pt x="412583" y="1160661"/>
                </a:lnTo>
                <a:lnTo>
                  <a:pt x="366395" y="1156515"/>
                </a:lnTo>
                <a:lnTo>
                  <a:pt x="320932" y="1149126"/>
                </a:lnTo>
                <a:lnTo>
                  <a:pt x="276343" y="1138587"/>
                </a:lnTo>
                <a:lnTo>
                  <a:pt x="232783" y="1124989"/>
                </a:lnTo>
                <a:lnTo>
                  <a:pt x="190402" y="1108425"/>
                </a:lnTo>
                <a:lnTo>
                  <a:pt x="149352" y="1088987"/>
                </a:lnTo>
                <a:lnTo>
                  <a:pt x="109786" y="1066768"/>
                </a:lnTo>
                <a:lnTo>
                  <a:pt x="71855" y="1041859"/>
                </a:lnTo>
                <a:lnTo>
                  <a:pt x="35712" y="1014354"/>
                </a:lnTo>
                <a:lnTo>
                  <a:pt x="1508" y="984345"/>
                </a:lnTo>
                <a:lnTo>
                  <a:pt x="0" y="982821"/>
                </a:lnTo>
                <a:close/>
              </a:path>
              <a:path w="2242185" h="2339340">
                <a:moveTo>
                  <a:pt x="1872518" y="1595724"/>
                </a:moveTo>
                <a:lnTo>
                  <a:pt x="1454386" y="1595724"/>
                </a:lnTo>
                <a:lnTo>
                  <a:pt x="1801705" y="1712171"/>
                </a:lnTo>
                <a:lnTo>
                  <a:pt x="1872518" y="1595724"/>
                </a:lnTo>
                <a:close/>
              </a:path>
              <a:path w="2242185" h="2339340">
                <a:moveTo>
                  <a:pt x="2147836" y="0"/>
                </a:moveTo>
                <a:lnTo>
                  <a:pt x="848791" y="0"/>
                </a:lnTo>
                <a:lnTo>
                  <a:pt x="859524" y="8169"/>
                </a:lnTo>
                <a:lnTo>
                  <a:pt x="893725" y="38180"/>
                </a:lnTo>
                <a:lnTo>
                  <a:pt x="925835" y="70604"/>
                </a:lnTo>
                <a:lnTo>
                  <a:pt x="955702" y="105348"/>
                </a:lnTo>
                <a:lnTo>
                  <a:pt x="983175" y="142320"/>
                </a:lnTo>
                <a:lnTo>
                  <a:pt x="1008101" y="181427"/>
                </a:lnTo>
                <a:lnTo>
                  <a:pt x="1030328" y="222576"/>
                </a:lnTo>
                <a:lnTo>
                  <a:pt x="1049706" y="265677"/>
                </a:lnTo>
                <a:lnTo>
                  <a:pt x="1066082" y="310636"/>
                </a:lnTo>
                <a:lnTo>
                  <a:pt x="1079304" y="357360"/>
                </a:lnTo>
                <a:lnTo>
                  <a:pt x="1089058" y="404925"/>
                </a:lnTo>
                <a:lnTo>
                  <a:pt x="1095199" y="452374"/>
                </a:lnTo>
                <a:lnTo>
                  <a:pt x="1097819" y="499554"/>
                </a:lnTo>
                <a:lnTo>
                  <a:pt x="1097012" y="546313"/>
                </a:lnTo>
                <a:lnTo>
                  <a:pt x="1092869" y="592500"/>
                </a:lnTo>
                <a:lnTo>
                  <a:pt x="1085482" y="637963"/>
                </a:lnTo>
                <a:lnTo>
                  <a:pt x="1074944" y="682550"/>
                </a:lnTo>
                <a:lnTo>
                  <a:pt x="1061347" y="726109"/>
                </a:lnTo>
                <a:lnTo>
                  <a:pt x="1044784" y="768489"/>
                </a:lnTo>
                <a:lnTo>
                  <a:pt x="1025347" y="809536"/>
                </a:lnTo>
                <a:lnTo>
                  <a:pt x="1003128" y="849101"/>
                </a:lnTo>
                <a:lnTo>
                  <a:pt x="978219" y="887030"/>
                </a:lnTo>
                <a:lnTo>
                  <a:pt x="950714" y="923172"/>
                </a:lnTo>
                <a:lnTo>
                  <a:pt x="920703" y="957374"/>
                </a:lnTo>
                <a:lnTo>
                  <a:pt x="888281" y="989486"/>
                </a:lnTo>
                <a:lnTo>
                  <a:pt x="853538" y="1019355"/>
                </a:lnTo>
                <a:lnTo>
                  <a:pt x="816567" y="1046830"/>
                </a:lnTo>
                <a:lnTo>
                  <a:pt x="777461" y="1071758"/>
                </a:lnTo>
                <a:lnTo>
                  <a:pt x="736312" y="1093988"/>
                </a:lnTo>
                <a:lnTo>
                  <a:pt x="693212" y="1113368"/>
                </a:lnTo>
                <a:lnTo>
                  <a:pt x="648254" y="1129745"/>
                </a:lnTo>
                <a:lnTo>
                  <a:pt x="601530" y="1142969"/>
                </a:lnTo>
                <a:lnTo>
                  <a:pt x="553968" y="1152718"/>
                </a:lnTo>
                <a:lnTo>
                  <a:pt x="506521" y="1158855"/>
                </a:lnTo>
                <a:lnTo>
                  <a:pt x="459342" y="1161472"/>
                </a:lnTo>
                <a:lnTo>
                  <a:pt x="2082571" y="1161472"/>
                </a:lnTo>
                <a:lnTo>
                  <a:pt x="1853369" y="939591"/>
                </a:lnTo>
                <a:lnTo>
                  <a:pt x="1866513" y="892293"/>
                </a:lnTo>
                <a:lnTo>
                  <a:pt x="1878115" y="844490"/>
                </a:lnTo>
                <a:lnTo>
                  <a:pt x="1888152" y="796221"/>
                </a:lnTo>
                <a:lnTo>
                  <a:pt x="1896601" y="747521"/>
                </a:lnTo>
                <a:lnTo>
                  <a:pt x="1903439" y="698428"/>
                </a:lnTo>
                <a:lnTo>
                  <a:pt x="1908642" y="648978"/>
                </a:lnTo>
                <a:lnTo>
                  <a:pt x="1912187" y="599208"/>
                </a:lnTo>
                <a:lnTo>
                  <a:pt x="1914050" y="549155"/>
                </a:lnTo>
                <a:lnTo>
                  <a:pt x="2241837" y="385973"/>
                </a:lnTo>
                <a:lnTo>
                  <a:pt x="2147836" y="0"/>
                </a:lnTo>
                <a:close/>
              </a:path>
              <a:path w="2242185" h="2339340">
                <a:moveTo>
                  <a:pt x="45984" y="0"/>
                </a:moveTo>
                <a:lnTo>
                  <a:pt x="0" y="0"/>
                </a:lnTo>
                <a:lnTo>
                  <a:pt x="0" y="39945"/>
                </a:lnTo>
                <a:lnTo>
                  <a:pt x="6980" y="33032"/>
                </a:lnTo>
                <a:lnTo>
                  <a:pt x="41723" y="3166"/>
                </a:lnTo>
                <a:lnTo>
                  <a:pt x="45984" y="0"/>
                </a:lnTo>
                <a:close/>
              </a:path>
            </a:pathLst>
          </a:custGeom>
          <a:solidFill>
            <a:srgbClr val="F3F3F5"/>
          </a:solidFill>
        </p:spPr>
        <p:txBody>
          <a:bodyPr wrap="square" lIns="0" tIns="0" rIns="0" bIns="0" rtlCol="0"/>
          <a:lstStyle/>
          <a:p>
            <a:endParaRPr/>
          </a:p>
        </p:txBody>
      </p:sp>
      <p:sp>
        <p:nvSpPr>
          <p:cNvPr id="3" name="object 3"/>
          <p:cNvSpPr/>
          <p:nvPr/>
        </p:nvSpPr>
        <p:spPr>
          <a:xfrm>
            <a:off x="5717236" y="0"/>
            <a:ext cx="4341495" cy="5824855"/>
          </a:xfrm>
          <a:custGeom>
            <a:avLst/>
            <a:gdLst/>
            <a:ahLst/>
            <a:cxnLst/>
            <a:rect l="l" t="t" r="r" b="b"/>
            <a:pathLst>
              <a:path w="4341495" h="5824855">
                <a:moveTo>
                  <a:pt x="4341163" y="0"/>
                </a:moveTo>
                <a:lnTo>
                  <a:pt x="59482" y="0"/>
                </a:lnTo>
                <a:lnTo>
                  <a:pt x="0" y="739474"/>
                </a:lnTo>
                <a:lnTo>
                  <a:pt x="74924" y="1610180"/>
                </a:lnTo>
                <a:lnTo>
                  <a:pt x="464575" y="1992335"/>
                </a:lnTo>
                <a:lnTo>
                  <a:pt x="1276164" y="2175060"/>
                </a:lnTo>
                <a:lnTo>
                  <a:pt x="1394824" y="2195841"/>
                </a:lnTo>
                <a:lnTo>
                  <a:pt x="1505612" y="2216738"/>
                </a:lnTo>
                <a:lnTo>
                  <a:pt x="1608844" y="2237977"/>
                </a:lnTo>
                <a:lnTo>
                  <a:pt x="1657725" y="2248795"/>
                </a:lnTo>
                <a:lnTo>
                  <a:pt x="1704834" y="2259783"/>
                </a:lnTo>
                <a:lnTo>
                  <a:pt x="1750212" y="2270969"/>
                </a:lnTo>
                <a:lnTo>
                  <a:pt x="1793898" y="2282381"/>
                </a:lnTo>
                <a:lnTo>
                  <a:pt x="1835931" y="2294048"/>
                </a:lnTo>
                <a:lnTo>
                  <a:pt x="1876351" y="2305998"/>
                </a:lnTo>
                <a:lnTo>
                  <a:pt x="1915196" y="2318259"/>
                </a:lnTo>
                <a:lnTo>
                  <a:pt x="1952507" y="2330859"/>
                </a:lnTo>
                <a:lnTo>
                  <a:pt x="2022682" y="2357189"/>
                </a:lnTo>
                <a:lnTo>
                  <a:pt x="2087192" y="2385215"/>
                </a:lnTo>
                <a:lnTo>
                  <a:pt x="2146350" y="2415161"/>
                </a:lnTo>
                <a:lnTo>
                  <a:pt x="2200473" y="2447253"/>
                </a:lnTo>
                <a:lnTo>
                  <a:pt x="2249875" y="2481717"/>
                </a:lnTo>
                <a:lnTo>
                  <a:pt x="2294871" y="2518779"/>
                </a:lnTo>
                <a:lnTo>
                  <a:pt x="2335777" y="2558663"/>
                </a:lnTo>
                <a:lnTo>
                  <a:pt x="2372908" y="2601596"/>
                </a:lnTo>
                <a:lnTo>
                  <a:pt x="2406578" y="2647803"/>
                </a:lnTo>
                <a:lnTo>
                  <a:pt x="2437103" y="2697510"/>
                </a:lnTo>
                <a:lnTo>
                  <a:pt x="2464798" y="2750942"/>
                </a:lnTo>
                <a:lnTo>
                  <a:pt x="2489979" y="2808324"/>
                </a:lnTo>
                <a:lnTo>
                  <a:pt x="2512959" y="2869883"/>
                </a:lnTo>
                <a:lnTo>
                  <a:pt x="2534054" y="2935845"/>
                </a:lnTo>
                <a:lnTo>
                  <a:pt x="2553580" y="3006433"/>
                </a:lnTo>
                <a:lnTo>
                  <a:pt x="2562853" y="3043533"/>
                </a:lnTo>
                <a:lnTo>
                  <a:pt x="2571851" y="3081875"/>
                </a:lnTo>
                <a:lnTo>
                  <a:pt x="2580615" y="3121486"/>
                </a:lnTo>
                <a:lnTo>
                  <a:pt x="2589183" y="3162395"/>
                </a:lnTo>
                <a:lnTo>
                  <a:pt x="2597595" y="3204631"/>
                </a:lnTo>
                <a:lnTo>
                  <a:pt x="2605890" y="3248220"/>
                </a:lnTo>
                <a:lnTo>
                  <a:pt x="2614108" y="3293192"/>
                </a:lnTo>
                <a:lnTo>
                  <a:pt x="2622288" y="3339575"/>
                </a:lnTo>
                <a:lnTo>
                  <a:pt x="2630470" y="3387396"/>
                </a:lnTo>
                <a:lnTo>
                  <a:pt x="2638692" y="3436685"/>
                </a:lnTo>
                <a:lnTo>
                  <a:pt x="2646995" y="3487469"/>
                </a:lnTo>
                <a:lnTo>
                  <a:pt x="2655417" y="3539776"/>
                </a:lnTo>
                <a:lnTo>
                  <a:pt x="2663998" y="3593635"/>
                </a:lnTo>
                <a:lnTo>
                  <a:pt x="2691090" y="3764803"/>
                </a:lnTo>
                <a:lnTo>
                  <a:pt x="2700701" y="3825151"/>
                </a:lnTo>
                <a:lnTo>
                  <a:pt x="2710668" y="3887191"/>
                </a:lnTo>
                <a:lnTo>
                  <a:pt x="2721031" y="3950951"/>
                </a:lnTo>
                <a:lnTo>
                  <a:pt x="2731828" y="4016461"/>
                </a:lnTo>
                <a:lnTo>
                  <a:pt x="2743099" y="4083748"/>
                </a:lnTo>
                <a:lnTo>
                  <a:pt x="2754884" y="4152841"/>
                </a:lnTo>
                <a:lnTo>
                  <a:pt x="2767221" y="4223767"/>
                </a:lnTo>
                <a:lnTo>
                  <a:pt x="2780151" y="4296555"/>
                </a:lnTo>
                <a:lnTo>
                  <a:pt x="2793713" y="4371233"/>
                </a:lnTo>
                <a:lnTo>
                  <a:pt x="3209298" y="5329349"/>
                </a:lnTo>
                <a:lnTo>
                  <a:pt x="3812080" y="5741136"/>
                </a:lnTo>
                <a:lnTo>
                  <a:pt x="4341163" y="5824581"/>
                </a:lnTo>
                <a:lnTo>
                  <a:pt x="4341163" y="0"/>
                </a:lnTo>
                <a:close/>
              </a:path>
            </a:pathLst>
          </a:custGeom>
          <a:solidFill>
            <a:srgbClr val="EEEDF3"/>
          </a:solidFill>
        </p:spPr>
        <p:txBody>
          <a:bodyPr wrap="square" lIns="0" tIns="0" rIns="0" bIns="0" rtlCol="0"/>
          <a:lstStyle/>
          <a:p>
            <a:endParaRPr/>
          </a:p>
        </p:txBody>
      </p:sp>
      <p:sp>
        <p:nvSpPr>
          <p:cNvPr id="4" name="object 4"/>
          <p:cNvSpPr/>
          <p:nvPr/>
        </p:nvSpPr>
        <p:spPr>
          <a:xfrm>
            <a:off x="0" y="3310379"/>
            <a:ext cx="4060825" cy="4462145"/>
          </a:xfrm>
          <a:custGeom>
            <a:avLst/>
            <a:gdLst/>
            <a:ahLst/>
            <a:cxnLst/>
            <a:rect l="l" t="t" r="r" b="b"/>
            <a:pathLst>
              <a:path w="4060825" h="4462145">
                <a:moveTo>
                  <a:pt x="672472" y="0"/>
                </a:moveTo>
                <a:lnTo>
                  <a:pt x="627467" y="1440"/>
                </a:lnTo>
                <a:lnTo>
                  <a:pt x="582513" y="4915"/>
                </a:lnTo>
                <a:lnTo>
                  <a:pt x="537653" y="10404"/>
                </a:lnTo>
                <a:lnTo>
                  <a:pt x="492929" y="17890"/>
                </a:lnTo>
                <a:lnTo>
                  <a:pt x="448383" y="27353"/>
                </a:lnTo>
                <a:lnTo>
                  <a:pt x="404059" y="38773"/>
                </a:lnTo>
                <a:lnTo>
                  <a:pt x="360000" y="52133"/>
                </a:lnTo>
                <a:lnTo>
                  <a:pt x="316248" y="67413"/>
                </a:lnTo>
                <a:lnTo>
                  <a:pt x="272846" y="84594"/>
                </a:lnTo>
                <a:lnTo>
                  <a:pt x="229837" y="103657"/>
                </a:lnTo>
                <a:lnTo>
                  <a:pt x="187263" y="124584"/>
                </a:lnTo>
                <a:lnTo>
                  <a:pt x="145168" y="147355"/>
                </a:lnTo>
                <a:lnTo>
                  <a:pt x="103594" y="171951"/>
                </a:lnTo>
                <a:lnTo>
                  <a:pt x="62584" y="198354"/>
                </a:lnTo>
                <a:lnTo>
                  <a:pt x="22180" y="226544"/>
                </a:lnTo>
                <a:lnTo>
                  <a:pt x="0" y="243260"/>
                </a:lnTo>
                <a:lnTo>
                  <a:pt x="0" y="4462020"/>
                </a:lnTo>
                <a:lnTo>
                  <a:pt x="4029937" y="4462020"/>
                </a:lnTo>
                <a:lnTo>
                  <a:pt x="4030504" y="4457503"/>
                </a:lnTo>
                <a:lnTo>
                  <a:pt x="4036283" y="4407272"/>
                </a:lnTo>
                <a:lnTo>
                  <a:pt x="4041518" y="4356914"/>
                </a:lnTo>
                <a:lnTo>
                  <a:pt x="4046178" y="4306451"/>
                </a:lnTo>
                <a:lnTo>
                  <a:pt x="4050233" y="4255902"/>
                </a:lnTo>
                <a:lnTo>
                  <a:pt x="4053652" y="4205287"/>
                </a:lnTo>
                <a:lnTo>
                  <a:pt x="4056406" y="4154627"/>
                </a:lnTo>
                <a:lnTo>
                  <a:pt x="4058464" y="4103942"/>
                </a:lnTo>
                <a:lnTo>
                  <a:pt x="4059796" y="4053251"/>
                </a:lnTo>
                <a:lnTo>
                  <a:pt x="4060372" y="4002574"/>
                </a:lnTo>
                <a:lnTo>
                  <a:pt x="4060162" y="3951933"/>
                </a:lnTo>
                <a:lnTo>
                  <a:pt x="4059135" y="3901346"/>
                </a:lnTo>
                <a:lnTo>
                  <a:pt x="4057260" y="3850834"/>
                </a:lnTo>
                <a:lnTo>
                  <a:pt x="4054509" y="3800416"/>
                </a:lnTo>
                <a:lnTo>
                  <a:pt x="4050851" y="3750114"/>
                </a:lnTo>
                <a:lnTo>
                  <a:pt x="4046254" y="3699946"/>
                </a:lnTo>
                <a:lnTo>
                  <a:pt x="4040690" y="3649934"/>
                </a:lnTo>
                <a:lnTo>
                  <a:pt x="4034128" y="3600096"/>
                </a:lnTo>
                <a:lnTo>
                  <a:pt x="4026069" y="3547855"/>
                </a:lnTo>
                <a:lnTo>
                  <a:pt x="4016782" y="3495921"/>
                </a:lnTo>
                <a:lnTo>
                  <a:pt x="4006267" y="3444388"/>
                </a:lnTo>
                <a:lnTo>
                  <a:pt x="3994526" y="3393352"/>
                </a:lnTo>
                <a:lnTo>
                  <a:pt x="3981560" y="3342905"/>
                </a:lnTo>
                <a:lnTo>
                  <a:pt x="3967370" y="3293142"/>
                </a:lnTo>
                <a:lnTo>
                  <a:pt x="3951959" y="3244158"/>
                </a:lnTo>
                <a:lnTo>
                  <a:pt x="3935328" y="3196046"/>
                </a:lnTo>
                <a:lnTo>
                  <a:pt x="3917477" y="3148901"/>
                </a:lnTo>
                <a:lnTo>
                  <a:pt x="3898408" y="3102818"/>
                </a:lnTo>
                <a:lnTo>
                  <a:pt x="3878123" y="3057890"/>
                </a:lnTo>
                <a:lnTo>
                  <a:pt x="3856624" y="3014211"/>
                </a:lnTo>
                <a:lnTo>
                  <a:pt x="3833911" y="2971877"/>
                </a:lnTo>
                <a:lnTo>
                  <a:pt x="3809986" y="2930980"/>
                </a:lnTo>
                <a:lnTo>
                  <a:pt x="3784850" y="2891616"/>
                </a:lnTo>
                <a:lnTo>
                  <a:pt x="3758505" y="2853878"/>
                </a:lnTo>
                <a:lnTo>
                  <a:pt x="3730952" y="2817862"/>
                </a:lnTo>
                <a:lnTo>
                  <a:pt x="3702193" y="2783660"/>
                </a:lnTo>
                <a:lnTo>
                  <a:pt x="3672229" y="2751368"/>
                </a:lnTo>
                <a:lnTo>
                  <a:pt x="3638014" y="2718178"/>
                </a:lnTo>
                <a:lnTo>
                  <a:pt x="3602838" y="2687562"/>
                </a:lnTo>
                <a:lnTo>
                  <a:pt x="3566765" y="2659358"/>
                </a:lnTo>
                <a:lnTo>
                  <a:pt x="3529857" y="2633401"/>
                </a:lnTo>
                <a:lnTo>
                  <a:pt x="3492179" y="2609530"/>
                </a:lnTo>
                <a:lnTo>
                  <a:pt x="3453793" y="2587582"/>
                </a:lnTo>
                <a:lnTo>
                  <a:pt x="3414764" y="2567394"/>
                </a:lnTo>
                <a:lnTo>
                  <a:pt x="3375154" y="2548802"/>
                </a:lnTo>
                <a:lnTo>
                  <a:pt x="3335027" y="2531644"/>
                </a:lnTo>
                <a:lnTo>
                  <a:pt x="3294447" y="2515756"/>
                </a:lnTo>
                <a:lnTo>
                  <a:pt x="3253476" y="2500977"/>
                </a:lnTo>
                <a:lnTo>
                  <a:pt x="3212179" y="2487143"/>
                </a:lnTo>
                <a:lnTo>
                  <a:pt x="3170618" y="2474092"/>
                </a:lnTo>
                <a:lnTo>
                  <a:pt x="3128857" y="2461659"/>
                </a:lnTo>
                <a:lnTo>
                  <a:pt x="2919275" y="2403086"/>
                </a:lnTo>
                <a:lnTo>
                  <a:pt x="2877647" y="2390949"/>
                </a:lnTo>
                <a:lnTo>
                  <a:pt x="2836263" y="2378291"/>
                </a:lnTo>
                <a:lnTo>
                  <a:pt x="2795186" y="2364949"/>
                </a:lnTo>
                <a:lnTo>
                  <a:pt x="2754481" y="2350761"/>
                </a:lnTo>
                <a:lnTo>
                  <a:pt x="2714209" y="2335562"/>
                </a:lnTo>
                <a:lnTo>
                  <a:pt x="2674436" y="2319192"/>
                </a:lnTo>
                <a:lnTo>
                  <a:pt x="2635223" y="2301485"/>
                </a:lnTo>
                <a:lnTo>
                  <a:pt x="2596635" y="2282281"/>
                </a:lnTo>
                <a:lnTo>
                  <a:pt x="2558735" y="2261415"/>
                </a:lnTo>
                <a:lnTo>
                  <a:pt x="2521587" y="2238725"/>
                </a:lnTo>
                <a:lnTo>
                  <a:pt x="2485253" y="2214048"/>
                </a:lnTo>
                <a:lnTo>
                  <a:pt x="2449798" y="2187221"/>
                </a:lnTo>
                <a:lnTo>
                  <a:pt x="2415285" y="2158081"/>
                </a:lnTo>
                <a:lnTo>
                  <a:pt x="2381776" y="2126466"/>
                </a:lnTo>
                <a:lnTo>
                  <a:pt x="2349336" y="2092212"/>
                </a:lnTo>
                <a:lnTo>
                  <a:pt x="2318028" y="2055156"/>
                </a:lnTo>
                <a:lnTo>
                  <a:pt x="2287916" y="2015136"/>
                </a:lnTo>
                <a:lnTo>
                  <a:pt x="2261506" y="1975826"/>
                </a:lnTo>
                <a:lnTo>
                  <a:pt x="2236749" y="1934859"/>
                </a:lnTo>
                <a:lnTo>
                  <a:pt x="2213515" y="1892366"/>
                </a:lnTo>
                <a:lnTo>
                  <a:pt x="2191669" y="1848477"/>
                </a:lnTo>
                <a:lnTo>
                  <a:pt x="2171080" y="1803322"/>
                </a:lnTo>
                <a:lnTo>
                  <a:pt x="2151615" y="1757032"/>
                </a:lnTo>
                <a:lnTo>
                  <a:pt x="2133141" y="1709737"/>
                </a:lnTo>
                <a:lnTo>
                  <a:pt x="2115527" y="1661566"/>
                </a:lnTo>
                <a:lnTo>
                  <a:pt x="2098639" y="1612651"/>
                </a:lnTo>
                <a:lnTo>
                  <a:pt x="2082346" y="1563121"/>
                </a:lnTo>
                <a:lnTo>
                  <a:pt x="2066514" y="1513107"/>
                </a:lnTo>
                <a:lnTo>
                  <a:pt x="2051011" y="1462738"/>
                </a:lnTo>
                <a:lnTo>
                  <a:pt x="2035705" y="1412145"/>
                </a:lnTo>
                <a:lnTo>
                  <a:pt x="2020464" y="1361459"/>
                </a:lnTo>
                <a:lnTo>
                  <a:pt x="2005154" y="1310809"/>
                </a:lnTo>
                <a:lnTo>
                  <a:pt x="1989643" y="1260325"/>
                </a:lnTo>
                <a:lnTo>
                  <a:pt x="1973799" y="1210139"/>
                </a:lnTo>
                <a:lnTo>
                  <a:pt x="1957490" y="1160379"/>
                </a:lnTo>
                <a:lnTo>
                  <a:pt x="1940582" y="1111177"/>
                </a:lnTo>
                <a:lnTo>
                  <a:pt x="1922943" y="1062662"/>
                </a:lnTo>
                <a:lnTo>
                  <a:pt x="1902587" y="1010390"/>
                </a:lnTo>
                <a:lnTo>
                  <a:pt x="1881092" y="959077"/>
                </a:lnTo>
                <a:lnTo>
                  <a:pt x="1858489" y="908753"/>
                </a:lnTo>
                <a:lnTo>
                  <a:pt x="1834807" y="859449"/>
                </a:lnTo>
                <a:lnTo>
                  <a:pt x="1810076" y="811194"/>
                </a:lnTo>
                <a:lnTo>
                  <a:pt x="1784327" y="764019"/>
                </a:lnTo>
                <a:lnTo>
                  <a:pt x="1757589" y="717955"/>
                </a:lnTo>
                <a:lnTo>
                  <a:pt x="1729891" y="673030"/>
                </a:lnTo>
                <a:lnTo>
                  <a:pt x="1701265" y="629276"/>
                </a:lnTo>
                <a:lnTo>
                  <a:pt x="1671738" y="586723"/>
                </a:lnTo>
                <a:lnTo>
                  <a:pt x="1641342" y="545401"/>
                </a:lnTo>
                <a:lnTo>
                  <a:pt x="1610107" y="505340"/>
                </a:lnTo>
                <a:lnTo>
                  <a:pt x="1578061" y="466570"/>
                </a:lnTo>
                <a:lnTo>
                  <a:pt x="1545235" y="429122"/>
                </a:lnTo>
                <a:lnTo>
                  <a:pt x="1511659" y="393025"/>
                </a:lnTo>
                <a:lnTo>
                  <a:pt x="1477363" y="358310"/>
                </a:lnTo>
                <a:lnTo>
                  <a:pt x="1442376" y="325008"/>
                </a:lnTo>
                <a:lnTo>
                  <a:pt x="1406728" y="293148"/>
                </a:lnTo>
                <a:lnTo>
                  <a:pt x="1370449" y="262760"/>
                </a:lnTo>
                <a:lnTo>
                  <a:pt x="1333570" y="233876"/>
                </a:lnTo>
                <a:lnTo>
                  <a:pt x="1296119" y="206524"/>
                </a:lnTo>
                <a:lnTo>
                  <a:pt x="1258126" y="180735"/>
                </a:lnTo>
                <a:lnTo>
                  <a:pt x="1219623" y="156540"/>
                </a:lnTo>
                <a:lnTo>
                  <a:pt x="1180637" y="133969"/>
                </a:lnTo>
                <a:lnTo>
                  <a:pt x="1141200" y="113051"/>
                </a:lnTo>
                <a:lnTo>
                  <a:pt x="1101340" y="93817"/>
                </a:lnTo>
                <a:lnTo>
                  <a:pt x="1061089" y="76298"/>
                </a:lnTo>
                <a:lnTo>
                  <a:pt x="1020475" y="60523"/>
                </a:lnTo>
                <a:lnTo>
                  <a:pt x="979529" y="46523"/>
                </a:lnTo>
                <a:lnTo>
                  <a:pt x="938280" y="34327"/>
                </a:lnTo>
                <a:lnTo>
                  <a:pt x="896758" y="23967"/>
                </a:lnTo>
                <a:lnTo>
                  <a:pt x="852142" y="14954"/>
                </a:lnTo>
                <a:lnTo>
                  <a:pt x="807362" y="8070"/>
                </a:lnTo>
                <a:lnTo>
                  <a:pt x="762462" y="3295"/>
                </a:lnTo>
                <a:lnTo>
                  <a:pt x="717484" y="612"/>
                </a:lnTo>
                <a:lnTo>
                  <a:pt x="672472" y="0"/>
                </a:lnTo>
                <a:close/>
              </a:path>
            </a:pathLst>
          </a:custGeom>
          <a:solidFill>
            <a:srgbClr val="EEEDF3"/>
          </a:solidFill>
        </p:spPr>
        <p:txBody>
          <a:bodyPr wrap="square" lIns="0" tIns="0" rIns="0" bIns="0" rtlCol="0"/>
          <a:lstStyle/>
          <a:p>
            <a:endParaRPr/>
          </a:p>
        </p:txBody>
      </p:sp>
      <p:sp>
        <p:nvSpPr>
          <p:cNvPr id="5" name="object 5"/>
          <p:cNvSpPr txBox="1">
            <a:spLocks noGrp="1"/>
          </p:cNvSpPr>
          <p:nvPr>
            <p:ph type="title"/>
          </p:nvPr>
        </p:nvSpPr>
        <p:spPr>
          <a:xfrm>
            <a:off x="1044872" y="1163785"/>
            <a:ext cx="6790690" cy="1705595"/>
          </a:xfrm>
          <a:prstGeom prst="rect">
            <a:avLst/>
          </a:prstGeom>
        </p:spPr>
        <p:txBody>
          <a:bodyPr vert="horz" wrap="square" lIns="0" tIns="165100" rIns="0" bIns="0" rtlCol="0">
            <a:spAutoFit/>
          </a:bodyPr>
          <a:lstStyle/>
          <a:p>
            <a:pPr marL="12700" marR="5080">
              <a:lnSpc>
                <a:spcPts val="6000"/>
              </a:lnSpc>
              <a:spcBef>
                <a:spcPts val="1300"/>
              </a:spcBef>
            </a:pPr>
            <a:r>
              <a:rPr lang="pl-PL" sz="6000" b="0" spc="375" dirty="0">
                <a:solidFill>
                  <a:srgbClr val="1D1D1B"/>
                </a:solidFill>
                <a:latin typeface="Trebuchet MS"/>
                <a:cs typeface="Trebuchet MS"/>
              </a:rPr>
              <a:t>Samocena </a:t>
            </a:r>
            <a:br>
              <a:rPr lang="pl-PL" sz="6000" b="0" spc="375" dirty="0">
                <a:solidFill>
                  <a:srgbClr val="1D1D1B"/>
                </a:solidFill>
                <a:latin typeface="Trebuchet MS"/>
                <a:cs typeface="Trebuchet MS"/>
              </a:rPr>
            </a:br>
            <a:r>
              <a:rPr lang="pl-PL" sz="6000" b="0" spc="375" dirty="0">
                <a:solidFill>
                  <a:srgbClr val="1D1D1B"/>
                </a:solidFill>
                <a:latin typeface="Trebuchet MS"/>
                <a:cs typeface="Trebuchet MS"/>
              </a:rPr>
              <a:t>i Ewaluacja</a:t>
            </a:r>
            <a:endParaRPr sz="6000" dirty="0">
              <a:latin typeface="Trebuchet MS"/>
              <a:cs typeface="Trebuchet MS"/>
            </a:endParaRPr>
          </a:p>
        </p:txBody>
      </p:sp>
      <p:grpSp>
        <p:nvGrpSpPr>
          <p:cNvPr id="6" name="object 6"/>
          <p:cNvGrpSpPr/>
          <p:nvPr/>
        </p:nvGrpSpPr>
        <p:grpSpPr>
          <a:xfrm>
            <a:off x="1108381" y="2504706"/>
            <a:ext cx="8950325" cy="5267960"/>
            <a:chOff x="1108381" y="2504706"/>
            <a:chExt cx="8950325" cy="5267960"/>
          </a:xfrm>
        </p:grpSpPr>
        <p:pic>
          <p:nvPicPr>
            <p:cNvPr id="7" name="object 7"/>
            <p:cNvPicPr/>
            <p:nvPr/>
          </p:nvPicPr>
          <p:blipFill>
            <a:blip r:embed="rId2" cstate="screen">
              <a:extLst>
                <a:ext uri="{28A0092B-C50C-407E-A947-70E740481C1C}">
                  <a14:useLocalDpi xmlns:a14="http://schemas.microsoft.com/office/drawing/2010/main"/>
                </a:ext>
              </a:extLst>
            </a:blip>
            <a:stretch>
              <a:fillRect/>
            </a:stretch>
          </p:blipFill>
          <p:spPr>
            <a:xfrm>
              <a:off x="2070101" y="2504706"/>
              <a:ext cx="7988298" cy="5267693"/>
            </a:xfrm>
            <a:prstGeom prst="rect">
              <a:avLst/>
            </a:prstGeom>
          </p:spPr>
        </p:pic>
        <p:sp>
          <p:nvSpPr>
            <p:cNvPr id="8" name="object 8"/>
            <p:cNvSpPr/>
            <p:nvPr/>
          </p:nvSpPr>
          <p:spPr>
            <a:xfrm>
              <a:off x="1108381" y="3113808"/>
              <a:ext cx="2257425" cy="438150"/>
            </a:xfrm>
            <a:custGeom>
              <a:avLst/>
              <a:gdLst/>
              <a:ahLst/>
              <a:cxnLst/>
              <a:rect l="l" t="t" r="r" b="b"/>
              <a:pathLst>
                <a:path w="2257425" h="438150">
                  <a:moveTo>
                    <a:pt x="2082901" y="0"/>
                  </a:moveTo>
                  <a:lnTo>
                    <a:pt x="174218" y="0"/>
                  </a:lnTo>
                  <a:lnTo>
                    <a:pt x="128042" y="6250"/>
                  </a:lnTo>
                  <a:lnTo>
                    <a:pt x="86463" y="23874"/>
                  </a:lnTo>
                  <a:lnTo>
                    <a:pt x="51176" y="51176"/>
                  </a:lnTo>
                  <a:lnTo>
                    <a:pt x="23874" y="86463"/>
                  </a:lnTo>
                  <a:lnTo>
                    <a:pt x="6250" y="128042"/>
                  </a:lnTo>
                  <a:lnTo>
                    <a:pt x="0" y="174218"/>
                  </a:lnTo>
                  <a:lnTo>
                    <a:pt x="0" y="263905"/>
                  </a:lnTo>
                  <a:lnTo>
                    <a:pt x="6250" y="310082"/>
                  </a:lnTo>
                  <a:lnTo>
                    <a:pt x="23874" y="351661"/>
                  </a:lnTo>
                  <a:lnTo>
                    <a:pt x="51176" y="386948"/>
                  </a:lnTo>
                  <a:lnTo>
                    <a:pt x="86463" y="414250"/>
                  </a:lnTo>
                  <a:lnTo>
                    <a:pt x="128042" y="431873"/>
                  </a:lnTo>
                  <a:lnTo>
                    <a:pt x="174218" y="438124"/>
                  </a:lnTo>
                  <a:lnTo>
                    <a:pt x="2082901" y="438124"/>
                  </a:lnTo>
                  <a:lnTo>
                    <a:pt x="2129078" y="431873"/>
                  </a:lnTo>
                  <a:lnTo>
                    <a:pt x="2170656" y="414250"/>
                  </a:lnTo>
                  <a:lnTo>
                    <a:pt x="2205943" y="386948"/>
                  </a:lnTo>
                  <a:lnTo>
                    <a:pt x="2233246" y="351661"/>
                  </a:lnTo>
                  <a:lnTo>
                    <a:pt x="2250869" y="310082"/>
                  </a:lnTo>
                  <a:lnTo>
                    <a:pt x="2257120" y="263905"/>
                  </a:lnTo>
                  <a:lnTo>
                    <a:pt x="2257120" y="174218"/>
                  </a:lnTo>
                  <a:lnTo>
                    <a:pt x="2250869" y="128042"/>
                  </a:lnTo>
                  <a:lnTo>
                    <a:pt x="2233246" y="86463"/>
                  </a:lnTo>
                  <a:lnTo>
                    <a:pt x="2205943" y="51176"/>
                  </a:lnTo>
                  <a:lnTo>
                    <a:pt x="2170656" y="23874"/>
                  </a:lnTo>
                  <a:lnTo>
                    <a:pt x="2129078" y="6250"/>
                  </a:lnTo>
                  <a:lnTo>
                    <a:pt x="2082901" y="0"/>
                  </a:lnTo>
                  <a:close/>
                </a:path>
              </a:pathLst>
            </a:custGeom>
            <a:solidFill>
              <a:srgbClr val="D21924"/>
            </a:solidFill>
          </p:spPr>
          <p:txBody>
            <a:bodyPr wrap="square" lIns="0" tIns="0" rIns="0" bIns="0" rtlCol="0"/>
            <a:lstStyle/>
            <a:p>
              <a:endParaRPr/>
            </a:p>
          </p:txBody>
        </p:sp>
      </p:grpSp>
      <p:sp>
        <p:nvSpPr>
          <p:cNvPr id="9" name="object 9"/>
          <p:cNvSpPr txBox="1"/>
          <p:nvPr/>
        </p:nvSpPr>
        <p:spPr>
          <a:xfrm>
            <a:off x="1121072" y="3125030"/>
            <a:ext cx="3283585" cy="2464777"/>
          </a:xfrm>
          <a:prstGeom prst="rect">
            <a:avLst/>
          </a:prstGeom>
        </p:spPr>
        <p:txBody>
          <a:bodyPr vert="horz" wrap="square" lIns="0" tIns="12700" rIns="0" bIns="0" rtlCol="0">
            <a:spAutoFit/>
          </a:bodyPr>
          <a:lstStyle/>
          <a:p>
            <a:pPr marL="160655">
              <a:lnSpc>
                <a:spcPct val="100000"/>
              </a:lnSpc>
              <a:spcBef>
                <a:spcPts val="100"/>
              </a:spcBef>
            </a:pPr>
            <a:r>
              <a:rPr lang="pl-PL" sz="2100" b="1" spc="15" dirty="0">
                <a:solidFill>
                  <a:srgbClr val="EEEDF3"/>
                </a:solidFill>
                <a:latin typeface="Trebuchet MS"/>
                <a:cs typeface="Trebuchet MS"/>
              </a:rPr>
              <a:t>MODUŁ </a:t>
            </a:r>
            <a:r>
              <a:rPr sz="2100" b="1" spc="-65" dirty="0">
                <a:solidFill>
                  <a:srgbClr val="EEEDF3"/>
                </a:solidFill>
                <a:latin typeface="Trebuchet MS"/>
                <a:cs typeface="Trebuchet MS"/>
              </a:rPr>
              <a:t>6</a:t>
            </a:r>
            <a:endParaRPr sz="2100" dirty="0">
              <a:latin typeface="Trebuchet MS"/>
              <a:cs typeface="Trebuchet MS"/>
            </a:endParaRPr>
          </a:p>
          <a:p>
            <a:pPr marL="12700" marR="5080">
              <a:lnSpc>
                <a:spcPct val="100000"/>
              </a:lnSpc>
              <a:spcBef>
                <a:spcPts val="2160"/>
              </a:spcBef>
            </a:pPr>
            <a:r>
              <a:rPr lang="pl-PL" sz="2400" spc="150" dirty="0">
                <a:solidFill>
                  <a:srgbClr val="040505"/>
                </a:solidFill>
                <a:latin typeface="Trebuchet MS"/>
                <a:cs typeface="Trebuchet MS"/>
              </a:rPr>
              <a:t>Ewaluacja</a:t>
            </a:r>
            <a:r>
              <a:rPr sz="2400" spc="150" dirty="0">
                <a:solidFill>
                  <a:srgbClr val="040505"/>
                </a:solidFill>
                <a:latin typeface="Trebuchet MS"/>
                <a:cs typeface="Trebuchet MS"/>
              </a:rPr>
              <a:t>:</a:t>
            </a:r>
            <a:r>
              <a:rPr sz="2400" spc="15" dirty="0">
                <a:solidFill>
                  <a:srgbClr val="040505"/>
                </a:solidFill>
                <a:latin typeface="Trebuchet MS"/>
                <a:cs typeface="Trebuchet MS"/>
              </a:rPr>
              <a:t> </a:t>
            </a:r>
            <a:r>
              <a:rPr lang="pl-PL" sz="2400" spc="-55" dirty="0">
                <a:solidFill>
                  <a:srgbClr val="040505"/>
                </a:solidFill>
                <a:latin typeface="Trebuchet MS"/>
                <a:cs typeface="Trebuchet MS"/>
              </a:rPr>
              <a:t>Nauka, Rozwijanie Własnych Umiejętności i Efekty </a:t>
            </a:r>
            <a:r>
              <a:rPr lang="pl-PL" sz="2400" spc="-55" dirty="0">
                <a:latin typeface="Trebuchet MS"/>
                <a:cs typeface="Trebuchet MS"/>
              </a:rPr>
              <a:t>Pracy Rozłożonej </a:t>
            </a:r>
            <a:br>
              <a:rPr lang="pl-PL" sz="2400" spc="-55" dirty="0">
                <a:latin typeface="Trebuchet MS"/>
                <a:cs typeface="Trebuchet MS"/>
              </a:rPr>
            </a:br>
            <a:r>
              <a:rPr lang="pl-PL" sz="2400" spc="-55" dirty="0">
                <a:latin typeface="Trebuchet MS"/>
                <a:cs typeface="Trebuchet MS"/>
              </a:rPr>
              <a:t>w Czasie</a:t>
            </a:r>
            <a:endParaRPr sz="2400" dirty="0">
              <a:latin typeface="Trebuchet MS"/>
              <a:cs typeface="Trebuchet M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329690" y="0"/>
            <a:ext cx="6729095" cy="7772400"/>
            <a:chOff x="3329690" y="0"/>
            <a:chExt cx="6729095" cy="7772400"/>
          </a:xfrm>
        </p:grpSpPr>
        <p:sp>
          <p:nvSpPr>
            <p:cNvPr id="3" name="object 3"/>
            <p:cNvSpPr/>
            <p:nvPr/>
          </p:nvSpPr>
          <p:spPr>
            <a:xfrm>
              <a:off x="3329690" y="0"/>
              <a:ext cx="6729095" cy="7772400"/>
            </a:xfrm>
            <a:custGeom>
              <a:avLst/>
              <a:gdLst/>
              <a:ahLst/>
              <a:cxnLst/>
              <a:rect l="l" t="t" r="r" b="b"/>
              <a:pathLst>
                <a:path w="6729095" h="7772400">
                  <a:moveTo>
                    <a:pt x="6728709" y="0"/>
                  </a:moveTo>
                  <a:lnTo>
                    <a:pt x="0" y="0"/>
                  </a:lnTo>
                  <a:lnTo>
                    <a:pt x="12251" y="2179"/>
                  </a:lnTo>
                  <a:lnTo>
                    <a:pt x="61365" y="11449"/>
                  </a:lnTo>
                  <a:lnTo>
                    <a:pt x="110437" y="21226"/>
                  </a:lnTo>
                  <a:lnTo>
                    <a:pt x="159466" y="31493"/>
                  </a:lnTo>
                  <a:lnTo>
                    <a:pt x="257384" y="53435"/>
                  </a:lnTo>
                  <a:lnTo>
                    <a:pt x="355099" y="77141"/>
                  </a:lnTo>
                  <a:lnTo>
                    <a:pt x="452589" y="102479"/>
                  </a:lnTo>
                  <a:lnTo>
                    <a:pt x="549837" y="129316"/>
                  </a:lnTo>
                  <a:lnTo>
                    <a:pt x="646821" y="157521"/>
                  </a:lnTo>
                  <a:lnTo>
                    <a:pt x="743521" y="186960"/>
                  </a:lnTo>
                  <a:lnTo>
                    <a:pt x="887996" y="233142"/>
                  </a:lnTo>
                  <a:lnTo>
                    <a:pt x="1031720" y="281357"/>
                  </a:lnTo>
                  <a:lnTo>
                    <a:pt x="1222068" y="348030"/>
                  </a:lnTo>
                  <a:lnTo>
                    <a:pt x="1553176" y="469268"/>
                  </a:lnTo>
                  <a:lnTo>
                    <a:pt x="1695112" y="523967"/>
                  </a:lnTo>
                  <a:lnTo>
                    <a:pt x="1789090" y="562035"/>
                  </a:lnTo>
                  <a:lnTo>
                    <a:pt x="1835795" y="581674"/>
                  </a:lnTo>
                  <a:lnTo>
                    <a:pt x="1882271" y="601770"/>
                  </a:lnTo>
                  <a:lnTo>
                    <a:pt x="1928486" y="622366"/>
                  </a:lnTo>
                  <a:lnTo>
                    <a:pt x="1974412" y="643502"/>
                  </a:lnTo>
                  <a:lnTo>
                    <a:pt x="2020018" y="665221"/>
                  </a:lnTo>
                  <a:lnTo>
                    <a:pt x="2065274" y="687562"/>
                  </a:lnTo>
                  <a:lnTo>
                    <a:pt x="2110149" y="710569"/>
                  </a:lnTo>
                  <a:lnTo>
                    <a:pt x="2154614" y="734281"/>
                  </a:lnTo>
                  <a:lnTo>
                    <a:pt x="2198638" y="758741"/>
                  </a:lnTo>
                  <a:lnTo>
                    <a:pt x="2242192" y="783989"/>
                  </a:lnTo>
                  <a:lnTo>
                    <a:pt x="2285245" y="810068"/>
                  </a:lnTo>
                  <a:lnTo>
                    <a:pt x="2327767" y="837017"/>
                  </a:lnTo>
                  <a:lnTo>
                    <a:pt x="2369727" y="864879"/>
                  </a:lnTo>
                  <a:lnTo>
                    <a:pt x="2411097" y="893695"/>
                  </a:lnTo>
                  <a:lnTo>
                    <a:pt x="2451845" y="923506"/>
                  </a:lnTo>
                  <a:lnTo>
                    <a:pt x="2493016" y="955187"/>
                  </a:lnTo>
                  <a:lnTo>
                    <a:pt x="2533378" y="987830"/>
                  </a:lnTo>
                  <a:lnTo>
                    <a:pt x="2572951" y="1021395"/>
                  </a:lnTo>
                  <a:lnTo>
                    <a:pt x="2611752" y="1055840"/>
                  </a:lnTo>
                  <a:lnTo>
                    <a:pt x="2649800" y="1091125"/>
                  </a:lnTo>
                  <a:lnTo>
                    <a:pt x="2687112" y="1127209"/>
                  </a:lnTo>
                  <a:lnTo>
                    <a:pt x="2723707" y="1164051"/>
                  </a:lnTo>
                  <a:lnTo>
                    <a:pt x="2759602" y="1201610"/>
                  </a:lnTo>
                  <a:lnTo>
                    <a:pt x="2794817" y="1239845"/>
                  </a:lnTo>
                  <a:lnTo>
                    <a:pt x="2829369" y="1278715"/>
                  </a:lnTo>
                  <a:lnTo>
                    <a:pt x="2863276" y="1318180"/>
                  </a:lnTo>
                  <a:lnTo>
                    <a:pt x="2896556" y="1358198"/>
                  </a:lnTo>
                  <a:lnTo>
                    <a:pt x="2929228" y="1398729"/>
                  </a:lnTo>
                  <a:lnTo>
                    <a:pt x="2961310" y="1439731"/>
                  </a:lnTo>
                  <a:lnTo>
                    <a:pt x="2992819" y="1481165"/>
                  </a:lnTo>
                  <a:lnTo>
                    <a:pt x="3023774" y="1522989"/>
                  </a:lnTo>
                  <a:lnTo>
                    <a:pt x="3054193" y="1565161"/>
                  </a:lnTo>
                  <a:lnTo>
                    <a:pt x="3082691" y="1605652"/>
                  </a:lnTo>
                  <a:lnTo>
                    <a:pt x="3110729" y="1646477"/>
                  </a:lnTo>
                  <a:lnTo>
                    <a:pt x="3138307" y="1687630"/>
                  </a:lnTo>
                  <a:lnTo>
                    <a:pt x="3165419" y="1729104"/>
                  </a:lnTo>
                  <a:lnTo>
                    <a:pt x="3192063" y="1770893"/>
                  </a:lnTo>
                  <a:lnTo>
                    <a:pt x="3218234" y="1812991"/>
                  </a:lnTo>
                  <a:lnTo>
                    <a:pt x="3243931" y="1855390"/>
                  </a:lnTo>
                  <a:lnTo>
                    <a:pt x="3269148" y="1898085"/>
                  </a:lnTo>
                  <a:lnTo>
                    <a:pt x="3293884" y="1941069"/>
                  </a:lnTo>
                  <a:lnTo>
                    <a:pt x="3318134" y="1984336"/>
                  </a:lnTo>
                  <a:lnTo>
                    <a:pt x="3341895" y="2027879"/>
                  </a:lnTo>
                  <a:lnTo>
                    <a:pt x="3365163" y="2071692"/>
                  </a:lnTo>
                  <a:lnTo>
                    <a:pt x="3387935" y="2115768"/>
                  </a:lnTo>
                  <a:lnTo>
                    <a:pt x="3410208" y="2160101"/>
                  </a:lnTo>
                  <a:lnTo>
                    <a:pt x="3431979" y="2204685"/>
                  </a:lnTo>
                  <a:lnTo>
                    <a:pt x="3453243" y="2249512"/>
                  </a:lnTo>
                  <a:lnTo>
                    <a:pt x="3473997" y="2294577"/>
                  </a:lnTo>
                  <a:lnTo>
                    <a:pt x="3494239" y="2339873"/>
                  </a:lnTo>
                  <a:lnTo>
                    <a:pt x="3513964" y="2385393"/>
                  </a:lnTo>
                  <a:lnTo>
                    <a:pt x="3533169" y="2431132"/>
                  </a:lnTo>
                  <a:lnTo>
                    <a:pt x="3551851" y="2477082"/>
                  </a:lnTo>
                  <a:lnTo>
                    <a:pt x="3570006" y="2523238"/>
                  </a:lnTo>
                  <a:lnTo>
                    <a:pt x="3587631" y="2569593"/>
                  </a:lnTo>
                  <a:lnTo>
                    <a:pt x="3604723" y="2616140"/>
                  </a:lnTo>
                  <a:lnTo>
                    <a:pt x="3621277" y="2662872"/>
                  </a:lnTo>
                  <a:lnTo>
                    <a:pt x="3637291" y="2709785"/>
                  </a:lnTo>
                  <a:lnTo>
                    <a:pt x="3652761" y="2756870"/>
                  </a:lnTo>
                  <a:lnTo>
                    <a:pt x="3667684" y="2804122"/>
                  </a:lnTo>
                  <a:lnTo>
                    <a:pt x="3682056" y="2851534"/>
                  </a:lnTo>
                  <a:lnTo>
                    <a:pt x="3695874" y="2899100"/>
                  </a:lnTo>
                  <a:lnTo>
                    <a:pt x="3709134" y="2946813"/>
                  </a:lnTo>
                  <a:lnTo>
                    <a:pt x="3721833" y="2994667"/>
                  </a:lnTo>
                  <a:lnTo>
                    <a:pt x="3733968" y="3042655"/>
                  </a:lnTo>
                  <a:lnTo>
                    <a:pt x="3745535" y="3090771"/>
                  </a:lnTo>
                  <a:lnTo>
                    <a:pt x="3756531" y="3139008"/>
                  </a:lnTo>
                  <a:lnTo>
                    <a:pt x="3766952" y="3187361"/>
                  </a:lnTo>
                  <a:lnTo>
                    <a:pt x="3776795" y="3235822"/>
                  </a:lnTo>
                  <a:lnTo>
                    <a:pt x="3786056" y="3284385"/>
                  </a:lnTo>
                  <a:lnTo>
                    <a:pt x="3794732" y="3333044"/>
                  </a:lnTo>
                  <a:lnTo>
                    <a:pt x="3802820" y="3381792"/>
                  </a:lnTo>
                  <a:lnTo>
                    <a:pt x="3810316" y="3430623"/>
                  </a:lnTo>
                  <a:lnTo>
                    <a:pt x="3817217" y="3479530"/>
                  </a:lnTo>
                  <a:lnTo>
                    <a:pt x="3823519" y="3528507"/>
                  </a:lnTo>
                  <a:lnTo>
                    <a:pt x="3829219" y="3577547"/>
                  </a:lnTo>
                  <a:lnTo>
                    <a:pt x="3834313" y="3626644"/>
                  </a:lnTo>
                  <a:lnTo>
                    <a:pt x="3838799" y="3675792"/>
                  </a:lnTo>
                  <a:lnTo>
                    <a:pt x="3842672" y="3724984"/>
                  </a:lnTo>
                  <a:lnTo>
                    <a:pt x="3845929" y="3774213"/>
                  </a:lnTo>
                  <a:lnTo>
                    <a:pt x="3848567" y="3823474"/>
                  </a:lnTo>
                  <a:lnTo>
                    <a:pt x="3850582" y="3872759"/>
                  </a:lnTo>
                  <a:lnTo>
                    <a:pt x="3851972" y="3922063"/>
                  </a:lnTo>
                  <a:lnTo>
                    <a:pt x="3852731" y="3971378"/>
                  </a:lnTo>
                  <a:lnTo>
                    <a:pt x="3852858" y="4020699"/>
                  </a:lnTo>
                  <a:lnTo>
                    <a:pt x="3852348" y="4070019"/>
                  </a:lnTo>
                  <a:lnTo>
                    <a:pt x="3851199" y="4119331"/>
                  </a:lnTo>
                  <a:lnTo>
                    <a:pt x="3849406" y="4168630"/>
                  </a:lnTo>
                  <a:lnTo>
                    <a:pt x="3846967" y="4217907"/>
                  </a:lnTo>
                  <a:lnTo>
                    <a:pt x="3843877" y="4267158"/>
                  </a:lnTo>
                  <a:lnTo>
                    <a:pt x="3840134" y="4316376"/>
                  </a:lnTo>
                  <a:lnTo>
                    <a:pt x="3835734" y="4365554"/>
                  </a:lnTo>
                  <a:lnTo>
                    <a:pt x="3830674" y="4414686"/>
                  </a:lnTo>
                  <a:lnTo>
                    <a:pt x="3824950" y="4463765"/>
                  </a:lnTo>
                  <a:lnTo>
                    <a:pt x="3818558" y="4512785"/>
                  </a:lnTo>
                  <a:lnTo>
                    <a:pt x="3811496" y="4561739"/>
                  </a:lnTo>
                  <a:lnTo>
                    <a:pt x="3803760" y="4610621"/>
                  </a:lnTo>
                  <a:lnTo>
                    <a:pt x="3795466" y="4658671"/>
                  </a:lnTo>
                  <a:lnTo>
                    <a:pt x="3786491" y="4706606"/>
                  </a:lnTo>
                  <a:lnTo>
                    <a:pt x="3776838" y="4754418"/>
                  </a:lnTo>
                  <a:lnTo>
                    <a:pt x="3766514" y="4802097"/>
                  </a:lnTo>
                  <a:lnTo>
                    <a:pt x="3755521" y="4849634"/>
                  </a:lnTo>
                  <a:lnTo>
                    <a:pt x="3743864" y="4897022"/>
                  </a:lnTo>
                  <a:lnTo>
                    <a:pt x="3731547" y="4944250"/>
                  </a:lnTo>
                  <a:lnTo>
                    <a:pt x="3718576" y="4991309"/>
                  </a:lnTo>
                  <a:lnTo>
                    <a:pt x="3704954" y="5038192"/>
                  </a:lnTo>
                  <a:lnTo>
                    <a:pt x="3690686" y="5084889"/>
                  </a:lnTo>
                  <a:lnTo>
                    <a:pt x="3675776" y="5131390"/>
                  </a:lnTo>
                  <a:lnTo>
                    <a:pt x="3660228" y="5177688"/>
                  </a:lnTo>
                  <a:lnTo>
                    <a:pt x="3644048" y="5223773"/>
                  </a:lnTo>
                  <a:lnTo>
                    <a:pt x="3627238" y="5269636"/>
                  </a:lnTo>
                  <a:lnTo>
                    <a:pt x="3609804" y="5315268"/>
                  </a:lnTo>
                  <a:lnTo>
                    <a:pt x="3591750" y="5360661"/>
                  </a:lnTo>
                  <a:lnTo>
                    <a:pt x="3573081" y="5405805"/>
                  </a:lnTo>
                  <a:lnTo>
                    <a:pt x="3553800" y="5450692"/>
                  </a:lnTo>
                  <a:lnTo>
                    <a:pt x="3533912" y="5495312"/>
                  </a:lnTo>
                  <a:lnTo>
                    <a:pt x="3513422" y="5539657"/>
                  </a:lnTo>
                  <a:lnTo>
                    <a:pt x="3492334" y="5583718"/>
                  </a:lnTo>
                  <a:lnTo>
                    <a:pt x="3470652" y="5627486"/>
                  </a:lnTo>
                  <a:lnTo>
                    <a:pt x="3448381" y="5670951"/>
                  </a:lnTo>
                  <a:lnTo>
                    <a:pt x="3425525" y="5714106"/>
                  </a:lnTo>
                  <a:lnTo>
                    <a:pt x="3402088" y="5756940"/>
                  </a:lnTo>
                  <a:lnTo>
                    <a:pt x="3378075" y="5799446"/>
                  </a:lnTo>
                  <a:lnTo>
                    <a:pt x="3353490" y="5841614"/>
                  </a:lnTo>
                  <a:lnTo>
                    <a:pt x="3328338" y="5883435"/>
                  </a:lnTo>
                  <a:lnTo>
                    <a:pt x="3302623" y="5924901"/>
                  </a:lnTo>
                  <a:lnTo>
                    <a:pt x="3276349" y="5966002"/>
                  </a:lnTo>
                  <a:lnTo>
                    <a:pt x="3249521" y="6006729"/>
                  </a:lnTo>
                  <a:lnTo>
                    <a:pt x="3222143" y="6047074"/>
                  </a:lnTo>
                  <a:lnTo>
                    <a:pt x="3194219" y="6087028"/>
                  </a:lnTo>
                  <a:lnTo>
                    <a:pt x="3165754" y="6126581"/>
                  </a:lnTo>
                  <a:lnTo>
                    <a:pt x="3136752" y="6165726"/>
                  </a:lnTo>
                  <a:lnTo>
                    <a:pt x="3107218" y="6204452"/>
                  </a:lnTo>
                  <a:lnTo>
                    <a:pt x="3077156" y="6242751"/>
                  </a:lnTo>
                  <a:lnTo>
                    <a:pt x="3046571" y="6280614"/>
                  </a:lnTo>
                  <a:lnTo>
                    <a:pt x="3015466" y="6318032"/>
                  </a:lnTo>
                  <a:lnTo>
                    <a:pt x="2983846" y="6354996"/>
                  </a:lnTo>
                  <a:lnTo>
                    <a:pt x="2951715" y="6391498"/>
                  </a:lnTo>
                  <a:lnTo>
                    <a:pt x="2919079" y="6427528"/>
                  </a:lnTo>
                  <a:lnTo>
                    <a:pt x="2885941" y="6463077"/>
                  </a:lnTo>
                  <a:lnTo>
                    <a:pt x="2852305" y="6498137"/>
                  </a:lnTo>
                  <a:lnTo>
                    <a:pt x="2818177" y="6532698"/>
                  </a:lnTo>
                  <a:lnTo>
                    <a:pt x="2783560" y="6566752"/>
                  </a:lnTo>
                  <a:lnTo>
                    <a:pt x="2748458" y="6600289"/>
                  </a:lnTo>
                  <a:lnTo>
                    <a:pt x="2712877" y="6633302"/>
                  </a:lnTo>
                  <a:lnTo>
                    <a:pt x="2676820" y="6665780"/>
                  </a:lnTo>
                  <a:lnTo>
                    <a:pt x="2640293" y="6697715"/>
                  </a:lnTo>
                  <a:lnTo>
                    <a:pt x="2603298" y="6729098"/>
                  </a:lnTo>
                  <a:lnTo>
                    <a:pt x="2565842" y="6759920"/>
                  </a:lnTo>
                  <a:lnTo>
                    <a:pt x="2527927" y="6790172"/>
                  </a:lnTo>
                  <a:lnTo>
                    <a:pt x="2489559" y="6819846"/>
                  </a:lnTo>
                  <a:lnTo>
                    <a:pt x="2450741" y="6848932"/>
                  </a:lnTo>
                  <a:lnTo>
                    <a:pt x="2411479" y="6877421"/>
                  </a:lnTo>
                  <a:lnTo>
                    <a:pt x="2371776" y="6905304"/>
                  </a:lnTo>
                  <a:lnTo>
                    <a:pt x="2331638" y="6932573"/>
                  </a:lnTo>
                  <a:lnTo>
                    <a:pt x="2291067" y="6959219"/>
                  </a:lnTo>
                  <a:lnTo>
                    <a:pt x="2250070" y="6985232"/>
                  </a:lnTo>
                  <a:lnTo>
                    <a:pt x="2208649" y="7010604"/>
                  </a:lnTo>
                  <a:lnTo>
                    <a:pt x="2166810" y="7035326"/>
                  </a:lnTo>
                  <a:lnTo>
                    <a:pt x="2124557" y="7059389"/>
                  </a:lnTo>
                  <a:lnTo>
                    <a:pt x="2081894" y="7082783"/>
                  </a:lnTo>
                  <a:lnTo>
                    <a:pt x="2038826" y="7105501"/>
                  </a:lnTo>
                  <a:lnTo>
                    <a:pt x="1995356" y="7127533"/>
                  </a:lnTo>
                  <a:lnTo>
                    <a:pt x="1950070" y="7149578"/>
                  </a:lnTo>
                  <a:lnTo>
                    <a:pt x="1904473" y="7170923"/>
                  </a:lnTo>
                  <a:lnTo>
                    <a:pt x="1858583" y="7191605"/>
                  </a:lnTo>
                  <a:lnTo>
                    <a:pt x="1812417" y="7211664"/>
                  </a:lnTo>
                  <a:lnTo>
                    <a:pt x="1765994" y="7231138"/>
                  </a:lnTo>
                  <a:lnTo>
                    <a:pt x="1719329" y="7250067"/>
                  </a:lnTo>
                  <a:lnTo>
                    <a:pt x="1672442" y="7268488"/>
                  </a:lnTo>
                  <a:lnTo>
                    <a:pt x="1625350" y="7286441"/>
                  </a:lnTo>
                  <a:lnTo>
                    <a:pt x="1578069" y="7303965"/>
                  </a:lnTo>
                  <a:lnTo>
                    <a:pt x="1483016" y="7337879"/>
                  </a:lnTo>
                  <a:lnTo>
                    <a:pt x="1387422" y="7370541"/>
                  </a:lnTo>
                  <a:lnTo>
                    <a:pt x="762603" y="7573764"/>
                  </a:lnTo>
                  <a:lnTo>
                    <a:pt x="667439" y="7606931"/>
                  </a:lnTo>
                  <a:lnTo>
                    <a:pt x="572929" y="7641485"/>
                  </a:lnTo>
                  <a:lnTo>
                    <a:pt x="525963" y="7659379"/>
                  </a:lnTo>
                  <a:lnTo>
                    <a:pt x="479214" y="7677735"/>
                  </a:lnTo>
                  <a:lnTo>
                    <a:pt x="432699" y="7696594"/>
                  </a:lnTo>
                  <a:lnTo>
                    <a:pt x="386436" y="7715994"/>
                  </a:lnTo>
                  <a:lnTo>
                    <a:pt x="340441" y="7735973"/>
                  </a:lnTo>
                  <a:lnTo>
                    <a:pt x="294734" y="7756570"/>
                  </a:lnTo>
                  <a:lnTo>
                    <a:pt x="260918" y="7772400"/>
                  </a:lnTo>
                  <a:lnTo>
                    <a:pt x="6728709" y="7772400"/>
                  </a:lnTo>
                  <a:lnTo>
                    <a:pt x="6728709" y="0"/>
                  </a:lnTo>
                  <a:close/>
                </a:path>
              </a:pathLst>
            </a:custGeom>
            <a:solidFill>
              <a:srgbClr val="EEEDF3"/>
            </a:solidFill>
          </p:spPr>
          <p:txBody>
            <a:bodyPr wrap="square" lIns="0" tIns="0" rIns="0" bIns="0" rtlCol="0"/>
            <a:lstStyle/>
            <a:p>
              <a:endParaRPr/>
            </a:p>
          </p:txBody>
        </p:sp>
        <p:pic>
          <p:nvPicPr>
            <p:cNvPr id="4" name="object 4"/>
            <p:cNvPicPr/>
            <p:nvPr/>
          </p:nvPicPr>
          <p:blipFill>
            <a:blip r:embed="rId2" cstate="screen">
              <a:extLst>
                <a:ext uri="{28A0092B-C50C-407E-A947-70E740481C1C}">
                  <a14:useLocalDpi xmlns:a14="http://schemas.microsoft.com/office/drawing/2010/main"/>
                </a:ext>
              </a:extLst>
            </a:blip>
            <a:stretch>
              <a:fillRect/>
            </a:stretch>
          </p:blipFill>
          <p:spPr>
            <a:xfrm>
              <a:off x="6928459" y="6564731"/>
              <a:ext cx="930059" cy="881291"/>
            </a:xfrm>
            <a:prstGeom prst="rect">
              <a:avLst/>
            </a:prstGeom>
          </p:spPr>
        </p:pic>
        <p:sp>
          <p:nvSpPr>
            <p:cNvPr id="5" name="object 5"/>
            <p:cNvSpPr/>
            <p:nvPr/>
          </p:nvSpPr>
          <p:spPr>
            <a:xfrm>
              <a:off x="6165581" y="3634410"/>
              <a:ext cx="2465070" cy="3133090"/>
            </a:xfrm>
            <a:custGeom>
              <a:avLst/>
              <a:gdLst/>
              <a:ahLst/>
              <a:cxnLst/>
              <a:rect l="l" t="t" r="r" b="b"/>
              <a:pathLst>
                <a:path w="2465070" h="3133090">
                  <a:moveTo>
                    <a:pt x="1188685" y="112"/>
                  </a:moveTo>
                  <a:lnTo>
                    <a:pt x="1144460" y="0"/>
                  </a:lnTo>
                  <a:lnTo>
                    <a:pt x="1100218" y="1310"/>
                  </a:lnTo>
                  <a:lnTo>
                    <a:pt x="1056021" y="4040"/>
                  </a:lnTo>
                  <a:lnTo>
                    <a:pt x="1011927" y="8184"/>
                  </a:lnTo>
                  <a:lnTo>
                    <a:pt x="967998" y="13740"/>
                  </a:lnTo>
                  <a:lnTo>
                    <a:pt x="924293" y="20703"/>
                  </a:lnTo>
                  <a:lnTo>
                    <a:pt x="880872" y="29069"/>
                  </a:lnTo>
                  <a:lnTo>
                    <a:pt x="837795" y="38834"/>
                  </a:lnTo>
                  <a:lnTo>
                    <a:pt x="795121" y="49993"/>
                  </a:lnTo>
                  <a:lnTo>
                    <a:pt x="752912" y="62544"/>
                  </a:lnTo>
                  <a:lnTo>
                    <a:pt x="711227" y="76481"/>
                  </a:lnTo>
                  <a:lnTo>
                    <a:pt x="670126" y="91800"/>
                  </a:lnTo>
                  <a:lnTo>
                    <a:pt x="629669" y="108498"/>
                  </a:lnTo>
                  <a:lnTo>
                    <a:pt x="589916" y="126571"/>
                  </a:lnTo>
                  <a:lnTo>
                    <a:pt x="550927" y="146014"/>
                  </a:lnTo>
                  <a:lnTo>
                    <a:pt x="512762" y="166823"/>
                  </a:lnTo>
                  <a:lnTo>
                    <a:pt x="475482" y="188994"/>
                  </a:lnTo>
                  <a:lnTo>
                    <a:pt x="439145" y="212524"/>
                  </a:lnTo>
                  <a:lnTo>
                    <a:pt x="403812" y="237408"/>
                  </a:lnTo>
                  <a:lnTo>
                    <a:pt x="369543" y="263642"/>
                  </a:lnTo>
                  <a:lnTo>
                    <a:pt x="336398" y="291222"/>
                  </a:lnTo>
                  <a:lnTo>
                    <a:pt x="304437" y="320143"/>
                  </a:lnTo>
                  <a:lnTo>
                    <a:pt x="273720" y="350403"/>
                  </a:lnTo>
                  <a:lnTo>
                    <a:pt x="244307" y="381997"/>
                  </a:lnTo>
                  <a:lnTo>
                    <a:pt x="216258" y="414920"/>
                  </a:lnTo>
                  <a:lnTo>
                    <a:pt x="189633" y="449169"/>
                  </a:lnTo>
                  <a:lnTo>
                    <a:pt x="164492" y="484739"/>
                  </a:lnTo>
                  <a:lnTo>
                    <a:pt x="140895" y="521627"/>
                  </a:lnTo>
                  <a:lnTo>
                    <a:pt x="118902" y="559828"/>
                  </a:lnTo>
                  <a:lnTo>
                    <a:pt x="98573" y="599339"/>
                  </a:lnTo>
                  <a:lnTo>
                    <a:pt x="79968" y="640155"/>
                  </a:lnTo>
                  <a:lnTo>
                    <a:pt x="63147" y="682273"/>
                  </a:lnTo>
                  <a:lnTo>
                    <a:pt x="48170" y="725687"/>
                  </a:lnTo>
                  <a:lnTo>
                    <a:pt x="35096" y="770395"/>
                  </a:lnTo>
                  <a:lnTo>
                    <a:pt x="23987" y="816392"/>
                  </a:lnTo>
                  <a:lnTo>
                    <a:pt x="14902" y="863673"/>
                  </a:lnTo>
                  <a:lnTo>
                    <a:pt x="7900" y="912236"/>
                  </a:lnTo>
                  <a:lnTo>
                    <a:pt x="3043" y="962075"/>
                  </a:lnTo>
                  <a:lnTo>
                    <a:pt x="389" y="1013188"/>
                  </a:lnTo>
                  <a:lnTo>
                    <a:pt x="0" y="1065569"/>
                  </a:lnTo>
                  <a:lnTo>
                    <a:pt x="1934" y="1119214"/>
                  </a:lnTo>
                  <a:lnTo>
                    <a:pt x="6647" y="1182707"/>
                  </a:lnTo>
                  <a:lnTo>
                    <a:pt x="13339" y="1244807"/>
                  </a:lnTo>
                  <a:lnTo>
                    <a:pt x="21889" y="1305490"/>
                  </a:lnTo>
                  <a:lnTo>
                    <a:pt x="32175" y="1364736"/>
                  </a:lnTo>
                  <a:lnTo>
                    <a:pt x="44077" y="1422524"/>
                  </a:lnTo>
                  <a:lnTo>
                    <a:pt x="57474" y="1478830"/>
                  </a:lnTo>
                  <a:lnTo>
                    <a:pt x="72243" y="1533635"/>
                  </a:lnTo>
                  <a:lnTo>
                    <a:pt x="88266" y="1586916"/>
                  </a:lnTo>
                  <a:lnTo>
                    <a:pt x="105419" y="1638652"/>
                  </a:lnTo>
                  <a:lnTo>
                    <a:pt x="123583" y="1688820"/>
                  </a:lnTo>
                  <a:lnTo>
                    <a:pt x="142636" y="1737401"/>
                  </a:lnTo>
                  <a:lnTo>
                    <a:pt x="162458" y="1784371"/>
                  </a:lnTo>
                  <a:lnTo>
                    <a:pt x="182926" y="1829710"/>
                  </a:lnTo>
                  <a:lnTo>
                    <a:pt x="203920" y="1873396"/>
                  </a:lnTo>
                  <a:lnTo>
                    <a:pt x="225320" y="1915407"/>
                  </a:lnTo>
                  <a:lnTo>
                    <a:pt x="247003" y="1955721"/>
                  </a:lnTo>
                  <a:lnTo>
                    <a:pt x="268849" y="1994318"/>
                  </a:lnTo>
                  <a:lnTo>
                    <a:pt x="290737" y="2031175"/>
                  </a:lnTo>
                  <a:lnTo>
                    <a:pt x="312546" y="2066271"/>
                  </a:lnTo>
                  <a:lnTo>
                    <a:pt x="334154" y="2099585"/>
                  </a:lnTo>
                  <a:lnTo>
                    <a:pt x="376285" y="2160777"/>
                  </a:lnTo>
                  <a:lnTo>
                    <a:pt x="416162" y="2214579"/>
                  </a:lnTo>
                  <a:lnTo>
                    <a:pt x="434953" y="2238656"/>
                  </a:lnTo>
                  <a:lnTo>
                    <a:pt x="464401" y="2277995"/>
                  </a:lnTo>
                  <a:lnTo>
                    <a:pt x="491540" y="2318860"/>
                  </a:lnTo>
                  <a:lnTo>
                    <a:pt x="516308" y="2361144"/>
                  </a:lnTo>
                  <a:lnTo>
                    <a:pt x="538647" y="2404740"/>
                  </a:lnTo>
                  <a:lnTo>
                    <a:pt x="558497" y="2449540"/>
                  </a:lnTo>
                  <a:lnTo>
                    <a:pt x="575798" y="2495437"/>
                  </a:lnTo>
                  <a:lnTo>
                    <a:pt x="590490" y="2542325"/>
                  </a:lnTo>
                  <a:lnTo>
                    <a:pt x="600487" y="2576132"/>
                  </a:lnTo>
                  <a:lnTo>
                    <a:pt x="611992" y="2611625"/>
                  </a:lnTo>
                  <a:lnTo>
                    <a:pt x="625090" y="2648446"/>
                  </a:lnTo>
                  <a:lnTo>
                    <a:pt x="639869" y="2686240"/>
                  </a:lnTo>
                  <a:lnTo>
                    <a:pt x="656416" y="2724651"/>
                  </a:lnTo>
                  <a:lnTo>
                    <a:pt x="674817" y="2763322"/>
                  </a:lnTo>
                  <a:lnTo>
                    <a:pt x="695159" y="2801897"/>
                  </a:lnTo>
                  <a:lnTo>
                    <a:pt x="717528" y="2840021"/>
                  </a:lnTo>
                  <a:lnTo>
                    <a:pt x="742012" y="2877336"/>
                  </a:lnTo>
                  <a:lnTo>
                    <a:pt x="768698" y="2913487"/>
                  </a:lnTo>
                  <a:lnTo>
                    <a:pt x="797672" y="2948118"/>
                  </a:lnTo>
                  <a:lnTo>
                    <a:pt x="829020" y="2980872"/>
                  </a:lnTo>
                  <a:lnTo>
                    <a:pt x="862830" y="3011394"/>
                  </a:lnTo>
                  <a:lnTo>
                    <a:pt x="899189" y="3039326"/>
                  </a:lnTo>
                  <a:lnTo>
                    <a:pt x="938183" y="3064313"/>
                  </a:lnTo>
                  <a:lnTo>
                    <a:pt x="979899" y="3085999"/>
                  </a:lnTo>
                  <a:lnTo>
                    <a:pt x="1024424" y="3104028"/>
                  </a:lnTo>
                  <a:lnTo>
                    <a:pt x="1071845" y="3118043"/>
                  </a:lnTo>
                  <a:lnTo>
                    <a:pt x="1122248" y="3127688"/>
                  </a:lnTo>
                  <a:lnTo>
                    <a:pt x="1175720" y="3132607"/>
                  </a:lnTo>
                  <a:lnTo>
                    <a:pt x="1232348" y="3132443"/>
                  </a:lnTo>
                  <a:lnTo>
                    <a:pt x="1289304" y="3126891"/>
                  </a:lnTo>
                  <a:lnTo>
                    <a:pt x="1342138" y="3116240"/>
                  </a:lnTo>
                  <a:lnTo>
                    <a:pt x="1391004" y="3100909"/>
                  </a:lnTo>
                  <a:lnTo>
                    <a:pt x="1436057" y="3081315"/>
                  </a:lnTo>
                  <a:lnTo>
                    <a:pt x="1477452" y="3057874"/>
                  </a:lnTo>
                  <a:lnTo>
                    <a:pt x="1515344" y="3031005"/>
                  </a:lnTo>
                  <a:lnTo>
                    <a:pt x="1549887" y="3001123"/>
                  </a:lnTo>
                  <a:lnTo>
                    <a:pt x="1581236" y="2968647"/>
                  </a:lnTo>
                  <a:lnTo>
                    <a:pt x="1609546" y="2933993"/>
                  </a:lnTo>
                  <a:lnTo>
                    <a:pt x="1634972" y="2897579"/>
                  </a:lnTo>
                  <a:lnTo>
                    <a:pt x="1657668" y="2859822"/>
                  </a:lnTo>
                  <a:lnTo>
                    <a:pt x="1677789" y="2821139"/>
                  </a:lnTo>
                  <a:lnTo>
                    <a:pt x="1695491" y="2781947"/>
                  </a:lnTo>
                  <a:lnTo>
                    <a:pt x="1710927" y="2742663"/>
                  </a:lnTo>
                  <a:lnTo>
                    <a:pt x="1724253" y="2703705"/>
                  </a:lnTo>
                  <a:lnTo>
                    <a:pt x="1750427" y="2616620"/>
                  </a:lnTo>
                  <a:lnTo>
                    <a:pt x="1767515" y="2568641"/>
                  </a:lnTo>
                  <a:lnTo>
                    <a:pt x="1786859" y="2521638"/>
                  </a:lnTo>
                  <a:lnTo>
                    <a:pt x="1808430" y="2475697"/>
                  </a:lnTo>
                  <a:lnTo>
                    <a:pt x="1832201" y="2430903"/>
                  </a:lnTo>
                  <a:lnTo>
                    <a:pt x="1858141" y="2387343"/>
                  </a:lnTo>
                  <a:lnTo>
                    <a:pt x="1886223" y="2345102"/>
                  </a:lnTo>
                  <a:lnTo>
                    <a:pt x="1916418" y="2304265"/>
                  </a:lnTo>
                  <a:lnTo>
                    <a:pt x="1948697" y="2264919"/>
                  </a:lnTo>
                  <a:lnTo>
                    <a:pt x="1983032" y="2227149"/>
                  </a:lnTo>
                  <a:lnTo>
                    <a:pt x="2008708" y="2199808"/>
                  </a:lnTo>
                  <a:lnTo>
                    <a:pt x="2035021" y="2170705"/>
                  </a:lnTo>
                  <a:lnTo>
                    <a:pt x="2061818" y="2139859"/>
                  </a:lnTo>
                  <a:lnTo>
                    <a:pt x="2088945" y="2107293"/>
                  </a:lnTo>
                  <a:lnTo>
                    <a:pt x="2116251" y="2073026"/>
                  </a:lnTo>
                  <a:lnTo>
                    <a:pt x="2143582" y="2037078"/>
                  </a:lnTo>
                  <a:lnTo>
                    <a:pt x="2170786" y="1999471"/>
                  </a:lnTo>
                  <a:lnTo>
                    <a:pt x="2197710" y="1960224"/>
                  </a:lnTo>
                  <a:lnTo>
                    <a:pt x="2224201" y="1919357"/>
                  </a:lnTo>
                  <a:lnTo>
                    <a:pt x="2250107" y="1876893"/>
                  </a:lnTo>
                  <a:lnTo>
                    <a:pt x="2275275" y="1832849"/>
                  </a:lnTo>
                  <a:lnTo>
                    <a:pt x="2299552" y="1787248"/>
                  </a:lnTo>
                  <a:lnTo>
                    <a:pt x="2322785" y="1740110"/>
                  </a:lnTo>
                  <a:lnTo>
                    <a:pt x="2344822" y="1691454"/>
                  </a:lnTo>
                  <a:lnTo>
                    <a:pt x="2365509" y="1641302"/>
                  </a:lnTo>
                  <a:lnTo>
                    <a:pt x="2384695" y="1589674"/>
                  </a:lnTo>
                  <a:lnTo>
                    <a:pt x="2402225" y="1536590"/>
                  </a:lnTo>
                  <a:lnTo>
                    <a:pt x="2417949" y="1482071"/>
                  </a:lnTo>
                  <a:lnTo>
                    <a:pt x="2431712" y="1426137"/>
                  </a:lnTo>
                  <a:lnTo>
                    <a:pt x="2443363" y="1368808"/>
                  </a:lnTo>
                  <a:lnTo>
                    <a:pt x="2452748" y="1310106"/>
                  </a:lnTo>
                  <a:lnTo>
                    <a:pt x="2459714" y="1250049"/>
                  </a:lnTo>
                  <a:lnTo>
                    <a:pt x="2463409" y="1198788"/>
                  </a:lnTo>
                  <a:lnTo>
                    <a:pt x="2464814" y="1148407"/>
                  </a:lnTo>
                  <a:lnTo>
                    <a:pt x="2463985" y="1098919"/>
                  </a:lnTo>
                  <a:lnTo>
                    <a:pt x="2460978" y="1050338"/>
                  </a:lnTo>
                  <a:lnTo>
                    <a:pt x="2455846" y="1002676"/>
                  </a:lnTo>
                  <a:lnTo>
                    <a:pt x="2448646" y="955947"/>
                  </a:lnTo>
                  <a:lnTo>
                    <a:pt x="2439432" y="910163"/>
                  </a:lnTo>
                  <a:lnTo>
                    <a:pt x="2428259" y="865337"/>
                  </a:lnTo>
                  <a:lnTo>
                    <a:pt x="2415184" y="821483"/>
                  </a:lnTo>
                  <a:lnTo>
                    <a:pt x="2400260" y="778613"/>
                  </a:lnTo>
                  <a:lnTo>
                    <a:pt x="2383543" y="736742"/>
                  </a:lnTo>
                  <a:lnTo>
                    <a:pt x="2365088" y="695880"/>
                  </a:lnTo>
                  <a:lnTo>
                    <a:pt x="2344951" y="656043"/>
                  </a:lnTo>
                  <a:lnTo>
                    <a:pt x="2323186" y="617242"/>
                  </a:lnTo>
                  <a:lnTo>
                    <a:pt x="2299848" y="579491"/>
                  </a:lnTo>
                  <a:lnTo>
                    <a:pt x="2274993" y="542802"/>
                  </a:lnTo>
                  <a:lnTo>
                    <a:pt x="2248677" y="507190"/>
                  </a:lnTo>
                  <a:lnTo>
                    <a:pt x="2220953" y="472666"/>
                  </a:lnTo>
                  <a:lnTo>
                    <a:pt x="2191877" y="439244"/>
                  </a:lnTo>
                  <a:lnTo>
                    <a:pt x="2161504" y="406937"/>
                  </a:lnTo>
                  <a:lnTo>
                    <a:pt x="2129890" y="375758"/>
                  </a:lnTo>
                  <a:lnTo>
                    <a:pt x="2097090" y="345719"/>
                  </a:lnTo>
                  <a:lnTo>
                    <a:pt x="2063158" y="316835"/>
                  </a:lnTo>
                  <a:lnTo>
                    <a:pt x="2028150" y="289118"/>
                  </a:lnTo>
                  <a:lnTo>
                    <a:pt x="1992121" y="262581"/>
                  </a:lnTo>
                  <a:lnTo>
                    <a:pt x="1955126" y="237237"/>
                  </a:lnTo>
                  <a:lnTo>
                    <a:pt x="1917221" y="213099"/>
                  </a:lnTo>
                  <a:lnTo>
                    <a:pt x="1878459" y="190180"/>
                  </a:lnTo>
                  <a:lnTo>
                    <a:pt x="1838898" y="168493"/>
                  </a:lnTo>
                  <a:lnTo>
                    <a:pt x="1798591" y="148052"/>
                  </a:lnTo>
                  <a:lnTo>
                    <a:pt x="1757594" y="128869"/>
                  </a:lnTo>
                  <a:lnTo>
                    <a:pt x="1715962" y="110957"/>
                  </a:lnTo>
                  <a:lnTo>
                    <a:pt x="1673750" y="94329"/>
                  </a:lnTo>
                  <a:lnTo>
                    <a:pt x="1631014" y="78999"/>
                  </a:lnTo>
                  <a:lnTo>
                    <a:pt x="1587808" y="64979"/>
                  </a:lnTo>
                  <a:lnTo>
                    <a:pt x="1544187" y="52282"/>
                  </a:lnTo>
                  <a:lnTo>
                    <a:pt x="1500207" y="40922"/>
                  </a:lnTo>
                  <a:lnTo>
                    <a:pt x="1455923" y="30911"/>
                  </a:lnTo>
                  <a:lnTo>
                    <a:pt x="1411390" y="22263"/>
                  </a:lnTo>
                  <a:lnTo>
                    <a:pt x="1366663" y="14991"/>
                  </a:lnTo>
                  <a:lnTo>
                    <a:pt x="1321798" y="9106"/>
                  </a:lnTo>
                  <a:lnTo>
                    <a:pt x="1276849" y="4624"/>
                  </a:lnTo>
                  <a:lnTo>
                    <a:pt x="1232835" y="1652"/>
                  </a:lnTo>
                  <a:lnTo>
                    <a:pt x="1188685" y="112"/>
                  </a:lnTo>
                  <a:close/>
                </a:path>
              </a:pathLst>
            </a:custGeom>
            <a:solidFill>
              <a:srgbClr val="D21924"/>
            </a:solidFill>
          </p:spPr>
          <p:txBody>
            <a:bodyPr wrap="square" lIns="0" tIns="0" rIns="0" bIns="0" rtlCol="0"/>
            <a:lstStyle/>
            <a:p>
              <a:endParaRPr/>
            </a:p>
          </p:txBody>
        </p:sp>
        <p:sp>
          <p:nvSpPr>
            <p:cNvPr id="6" name="object 6"/>
            <p:cNvSpPr/>
            <p:nvPr/>
          </p:nvSpPr>
          <p:spPr>
            <a:xfrm>
              <a:off x="6442367" y="4284090"/>
              <a:ext cx="1330325" cy="2364105"/>
            </a:xfrm>
            <a:custGeom>
              <a:avLst/>
              <a:gdLst/>
              <a:ahLst/>
              <a:cxnLst/>
              <a:rect l="l" t="t" r="r" b="b"/>
              <a:pathLst>
                <a:path w="1330325" h="2364104">
                  <a:moveTo>
                    <a:pt x="15925" y="439572"/>
                  </a:moveTo>
                  <a:lnTo>
                    <a:pt x="13906" y="436829"/>
                  </a:lnTo>
                  <a:lnTo>
                    <a:pt x="8064" y="435952"/>
                  </a:lnTo>
                  <a:lnTo>
                    <a:pt x="5321" y="437959"/>
                  </a:lnTo>
                  <a:lnTo>
                    <a:pt x="139" y="484847"/>
                  </a:lnTo>
                  <a:lnTo>
                    <a:pt x="0" y="487095"/>
                  </a:lnTo>
                  <a:lnTo>
                    <a:pt x="2235" y="489648"/>
                  </a:lnTo>
                  <a:lnTo>
                    <a:pt x="5549" y="489851"/>
                  </a:lnTo>
                  <a:lnTo>
                    <a:pt x="8343" y="489851"/>
                  </a:lnTo>
                  <a:lnTo>
                    <a:pt x="10693" y="487680"/>
                  </a:lnTo>
                  <a:lnTo>
                    <a:pt x="10934" y="484136"/>
                  </a:lnTo>
                  <a:lnTo>
                    <a:pt x="11684" y="474243"/>
                  </a:lnTo>
                  <a:lnTo>
                    <a:pt x="12725" y="463626"/>
                  </a:lnTo>
                  <a:lnTo>
                    <a:pt x="13995" y="453021"/>
                  </a:lnTo>
                  <a:lnTo>
                    <a:pt x="15481" y="442493"/>
                  </a:lnTo>
                  <a:lnTo>
                    <a:pt x="15925" y="439572"/>
                  </a:lnTo>
                  <a:close/>
                </a:path>
                <a:path w="1330325" h="2364104">
                  <a:moveTo>
                    <a:pt x="16408" y="599325"/>
                  </a:moveTo>
                  <a:lnTo>
                    <a:pt x="11099" y="554062"/>
                  </a:lnTo>
                  <a:lnTo>
                    <a:pt x="10883" y="551116"/>
                  </a:lnTo>
                  <a:lnTo>
                    <a:pt x="8356" y="548881"/>
                  </a:lnTo>
                  <a:lnTo>
                    <a:pt x="2413" y="549313"/>
                  </a:lnTo>
                  <a:lnTo>
                    <a:pt x="190" y="551878"/>
                  </a:lnTo>
                  <a:lnTo>
                    <a:pt x="406" y="554837"/>
                  </a:lnTo>
                  <a:lnTo>
                    <a:pt x="5359" y="598068"/>
                  </a:lnTo>
                  <a:lnTo>
                    <a:pt x="8051" y="602589"/>
                  </a:lnTo>
                  <a:lnTo>
                    <a:pt x="11201" y="602576"/>
                  </a:lnTo>
                  <a:lnTo>
                    <a:pt x="14401" y="602068"/>
                  </a:lnTo>
                  <a:lnTo>
                    <a:pt x="16408" y="599325"/>
                  </a:lnTo>
                  <a:close/>
                </a:path>
                <a:path w="1330325" h="2364104">
                  <a:moveTo>
                    <a:pt x="45326" y="331838"/>
                  </a:moveTo>
                  <a:lnTo>
                    <a:pt x="43967" y="328739"/>
                  </a:lnTo>
                  <a:lnTo>
                    <a:pt x="38442" y="326580"/>
                  </a:lnTo>
                  <a:lnTo>
                    <a:pt x="35344" y="327952"/>
                  </a:lnTo>
                  <a:lnTo>
                    <a:pt x="20218" y="371881"/>
                  </a:lnTo>
                  <a:lnTo>
                    <a:pt x="19380" y="374726"/>
                  </a:lnTo>
                  <a:lnTo>
                    <a:pt x="20993" y="377710"/>
                  </a:lnTo>
                  <a:lnTo>
                    <a:pt x="24345" y="378701"/>
                  </a:lnTo>
                  <a:lnTo>
                    <a:pt x="24853" y="378764"/>
                  </a:lnTo>
                  <a:lnTo>
                    <a:pt x="27673" y="378764"/>
                  </a:lnTo>
                  <a:lnTo>
                    <a:pt x="29806" y="377253"/>
                  </a:lnTo>
                  <a:lnTo>
                    <a:pt x="30543" y="374726"/>
                  </a:lnTo>
                  <a:lnTo>
                    <a:pt x="33604" y="364756"/>
                  </a:lnTo>
                  <a:lnTo>
                    <a:pt x="36944" y="354622"/>
                  </a:lnTo>
                  <a:lnTo>
                    <a:pt x="40500" y="344551"/>
                  </a:lnTo>
                  <a:lnTo>
                    <a:pt x="44259" y="334594"/>
                  </a:lnTo>
                  <a:lnTo>
                    <a:pt x="45326" y="331838"/>
                  </a:lnTo>
                  <a:close/>
                </a:path>
                <a:path w="1330325" h="2364104">
                  <a:moveTo>
                    <a:pt x="46304" y="706932"/>
                  </a:moveTo>
                  <a:lnTo>
                    <a:pt x="31318" y="663892"/>
                  </a:lnTo>
                  <a:lnTo>
                    <a:pt x="30467" y="661047"/>
                  </a:lnTo>
                  <a:lnTo>
                    <a:pt x="27470" y="659472"/>
                  </a:lnTo>
                  <a:lnTo>
                    <a:pt x="21805" y="661136"/>
                  </a:lnTo>
                  <a:lnTo>
                    <a:pt x="20193" y="664133"/>
                  </a:lnTo>
                  <a:lnTo>
                    <a:pt x="21043" y="666965"/>
                  </a:lnTo>
                  <a:lnTo>
                    <a:pt x="35242" y="708088"/>
                  </a:lnTo>
                  <a:lnTo>
                    <a:pt x="38100" y="711492"/>
                  </a:lnTo>
                  <a:lnTo>
                    <a:pt x="40894" y="711492"/>
                  </a:lnTo>
                  <a:lnTo>
                    <a:pt x="41554" y="711377"/>
                  </a:lnTo>
                  <a:lnTo>
                    <a:pt x="44945" y="710031"/>
                  </a:lnTo>
                  <a:lnTo>
                    <a:pt x="46304" y="706932"/>
                  </a:lnTo>
                  <a:close/>
                </a:path>
                <a:path w="1330325" h="2364104">
                  <a:moveTo>
                    <a:pt x="87160" y="787514"/>
                  </a:moveTo>
                  <a:lnTo>
                    <a:pt x="81927" y="779056"/>
                  </a:lnTo>
                  <a:lnTo>
                    <a:pt x="78308" y="772896"/>
                  </a:lnTo>
                  <a:lnTo>
                    <a:pt x="73406" y="764146"/>
                  </a:lnTo>
                  <a:lnTo>
                    <a:pt x="70142" y="763231"/>
                  </a:lnTo>
                  <a:lnTo>
                    <a:pt x="64973" y="766114"/>
                  </a:lnTo>
                  <a:lnTo>
                    <a:pt x="64046" y="769391"/>
                  </a:lnTo>
                  <a:lnTo>
                    <a:pt x="69037" y="778281"/>
                  </a:lnTo>
                  <a:lnTo>
                    <a:pt x="72732" y="784555"/>
                  </a:lnTo>
                  <a:lnTo>
                    <a:pt x="77495" y="792276"/>
                  </a:lnTo>
                  <a:lnTo>
                    <a:pt x="79248" y="793178"/>
                  </a:lnTo>
                  <a:lnTo>
                    <a:pt x="81051" y="793178"/>
                  </a:lnTo>
                  <a:lnTo>
                    <a:pt x="82016" y="793178"/>
                  </a:lnTo>
                  <a:lnTo>
                    <a:pt x="82981" y="792924"/>
                  </a:lnTo>
                  <a:lnTo>
                    <a:pt x="86385" y="790816"/>
                  </a:lnTo>
                  <a:lnTo>
                    <a:pt x="87160" y="787514"/>
                  </a:lnTo>
                  <a:close/>
                </a:path>
                <a:path w="1330325" h="2364104">
                  <a:moveTo>
                    <a:pt x="97497" y="233121"/>
                  </a:moveTo>
                  <a:lnTo>
                    <a:pt x="96837" y="229793"/>
                  </a:lnTo>
                  <a:lnTo>
                    <a:pt x="91922" y="226491"/>
                  </a:lnTo>
                  <a:lnTo>
                    <a:pt x="88595" y="227152"/>
                  </a:lnTo>
                  <a:lnTo>
                    <a:pt x="64274" y="266750"/>
                  </a:lnTo>
                  <a:lnTo>
                    <a:pt x="62839" y="269341"/>
                  </a:lnTo>
                  <a:lnTo>
                    <a:pt x="63779" y="272592"/>
                  </a:lnTo>
                  <a:lnTo>
                    <a:pt x="66370" y="274027"/>
                  </a:lnTo>
                  <a:lnTo>
                    <a:pt x="67183" y="274497"/>
                  </a:lnTo>
                  <a:lnTo>
                    <a:pt x="68084" y="274701"/>
                  </a:lnTo>
                  <a:lnTo>
                    <a:pt x="70840" y="274701"/>
                  </a:lnTo>
                  <a:lnTo>
                    <a:pt x="72669" y="273710"/>
                  </a:lnTo>
                  <a:lnTo>
                    <a:pt x="73647" y="271945"/>
                  </a:lnTo>
                  <a:lnTo>
                    <a:pt x="78905" y="262699"/>
                  </a:lnTo>
                  <a:lnTo>
                    <a:pt x="84366" y="253530"/>
                  </a:lnTo>
                  <a:lnTo>
                    <a:pt x="90030" y="244487"/>
                  </a:lnTo>
                  <a:lnTo>
                    <a:pt x="95859" y="235585"/>
                  </a:lnTo>
                  <a:lnTo>
                    <a:pt x="97497" y="233121"/>
                  </a:lnTo>
                  <a:close/>
                </a:path>
                <a:path w="1330325" h="2364104">
                  <a:moveTo>
                    <a:pt x="169976" y="144754"/>
                  </a:moveTo>
                  <a:lnTo>
                    <a:pt x="165900" y="140474"/>
                  </a:lnTo>
                  <a:lnTo>
                    <a:pt x="162509" y="140398"/>
                  </a:lnTo>
                  <a:lnTo>
                    <a:pt x="160362" y="142417"/>
                  </a:lnTo>
                  <a:lnTo>
                    <a:pt x="130149" y="173710"/>
                  </a:lnTo>
                  <a:lnTo>
                    <a:pt x="128181" y="175920"/>
                  </a:lnTo>
                  <a:lnTo>
                    <a:pt x="128384" y="179311"/>
                  </a:lnTo>
                  <a:lnTo>
                    <a:pt x="131610" y="182181"/>
                  </a:lnTo>
                  <a:lnTo>
                    <a:pt x="132892" y="182626"/>
                  </a:lnTo>
                  <a:lnTo>
                    <a:pt x="135636" y="182626"/>
                  </a:lnTo>
                  <a:lnTo>
                    <a:pt x="137109" y="182016"/>
                  </a:lnTo>
                  <a:lnTo>
                    <a:pt x="138163" y="180822"/>
                  </a:lnTo>
                  <a:lnTo>
                    <a:pt x="145300" y="172935"/>
                  </a:lnTo>
                  <a:lnTo>
                    <a:pt x="152641" y="165188"/>
                  </a:lnTo>
                  <a:lnTo>
                    <a:pt x="160121" y="157594"/>
                  </a:lnTo>
                  <a:lnTo>
                    <a:pt x="167754" y="150190"/>
                  </a:lnTo>
                  <a:lnTo>
                    <a:pt x="169900" y="148145"/>
                  </a:lnTo>
                  <a:lnTo>
                    <a:pt x="169976" y="144754"/>
                  </a:lnTo>
                  <a:close/>
                </a:path>
                <a:path w="1330325" h="2364104">
                  <a:moveTo>
                    <a:pt x="259969" y="77851"/>
                  </a:moveTo>
                  <a:lnTo>
                    <a:pt x="256921" y="72771"/>
                  </a:lnTo>
                  <a:lnTo>
                    <a:pt x="253631" y="71945"/>
                  </a:lnTo>
                  <a:lnTo>
                    <a:pt x="251091" y="73456"/>
                  </a:lnTo>
                  <a:lnTo>
                    <a:pt x="214731" y="97345"/>
                  </a:lnTo>
                  <a:lnTo>
                    <a:pt x="211785" y="102425"/>
                  </a:lnTo>
                  <a:lnTo>
                    <a:pt x="214566" y="106286"/>
                  </a:lnTo>
                  <a:lnTo>
                    <a:pt x="216204" y="107061"/>
                  </a:lnTo>
                  <a:lnTo>
                    <a:pt x="218948" y="107061"/>
                  </a:lnTo>
                  <a:lnTo>
                    <a:pt x="220052" y="106730"/>
                  </a:lnTo>
                  <a:lnTo>
                    <a:pt x="220992" y="106045"/>
                  </a:lnTo>
                  <a:lnTo>
                    <a:pt x="229692" y="99923"/>
                  </a:lnTo>
                  <a:lnTo>
                    <a:pt x="238544" y="93967"/>
                  </a:lnTo>
                  <a:lnTo>
                    <a:pt x="247523" y="88201"/>
                  </a:lnTo>
                  <a:lnTo>
                    <a:pt x="256590" y="82651"/>
                  </a:lnTo>
                  <a:lnTo>
                    <a:pt x="259143" y="81140"/>
                  </a:lnTo>
                  <a:lnTo>
                    <a:pt x="259969" y="77851"/>
                  </a:lnTo>
                  <a:close/>
                </a:path>
                <a:path w="1330325" h="2364104">
                  <a:moveTo>
                    <a:pt x="362470" y="32334"/>
                  </a:moveTo>
                  <a:lnTo>
                    <a:pt x="360629" y="26708"/>
                  </a:lnTo>
                  <a:lnTo>
                    <a:pt x="357593" y="25158"/>
                  </a:lnTo>
                  <a:lnTo>
                    <a:pt x="344474" y="29629"/>
                  </a:lnTo>
                  <a:lnTo>
                    <a:pt x="310083" y="45745"/>
                  </a:lnTo>
                  <a:lnTo>
                    <a:pt x="312115" y="50507"/>
                  </a:lnTo>
                  <a:lnTo>
                    <a:pt x="314096" y="51727"/>
                  </a:lnTo>
                  <a:lnTo>
                    <a:pt x="316877" y="51727"/>
                  </a:lnTo>
                  <a:lnTo>
                    <a:pt x="317588" y="51600"/>
                  </a:lnTo>
                  <a:lnTo>
                    <a:pt x="328079" y="47256"/>
                  </a:lnTo>
                  <a:lnTo>
                    <a:pt x="338010" y="43395"/>
                  </a:lnTo>
                  <a:lnTo>
                    <a:pt x="348043" y="39725"/>
                  </a:lnTo>
                  <a:lnTo>
                    <a:pt x="358140" y="36283"/>
                  </a:lnTo>
                  <a:lnTo>
                    <a:pt x="360946" y="35356"/>
                  </a:lnTo>
                  <a:lnTo>
                    <a:pt x="362470" y="32334"/>
                  </a:lnTo>
                  <a:close/>
                </a:path>
                <a:path w="1330325" h="2364104">
                  <a:moveTo>
                    <a:pt x="415213" y="1017828"/>
                  </a:moveTo>
                  <a:lnTo>
                    <a:pt x="413385" y="1014971"/>
                  </a:lnTo>
                  <a:lnTo>
                    <a:pt x="403517" y="1012825"/>
                  </a:lnTo>
                  <a:lnTo>
                    <a:pt x="396582" y="1011174"/>
                  </a:lnTo>
                  <a:lnTo>
                    <a:pt x="387007" y="1008697"/>
                  </a:lnTo>
                  <a:lnTo>
                    <a:pt x="384073" y="1010386"/>
                  </a:lnTo>
                  <a:lnTo>
                    <a:pt x="382574" y="1016127"/>
                  </a:lnTo>
                  <a:lnTo>
                    <a:pt x="409359" y="1024940"/>
                  </a:lnTo>
                  <a:lnTo>
                    <a:pt x="411822" y="1024940"/>
                  </a:lnTo>
                  <a:lnTo>
                    <a:pt x="414045" y="1023226"/>
                  </a:lnTo>
                  <a:lnTo>
                    <a:pt x="415213" y="1017828"/>
                  </a:lnTo>
                  <a:close/>
                </a:path>
                <a:path w="1330325" h="2364104">
                  <a:moveTo>
                    <a:pt x="472452" y="10121"/>
                  </a:moveTo>
                  <a:lnTo>
                    <a:pt x="471868" y="4229"/>
                  </a:lnTo>
                  <a:lnTo>
                    <a:pt x="469252" y="2120"/>
                  </a:lnTo>
                  <a:lnTo>
                    <a:pt x="466293" y="2374"/>
                  </a:lnTo>
                  <a:lnTo>
                    <a:pt x="423227" y="8521"/>
                  </a:lnTo>
                  <a:lnTo>
                    <a:pt x="418388" y="11861"/>
                  </a:lnTo>
                  <a:lnTo>
                    <a:pt x="419417" y="17348"/>
                  </a:lnTo>
                  <a:lnTo>
                    <a:pt x="421665" y="19151"/>
                  </a:lnTo>
                  <a:lnTo>
                    <a:pt x="424522" y="19151"/>
                  </a:lnTo>
                  <a:lnTo>
                    <a:pt x="424853" y="19126"/>
                  </a:lnTo>
                  <a:lnTo>
                    <a:pt x="435686" y="17221"/>
                  </a:lnTo>
                  <a:lnTo>
                    <a:pt x="446239" y="15595"/>
                  </a:lnTo>
                  <a:lnTo>
                    <a:pt x="456806" y="14198"/>
                  </a:lnTo>
                  <a:lnTo>
                    <a:pt x="467360" y="13042"/>
                  </a:lnTo>
                  <a:lnTo>
                    <a:pt x="470306" y="12750"/>
                  </a:lnTo>
                  <a:lnTo>
                    <a:pt x="472452" y="10121"/>
                  </a:lnTo>
                  <a:close/>
                </a:path>
                <a:path w="1330325" h="2364104">
                  <a:moveTo>
                    <a:pt x="529120" y="1033983"/>
                  </a:moveTo>
                  <a:lnTo>
                    <a:pt x="529043" y="1028077"/>
                  </a:lnTo>
                  <a:lnTo>
                    <a:pt x="526669" y="1025740"/>
                  </a:lnTo>
                  <a:lnTo>
                    <a:pt x="480377" y="1024420"/>
                  </a:lnTo>
                  <a:lnTo>
                    <a:pt x="477367" y="1024191"/>
                  </a:lnTo>
                  <a:lnTo>
                    <a:pt x="474853" y="1026426"/>
                  </a:lnTo>
                  <a:lnTo>
                    <a:pt x="517182" y="1036485"/>
                  </a:lnTo>
                  <a:lnTo>
                    <a:pt x="519379" y="1036485"/>
                  </a:lnTo>
                  <a:lnTo>
                    <a:pt x="526757" y="1036396"/>
                  </a:lnTo>
                  <a:lnTo>
                    <a:pt x="529120" y="1033983"/>
                  </a:lnTo>
                  <a:close/>
                </a:path>
                <a:path w="1330325" h="2364104">
                  <a:moveTo>
                    <a:pt x="585343" y="6667"/>
                  </a:moveTo>
                  <a:lnTo>
                    <a:pt x="533920" y="0"/>
                  </a:lnTo>
                  <a:lnTo>
                    <a:pt x="531495" y="2362"/>
                  </a:lnTo>
                  <a:lnTo>
                    <a:pt x="531266" y="8280"/>
                  </a:lnTo>
                  <a:lnTo>
                    <a:pt x="533577" y="10769"/>
                  </a:lnTo>
                  <a:lnTo>
                    <a:pt x="536536" y="10871"/>
                  </a:lnTo>
                  <a:lnTo>
                    <a:pt x="547141" y="11379"/>
                  </a:lnTo>
                  <a:lnTo>
                    <a:pt x="557784" y="12115"/>
                  </a:lnTo>
                  <a:lnTo>
                    <a:pt x="568413" y="13081"/>
                  </a:lnTo>
                  <a:lnTo>
                    <a:pt x="579221" y="14300"/>
                  </a:lnTo>
                  <a:lnTo>
                    <a:pt x="582345" y="14300"/>
                  </a:lnTo>
                  <a:lnTo>
                    <a:pt x="584644" y="12319"/>
                  </a:lnTo>
                  <a:lnTo>
                    <a:pt x="585343" y="6667"/>
                  </a:lnTo>
                  <a:close/>
                </a:path>
                <a:path w="1330325" h="2364104">
                  <a:moveTo>
                    <a:pt x="643407" y="1018374"/>
                  </a:moveTo>
                  <a:lnTo>
                    <a:pt x="642023" y="1012621"/>
                  </a:lnTo>
                  <a:lnTo>
                    <a:pt x="639140" y="1010818"/>
                  </a:lnTo>
                  <a:lnTo>
                    <a:pt x="636244" y="1011542"/>
                  </a:lnTo>
                  <a:lnTo>
                    <a:pt x="625690" y="1013968"/>
                  </a:lnTo>
                  <a:lnTo>
                    <a:pt x="615073" y="1016177"/>
                  </a:lnTo>
                  <a:lnTo>
                    <a:pt x="604418" y="1018171"/>
                  </a:lnTo>
                  <a:lnTo>
                    <a:pt x="593750" y="1019924"/>
                  </a:lnTo>
                  <a:lnTo>
                    <a:pt x="590829" y="1020368"/>
                  </a:lnTo>
                  <a:lnTo>
                    <a:pt x="588822" y="1023112"/>
                  </a:lnTo>
                  <a:lnTo>
                    <a:pt x="589673" y="1028687"/>
                  </a:lnTo>
                  <a:lnTo>
                    <a:pt x="591959" y="1030579"/>
                  </a:lnTo>
                  <a:lnTo>
                    <a:pt x="594829" y="1030579"/>
                  </a:lnTo>
                  <a:lnTo>
                    <a:pt x="641642" y="1021270"/>
                  </a:lnTo>
                  <a:lnTo>
                    <a:pt x="643407" y="1018374"/>
                  </a:lnTo>
                  <a:close/>
                </a:path>
                <a:path w="1330325" h="2364104">
                  <a:moveTo>
                    <a:pt x="675182" y="26949"/>
                  </a:moveTo>
                  <a:lnTo>
                    <a:pt x="673595" y="23952"/>
                  </a:lnTo>
                  <a:lnTo>
                    <a:pt x="663854" y="20929"/>
                  </a:lnTo>
                  <a:lnTo>
                    <a:pt x="656856" y="18910"/>
                  </a:lnTo>
                  <a:lnTo>
                    <a:pt x="647090" y="16319"/>
                  </a:lnTo>
                  <a:lnTo>
                    <a:pt x="644182" y="18034"/>
                  </a:lnTo>
                  <a:lnTo>
                    <a:pt x="642658" y="23749"/>
                  </a:lnTo>
                  <a:lnTo>
                    <a:pt x="644359" y="26695"/>
                  </a:lnTo>
                  <a:lnTo>
                    <a:pt x="653961" y="29235"/>
                  </a:lnTo>
                  <a:lnTo>
                    <a:pt x="660819" y="31203"/>
                  </a:lnTo>
                  <a:lnTo>
                    <a:pt x="668121" y="33477"/>
                  </a:lnTo>
                  <a:lnTo>
                    <a:pt x="668655" y="33553"/>
                  </a:lnTo>
                  <a:lnTo>
                    <a:pt x="669188" y="33553"/>
                  </a:lnTo>
                  <a:lnTo>
                    <a:pt x="671474" y="33553"/>
                  </a:lnTo>
                  <a:lnTo>
                    <a:pt x="673595" y="32080"/>
                  </a:lnTo>
                  <a:lnTo>
                    <a:pt x="675182" y="26949"/>
                  </a:lnTo>
                  <a:close/>
                </a:path>
                <a:path w="1330325" h="2364104">
                  <a:moveTo>
                    <a:pt x="751420" y="977950"/>
                  </a:moveTo>
                  <a:lnTo>
                    <a:pt x="748804" y="972642"/>
                  </a:lnTo>
                  <a:lnTo>
                    <a:pt x="745578" y="971550"/>
                  </a:lnTo>
                  <a:lnTo>
                    <a:pt x="742924" y="972870"/>
                  </a:lnTo>
                  <a:lnTo>
                    <a:pt x="733196" y="977544"/>
                  </a:lnTo>
                  <a:lnTo>
                    <a:pt x="723341" y="982040"/>
                  </a:lnTo>
                  <a:lnTo>
                    <a:pt x="713371" y="986320"/>
                  </a:lnTo>
                  <a:lnTo>
                    <a:pt x="703338" y="990384"/>
                  </a:lnTo>
                  <a:lnTo>
                    <a:pt x="700582" y="991463"/>
                  </a:lnTo>
                  <a:lnTo>
                    <a:pt x="699223" y="994575"/>
                  </a:lnTo>
                  <a:lnTo>
                    <a:pt x="701128" y="999451"/>
                  </a:lnTo>
                  <a:lnTo>
                    <a:pt x="703160" y="1000734"/>
                  </a:lnTo>
                  <a:lnTo>
                    <a:pt x="705942" y="1000734"/>
                  </a:lnTo>
                  <a:lnTo>
                    <a:pt x="747674" y="982484"/>
                  </a:lnTo>
                  <a:lnTo>
                    <a:pt x="750328" y="981163"/>
                  </a:lnTo>
                  <a:lnTo>
                    <a:pt x="751420" y="977950"/>
                  </a:lnTo>
                  <a:close/>
                </a:path>
                <a:path w="1330325" h="2364104">
                  <a:moveTo>
                    <a:pt x="832586" y="2352281"/>
                  </a:moveTo>
                  <a:lnTo>
                    <a:pt x="610717" y="1241475"/>
                  </a:lnTo>
                  <a:lnTo>
                    <a:pt x="588276" y="1207795"/>
                  </a:lnTo>
                  <a:lnTo>
                    <a:pt x="578167" y="1207300"/>
                  </a:lnTo>
                  <a:lnTo>
                    <a:pt x="569366" y="1213307"/>
                  </a:lnTo>
                  <a:lnTo>
                    <a:pt x="563410" y="1224394"/>
                  </a:lnTo>
                  <a:lnTo>
                    <a:pt x="560819" y="1239024"/>
                  </a:lnTo>
                  <a:lnTo>
                    <a:pt x="562533" y="1257592"/>
                  </a:lnTo>
                  <a:lnTo>
                    <a:pt x="815365" y="2358415"/>
                  </a:lnTo>
                  <a:lnTo>
                    <a:pt x="820788" y="2363597"/>
                  </a:lnTo>
                  <a:lnTo>
                    <a:pt x="830237" y="2360028"/>
                  </a:lnTo>
                  <a:lnTo>
                    <a:pt x="832586" y="2352281"/>
                  </a:lnTo>
                  <a:close/>
                </a:path>
                <a:path w="1330325" h="2364104">
                  <a:moveTo>
                    <a:pt x="847725" y="914527"/>
                  </a:moveTo>
                  <a:lnTo>
                    <a:pt x="843978" y="909942"/>
                  </a:lnTo>
                  <a:lnTo>
                    <a:pt x="840600" y="909599"/>
                  </a:lnTo>
                  <a:lnTo>
                    <a:pt x="838301" y="911479"/>
                  </a:lnTo>
                  <a:lnTo>
                    <a:pt x="829843" y="918235"/>
                  </a:lnTo>
                  <a:lnTo>
                    <a:pt x="821232" y="924814"/>
                  </a:lnTo>
                  <a:lnTo>
                    <a:pt x="812482" y="931214"/>
                  </a:lnTo>
                  <a:lnTo>
                    <a:pt x="803630" y="937387"/>
                  </a:lnTo>
                  <a:lnTo>
                    <a:pt x="801192" y="939063"/>
                  </a:lnTo>
                  <a:lnTo>
                    <a:pt x="800557" y="942390"/>
                  </a:lnTo>
                  <a:lnTo>
                    <a:pt x="803262" y="946365"/>
                  </a:lnTo>
                  <a:lnTo>
                    <a:pt x="804938" y="947178"/>
                  </a:lnTo>
                  <a:lnTo>
                    <a:pt x="807694" y="947178"/>
                  </a:lnTo>
                  <a:lnTo>
                    <a:pt x="845083" y="919784"/>
                  </a:lnTo>
                  <a:lnTo>
                    <a:pt x="847382" y="917905"/>
                  </a:lnTo>
                  <a:lnTo>
                    <a:pt x="847725" y="914527"/>
                  </a:lnTo>
                  <a:close/>
                </a:path>
                <a:path w="1330325" h="2364104">
                  <a:moveTo>
                    <a:pt x="927849" y="834593"/>
                  </a:moveTo>
                  <a:lnTo>
                    <a:pt x="927430" y="831227"/>
                  </a:lnTo>
                  <a:lnTo>
                    <a:pt x="922756" y="827595"/>
                  </a:lnTo>
                  <a:lnTo>
                    <a:pt x="919391" y="828001"/>
                  </a:lnTo>
                  <a:lnTo>
                    <a:pt x="917575" y="830338"/>
                  </a:lnTo>
                  <a:lnTo>
                    <a:pt x="910831" y="838809"/>
                  </a:lnTo>
                  <a:lnTo>
                    <a:pt x="903884" y="847140"/>
                  </a:lnTo>
                  <a:lnTo>
                    <a:pt x="896785" y="855332"/>
                  </a:lnTo>
                  <a:lnTo>
                    <a:pt x="889533" y="863333"/>
                  </a:lnTo>
                  <a:lnTo>
                    <a:pt x="887526" y="865505"/>
                  </a:lnTo>
                  <a:lnTo>
                    <a:pt x="887653" y="868895"/>
                  </a:lnTo>
                  <a:lnTo>
                    <a:pt x="890854" y="871867"/>
                  </a:lnTo>
                  <a:lnTo>
                    <a:pt x="892162" y="872337"/>
                  </a:lnTo>
                  <a:lnTo>
                    <a:pt x="894905" y="872337"/>
                  </a:lnTo>
                  <a:lnTo>
                    <a:pt x="926033" y="836930"/>
                  </a:lnTo>
                  <a:lnTo>
                    <a:pt x="927849" y="834593"/>
                  </a:lnTo>
                  <a:close/>
                </a:path>
                <a:path w="1330325" h="2364104">
                  <a:moveTo>
                    <a:pt x="947966" y="229476"/>
                  </a:moveTo>
                  <a:lnTo>
                    <a:pt x="942225" y="221018"/>
                  </a:lnTo>
                  <a:lnTo>
                    <a:pt x="938009" y="215074"/>
                  </a:lnTo>
                  <a:lnTo>
                    <a:pt x="932002" y="206984"/>
                  </a:lnTo>
                  <a:lnTo>
                    <a:pt x="928649" y="206502"/>
                  </a:lnTo>
                  <a:lnTo>
                    <a:pt x="923886" y="210019"/>
                  </a:lnTo>
                  <a:lnTo>
                    <a:pt x="923391" y="213372"/>
                  </a:lnTo>
                  <a:lnTo>
                    <a:pt x="929309" y="221348"/>
                  </a:lnTo>
                  <a:lnTo>
                    <a:pt x="933437" y="227164"/>
                  </a:lnTo>
                  <a:lnTo>
                    <a:pt x="938466" y="234569"/>
                  </a:lnTo>
                  <a:lnTo>
                    <a:pt x="940155" y="235394"/>
                  </a:lnTo>
                  <a:lnTo>
                    <a:pt x="941870" y="235394"/>
                  </a:lnTo>
                  <a:lnTo>
                    <a:pt x="942911" y="235394"/>
                  </a:lnTo>
                  <a:lnTo>
                    <a:pt x="943952" y="235102"/>
                  </a:lnTo>
                  <a:lnTo>
                    <a:pt x="947318" y="232803"/>
                  </a:lnTo>
                  <a:lnTo>
                    <a:pt x="947966" y="229476"/>
                  </a:lnTo>
                  <a:close/>
                </a:path>
                <a:path w="1330325" h="2364104">
                  <a:moveTo>
                    <a:pt x="987869" y="735495"/>
                  </a:moveTo>
                  <a:lnTo>
                    <a:pt x="986713" y="732294"/>
                  </a:lnTo>
                  <a:lnTo>
                    <a:pt x="981354" y="729780"/>
                  </a:lnTo>
                  <a:lnTo>
                    <a:pt x="978166" y="730935"/>
                  </a:lnTo>
                  <a:lnTo>
                    <a:pt x="976909" y="733615"/>
                  </a:lnTo>
                  <a:lnTo>
                    <a:pt x="972210" y="743343"/>
                  </a:lnTo>
                  <a:lnTo>
                    <a:pt x="967282" y="753008"/>
                  </a:lnTo>
                  <a:lnTo>
                    <a:pt x="962164" y="762584"/>
                  </a:lnTo>
                  <a:lnTo>
                    <a:pt x="956856" y="772007"/>
                  </a:lnTo>
                  <a:lnTo>
                    <a:pt x="955382" y="774573"/>
                  </a:lnTo>
                  <a:lnTo>
                    <a:pt x="956259" y="777849"/>
                  </a:lnTo>
                  <a:lnTo>
                    <a:pt x="959662" y="779818"/>
                  </a:lnTo>
                  <a:lnTo>
                    <a:pt x="960589" y="780046"/>
                  </a:lnTo>
                  <a:lnTo>
                    <a:pt x="963345" y="780046"/>
                  </a:lnTo>
                  <a:lnTo>
                    <a:pt x="986612" y="738174"/>
                  </a:lnTo>
                  <a:lnTo>
                    <a:pt x="987869" y="735495"/>
                  </a:lnTo>
                  <a:close/>
                </a:path>
                <a:path w="1330325" h="2364104">
                  <a:moveTo>
                    <a:pt x="1001242" y="332371"/>
                  </a:moveTo>
                  <a:lnTo>
                    <a:pt x="982383" y="289128"/>
                  </a:lnTo>
                  <a:lnTo>
                    <a:pt x="977874" y="285381"/>
                  </a:lnTo>
                  <a:lnTo>
                    <a:pt x="972553" y="287985"/>
                  </a:lnTo>
                  <a:lnTo>
                    <a:pt x="971461" y="291198"/>
                  </a:lnTo>
                  <a:lnTo>
                    <a:pt x="972769" y="293852"/>
                  </a:lnTo>
                  <a:lnTo>
                    <a:pt x="977417" y="303593"/>
                  </a:lnTo>
                  <a:lnTo>
                    <a:pt x="981875" y="313474"/>
                  </a:lnTo>
                  <a:lnTo>
                    <a:pt x="986142" y="323456"/>
                  </a:lnTo>
                  <a:lnTo>
                    <a:pt x="990180" y="333502"/>
                  </a:lnTo>
                  <a:lnTo>
                    <a:pt x="991006" y="335622"/>
                  </a:lnTo>
                  <a:lnTo>
                    <a:pt x="993025" y="336918"/>
                  </a:lnTo>
                  <a:lnTo>
                    <a:pt x="995819" y="336918"/>
                  </a:lnTo>
                  <a:lnTo>
                    <a:pt x="996480" y="336804"/>
                  </a:lnTo>
                  <a:lnTo>
                    <a:pt x="999871" y="335483"/>
                  </a:lnTo>
                  <a:lnTo>
                    <a:pt x="1001242" y="332371"/>
                  </a:lnTo>
                  <a:close/>
                </a:path>
                <a:path w="1330325" h="2364104">
                  <a:moveTo>
                    <a:pt x="1024483" y="625563"/>
                  </a:moveTo>
                  <a:lnTo>
                    <a:pt x="1022654" y="622706"/>
                  </a:lnTo>
                  <a:lnTo>
                    <a:pt x="1016863" y="621449"/>
                  </a:lnTo>
                  <a:lnTo>
                    <a:pt x="1014018" y="623265"/>
                  </a:lnTo>
                  <a:lnTo>
                    <a:pt x="1013383" y="626160"/>
                  </a:lnTo>
                  <a:lnTo>
                    <a:pt x="1010958" y="636701"/>
                  </a:lnTo>
                  <a:lnTo>
                    <a:pt x="1008303" y="647217"/>
                  </a:lnTo>
                  <a:lnTo>
                    <a:pt x="1005420" y="657682"/>
                  </a:lnTo>
                  <a:lnTo>
                    <a:pt x="1002334" y="668032"/>
                  </a:lnTo>
                  <a:lnTo>
                    <a:pt x="1001458" y="670864"/>
                  </a:lnTo>
                  <a:lnTo>
                    <a:pt x="1003033" y="673862"/>
                  </a:lnTo>
                  <a:lnTo>
                    <a:pt x="1006386" y="674903"/>
                  </a:lnTo>
                  <a:lnTo>
                    <a:pt x="1006932" y="674979"/>
                  </a:lnTo>
                  <a:lnTo>
                    <a:pt x="1009738" y="674979"/>
                  </a:lnTo>
                  <a:lnTo>
                    <a:pt x="1023861" y="628459"/>
                  </a:lnTo>
                  <a:lnTo>
                    <a:pt x="1024483" y="625563"/>
                  </a:lnTo>
                  <a:close/>
                </a:path>
                <a:path w="1330325" h="2364104">
                  <a:moveTo>
                    <a:pt x="1030452" y="444512"/>
                  </a:moveTo>
                  <a:lnTo>
                    <a:pt x="1021486" y="397789"/>
                  </a:lnTo>
                  <a:lnTo>
                    <a:pt x="1018006" y="393534"/>
                  </a:lnTo>
                  <a:lnTo>
                    <a:pt x="1012240" y="394893"/>
                  </a:lnTo>
                  <a:lnTo>
                    <a:pt x="1010462" y="397789"/>
                  </a:lnTo>
                  <a:lnTo>
                    <a:pt x="1011148" y="400659"/>
                  </a:lnTo>
                  <a:lnTo>
                    <a:pt x="1013548" y="411226"/>
                  </a:lnTo>
                  <a:lnTo>
                    <a:pt x="1015733" y="421855"/>
                  </a:lnTo>
                  <a:lnTo>
                    <a:pt x="1017689" y="432523"/>
                  </a:lnTo>
                  <a:lnTo>
                    <a:pt x="1019416" y="443179"/>
                  </a:lnTo>
                  <a:lnTo>
                    <a:pt x="1019810" y="445833"/>
                  </a:lnTo>
                  <a:lnTo>
                    <a:pt x="1022096" y="447738"/>
                  </a:lnTo>
                  <a:lnTo>
                    <a:pt x="1025245" y="447725"/>
                  </a:lnTo>
                  <a:lnTo>
                    <a:pt x="1028446" y="447243"/>
                  </a:lnTo>
                  <a:lnTo>
                    <a:pt x="1030452" y="444512"/>
                  </a:lnTo>
                  <a:close/>
                </a:path>
                <a:path w="1330325" h="2364104">
                  <a:moveTo>
                    <a:pt x="1035710" y="510235"/>
                  </a:moveTo>
                  <a:lnTo>
                    <a:pt x="1033322" y="507873"/>
                  </a:lnTo>
                  <a:lnTo>
                    <a:pt x="1030325" y="507873"/>
                  </a:lnTo>
                  <a:lnTo>
                    <a:pt x="1027366" y="507898"/>
                  </a:lnTo>
                  <a:lnTo>
                    <a:pt x="1025080" y="510235"/>
                  </a:lnTo>
                  <a:lnTo>
                    <a:pt x="1024953" y="528104"/>
                  </a:lnTo>
                  <a:lnTo>
                    <a:pt x="1024661" y="537883"/>
                  </a:lnTo>
                  <a:lnTo>
                    <a:pt x="1024191" y="547649"/>
                  </a:lnTo>
                  <a:lnTo>
                    <a:pt x="1023378" y="559511"/>
                  </a:lnTo>
                  <a:lnTo>
                    <a:pt x="1025588" y="562089"/>
                  </a:lnTo>
                  <a:lnTo>
                    <a:pt x="1028534" y="562317"/>
                  </a:lnTo>
                  <a:lnTo>
                    <a:pt x="1031735" y="562317"/>
                  </a:lnTo>
                  <a:lnTo>
                    <a:pt x="1035672" y="528104"/>
                  </a:lnTo>
                  <a:lnTo>
                    <a:pt x="1035710" y="510235"/>
                  </a:lnTo>
                  <a:close/>
                </a:path>
                <a:path w="1330325" h="2364104">
                  <a:moveTo>
                    <a:pt x="1280871" y="1143444"/>
                  </a:moveTo>
                  <a:lnTo>
                    <a:pt x="1278407" y="1138034"/>
                  </a:lnTo>
                  <a:lnTo>
                    <a:pt x="1272997" y="1133690"/>
                  </a:lnTo>
                  <a:lnTo>
                    <a:pt x="1265745" y="1131150"/>
                  </a:lnTo>
                  <a:lnTo>
                    <a:pt x="1257604" y="1130617"/>
                  </a:lnTo>
                  <a:lnTo>
                    <a:pt x="1249489" y="1132255"/>
                  </a:lnTo>
                  <a:lnTo>
                    <a:pt x="1126820" y="1176375"/>
                  </a:lnTo>
                  <a:lnTo>
                    <a:pt x="1081989" y="1078115"/>
                  </a:lnTo>
                  <a:lnTo>
                    <a:pt x="1076769" y="1073797"/>
                  </a:lnTo>
                  <a:lnTo>
                    <a:pt x="1069327" y="1071435"/>
                  </a:lnTo>
                  <a:lnTo>
                    <a:pt x="1058430" y="1069632"/>
                  </a:lnTo>
                  <a:lnTo>
                    <a:pt x="1047711" y="1070711"/>
                  </a:lnTo>
                  <a:lnTo>
                    <a:pt x="1038377" y="1074381"/>
                  </a:lnTo>
                  <a:lnTo>
                    <a:pt x="1031417" y="1080681"/>
                  </a:lnTo>
                  <a:lnTo>
                    <a:pt x="930529" y="1222260"/>
                  </a:lnTo>
                  <a:lnTo>
                    <a:pt x="834478" y="1015466"/>
                  </a:lnTo>
                  <a:lnTo>
                    <a:pt x="829640" y="1011047"/>
                  </a:lnTo>
                  <a:lnTo>
                    <a:pt x="822591" y="1008087"/>
                  </a:lnTo>
                  <a:lnTo>
                    <a:pt x="810120" y="1004938"/>
                  </a:lnTo>
                  <a:lnTo>
                    <a:pt x="797255" y="1005205"/>
                  </a:lnTo>
                  <a:lnTo>
                    <a:pt x="785482" y="1008672"/>
                  </a:lnTo>
                  <a:lnTo>
                    <a:pt x="776274" y="1015111"/>
                  </a:lnTo>
                  <a:lnTo>
                    <a:pt x="629513" y="1170673"/>
                  </a:lnTo>
                  <a:lnTo>
                    <a:pt x="631482" y="1178877"/>
                  </a:lnTo>
                  <a:lnTo>
                    <a:pt x="640219" y="1183398"/>
                  </a:lnTo>
                  <a:lnTo>
                    <a:pt x="647814" y="1185926"/>
                  </a:lnTo>
                  <a:lnTo>
                    <a:pt x="655993" y="1186294"/>
                  </a:lnTo>
                  <a:lnTo>
                    <a:pt x="663778" y="1184592"/>
                  </a:lnTo>
                  <a:lnTo>
                    <a:pt x="670204" y="1180896"/>
                  </a:lnTo>
                  <a:lnTo>
                    <a:pt x="794385" y="1074280"/>
                  </a:lnTo>
                  <a:lnTo>
                    <a:pt x="908062" y="1269212"/>
                  </a:lnTo>
                  <a:lnTo>
                    <a:pt x="911428" y="1271892"/>
                  </a:lnTo>
                  <a:lnTo>
                    <a:pt x="916114" y="1273581"/>
                  </a:lnTo>
                  <a:lnTo>
                    <a:pt x="924318" y="1275257"/>
                  </a:lnTo>
                  <a:lnTo>
                    <a:pt x="932561" y="1274711"/>
                  </a:lnTo>
                  <a:lnTo>
                    <a:pt x="939888" y="1272146"/>
                  </a:lnTo>
                  <a:lnTo>
                    <a:pt x="945375" y="1267752"/>
                  </a:lnTo>
                  <a:lnTo>
                    <a:pt x="1053261" y="1134491"/>
                  </a:lnTo>
                  <a:lnTo>
                    <a:pt x="1095248" y="1203921"/>
                  </a:lnTo>
                  <a:lnTo>
                    <a:pt x="1100670" y="1208278"/>
                  </a:lnTo>
                  <a:lnTo>
                    <a:pt x="1107897" y="1210805"/>
                  </a:lnTo>
                  <a:lnTo>
                    <a:pt x="1116037" y="1211351"/>
                  </a:lnTo>
                  <a:lnTo>
                    <a:pt x="1124140" y="1209700"/>
                  </a:lnTo>
                  <a:lnTo>
                    <a:pt x="1269746" y="1157325"/>
                  </a:lnTo>
                  <a:lnTo>
                    <a:pt x="1276261" y="1153718"/>
                  </a:lnTo>
                  <a:lnTo>
                    <a:pt x="1280071" y="1148880"/>
                  </a:lnTo>
                  <a:lnTo>
                    <a:pt x="1280871" y="1143444"/>
                  </a:lnTo>
                  <a:close/>
                </a:path>
                <a:path w="1330325" h="2364104">
                  <a:moveTo>
                    <a:pt x="1329880" y="1230274"/>
                  </a:moveTo>
                  <a:lnTo>
                    <a:pt x="1327302" y="1215644"/>
                  </a:lnTo>
                  <a:lnTo>
                    <a:pt x="1321346" y="1204544"/>
                  </a:lnTo>
                  <a:lnTo>
                    <a:pt x="1312532" y="1198549"/>
                  </a:lnTo>
                  <a:lnTo>
                    <a:pt x="1302423" y="1199045"/>
                  </a:lnTo>
                  <a:lnTo>
                    <a:pt x="1279982" y="1232725"/>
                  </a:lnTo>
                  <a:lnTo>
                    <a:pt x="1059688" y="2335580"/>
                  </a:lnTo>
                  <a:lnTo>
                    <a:pt x="1058100" y="2343531"/>
                  </a:lnTo>
                  <a:lnTo>
                    <a:pt x="1060462" y="2351278"/>
                  </a:lnTo>
                  <a:lnTo>
                    <a:pt x="1069911" y="2354846"/>
                  </a:lnTo>
                  <a:lnTo>
                    <a:pt x="1075334" y="2349665"/>
                  </a:lnTo>
                  <a:lnTo>
                    <a:pt x="1328166" y="1248841"/>
                  </a:lnTo>
                  <a:lnTo>
                    <a:pt x="1329880" y="1230274"/>
                  </a:lnTo>
                  <a:close/>
                </a:path>
              </a:pathLst>
            </a:custGeom>
            <a:solidFill>
              <a:srgbClr val="FFFFFF"/>
            </a:solidFill>
          </p:spPr>
          <p:txBody>
            <a:bodyPr wrap="square" lIns="0" tIns="0" rIns="0" bIns="0" rtlCol="0"/>
            <a:lstStyle/>
            <a:p>
              <a:endParaRPr/>
            </a:p>
          </p:txBody>
        </p:sp>
        <p:pic>
          <p:nvPicPr>
            <p:cNvPr id="7" name="object 7"/>
            <p:cNvPicPr/>
            <p:nvPr/>
          </p:nvPicPr>
          <p:blipFill>
            <a:blip r:embed="rId3" cstate="screen">
              <a:extLst>
                <a:ext uri="{28A0092B-C50C-407E-A947-70E740481C1C}">
                  <a14:useLocalDpi xmlns:a14="http://schemas.microsoft.com/office/drawing/2010/main"/>
                </a:ext>
              </a:extLst>
            </a:blip>
            <a:stretch>
              <a:fillRect/>
            </a:stretch>
          </p:blipFill>
          <p:spPr>
            <a:xfrm>
              <a:off x="6566903" y="4412627"/>
              <a:ext cx="787933" cy="787476"/>
            </a:xfrm>
            <a:prstGeom prst="rect">
              <a:avLst/>
            </a:prstGeom>
          </p:spPr>
        </p:pic>
        <p:pic>
          <p:nvPicPr>
            <p:cNvPr id="8" name="object 8"/>
            <p:cNvPicPr/>
            <p:nvPr/>
          </p:nvPicPr>
          <p:blipFill>
            <a:blip r:embed="rId4" cstate="screen">
              <a:extLst>
                <a:ext uri="{28A0092B-C50C-407E-A947-70E740481C1C}">
                  <a14:useLocalDpi xmlns:a14="http://schemas.microsoft.com/office/drawing/2010/main"/>
                </a:ext>
              </a:extLst>
            </a:blip>
            <a:stretch>
              <a:fillRect/>
            </a:stretch>
          </p:blipFill>
          <p:spPr>
            <a:xfrm>
              <a:off x="6873354" y="4718618"/>
              <a:ext cx="175027" cy="175383"/>
            </a:xfrm>
            <a:prstGeom prst="rect">
              <a:avLst/>
            </a:prstGeom>
          </p:spPr>
        </p:pic>
        <p:sp>
          <p:nvSpPr>
            <p:cNvPr id="9" name="object 9"/>
            <p:cNvSpPr/>
            <p:nvPr/>
          </p:nvSpPr>
          <p:spPr>
            <a:xfrm>
              <a:off x="6735127" y="3944175"/>
              <a:ext cx="1310640" cy="1089025"/>
            </a:xfrm>
            <a:custGeom>
              <a:avLst/>
              <a:gdLst/>
              <a:ahLst/>
              <a:cxnLst/>
              <a:rect l="l" t="t" r="r" b="b"/>
              <a:pathLst>
                <a:path w="1310640" h="1089025">
                  <a:moveTo>
                    <a:pt x="449808" y="863625"/>
                  </a:moveTo>
                  <a:lnTo>
                    <a:pt x="445833" y="821702"/>
                  </a:lnTo>
                  <a:lnTo>
                    <a:pt x="433146" y="778789"/>
                  </a:lnTo>
                  <a:lnTo>
                    <a:pt x="403110" y="726478"/>
                  </a:lnTo>
                  <a:lnTo>
                    <a:pt x="383057" y="703770"/>
                  </a:lnTo>
                  <a:lnTo>
                    <a:pt x="371767" y="715213"/>
                  </a:lnTo>
                  <a:lnTo>
                    <a:pt x="390385" y="736282"/>
                  </a:lnTo>
                  <a:lnTo>
                    <a:pt x="405942" y="759612"/>
                  </a:lnTo>
                  <a:lnTo>
                    <a:pt x="427126" y="811669"/>
                  </a:lnTo>
                  <a:lnTo>
                    <a:pt x="433324" y="850709"/>
                  </a:lnTo>
                  <a:lnTo>
                    <a:pt x="433730" y="863625"/>
                  </a:lnTo>
                  <a:lnTo>
                    <a:pt x="428650" y="909218"/>
                  </a:lnTo>
                  <a:lnTo>
                    <a:pt x="413994" y="952017"/>
                  </a:lnTo>
                  <a:lnTo>
                    <a:pt x="390626" y="990561"/>
                  </a:lnTo>
                  <a:lnTo>
                    <a:pt x="359410" y="1023366"/>
                  </a:lnTo>
                  <a:lnTo>
                    <a:pt x="321221" y="1048969"/>
                  </a:lnTo>
                  <a:lnTo>
                    <a:pt x="276923" y="1065898"/>
                  </a:lnTo>
                  <a:lnTo>
                    <a:pt x="229222" y="1072451"/>
                  </a:lnTo>
                  <a:lnTo>
                    <a:pt x="182765" y="1068171"/>
                  </a:lnTo>
                  <a:lnTo>
                    <a:pt x="139065" y="1053934"/>
                  </a:lnTo>
                  <a:lnTo>
                    <a:pt x="99682" y="1030655"/>
                  </a:lnTo>
                  <a:lnTo>
                    <a:pt x="66128" y="999261"/>
                  </a:lnTo>
                  <a:lnTo>
                    <a:pt x="39954" y="960640"/>
                  </a:lnTo>
                  <a:lnTo>
                    <a:pt x="22694" y="915708"/>
                  </a:lnTo>
                  <a:lnTo>
                    <a:pt x="16129" y="868083"/>
                  </a:lnTo>
                  <a:lnTo>
                    <a:pt x="20396" y="821664"/>
                  </a:lnTo>
                  <a:lnTo>
                    <a:pt x="34582" y="778014"/>
                  </a:lnTo>
                  <a:lnTo>
                    <a:pt x="57797" y="738644"/>
                  </a:lnTo>
                  <a:lnTo>
                    <a:pt x="89115" y="705104"/>
                  </a:lnTo>
                  <a:lnTo>
                    <a:pt x="127647" y="678903"/>
                  </a:lnTo>
                  <a:lnTo>
                    <a:pt x="172478" y="661581"/>
                  </a:lnTo>
                  <a:lnTo>
                    <a:pt x="216890" y="655002"/>
                  </a:lnTo>
                  <a:lnTo>
                    <a:pt x="216255" y="638937"/>
                  </a:lnTo>
                  <a:lnTo>
                    <a:pt x="168884" y="645896"/>
                  </a:lnTo>
                  <a:lnTo>
                    <a:pt x="121170" y="664133"/>
                  </a:lnTo>
                  <a:lnTo>
                    <a:pt x="80035" y="691705"/>
                  </a:lnTo>
                  <a:lnTo>
                    <a:pt x="46418" y="727049"/>
                  </a:lnTo>
                  <a:lnTo>
                    <a:pt x="21247" y="768553"/>
                  </a:lnTo>
                  <a:lnTo>
                    <a:pt x="5461" y="814641"/>
                  </a:lnTo>
                  <a:lnTo>
                    <a:pt x="0" y="863752"/>
                  </a:lnTo>
                  <a:lnTo>
                    <a:pt x="431" y="877658"/>
                  </a:lnTo>
                  <a:lnTo>
                    <a:pt x="7124" y="919708"/>
                  </a:lnTo>
                  <a:lnTo>
                    <a:pt x="25349" y="967409"/>
                  </a:lnTo>
                  <a:lnTo>
                    <a:pt x="52920" y="1008545"/>
                  </a:lnTo>
                  <a:lnTo>
                    <a:pt x="88252" y="1042162"/>
                  </a:lnTo>
                  <a:lnTo>
                    <a:pt x="129743" y="1067333"/>
                  </a:lnTo>
                  <a:lnTo>
                    <a:pt x="175844" y="1083119"/>
                  </a:lnTo>
                  <a:lnTo>
                    <a:pt x="224942" y="1088593"/>
                  </a:lnTo>
                  <a:lnTo>
                    <a:pt x="238848" y="1088161"/>
                  </a:lnTo>
                  <a:lnTo>
                    <a:pt x="280924" y="1081481"/>
                  </a:lnTo>
                  <a:lnTo>
                    <a:pt x="328637" y="1063244"/>
                  </a:lnTo>
                  <a:lnTo>
                    <a:pt x="369760" y="1035659"/>
                  </a:lnTo>
                  <a:lnTo>
                    <a:pt x="403390" y="1000328"/>
                  </a:lnTo>
                  <a:lnTo>
                    <a:pt x="428548" y="958824"/>
                  </a:lnTo>
                  <a:lnTo>
                    <a:pt x="444334" y="912723"/>
                  </a:lnTo>
                  <a:lnTo>
                    <a:pt x="449808" y="863625"/>
                  </a:lnTo>
                  <a:close/>
                </a:path>
                <a:path w="1310640" h="1089025">
                  <a:moveTo>
                    <a:pt x="566064" y="335292"/>
                  </a:moveTo>
                  <a:lnTo>
                    <a:pt x="563943" y="332638"/>
                  </a:lnTo>
                  <a:lnTo>
                    <a:pt x="558063" y="331990"/>
                  </a:lnTo>
                  <a:lnTo>
                    <a:pt x="555409" y="334098"/>
                  </a:lnTo>
                  <a:lnTo>
                    <a:pt x="552818" y="383667"/>
                  </a:lnTo>
                  <a:lnTo>
                    <a:pt x="555205" y="386041"/>
                  </a:lnTo>
                  <a:lnTo>
                    <a:pt x="558190" y="386041"/>
                  </a:lnTo>
                  <a:lnTo>
                    <a:pt x="561149" y="386016"/>
                  </a:lnTo>
                  <a:lnTo>
                    <a:pt x="563473" y="383667"/>
                  </a:lnTo>
                  <a:lnTo>
                    <a:pt x="563511" y="378536"/>
                  </a:lnTo>
                  <a:lnTo>
                    <a:pt x="563664" y="368147"/>
                  </a:lnTo>
                  <a:lnTo>
                    <a:pt x="564070" y="358343"/>
                  </a:lnTo>
                  <a:lnTo>
                    <a:pt x="564769" y="348259"/>
                  </a:lnTo>
                  <a:lnTo>
                    <a:pt x="565734" y="338226"/>
                  </a:lnTo>
                  <a:lnTo>
                    <a:pt x="566064" y="335292"/>
                  </a:lnTo>
                  <a:close/>
                </a:path>
                <a:path w="1310640" h="1089025">
                  <a:moveTo>
                    <a:pt x="581863" y="493204"/>
                  </a:moveTo>
                  <a:lnTo>
                    <a:pt x="570407" y="449237"/>
                  </a:lnTo>
                  <a:lnTo>
                    <a:pt x="569836" y="446328"/>
                  </a:lnTo>
                  <a:lnTo>
                    <a:pt x="567016" y="444423"/>
                  </a:lnTo>
                  <a:lnTo>
                    <a:pt x="561200" y="445579"/>
                  </a:lnTo>
                  <a:lnTo>
                    <a:pt x="559308" y="448398"/>
                  </a:lnTo>
                  <a:lnTo>
                    <a:pt x="559879" y="451307"/>
                  </a:lnTo>
                  <a:lnTo>
                    <a:pt x="569798" y="490651"/>
                  </a:lnTo>
                  <a:lnTo>
                    <a:pt x="573582" y="497370"/>
                  </a:lnTo>
                  <a:lnTo>
                    <a:pt x="576389" y="497370"/>
                  </a:lnTo>
                  <a:lnTo>
                    <a:pt x="576935" y="497281"/>
                  </a:lnTo>
                  <a:lnTo>
                    <a:pt x="580301" y="496214"/>
                  </a:lnTo>
                  <a:lnTo>
                    <a:pt x="581863" y="493204"/>
                  </a:lnTo>
                  <a:close/>
                </a:path>
                <a:path w="1310640" h="1089025">
                  <a:moveTo>
                    <a:pt x="595769" y="228219"/>
                  </a:moveTo>
                  <a:lnTo>
                    <a:pt x="594537" y="225056"/>
                  </a:lnTo>
                  <a:lnTo>
                    <a:pt x="591832" y="223862"/>
                  </a:lnTo>
                  <a:lnTo>
                    <a:pt x="589114" y="222707"/>
                  </a:lnTo>
                  <a:lnTo>
                    <a:pt x="585952" y="223913"/>
                  </a:lnTo>
                  <a:lnTo>
                    <a:pt x="569518" y="267576"/>
                  </a:lnTo>
                  <a:lnTo>
                    <a:pt x="568642" y="270408"/>
                  </a:lnTo>
                  <a:lnTo>
                    <a:pt x="570230" y="273405"/>
                  </a:lnTo>
                  <a:lnTo>
                    <a:pt x="573582" y="274434"/>
                  </a:lnTo>
                  <a:lnTo>
                    <a:pt x="574116" y="274510"/>
                  </a:lnTo>
                  <a:lnTo>
                    <a:pt x="576935" y="274510"/>
                  </a:lnTo>
                  <a:lnTo>
                    <a:pt x="579056" y="273037"/>
                  </a:lnTo>
                  <a:lnTo>
                    <a:pt x="579869" y="270408"/>
                  </a:lnTo>
                  <a:lnTo>
                    <a:pt x="583031" y="260629"/>
                  </a:lnTo>
                  <a:lnTo>
                    <a:pt x="586600" y="250609"/>
                  </a:lnTo>
                  <a:lnTo>
                    <a:pt x="590448" y="240703"/>
                  </a:lnTo>
                  <a:lnTo>
                    <a:pt x="594575" y="230936"/>
                  </a:lnTo>
                  <a:lnTo>
                    <a:pt x="595769" y="228219"/>
                  </a:lnTo>
                  <a:close/>
                </a:path>
                <a:path w="1310640" h="1089025">
                  <a:moveTo>
                    <a:pt x="620014" y="574662"/>
                  </a:moveTo>
                  <a:lnTo>
                    <a:pt x="614756" y="566140"/>
                  </a:lnTo>
                  <a:lnTo>
                    <a:pt x="611200" y="559993"/>
                  </a:lnTo>
                  <a:lnTo>
                    <a:pt x="606488" y="551256"/>
                  </a:lnTo>
                  <a:lnTo>
                    <a:pt x="603237" y="550265"/>
                  </a:lnTo>
                  <a:lnTo>
                    <a:pt x="598030" y="553085"/>
                  </a:lnTo>
                  <a:lnTo>
                    <a:pt x="597052" y="556336"/>
                  </a:lnTo>
                  <a:lnTo>
                    <a:pt x="601865" y="565264"/>
                  </a:lnTo>
                  <a:lnTo>
                    <a:pt x="605536" y="571601"/>
                  </a:lnTo>
                  <a:lnTo>
                    <a:pt x="610349" y="579412"/>
                  </a:lnTo>
                  <a:lnTo>
                    <a:pt x="612101" y="580313"/>
                  </a:lnTo>
                  <a:lnTo>
                    <a:pt x="613905" y="580313"/>
                  </a:lnTo>
                  <a:lnTo>
                    <a:pt x="614870" y="580313"/>
                  </a:lnTo>
                  <a:lnTo>
                    <a:pt x="615835" y="580059"/>
                  </a:lnTo>
                  <a:lnTo>
                    <a:pt x="619239" y="577964"/>
                  </a:lnTo>
                  <a:lnTo>
                    <a:pt x="620014" y="574662"/>
                  </a:lnTo>
                  <a:close/>
                </a:path>
                <a:path w="1310640" h="1089025">
                  <a:moveTo>
                    <a:pt x="655955" y="134848"/>
                  </a:moveTo>
                  <a:lnTo>
                    <a:pt x="655713" y="131457"/>
                  </a:lnTo>
                  <a:lnTo>
                    <a:pt x="651243" y="127584"/>
                  </a:lnTo>
                  <a:lnTo>
                    <a:pt x="647865" y="127812"/>
                  </a:lnTo>
                  <a:lnTo>
                    <a:pt x="619213" y="164617"/>
                  </a:lnTo>
                  <a:lnTo>
                    <a:pt x="617537" y="167055"/>
                  </a:lnTo>
                  <a:lnTo>
                    <a:pt x="618159" y="170383"/>
                  </a:lnTo>
                  <a:lnTo>
                    <a:pt x="621538" y="172694"/>
                  </a:lnTo>
                  <a:lnTo>
                    <a:pt x="622592" y="172999"/>
                  </a:lnTo>
                  <a:lnTo>
                    <a:pt x="625335" y="172999"/>
                  </a:lnTo>
                  <a:lnTo>
                    <a:pt x="627024" y="172186"/>
                  </a:lnTo>
                  <a:lnTo>
                    <a:pt x="628053" y="170662"/>
                  </a:lnTo>
                  <a:lnTo>
                    <a:pt x="634174" y="162001"/>
                  </a:lnTo>
                  <a:lnTo>
                    <a:pt x="640549" y="153492"/>
                  </a:lnTo>
                  <a:lnTo>
                    <a:pt x="647179" y="145173"/>
                  </a:lnTo>
                  <a:lnTo>
                    <a:pt x="654011" y="137083"/>
                  </a:lnTo>
                  <a:lnTo>
                    <a:pt x="655955" y="134848"/>
                  </a:lnTo>
                  <a:close/>
                </a:path>
                <a:path w="1310640" h="1089025">
                  <a:moveTo>
                    <a:pt x="742022" y="60413"/>
                  </a:moveTo>
                  <a:lnTo>
                    <a:pt x="738924" y="55359"/>
                  </a:lnTo>
                  <a:lnTo>
                    <a:pt x="735622" y="54571"/>
                  </a:lnTo>
                  <a:lnTo>
                    <a:pt x="733107" y="56121"/>
                  </a:lnTo>
                  <a:lnTo>
                    <a:pt x="697268" y="81127"/>
                  </a:lnTo>
                  <a:lnTo>
                    <a:pt x="694537" y="86321"/>
                  </a:lnTo>
                  <a:lnTo>
                    <a:pt x="697420" y="89992"/>
                  </a:lnTo>
                  <a:lnTo>
                    <a:pt x="698995" y="90690"/>
                  </a:lnTo>
                  <a:lnTo>
                    <a:pt x="701738" y="90690"/>
                  </a:lnTo>
                  <a:lnTo>
                    <a:pt x="702906" y="90309"/>
                  </a:lnTo>
                  <a:lnTo>
                    <a:pt x="703897" y="89535"/>
                  </a:lnTo>
                  <a:lnTo>
                    <a:pt x="712330" y="83096"/>
                  </a:lnTo>
                  <a:lnTo>
                    <a:pt x="720953" y="76885"/>
                  </a:lnTo>
                  <a:lnTo>
                    <a:pt x="729767" y="70942"/>
                  </a:lnTo>
                  <a:lnTo>
                    <a:pt x="738708" y="65265"/>
                  </a:lnTo>
                  <a:lnTo>
                    <a:pt x="741235" y="63715"/>
                  </a:lnTo>
                  <a:lnTo>
                    <a:pt x="742022" y="60413"/>
                  </a:lnTo>
                  <a:close/>
                </a:path>
                <a:path w="1310640" h="1089025">
                  <a:moveTo>
                    <a:pt x="845680" y="18453"/>
                  </a:moveTo>
                  <a:lnTo>
                    <a:pt x="844219" y="12700"/>
                  </a:lnTo>
                  <a:lnTo>
                    <a:pt x="841298" y="10972"/>
                  </a:lnTo>
                  <a:lnTo>
                    <a:pt x="834136" y="12788"/>
                  </a:lnTo>
                  <a:lnTo>
                    <a:pt x="794004" y="25895"/>
                  </a:lnTo>
                  <a:lnTo>
                    <a:pt x="792619" y="28994"/>
                  </a:lnTo>
                  <a:lnTo>
                    <a:pt x="794473" y="33896"/>
                  </a:lnTo>
                  <a:lnTo>
                    <a:pt x="796518" y="35217"/>
                  </a:lnTo>
                  <a:lnTo>
                    <a:pt x="799312" y="35217"/>
                  </a:lnTo>
                  <a:lnTo>
                    <a:pt x="799947" y="35102"/>
                  </a:lnTo>
                  <a:lnTo>
                    <a:pt x="807478" y="32321"/>
                  </a:lnTo>
                  <a:lnTo>
                    <a:pt x="814463" y="29908"/>
                  </a:lnTo>
                  <a:lnTo>
                    <a:pt x="821486" y="27635"/>
                  </a:lnTo>
                  <a:lnTo>
                    <a:pt x="832700" y="24295"/>
                  </a:lnTo>
                  <a:lnTo>
                    <a:pt x="836891" y="23152"/>
                  </a:lnTo>
                  <a:lnTo>
                    <a:pt x="843940" y="21361"/>
                  </a:lnTo>
                  <a:lnTo>
                    <a:pt x="845680" y="18453"/>
                  </a:lnTo>
                  <a:close/>
                </a:path>
                <a:path w="1310640" h="1089025">
                  <a:moveTo>
                    <a:pt x="864387" y="742962"/>
                  </a:moveTo>
                  <a:lnTo>
                    <a:pt x="862507" y="740143"/>
                  </a:lnTo>
                  <a:lnTo>
                    <a:pt x="852716" y="738187"/>
                  </a:lnTo>
                  <a:lnTo>
                    <a:pt x="845794" y="736587"/>
                  </a:lnTo>
                  <a:lnTo>
                    <a:pt x="836168" y="734085"/>
                  </a:lnTo>
                  <a:lnTo>
                    <a:pt x="833234" y="735787"/>
                  </a:lnTo>
                  <a:lnTo>
                    <a:pt x="831735" y="741527"/>
                  </a:lnTo>
                  <a:lnTo>
                    <a:pt x="858558" y="750176"/>
                  </a:lnTo>
                  <a:lnTo>
                    <a:pt x="861060" y="750176"/>
                  </a:lnTo>
                  <a:lnTo>
                    <a:pt x="863295" y="748423"/>
                  </a:lnTo>
                  <a:lnTo>
                    <a:pt x="864387" y="742962"/>
                  </a:lnTo>
                  <a:close/>
                </a:path>
                <a:path w="1310640" h="1089025">
                  <a:moveTo>
                    <a:pt x="957453" y="3238"/>
                  </a:moveTo>
                  <a:lnTo>
                    <a:pt x="955192" y="711"/>
                  </a:lnTo>
                  <a:lnTo>
                    <a:pt x="952233" y="558"/>
                  </a:lnTo>
                  <a:lnTo>
                    <a:pt x="941222" y="114"/>
                  </a:lnTo>
                  <a:lnTo>
                    <a:pt x="930236" y="0"/>
                  </a:lnTo>
                  <a:lnTo>
                    <a:pt x="919314" y="190"/>
                  </a:lnTo>
                  <a:lnTo>
                    <a:pt x="908519" y="711"/>
                  </a:lnTo>
                  <a:lnTo>
                    <a:pt x="905573" y="889"/>
                  </a:lnTo>
                  <a:lnTo>
                    <a:pt x="903325" y="3429"/>
                  </a:lnTo>
                  <a:lnTo>
                    <a:pt x="903681" y="9232"/>
                  </a:lnTo>
                  <a:lnTo>
                    <a:pt x="906043" y="11417"/>
                  </a:lnTo>
                  <a:lnTo>
                    <a:pt x="909078" y="11417"/>
                  </a:lnTo>
                  <a:lnTo>
                    <a:pt x="919670" y="10909"/>
                  </a:lnTo>
                  <a:lnTo>
                    <a:pt x="930275" y="10718"/>
                  </a:lnTo>
                  <a:lnTo>
                    <a:pt x="940943" y="10820"/>
                  </a:lnTo>
                  <a:lnTo>
                    <a:pt x="951649" y="11252"/>
                  </a:lnTo>
                  <a:lnTo>
                    <a:pt x="954582" y="11493"/>
                  </a:lnTo>
                  <a:lnTo>
                    <a:pt x="955433" y="10718"/>
                  </a:lnTo>
                  <a:lnTo>
                    <a:pt x="957135" y="9156"/>
                  </a:lnTo>
                  <a:lnTo>
                    <a:pt x="957453" y="3238"/>
                  </a:lnTo>
                  <a:close/>
                </a:path>
                <a:path w="1310640" h="1089025">
                  <a:moveTo>
                    <a:pt x="978903" y="751992"/>
                  </a:moveTo>
                  <a:lnTo>
                    <a:pt x="978293" y="746671"/>
                  </a:lnTo>
                  <a:lnTo>
                    <a:pt x="978192" y="746086"/>
                  </a:lnTo>
                  <a:lnTo>
                    <a:pt x="975563" y="743966"/>
                  </a:lnTo>
                  <a:lnTo>
                    <a:pt x="972629" y="744334"/>
                  </a:lnTo>
                  <a:lnTo>
                    <a:pt x="962380" y="745350"/>
                  </a:lnTo>
                  <a:lnTo>
                    <a:pt x="952080" y="746086"/>
                  </a:lnTo>
                  <a:lnTo>
                    <a:pt x="941768" y="746518"/>
                  </a:lnTo>
                  <a:lnTo>
                    <a:pt x="931481" y="746671"/>
                  </a:lnTo>
                  <a:lnTo>
                    <a:pt x="926566" y="746671"/>
                  </a:lnTo>
                  <a:lnTo>
                    <a:pt x="924179" y="749046"/>
                  </a:lnTo>
                  <a:lnTo>
                    <a:pt x="924166" y="754989"/>
                  </a:lnTo>
                  <a:lnTo>
                    <a:pt x="926503" y="757364"/>
                  </a:lnTo>
                  <a:lnTo>
                    <a:pt x="931481" y="757389"/>
                  </a:lnTo>
                  <a:lnTo>
                    <a:pt x="942073" y="757237"/>
                  </a:lnTo>
                  <a:lnTo>
                    <a:pt x="952690" y="756780"/>
                  </a:lnTo>
                  <a:lnTo>
                    <a:pt x="963295" y="756031"/>
                  </a:lnTo>
                  <a:lnTo>
                    <a:pt x="973848" y="754989"/>
                  </a:lnTo>
                  <a:lnTo>
                    <a:pt x="976782" y="754646"/>
                  </a:lnTo>
                  <a:lnTo>
                    <a:pt x="978903" y="751992"/>
                  </a:lnTo>
                  <a:close/>
                </a:path>
                <a:path w="1310640" h="1089025">
                  <a:moveTo>
                    <a:pt x="1047940" y="20878"/>
                  </a:moveTo>
                  <a:lnTo>
                    <a:pt x="1046353" y="17881"/>
                  </a:lnTo>
                  <a:lnTo>
                    <a:pt x="1036612" y="14846"/>
                  </a:lnTo>
                  <a:lnTo>
                    <a:pt x="1029563" y="12890"/>
                  </a:lnTo>
                  <a:lnTo>
                    <a:pt x="1019721" y="10452"/>
                  </a:lnTo>
                  <a:lnTo>
                    <a:pt x="1016812" y="12192"/>
                  </a:lnTo>
                  <a:lnTo>
                    <a:pt x="1015390" y="17932"/>
                  </a:lnTo>
                  <a:lnTo>
                    <a:pt x="1017143" y="20840"/>
                  </a:lnTo>
                  <a:lnTo>
                    <a:pt x="1026782" y="23241"/>
                  </a:lnTo>
                  <a:lnTo>
                    <a:pt x="1033627" y="25158"/>
                  </a:lnTo>
                  <a:lnTo>
                    <a:pt x="1040879" y="27406"/>
                  </a:lnTo>
                  <a:lnTo>
                    <a:pt x="1041412" y="27482"/>
                  </a:lnTo>
                  <a:lnTo>
                    <a:pt x="1041946" y="27482"/>
                  </a:lnTo>
                  <a:lnTo>
                    <a:pt x="1044232" y="27482"/>
                  </a:lnTo>
                  <a:lnTo>
                    <a:pt x="1046353" y="26009"/>
                  </a:lnTo>
                  <a:lnTo>
                    <a:pt x="1047940" y="20878"/>
                  </a:lnTo>
                  <a:close/>
                </a:path>
                <a:path w="1310640" h="1089025">
                  <a:moveTo>
                    <a:pt x="1089875" y="720039"/>
                  </a:moveTo>
                  <a:lnTo>
                    <a:pt x="1087462" y="714629"/>
                  </a:lnTo>
                  <a:lnTo>
                    <a:pt x="1084313" y="713409"/>
                  </a:lnTo>
                  <a:lnTo>
                    <a:pt x="1081595" y="714629"/>
                  </a:lnTo>
                  <a:lnTo>
                    <a:pt x="1071714" y="718845"/>
                  </a:lnTo>
                  <a:lnTo>
                    <a:pt x="1061669" y="722807"/>
                  </a:lnTo>
                  <a:lnTo>
                    <a:pt x="1051483" y="726478"/>
                  </a:lnTo>
                  <a:lnTo>
                    <a:pt x="1041209" y="729856"/>
                  </a:lnTo>
                  <a:lnTo>
                    <a:pt x="1038390" y="730732"/>
                  </a:lnTo>
                  <a:lnTo>
                    <a:pt x="1036802" y="733729"/>
                  </a:lnTo>
                  <a:lnTo>
                    <a:pt x="1038402" y="738860"/>
                  </a:lnTo>
                  <a:lnTo>
                    <a:pt x="1040523" y="740321"/>
                  </a:lnTo>
                  <a:lnTo>
                    <a:pt x="1043330" y="740321"/>
                  </a:lnTo>
                  <a:lnTo>
                    <a:pt x="1085964" y="724420"/>
                  </a:lnTo>
                  <a:lnTo>
                    <a:pt x="1088656" y="723214"/>
                  </a:lnTo>
                  <a:lnTo>
                    <a:pt x="1089875" y="720039"/>
                  </a:lnTo>
                  <a:close/>
                </a:path>
                <a:path w="1310640" h="1089025">
                  <a:moveTo>
                    <a:pt x="1185926" y="655993"/>
                  </a:moveTo>
                  <a:lnTo>
                    <a:pt x="1181976" y="651573"/>
                  </a:lnTo>
                  <a:lnTo>
                    <a:pt x="1178585" y="651383"/>
                  </a:lnTo>
                  <a:lnTo>
                    <a:pt x="1176388" y="653351"/>
                  </a:lnTo>
                  <a:lnTo>
                    <a:pt x="1168234" y="660400"/>
                  </a:lnTo>
                  <a:lnTo>
                    <a:pt x="1159878" y="667232"/>
                  </a:lnTo>
                  <a:lnTo>
                    <a:pt x="1151305" y="673823"/>
                  </a:lnTo>
                  <a:lnTo>
                    <a:pt x="1142580" y="680135"/>
                  </a:lnTo>
                  <a:lnTo>
                    <a:pt x="1140155" y="681824"/>
                  </a:lnTo>
                  <a:lnTo>
                    <a:pt x="1139571" y="685165"/>
                  </a:lnTo>
                  <a:lnTo>
                    <a:pt x="1142314" y="689089"/>
                  </a:lnTo>
                  <a:lnTo>
                    <a:pt x="1143965" y="689876"/>
                  </a:lnTo>
                  <a:lnTo>
                    <a:pt x="1146721" y="689876"/>
                  </a:lnTo>
                  <a:lnTo>
                    <a:pt x="1183525" y="661352"/>
                  </a:lnTo>
                  <a:lnTo>
                    <a:pt x="1185735" y="659384"/>
                  </a:lnTo>
                  <a:lnTo>
                    <a:pt x="1185926" y="655993"/>
                  </a:lnTo>
                  <a:close/>
                </a:path>
                <a:path w="1310640" h="1089025">
                  <a:moveTo>
                    <a:pt x="1249730" y="173393"/>
                  </a:moveTo>
                  <a:lnTo>
                    <a:pt x="1244130" y="164846"/>
                  </a:lnTo>
                  <a:lnTo>
                    <a:pt x="1239939" y="158851"/>
                  </a:lnTo>
                  <a:lnTo>
                    <a:pt x="1233906" y="150723"/>
                  </a:lnTo>
                  <a:lnTo>
                    <a:pt x="1230553" y="150228"/>
                  </a:lnTo>
                  <a:lnTo>
                    <a:pt x="1225791" y="153746"/>
                  </a:lnTo>
                  <a:lnTo>
                    <a:pt x="1225296" y="157111"/>
                  </a:lnTo>
                  <a:lnTo>
                    <a:pt x="1231201" y="165074"/>
                  </a:lnTo>
                  <a:lnTo>
                    <a:pt x="1235278" y="170903"/>
                  </a:lnTo>
                  <a:lnTo>
                    <a:pt x="1240180" y="178371"/>
                  </a:lnTo>
                  <a:lnTo>
                    <a:pt x="1241882" y="179222"/>
                  </a:lnTo>
                  <a:lnTo>
                    <a:pt x="1243634" y="179222"/>
                  </a:lnTo>
                  <a:lnTo>
                    <a:pt x="1244638" y="179222"/>
                  </a:lnTo>
                  <a:lnTo>
                    <a:pt x="1245666" y="178943"/>
                  </a:lnTo>
                  <a:lnTo>
                    <a:pt x="1249045" y="176720"/>
                  </a:lnTo>
                  <a:lnTo>
                    <a:pt x="1249730" y="173393"/>
                  </a:lnTo>
                  <a:close/>
                </a:path>
                <a:path w="1310640" h="1089025">
                  <a:moveTo>
                    <a:pt x="1258785" y="569048"/>
                  </a:moveTo>
                  <a:lnTo>
                    <a:pt x="1257947" y="565759"/>
                  </a:lnTo>
                  <a:lnTo>
                    <a:pt x="1252855" y="562749"/>
                  </a:lnTo>
                  <a:lnTo>
                    <a:pt x="1249565" y="563587"/>
                  </a:lnTo>
                  <a:lnTo>
                    <a:pt x="1248054" y="566140"/>
                  </a:lnTo>
                  <a:lnTo>
                    <a:pt x="1242428" y="575335"/>
                  </a:lnTo>
                  <a:lnTo>
                    <a:pt x="1236510" y="584390"/>
                  </a:lnTo>
                  <a:lnTo>
                    <a:pt x="1230350" y="593255"/>
                  </a:lnTo>
                  <a:lnTo>
                    <a:pt x="1223949" y="601929"/>
                  </a:lnTo>
                  <a:lnTo>
                    <a:pt x="1222159" y="604278"/>
                  </a:lnTo>
                  <a:lnTo>
                    <a:pt x="1222603" y="607644"/>
                  </a:lnTo>
                  <a:lnTo>
                    <a:pt x="1225931" y="610171"/>
                  </a:lnTo>
                  <a:lnTo>
                    <a:pt x="1227074" y="610539"/>
                  </a:lnTo>
                  <a:lnTo>
                    <a:pt x="1229829" y="610539"/>
                  </a:lnTo>
                  <a:lnTo>
                    <a:pt x="1257287" y="571588"/>
                  </a:lnTo>
                  <a:lnTo>
                    <a:pt x="1258785" y="569048"/>
                  </a:lnTo>
                  <a:close/>
                </a:path>
                <a:path w="1310640" h="1089025">
                  <a:moveTo>
                    <a:pt x="1296936" y="279628"/>
                  </a:moveTo>
                  <a:lnTo>
                    <a:pt x="1281709" y="234772"/>
                  </a:lnTo>
                  <a:lnTo>
                    <a:pt x="1277480" y="230720"/>
                  </a:lnTo>
                  <a:lnTo>
                    <a:pt x="1271981" y="232968"/>
                  </a:lnTo>
                  <a:lnTo>
                    <a:pt x="1270673" y="236093"/>
                  </a:lnTo>
                  <a:lnTo>
                    <a:pt x="1271790" y="238836"/>
                  </a:lnTo>
                  <a:lnTo>
                    <a:pt x="1275359" y="247891"/>
                  </a:lnTo>
                  <a:lnTo>
                    <a:pt x="1278699" y="257073"/>
                  </a:lnTo>
                  <a:lnTo>
                    <a:pt x="1281811" y="266369"/>
                  </a:lnTo>
                  <a:lnTo>
                    <a:pt x="1284681" y="275729"/>
                  </a:lnTo>
                  <a:lnTo>
                    <a:pt x="1286471" y="282041"/>
                  </a:lnTo>
                  <a:lnTo>
                    <a:pt x="1288630" y="283591"/>
                  </a:lnTo>
                  <a:lnTo>
                    <a:pt x="1291450" y="283591"/>
                  </a:lnTo>
                  <a:lnTo>
                    <a:pt x="1291932" y="283527"/>
                  </a:lnTo>
                  <a:lnTo>
                    <a:pt x="1295273" y="282587"/>
                  </a:lnTo>
                  <a:lnTo>
                    <a:pt x="1296936" y="279628"/>
                  </a:lnTo>
                  <a:close/>
                </a:path>
                <a:path w="1310640" h="1089025">
                  <a:moveTo>
                    <a:pt x="1301165" y="460832"/>
                  </a:moveTo>
                  <a:lnTo>
                    <a:pt x="1299375" y="457962"/>
                  </a:lnTo>
                  <a:lnTo>
                    <a:pt x="1293583" y="456615"/>
                  </a:lnTo>
                  <a:lnTo>
                    <a:pt x="1290726" y="458419"/>
                  </a:lnTo>
                  <a:lnTo>
                    <a:pt x="1290053" y="461302"/>
                  </a:lnTo>
                  <a:lnTo>
                    <a:pt x="1287462" y="471754"/>
                  </a:lnTo>
                  <a:lnTo>
                    <a:pt x="1284566" y="482168"/>
                  </a:lnTo>
                  <a:lnTo>
                    <a:pt x="1281366" y="492506"/>
                  </a:lnTo>
                  <a:lnTo>
                    <a:pt x="1277874" y="502716"/>
                  </a:lnTo>
                  <a:lnTo>
                    <a:pt x="1276870" y="505510"/>
                  </a:lnTo>
                  <a:lnTo>
                    <a:pt x="1278331" y="508584"/>
                  </a:lnTo>
                  <a:lnTo>
                    <a:pt x="1281709" y="509790"/>
                  </a:lnTo>
                  <a:lnTo>
                    <a:pt x="1282319" y="509892"/>
                  </a:lnTo>
                  <a:lnTo>
                    <a:pt x="1285125" y="509892"/>
                  </a:lnTo>
                  <a:lnTo>
                    <a:pt x="1300505" y="463715"/>
                  </a:lnTo>
                  <a:lnTo>
                    <a:pt x="1301165" y="460832"/>
                  </a:lnTo>
                  <a:close/>
                </a:path>
                <a:path w="1310640" h="1089025">
                  <a:moveTo>
                    <a:pt x="1310119" y="387781"/>
                  </a:moveTo>
                  <a:lnTo>
                    <a:pt x="1308912" y="347764"/>
                  </a:lnTo>
                  <a:lnTo>
                    <a:pt x="1306093" y="342506"/>
                  </a:lnTo>
                  <a:lnTo>
                    <a:pt x="1303121" y="342874"/>
                  </a:lnTo>
                  <a:lnTo>
                    <a:pt x="1300175" y="343115"/>
                  </a:lnTo>
                  <a:lnTo>
                    <a:pt x="1297978" y="345706"/>
                  </a:lnTo>
                  <a:lnTo>
                    <a:pt x="1298232" y="348653"/>
                  </a:lnTo>
                  <a:lnTo>
                    <a:pt x="1298765" y="356171"/>
                  </a:lnTo>
                  <a:lnTo>
                    <a:pt x="1299159" y="363740"/>
                  </a:lnTo>
                  <a:lnTo>
                    <a:pt x="1299387" y="371081"/>
                  </a:lnTo>
                  <a:lnTo>
                    <a:pt x="1299387" y="387781"/>
                  </a:lnTo>
                  <a:lnTo>
                    <a:pt x="1299146" y="394792"/>
                  </a:lnTo>
                  <a:lnTo>
                    <a:pt x="1301457" y="397281"/>
                  </a:lnTo>
                  <a:lnTo>
                    <a:pt x="1304607" y="397383"/>
                  </a:lnTo>
                  <a:lnTo>
                    <a:pt x="1307477" y="397383"/>
                  </a:lnTo>
                  <a:lnTo>
                    <a:pt x="1309852" y="395109"/>
                  </a:lnTo>
                  <a:lnTo>
                    <a:pt x="1310119" y="387781"/>
                  </a:lnTo>
                  <a:close/>
                </a:path>
              </a:pathLst>
            </a:custGeom>
            <a:solidFill>
              <a:srgbClr val="FFFFFF"/>
            </a:solidFill>
          </p:spPr>
          <p:txBody>
            <a:bodyPr wrap="square" lIns="0" tIns="0" rIns="0" bIns="0" rtlCol="0"/>
            <a:lstStyle/>
            <a:p>
              <a:endParaRPr/>
            </a:p>
          </p:txBody>
        </p:sp>
        <p:pic>
          <p:nvPicPr>
            <p:cNvPr id="10" name="object 10"/>
            <p:cNvPicPr/>
            <p:nvPr/>
          </p:nvPicPr>
          <p:blipFill>
            <a:blip r:embed="rId5" cstate="screen">
              <a:extLst>
                <a:ext uri="{28A0092B-C50C-407E-A947-70E740481C1C}">
                  <a14:useLocalDpi xmlns:a14="http://schemas.microsoft.com/office/drawing/2010/main"/>
                </a:ext>
              </a:extLst>
            </a:blip>
            <a:stretch>
              <a:fillRect/>
            </a:stretch>
          </p:blipFill>
          <p:spPr>
            <a:xfrm>
              <a:off x="7380680" y="4039324"/>
              <a:ext cx="573455" cy="573112"/>
            </a:xfrm>
            <a:prstGeom prst="rect">
              <a:avLst/>
            </a:prstGeom>
          </p:spPr>
        </p:pic>
        <p:pic>
          <p:nvPicPr>
            <p:cNvPr id="11" name="object 11"/>
            <p:cNvPicPr/>
            <p:nvPr/>
          </p:nvPicPr>
          <p:blipFill>
            <a:blip r:embed="rId6" cstate="screen">
              <a:extLst>
                <a:ext uri="{28A0092B-C50C-407E-A947-70E740481C1C}">
                  <a14:useLocalDpi xmlns:a14="http://schemas.microsoft.com/office/drawing/2010/main"/>
                </a:ext>
              </a:extLst>
            </a:blip>
            <a:stretch>
              <a:fillRect/>
            </a:stretch>
          </p:blipFill>
          <p:spPr>
            <a:xfrm>
              <a:off x="7601627" y="4259928"/>
              <a:ext cx="131564" cy="131884"/>
            </a:xfrm>
            <a:prstGeom prst="rect">
              <a:avLst/>
            </a:prstGeom>
          </p:spPr>
        </p:pic>
        <p:sp>
          <p:nvSpPr>
            <p:cNvPr id="12" name="object 12"/>
            <p:cNvSpPr/>
            <p:nvPr/>
          </p:nvSpPr>
          <p:spPr>
            <a:xfrm>
              <a:off x="7500882" y="4161197"/>
              <a:ext cx="332105" cy="332105"/>
            </a:xfrm>
            <a:custGeom>
              <a:avLst/>
              <a:gdLst/>
              <a:ahLst/>
              <a:cxnLst/>
              <a:rect l="l" t="t" r="r" b="b"/>
              <a:pathLst>
                <a:path w="332104" h="332104">
                  <a:moveTo>
                    <a:pt x="159537" y="0"/>
                  </a:moveTo>
                  <a:lnTo>
                    <a:pt x="93821" y="16350"/>
                  </a:lnTo>
                  <a:lnTo>
                    <a:pt x="42459" y="54942"/>
                  </a:lnTo>
                  <a:lnTo>
                    <a:pt x="13062" y="101335"/>
                  </a:lnTo>
                  <a:lnTo>
                    <a:pt x="1463" y="143612"/>
                  </a:lnTo>
                  <a:lnTo>
                    <a:pt x="0" y="165468"/>
                  </a:lnTo>
                  <a:lnTo>
                    <a:pt x="329" y="175882"/>
                  </a:lnTo>
                  <a:lnTo>
                    <a:pt x="16504" y="237870"/>
                  </a:lnTo>
                  <a:lnTo>
                    <a:pt x="55105" y="289226"/>
                  </a:lnTo>
                  <a:lnTo>
                    <a:pt x="101500" y="318623"/>
                  </a:lnTo>
                  <a:lnTo>
                    <a:pt x="143777" y="330222"/>
                  </a:lnTo>
                  <a:lnTo>
                    <a:pt x="165633" y="331685"/>
                  </a:lnTo>
                  <a:lnTo>
                    <a:pt x="176047" y="331356"/>
                  </a:lnTo>
                  <a:lnTo>
                    <a:pt x="238024" y="315181"/>
                  </a:lnTo>
                  <a:lnTo>
                    <a:pt x="289384" y="276580"/>
                  </a:lnTo>
                  <a:lnTo>
                    <a:pt x="318775" y="230192"/>
                  </a:lnTo>
                  <a:lnTo>
                    <a:pt x="330375" y="187920"/>
                  </a:lnTo>
                  <a:lnTo>
                    <a:pt x="331838" y="166065"/>
                  </a:lnTo>
                  <a:lnTo>
                    <a:pt x="331509" y="155651"/>
                  </a:lnTo>
                  <a:lnTo>
                    <a:pt x="319500" y="103144"/>
                  </a:lnTo>
                  <a:lnTo>
                    <a:pt x="297349" y="64566"/>
                  </a:lnTo>
                  <a:lnTo>
                    <a:pt x="284618" y="74382"/>
                  </a:lnTo>
                  <a:lnTo>
                    <a:pt x="295783" y="91112"/>
                  </a:lnTo>
                  <a:lnTo>
                    <a:pt x="310972" y="128460"/>
                  </a:lnTo>
                  <a:lnTo>
                    <a:pt x="315747" y="166039"/>
                  </a:lnTo>
                  <a:lnTo>
                    <a:pt x="314426" y="185772"/>
                  </a:lnTo>
                  <a:lnTo>
                    <a:pt x="303954" y="223943"/>
                  </a:lnTo>
                  <a:lnTo>
                    <a:pt x="277409" y="265837"/>
                  </a:lnTo>
                  <a:lnTo>
                    <a:pt x="231028" y="300690"/>
                  </a:lnTo>
                  <a:lnTo>
                    <a:pt x="173989" y="315365"/>
                  </a:lnTo>
                  <a:lnTo>
                    <a:pt x="144867" y="314134"/>
                  </a:lnTo>
                  <a:lnTo>
                    <a:pt x="89738" y="294716"/>
                  </a:lnTo>
                  <a:lnTo>
                    <a:pt x="46126" y="255795"/>
                  </a:lnTo>
                  <a:lnTo>
                    <a:pt x="20878" y="203073"/>
                  </a:lnTo>
                  <a:lnTo>
                    <a:pt x="16498" y="155395"/>
                  </a:lnTo>
                  <a:lnTo>
                    <a:pt x="26855" y="110300"/>
                  </a:lnTo>
                  <a:lnTo>
                    <a:pt x="50165" y="70809"/>
                  </a:lnTo>
                  <a:lnTo>
                    <a:pt x="84641" y="39948"/>
                  </a:lnTo>
                  <a:lnTo>
                    <a:pt x="128612" y="20713"/>
                  </a:lnTo>
                  <a:lnTo>
                    <a:pt x="160172" y="16078"/>
                  </a:lnTo>
                  <a:lnTo>
                    <a:pt x="159537" y="0"/>
                  </a:lnTo>
                  <a:close/>
                </a:path>
              </a:pathLst>
            </a:custGeom>
            <a:solidFill>
              <a:srgbClr val="FFFFFF"/>
            </a:solidFill>
          </p:spPr>
          <p:txBody>
            <a:bodyPr wrap="square" lIns="0" tIns="0" rIns="0" bIns="0" rtlCol="0"/>
            <a:lstStyle/>
            <a:p>
              <a:endParaRPr/>
            </a:p>
          </p:txBody>
        </p:sp>
        <p:pic>
          <p:nvPicPr>
            <p:cNvPr id="13" name="object 13"/>
            <p:cNvPicPr/>
            <p:nvPr/>
          </p:nvPicPr>
          <p:blipFill>
            <a:blip r:embed="rId7" cstate="screen">
              <a:extLst>
                <a:ext uri="{28A0092B-C50C-407E-A947-70E740481C1C}">
                  <a14:useLocalDpi xmlns:a14="http://schemas.microsoft.com/office/drawing/2010/main"/>
                </a:ext>
              </a:extLst>
            </a:blip>
            <a:stretch>
              <a:fillRect/>
            </a:stretch>
          </p:blipFill>
          <p:spPr>
            <a:xfrm>
              <a:off x="8288858" y="4603495"/>
              <a:ext cx="300507" cy="442882"/>
            </a:xfrm>
            <a:prstGeom prst="rect">
              <a:avLst/>
            </a:prstGeom>
          </p:spPr>
        </p:pic>
        <p:pic>
          <p:nvPicPr>
            <p:cNvPr id="14" name="object 14"/>
            <p:cNvPicPr/>
            <p:nvPr/>
          </p:nvPicPr>
          <p:blipFill>
            <a:blip r:embed="rId8" cstate="screen">
              <a:extLst>
                <a:ext uri="{28A0092B-C50C-407E-A947-70E740481C1C}">
                  <a14:useLocalDpi xmlns:a14="http://schemas.microsoft.com/office/drawing/2010/main"/>
                </a:ext>
              </a:extLst>
            </a:blip>
            <a:stretch>
              <a:fillRect/>
            </a:stretch>
          </p:blipFill>
          <p:spPr>
            <a:xfrm>
              <a:off x="7990421" y="4452797"/>
              <a:ext cx="442518" cy="794775"/>
            </a:xfrm>
            <a:prstGeom prst="rect">
              <a:avLst/>
            </a:prstGeom>
          </p:spPr>
        </p:pic>
        <p:pic>
          <p:nvPicPr>
            <p:cNvPr id="15" name="object 15"/>
            <p:cNvPicPr/>
            <p:nvPr/>
          </p:nvPicPr>
          <p:blipFill>
            <a:blip r:embed="rId9" cstate="screen">
              <a:extLst>
                <a:ext uri="{28A0092B-C50C-407E-A947-70E740481C1C}">
                  <a14:useLocalDpi xmlns:a14="http://schemas.microsoft.com/office/drawing/2010/main"/>
                </a:ext>
              </a:extLst>
            </a:blip>
            <a:stretch>
              <a:fillRect/>
            </a:stretch>
          </p:blipFill>
          <p:spPr>
            <a:xfrm>
              <a:off x="8214707" y="5211559"/>
              <a:ext cx="343263" cy="527298"/>
            </a:xfrm>
            <a:prstGeom prst="rect">
              <a:avLst/>
            </a:prstGeom>
          </p:spPr>
        </p:pic>
        <p:pic>
          <p:nvPicPr>
            <p:cNvPr id="16" name="object 16"/>
            <p:cNvPicPr/>
            <p:nvPr/>
          </p:nvPicPr>
          <p:blipFill>
            <a:blip r:embed="rId10" cstate="screen">
              <a:extLst>
                <a:ext uri="{28A0092B-C50C-407E-A947-70E740481C1C}">
                  <a14:useLocalDpi xmlns:a14="http://schemas.microsoft.com/office/drawing/2010/main"/>
                </a:ext>
              </a:extLst>
            </a:blip>
            <a:stretch>
              <a:fillRect/>
            </a:stretch>
          </p:blipFill>
          <p:spPr>
            <a:xfrm>
              <a:off x="8243125" y="5685434"/>
              <a:ext cx="158110" cy="2086965"/>
            </a:xfrm>
            <a:prstGeom prst="rect">
              <a:avLst/>
            </a:prstGeom>
          </p:spPr>
        </p:pic>
        <p:pic>
          <p:nvPicPr>
            <p:cNvPr id="17" name="object 17"/>
            <p:cNvPicPr/>
            <p:nvPr/>
          </p:nvPicPr>
          <p:blipFill>
            <a:blip r:embed="rId11" cstate="screen">
              <a:extLst>
                <a:ext uri="{28A0092B-C50C-407E-A947-70E740481C1C}">
                  <a14:useLocalDpi xmlns:a14="http://schemas.microsoft.com/office/drawing/2010/main"/>
                </a:ext>
              </a:extLst>
            </a:blip>
            <a:stretch>
              <a:fillRect/>
            </a:stretch>
          </p:blipFill>
          <p:spPr>
            <a:xfrm>
              <a:off x="8203856" y="4533887"/>
              <a:ext cx="193017" cy="216496"/>
            </a:xfrm>
            <a:prstGeom prst="rect">
              <a:avLst/>
            </a:prstGeom>
          </p:spPr>
        </p:pic>
        <p:pic>
          <p:nvPicPr>
            <p:cNvPr id="18" name="object 18"/>
            <p:cNvPicPr/>
            <p:nvPr/>
          </p:nvPicPr>
          <p:blipFill>
            <a:blip r:embed="rId12" cstate="screen">
              <a:extLst>
                <a:ext uri="{28A0092B-C50C-407E-A947-70E740481C1C}">
                  <a14:useLocalDpi xmlns:a14="http://schemas.microsoft.com/office/drawing/2010/main"/>
                </a:ext>
              </a:extLst>
            </a:blip>
            <a:stretch>
              <a:fillRect/>
            </a:stretch>
          </p:blipFill>
          <p:spPr>
            <a:xfrm>
              <a:off x="8319033" y="4663655"/>
              <a:ext cx="41055" cy="51333"/>
            </a:xfrm>
            <a:prstGeom prst="rect">
              <a:avLst/>
            </a:prstGeom>
          </p:spPr>
        </p:pic>
        <p:pic>
          <p:nvPicPr>
            <p:cNvPr id="19" name="object 19"/>
            <p:cNvPicPr/>
            <p:nvPr/>
          </p:nvPicPr>
          <p:blipFill>
            <a:blip r:embed="rId13" cstate="screen">
              <a:extLst>
                <a:ext uri="{28A0092B-C50C-407E-A947-70E740481C1C}">
                  <a14:useLocalDpi xmlns:a14="http://schemas.microsoft.com/office/drawing/2010/main"/>
                </a:ext>
              </a:extLst>
            </a:blip>
            <a:stretch>
              <a:fillRect/>
            </a:stretch>
          </p:blipFill>
          <p:spPr>
            <a:xfrm>
              <a:off x="7947123" y="4385411"/>
              <a:ext cx="85164" cy="124955"/>
            </a:xfrm>
            <a:prstGeom prst="rect">
              <a:avLst/>
            </a:prstGeom>
          </p:spPr>
        </p:pic>
        <p:pic>
          <p:nvPicPr>
            <p:cNvPr id="20" name="object 20"/>
            <p:cNvPicPr/>
            <p:nvPr/>
          </p:nvPicPr>
          <p:blipFill>
            <a:blip r:embed="rId14" cstate="screen">
              <a:extLst>
                <a:ext uri="{28A0092B-C50C-407E-A947-70E740481C1C}">
                  <a14:useLocalDpi xmlns:a14="http://schemas.microsoft.com/office/drawing/2010/main"/>
                </a:ext>
              </a:extLst>
            </a:blip>
            <a:stretch>
              <a:fillRect/>
            </a:stretch>
          </p:blipFill>
          <p:spPr>
            <a:xfrm>
              <a:off x="7906613" y="4846104"/>
              <a:ext cx="547018" cy="274526"/>
            </a:xfrm>
            <a:prstGeom prst="rect">
              <a:avLst/>
            </a:prstGeom>
          </p:spPr>
        </p:pic>
        <p:pic>
          <p:nvPicPr>
            <p:cNvPr id="21" name="object 21"/>
            <p:cNvPicPr/>
            <p:nvPr/>
          </p:nvPicPr>
          <p:blipFill>
            <a:blip r:embed="rId15" cstate="screen">
              <a:extLst>
                <a:ext uri="{28A0092B-C50C-407E-A947-70E740481C1C}">
                  <a14:useLocalDpi xmlns:a14="http://schemas.microsoft.com/office/drawing/2010/main"/>
                </a:ext>
              </a:extLst>
            </a:blip>
            <a:stretch>
              <a:fillRect/>
            </a:stretch>
          </p:blipFill>
          <p:spPr>
            <a:xfrm>
              <a:off x="8470684" y="5688279"/>
              <a:ext cx="965796" cy="2084120"/>
            </a:xfrm>
            <a:prstGeom prst="rect">
              <a:avLst/>
            </a:prstGeom>
          </p:spPr>
        </p:pic>
        <p:pic>
          <p:nvPicPr>
            <p:cNvPr id="22" name="object 22"/>
            <p:cNvPicPr/>
            <p:nvPr/>
          </p:nvPicPr>
          <p:blipFill>
            <a:blip r:embed="rId16" cstate="screen">
              <a:extLst>
                <a:ext uri="{28A0092B-C50C-407E-A947-70E740481C1C}">
                  <a14:useLocalDpi xmlns:a14="http://schemas.microsoft.com/office/drawing/2010/main"/>
                </a:ext>
              </a:extLst>
            </a:blip>
            <a:stretch>
              <a:fillRect/>
            </a:stretch>
          </p:blipFill>
          <p:spPr>
            <a:xfrm>
              <a:off x="8218652" y="6248539"/>
              <a:ext cx="1158011" cy="1523859"/>
            </a:xfrm>
            <a:prstGeom prst="rect">
              <a:avLst/>
            </a:prstGeom>
          </p:spPr>
        </p:pic>
        <p:pic>
          <p:nvPicPr>
            <p:cNvPr id="23" name="object 23"/>
            <p:cNvPicPr/>
            <p:nvPr/>
          </p:nvPicPr>
          <p:blipFill>
            <a:blip r:embed="rId17" cstate="screen">
              <a:extLst>
                <a:ext uri="{28A0092B-C50C-407E-A947-70E740481C1C}">
                  <a14:useLocalDpi xmlns:a14="http://schemas.microsoft.com/office/drawing/2010/main"/>
                </a:ext>
              </a:extLst>
            </a:blip>
            <a:stretch>
              <a:fillRect/>
            </a:stretch>
          </p:blipFill>
          <p:spPr>
            <a:xfrm>
              <a:off x="5307040" y="5960948"/>
              <a:ext cx="954605" cy="1811312"/>
            </a:xfrm>
            <a:prstGeom prst="rect">
              <a:avLst/>
            </a:prstGeom>
          </p:spPr>
        </p:pic>
        <p:pic>
          <p:nvPicPr>
            <p:cNvPr id="24" name="object 24"/>
            <p:cNvPicPr/>
            <p:nvPr/>
          </p:nvPicPr>
          <p:blipFill>
            <a:blip r:embed="rId18" cstate="screen">
              <a:extLst>
                <a:ext uri="{28A0092B-C50C-407E-A947-70E740481C1C}">
                  <a14:useLocalDpi xmlns:a14="http://schemas.microsoft.com/office/drawing/2010/main"/>
                </a:ext>
              </a:extLst>
            </a:blip>
            <a:stretch>
              <a:fillRect/>
            </a:stretch>
          </p:blipFill>
          <p:spPr>
            <a:xfrm>
              <a:off x="5594235" y="5954026"/>
              <a:ext cx="965035" cy="1818373"/>
            </a:xfrm>
            <a:prstGeom prst="rect">
              <a:avLst/>
            </a:prstGeom>
          </p:spPr>
        </p:pic>
        <p:pic>
          <p:nvPicPr>
            <p:cNvPr id="25" name="object 25"/>
            <p:cNvPicPr/>
            <p:nvPr/>
          </p:nvPicPr>
          <p:blipFill>
            <a:blip r:embed="rId19" cstate="screen">
              <a:extLst>
                <a:ext uri="{28A0092B-C50C-407E-A947-70E740481C1C}">
                  <a14:useLocalDpi xmlns:a14="http://schemas.microsoft.com/office/drawing/2010/main"/>
                </a:ext>
              </a:extLst>
            </a:blip>
            <a:stretch>
              <a:fillRect/>
            </a:stretch>
          </p:blipFill>
          <p:spPr>
            <a:xfrm>
              <a:off x="5718988" y="6913448"/>
              <a:ext cx="214853" cy="93719"/>
            </a:xfrm>
            <a:prstGeom prst="rect">
              <a:avLst/>
            </a:prstGeom>
          </p:spPr>
        </p:pic>
        <p:pic>
          <p:nvPicPr>
            <p:cNvPr id="26" name="object 26"/>
            <p:cNvPicPr/>
            <p:nvPr/>
          </p:nvPicPr>
          <p:blipFill>
            <a:blip r:embed="rId20" cstate="screen">
              <a:extLst>
                <a:ext uri="{28A0092B-C50C-407E-A947-70E740481C1C}">
                  <a14:useLocalDpi xmlns:a14="http://schemas.microsoft.com/office/drawing/2010/main"/>
                </a:ext>
              </a:extLst>
            </a:blip>
            <a:stretch>
              <a:fillRect/>
            </a:stretch>
          </p:blipFill>
          <p:spPr>
            <a:xfrm>
              <a:off x="5746483" y="6869594"/>
              <a:ext cx="59791" cy="59732"/>
            </a:xfrm>
            <a:prstGeom prst="rect">
              <a:avLst/>
            </a:prstGeom>
          </p:spPr>
        </p:pic>
        <p:pic>
          <p:nvPicPr>
            <p:cNvPr id="27" name="object 27"/>
            <p:cNvPicPr/>
            <p:nvPr/>
          </p:nvPicPr>
          <p:blipFill>
            <a:blip r:embed="rId21" cstate="screen">
              <a:extLst>
                <a:ext uri="{28A0092B-C50C-407E-A947-70E740481C1C}">
                  <a14:useLocalDpi xmlns:a14="http://schemas.microsoft.com/office/drawing/2010/main"/>
                </a:ext>
              </a:extLst>
            </a:blip>
            <a:stretch>
              <a:fillRect/>
            </a:stretch>
          </p:blipFill>
          <p:spPr>
            <a:xfrm>
              <a:off x="5954484" y="6574116"/>
              <a:ext cx="157923" cy="171894"/>
            </a:xfrm>
            <a:prstGeom prst="rect">
              <a:avLst/>
            </a:prstGeom>
          </p:spPr>
        </p:pic>
        <p:pic>
          <p:nvPicPr>
            <p:cNvPr id="28" name="object 28"/>
            <p:cNvPicPr/>
            <p:nvPr/>
          </p:nvPicPr>
          <p:blipFill>
            <a:blip r:embed="rId22" cstate="screen">
              <a:extLst>
                <a:ext uri="{28A0092B-C50C-407E-A947-70E740481C1C}">
                  <a14:useLocalDpi xmlns:a14="http://schemas.microsoft.com/office/drawing/2010/main"/>
                </a:ext>
              </a:extLst>
            </a:blip>
            <a:stretch>
              <a:fillRect/>
            </a:stretch>
          </p:blipFill>
          <p:spPr>
            <a:xfrm>
              <a:off x="5735713" y="5720181"/>
              <a:ext cx="691819" cy="1159967"/>
            </a:xfrm>
            <a:prstGeom prst="rect">
              <a:avLst/>
            </a:prstGeom>
          </p:spPr>
        </p:pic>
        <p:pic>
          <p:nvPicPr>
            <p:cNvPr id="29" name="object 29"/>
            <p:cNvPicPr/>
            <p:nvPr/>
          </p:nvPicPr>
          <p:blipFill>
            <a:blip r:embed="rId23" cstate="screen">
              <a:extLst>
                <a:ext uri="{28A0092B-C50C-407E-A947-70E740481C1C}">
                  <a14:useLocalDpi xmlns:a14="http://schemas.microsoft.com/office/drawing/2010/main"/>
                </a:ext>
              </a:extLst>
            </a:blip>
            <a:stretch>
              <a:fillRect/>
            </a:stretch>
          </p:blipFill>
          <p:spPr>
            <a:xfrm>
              <a:off x="6062878" y="5478818"/>
              <a:ext cx="135039" cy="116535"/>
            </a:xfrm>
            <a:prstGeom prst="rect">
              <a:avLst/>
            </a:prstGeom>
          </p:spPr>
        </p:pic>
        <p:pic>
          <p:nvPicPr>
            <p:cNvPr id="30" name="object 30"/>
            <p:cNvPicPr/>
            <p:nvPr/>
          </p:nvPicPr>
          <p:blipFill>
            <a:blip r:embed="rId24" cstate="screen">
              <a:extLst>
                <a:ext uri="{28A0092B-C50C-407E-A947-70E740481C1C}">
                  <a14:useLocalDpi xmlns:a14="http://schemas.microsoft.com/office/drawing/2010/main"/>
                </a:ext>
              </a:extLst>
            </a:blip>
            <a:stretch>
              <a:fillRect/>
            </a:stretch>
          </p:blipFill>
          <p:spPr>
            <a:xfrm>
              <a:off x="6634073" y="5389435"/>
              <a:ext cx="232841" cy="81509"/>
            </a:xfrm>
            <a:prstGeom prst="rect">
              <a:avLst/>
            </a:prstGeom>
          </p:spPr>
        </p:pic>
        <p:pic>
          <p:nvPicPr>
            <p:cNvPr id="31" name="object 31"/>
            <p:cNvPicPr/>
            <p:nvPr/>
          </p:nvPicPr>
          <p:blipFill>
            <a:blip r:embed="rId25" cstate="screen">
              <a:extLst>
                <a:ext uri="{28A0092B-C50C-407E-A947-70E740481C1C}">
                  <a14:useLocalDpi xmlns:a14="http://schemas.microsoft.com/office/drawing/2010/main"/>
                </a:ext>
              </a:extLst>
            </a:blip>
            <a:stretch>
              <a:fillRect/>
            </a:stretch>
          </p:blipFill>
          <p:spPr>
            <a:xfrm>
              <a:off x="6038395" y="5259984"/>
              <a:ext cx="225906" cy="263496"/>
            </a:xfrm>
            <a:prstGeom prst="rect">
              <a:avLst/>
            </a:prstGeom>
          </p:spPr>
        </p:pic>
        <p:pic>
          <p:nvPicPr>
            <p:cNvPr id="32" name="object 32"/>
            <p:cNvPicPr/>
            <p:nvPr/>
          </p:nvPicPr>
          <p:blipFill>
            <a:blip r:embed="rId26" cstate="screen">
              <a:extLst>
                <a:ext uri="{28A0092B-C50C-407E-A947-70E740481C1C}">
                  <a14:useLocalDpi xmlns:a14="http://schemas.microsoft.com/office/drawing/2010/main"/>
                </a:ext>
              </a:extLst>
            </a:blip>
            <a:stretch>
              <a:fillRect/>
            </a:stretch>
          </p:blipFill>
          <p:spPr>
            <a:xfrm>
              <a:off x="6097346" y="5413755"/>
              <a:ext cx="40067" cy="56565"/>
            </a:xfrm>
            <a:prstGeom prst="rect">
              <a:avLst/>
            </a:prstGeom>
          </p:spPr>
        </p:pic>
        <p:pic>
          <p:nvPicPr>
            <p:cNvPr id="33" name="object 33"/>
            <p:cNvPicPr/>
            <p:nvPr/>
          </p:nvPicPr>
          <p:blipFill>
            <a:blip r:embed="rId27" cstate="screen">
              <a:extLst>
                <a:ext uri="{28A0092B-C50C-407E-A947-70E740481C1C}">
                  <a14:useLocalDpi xmlns:a14="http://schemas.microsoft.com/office/drawing/2010/main"/>
                </a:ext>
              </a:extLst>
            </a:blip>
            <a:stretch>
              <a:fillRect/>
            </a:stretch>
          </p:blipFill>
          <p:spPr>
            <a:xfrm>
              <a:off x="5826582" y="5430443"/>
              <a:ext cx="859040" cy="732452"/>
            </a:xfrm>
            <a:prstGeom prst="rect">
              <a:avLst/>
            </a:prstGeom>
          </p:spPr>
        </p:pic>
      </p:grpSp>
      <p:sp>
        <p:nvSpPr>
          <p:cNvPr id="34" name="object 34"/>
          <p:cNvSpPr txBox="1">
            <a:spLocks noGrp="1"/>
          </p:cNvSpPr>
          <p:nvPr>
            <p:ph sz="half" idx="2"/>
          </p:nvPr>
        </p:nvSpPr>
        <p:spPr>
          <a:xfrm>
            <a:off x="1232383" y="1746200"/>
            <a:ext cx="3636645" cy="5816977"/>
          </a:xfrm>
          <a:prstGeom prst="rect">
            <a:avLst/>
          </a:prstGeom>
        </p:spPr>
        <p:txBody>
          <a:bodyPr vert="horz" wrap="square" lIns="0" tIns="12700" rIns="0" bIns="0" rtlCol="0">
            <a:spAutoFit/>
          </a:bodyPr>
          <a:lstStyle/>
          <a:p>
            <a:pPr marL="12700" marR="664210">
              <a:lnSpc>
                <a:spcPct val="100000"/>
              </a:lnSpc>
              <a:spcBef>
                <a:spcPts val="100"/>
              </a:spcBef>
            </a:pPr>
            <a:r>
              <a:rPr lang="pl-PL" spc="250" dirty="0"/>
              <a:t>Czym dla ciebie jest sukces</a:t>
            </a:r>
            <a:r>
              <a:rPr spc="295" dirty="0"/>
              <a:t>?</a:t>
            </a:r>
          </a:p>
          <a:p>
            <a:pPr>
              <a:lnSpc>
                <a:spcPct val="100000"/>
              </a:lnSpc>
              <a:spcBef>
                <a:spcPts val="35"/>
              </a:spcBef>
            </a:pPr>
            <a:endParaRPr sz="2450" dirty="0"/>
          </a:p>
          <a:p>
            <a:pPr marL="12700" marR="78105">
              <a:lnSpc>
                <a:spcPct val="100000"/>
              </a:lnSpc>
            </a:pPr>
            <a:r>
              <a:rPr lang="pl-PL" spc="265" dirty="0"/>
              <a:t>CZY WIESZ ŻE ISTNIEJE 10 DEFINICJI SUKCESU</a:t>
            </a:r>
            <a:r>
              <a:rPr spc="235" dirty="0"/>
              <a:t>?</a:t>
            </a:r>
          </a:p>
          <a:p>
            <a:pPr marL="12700">
              <a:lnSpc>
                <a:spcPct val="100000"/>
              </a:lnSpc>
              <a:spcBef>
                <a:spcPts val="2039"/>
              </a:spcBef>
            </a:pPr>
            <a:r>
              <a:rPr lang="pl-PL" sz="1800" spc="170" dirty="0">
                <a:solidFill>
                  <a:srgbClr val="020304"/>
                </a:solidFill>
              </a:rPr>
              <a:t>SUKCES MATERIALNY</a:t>
            </a:r>
            <a:r>
              <a:rPr sz="1800" spc="235" dirty="0">
                <a:solidFill>
                  <a:srgbClr val="020304"/>
                </a:solidFill>
              </a:rPr>
              <a:t>–</a:t>
            </a:r>
            <a:r>
              <a:rPr sz="1800" spc="-65" dirty="0">
                <a:solidFill>
                  <a:srgbClr val="020304"/>
                </a:solidFill>
              </a:rPr>
              <a:t> </a:t>
            </a:r>
            <a:r>
              <a:rPr lang="pl-PL" sz="1800" spc="-20" dirty="0">
                <a:solidFill>
                  <a:srgbClr val="020304"/>
                </a:solidFill>
              </a:rPr>
              <a:t>Pieniądze, samochody, wakacje, biżuteria</a:t>
            </a:r>
            <a:endParaRPr sz="1800" dirty="0"/>
          </a:p>
          <a:p>
            <a:pPr marL="12700">
              <a:lnSpc>
                <a:spcPct val="100000"/>
              </a:lnSpc>
            </a:pPr>
            <a:r>
              <a:rPr lang="pl-PL" sz="1800" spc="200" dirty="0">
                <a:solidFill>
                  <a:srgbClr val="020304"/>
                </a:solidFill>
              </a:rPr>
              <a:t>SUKCES EMOCJONALNY</a:t>
            </a:r>
            <a:r>
              <a:rPr sz="1800" spc="235" dirty="0">
                <a:solidFill>
                  <a:srgbClr val="020304"/>
                </a:solidFill>
              </a:rPr>
              <a:t>–</a:t>
            </a:r>
            <a:r>
              <a:rPr sz="1800" spc="-60" dirty="0">
                <a:solidFill>
                  <a:srgbClr val="020304"/>
                </a:solidFill>
              </a:rPr>
              <a:t> </a:t>
            </a:r>
            <a:r>
              <a:rPr lang="pl-PL" sz="1800" spc="-75" dirty="0">
                <a:solidFill>
                  <a:srgbClr val="020304"/>
                </a:solidFill>
              </a:rPr>
              <a:t>Związki, poczucie własnej wartości , spełnienie</a:t>
            </a:r>
            <a:endParaRPr sz="1800" dirty="0"/>
          </a:p>
          <a:p>
            <a:pPr marL="12700">
              <a:lnSpc>
                <a:spcPct val="100000"/>
              </a:lnSpc>
            </a:pPr>
            <a:r>
              <a:rPr lang="pl-PL" sz="1800" spc="110" dirty="0">
                <a:solidFill>
                  <a:srgbClr val="020304"/>
                </a:solidFill>
              </a:rPr>
              <a:t>SUKCES INTELKTUALNY</a:t>
            </a:r>
            <a:r>
              <a:rPr sz="1800" spc="235" dirty="0">
                <a:solidFill>
                  <a:srgbClr val="020304"/>
                </a:solidFill>
              </a:rPr>
              <a:t>–</a:t>
            </a:r>
            <a:r>
              <a:rPr sz="1800" spc="-60" dirty="0">
                <a:solidFill>
                  <a:srgbClr val="020304"/>
                </a:solidFill>
              </a:rPr>
              <a:t> </a:t>
            </a:r>
            <a:r>
              <a:rPr lang="pl-PL" sz="1800" spc="-65" dirty="0">
                <a:solidFill>
                  <a:srgbClr val="020304"/>
                </a:solidFill>
              </a:rPr>
              <a:t>Nauka, zrozumienie, wyzwania</a:t>
            </a:r>
            <a:endParaRPr sz="1800" dirty="0"/>
          </a:p>
          <a:p>
            <a:pPr marL="12700">
              <a:lnSpc>
                <a:spcPct val="100000"/>
              </a:lnSpc>
            </a:pPr>
            <a:r>
              <a:rPr lang="pl-PL" sz="1800" spc="125" dirty="0">
                <a:solidFill>
                  <a:srgbClr val="020304"/>
                </a:solidFill>
              </a:rPr>
              <a:t>SUKCES DUCHOWY</a:t>
            </a:r>
            <a:r>
              <a:rPr sz="1800" spc="235" dirty="0">
                <a:solidFill>
                  <a:srgbClr val="020304"/>
                </a:solidFill>
              </a:rPr>
              <a:t>–</a:t>
            </a:r>
            <a:r>
              <a:rPr sz="1800" spc="-55" dirty="0">
                <a:solidFill>
                  <a:srgbClr val="020304"/>
                </a:solidFill>
              </a:rPr>
              <a:t> </a:t>
            </a:r>
            <a:r>
              <a:rPr lang="pl-PL" sz="1800" spc="-30" dirty="0">
                <a:solidFill>
                  <a:srgbClr val="020304"/>
                </a:solidFill>
              </a:rPr>
              <a:t>Uczucie sensu, przynależność</a:t>
            </a:r>
            <a:endParaRPr sz="1800" dirty="0"/>
          </a:p>
          <a:p>
            <a:pPr marL="12700">
              <a:lnSpc>
                <a:spcPct val="100000"/>
              </a:lnSpc>
            </a:pPr>
            <a:r>
              <a:rPr lang="pl-PL" sz="1800" spc="155" dirty="0">
                <a:solidFill>
                  <a:srgbClr val="020304"/>
                </a:solidFill>
              </a:rPr>
              <a:t>SUKCES FIZYCZNY</a:t>
            </a:r>
            <a:r>
              <a:rPr sz="1800" spc="235" dirty="0">
                <a:solidFill>
                  <a:srgbClr val="020304"/>
                </a:solidFill>
              </a:rPr>
              <a:t>–</a:t>
            </a:r>
            <a:r>
              <a:rPr sz="1800" spc="-65" dirty="0">
                <a:solidFill>
                  <a:srgbClr val="020304"/>
                </a:solidFill>
              </a:rPr>
              <a:t> </a:t>
            </a:r>
            <a:r>
              <a:rPr lang="pl-PL" sz="1800" spc="-65" dirty="0">
                <a:solidFill>
                  <a:srgbClr val="020304"/>
                </a:solidFill>
              </a:rPr>
              <a:t>Zdrowie</a:t>
            </a:r>
            <a:r>
              <a:rPr sz="1800" spc="-65" dirty="0">
                <a:solidFill>
                  <a:srgbClr val="020304"/>
                </a:solidFill>
              </a:rPr>
              <a:t>,</a:t>
            </a:r>
            <a:endParaRPr sz="1800" dirty="0"/>
          </a:p>
          <a:p>
            <a:pPr marL="12700">
              <a:lnSpc>
                <a:spcPct val="100000"/>
              </a:lnSpc>
            </a:pPr>
            <a:r>
              <a:rPr lang="pl-PL" sz="1800" spc="-70" dirty="0">
                <a:solidFill>
                  <a:srgbClr val="020304"/>
                </a:solidFill>
              </a:rPr>
              <a:t>sprawność</a:t>
            </a:r>
            <a:r>
              <a:rPr sz="1800" spc="-70" dirty="0">
                <a:solidFill>
                  <a:srgbClr val="020304"/>
                </a:solidFill>
              </a:rPr>
              <a:t>,</a:t>
            </a:r>
            <a:r>
              <a:rPr sz="1800" spc="-45" dirty="0">
                <a:solidFill>
                  <a:srgbClr val="020304"/>
                </a:solidFill>
              </a:rPr>
              <a:t> </a:t>
            </a:r>
            <a:r>
              <a:rPr lang="pl-PL" sz="1800" spc="-90" dirty="0">
                <a:solidFill>
                  <a:srgbClr val="020304"/>
                </a:solidFill>
              </a:rPr>
              <a:t>kondycja</a:t>
            </a:r>
            <a:r>
              <a:rPr sz="1800" spc="-165" dirty="0">
                <a:solidFill>
                  <a:srgbClr val="020304"/>
                </a:solidFill>
              </a:rPr>
              <a:t>,</a:t>
            </a:r>
            <a:r>
              <a:rPr sz="1800" spc="-45" dirty="0">
                <a:solidFill>
                  <a:srgbClr val="020304"/>
                </a:solidFill>
              </a:rPr>
              <a:t> </a:t>
            </a:r>
            <a:r>
              <a:rPr lang="pl-PL" sz="1800" spc="-50" dirty="0">
                <a:solidFill>
                  <a:srgbClr val="020304"/>
                </a:solidFill>
              </a:rPr>
              <a:t>wygląd</a:t>
            </a:r>
            <a:endParaRPr sz="1800" dirty="0"/>
          </a:p>
        </p:txBody>
      </p:sp>
      <p:sp>
        <p:nvSpPr>
          <p:cNvPr id="35" name="object 35"/>
          <p:cNvSpPr/>
          <p:nvPr/>
        </p:nvSpPr>
        <p:spPr>
          <a:xfrm>
            <a:off x="1245088" y="1125456"/>
            <a:ext cx="2133600" cy="438150"/>
          </a:xfrm>
          <a:custGeom>
            <a:avLst/>
            <a:gdLst/>
            <a:ahLst/>
            <a:cxnLst/>
            <a:rect l="l" t="t" r="r" b="b"/>
            <a:pathLst>
              <a:path w="2133600" h="438150">
                <a:moveTo>
                  <a:pt x="1936851" y="0"/>
                </a:moveTo>
                <a:lnTo>
                  <a:pt x="196634" y="0"/>
                </a:lnTo>
                <a:lnTo>
                  <a:pt x="151687" y="5216"/>
                </a:lnTo>
                <a:lnTo>
                  <a:pt x="110353" y="20063"/>
                </a:lnTo>
                <a:lnTo>
                  <a:pt x="73836" y="43338"/>
                </a:lnTo>
                <a:lnTo>
                  <a:pt x="43338" y="73836"/>
                </a:lnTo>
                <a:lnTo>
                  <a:pt x="20063" y="110353"/>
                </a:lnTo>
                <a:lnTo>
                  <a:pt x="5216" y="151687"/>
                </a:lnTo>
                <a:lnTo>
                  <a:pt x="0" y="196634"/>
                </a:lnTo>
                <a:lnTo>
                  <a:pt x="0" y="241490"/>
                </a:lnTo>
                <a:lnTo>
                  <a:pt x="5216" y="286432"/>
                </a:lnTo>
                <a:lnTo>
                  <a:pt x="20063" y="327765"/>
                </a:lnTo>
                <a:lnTo>
                  <a:pt x="43338" y="364283"/>
                </a:lnTo>
                <a:lnTo>
                  <a:pt x="73836" y="394782"/>
                </a:lnTo>
                <a:lnTo>
                  <a:pt x="110353" y="418058"/>
                </a:lnTo>
                <a:lnTo>
                  <a:pt x="151687" y="432907"/>
                </a:lnTo>
                <a:lnTo>
                  <a:pt x="196634" y="438124"/>
                </a:lnTo>
                <a:lnTo>
                  <a:pt x="1936851" y="438124"/>
                </a:lnTo>
                <a:lnTo>
                  <a:pt x="1981797" y="432907"/>
                </a:lnTo>
                <a:lnTo>
                  <a:pt x="2023131" y="418058"/>
                </a:lnTo>
                <a:lnTo>
                  <a:pt x="2059649" y="394782"/>
                </a:lnTo>
                <a:lnTo>
                  <a:pt x="2090147" y="364283"/>
                </a:lnTo>
                <a:lnTo>
                  <a:pt x="2113421" y="327765"/>
                </a:lnTo>
                <a:lnTo>
                  <a:pt x="2128269" y="286432"/>
                </a:lnTo>
                <a:lnTo>
                  <a:pt x="2133485" y="241490"/>
                </a:lnTo>
                <a:lnTo>
                  <a:pt x="2133485" y="196634"/>
                </a:lnTo>
                <a:lnTo>
                  <a:pt x="2128269" y="151687"/>
                </a:lnTo>
                <a:lnTo>
                  <a:pt x="2113421" y="110353"/>
                </a:lnTo>
                <a:lnTo>
                  <a:pt x="2090147" y="73836"/>
                </a:lnTo>
                <a:lnTo>
                  <a:pt x="2059649" y="43338"/>
                </a:lnTo>
                <a:lnTo>
                  <a:pt x="2023131" y="20063"/>
                </a:lnTo>
                <a:lnTo>
                  <a:pt x="1981797" y="5216"/>
                </a:lnTo>
                <a:lnTo>
                  <a:pt x="1936851" y="0"/>
                </a:lnTo>
                <a:close/>
              </a:path>
            </a:pathLst>
          </a:custGeom>
          <a:solidFill>
            <a:srgbClr val="D21924"/>
          </a:solidFill>
        </p:spPr>
        <p:txBody>
          <a:bodyPr wrap="square" lIns="0" tIns="0" rIns="0" bIns="0" rtlCol="0"/>
          <a:lstStyle/>
          <a:p>
            <a:endParaRPr/>
          </a:p>
        </p:txBody>
      </p:sp>
      <p:sp>
        <p:nvSpPr>
          <p:cNvPr id="36" name="object 36"/>
          <p:cNvSpPr txBox="1"/>
          <p:nvPr/>
        </p:nvSpPr>
        <p:spPr>
          <a:xfrm>
            <a:off x="1486383" y="1167686"/>
            <a:ext cx="1644650" cy="299720"/>
          </a:xfrm>
          <a:prstGeom prst="rect">
            <a:avLst/>
          </a:prstGeom>
        </p:spPr>
        <p:txBody>
          <a:bodyPr vert="horz" wrap="square" lIns="0" tIns="12700" rIns="0" bIns="0" rtlCol="0">
            <a:spAutoFit/>
          </a:bodyPr>
          <a:lstStyle/>
          <a:p>
            <a:pPr marL="12700">
              <a:lnSpc>
                <a:spcPct val="100000"/>
              </a:lnSpc>
              <a:spcBef>
                <a:spcPts val="100"/>
              </a:spcBef>
            </a:pPr>
            <a:r>
              <a:rPr lang="pl-PL" sz="1800" b="1" spc="10" dirty="0">
                <a:solidFill>
                  <a:srgbClr val="FFFFFF"/>
                </a:solidFill>
                <a:latin typeface="Trebuchet MS"/>
                <a:cs typeface="Trebuchet MS"/>
              </a:rPr>
              <a:t>Samoocena</a:t>
            </a:r>
            <a:endParaRPr sz="1800" dirty="0">
              <a:latin typeface="Trebuchet MS"/>
              <a:cs typeface="Trebuchet MS"/>
            </a:endParaRPr>
          </a:p>
        </p:txBody>
      </p:sp>
      <p:sp>
        <p:nvSpPr>
          <p:cNvPr id="37" name="object 37"/>
          <p:cNvSpPr txBox="1">
            <a:spLocks noGrp="1"/>
          </p:cNvSpPr>
          <p:nvPr>
            <p:ph type="title"/>
          </p:nvPr>
        </p:nvSpPr>
        <p:spPr>
          <a:xfrm>
            <a:off x="8432939" y="730611"/>
            <a:ext cx="1367529" cy="382156"/>
          </a:xfrm>
          <a:prstGeom prst="rect">
            <a:avLst/>
          </a:prstGeom>
        </p:spPr>
        <p:txBody>
          <a:bodyPr vert="horz" wrap="square" lIns="0" tIns="12700" rIns="0" bIns="0" rtlCol="0">
            <a:spAutoFit/>
          </a:bodyPr>
          <a:lstStyle/>
          <a:p>
            <a:pPr marL="12700">
              <a:lnSpc>
                <a:spcPct val="100000"/>
              </a:lnSpc>
              <a:spcBef>
                <a:spcPts val="100"/>
              </a:spcBef>
            </a:pPr>
            <a:r>
              <a:rPr lang="pl-PL" sz="2400" b="0" spc="125" dirty="0">
                <a:latin typeface="Trebuchet MS"/>
                <a:cs typeface="Trebuchet MS"/>
              </a:rPr>
              <a:t>PORADY</a:t>
            </a:r>
            <a:endParaRPr sz="2400" dirty="0">
              <a:latin typeface="Trebuchet MS"/>
              <a:cs typeface="Trebuchet MS"/>
            </a:endParaRPr>
          </a:p>
        </p:txBody>
      </p:sp>
      <p:sp>
        <p:nvSpPr>
          <p:cNvPr id="38" name="object 38"/>
          <p:cNvSpPr txBox="1"/>
          <p:nvPr/>
        </p:nvSpPr>
        <p:spPr>
          <a:xfrm>
            <a:off x="5746483" y="1395548"/>
            <a:ext cx="4007116" cy="1397819"/>
          </a:xfrm>
          <a:prstGeom prst="rect">
            <a:avLst/>
          </a:prstGeom>
        </p:spPr>
        <p:txBody>
          <a:bodyPr vert="horz" wrap="square" lIns="0" tIns="12700" rIns="0" bIns="0" rtlCol="0">
            <a:spAutoFit/>
          </a:bodyPr>
          <a:lstStyle/>
          <a:p>
            <a:pPr marR="5080" algn="r">
              <a:lnSpc>
                <a:spcPct val="100000"/>
              </a:lnSpc>
              <a:spcBef>
                <a:spcPts val="100"/>
              </a:spcBef>
            </a:pPr>
            <a:r>
              <a:rPr lang="pl-PL" sz="1800" spc="85" dirty="0">
                <a:solidFill>
                  <a:srgbClr val="1D1D1B"/>
                </a:solidFill>
                <a:latin typeface="Trebuchet MS"/>
                <a:cs typeface="Trebuchet MS"/>
              </a:rPr>
              <a:t>Musisz mieć jasną wizję tego co chce się osiągnąć</a:t>
            </a:r>
            <a:r>
              <a:rPr sz="1800" spc="-10" dirty="0">
                <a:solidFill>
                  <a:srgbClr val="1D1D1B"/>
                </a:solidFill>
                <a:latin typeface="Trebuchet MS"/>
                <a:cs typeface="Trebuchet MS"/>
              </a:rPr>
              <a:t>.</a:t>
            </a:r>
            <a:endParaRPr sz="1800" dirty="0">
              <a:latin typeface="Trebuchet MS"/>
              <a:cs typeface="Trebuchet MS"/>
            </a:endParaRPr>
          </a:p>
          <a:p>
            <a:pPr marR="5080" algn="r">
              <a:lnSpc>
                <a:spcPct val="100000"/>
              </a:lnSpc>
            </a:pPr>
            <a:r>
              <a:rPr lang="pl-PL" spc="110" dirty="0">
                <a:solidFill>
                  <a:srgbClr val="1D1D1B"/>
                </a:solidFill>
                <a:latin typeface="Trebuchet MS"/>
                <a:cs typeface="Trebuchet MS"/>
              </a:rPr>
              <a:t>Skupiaj się na tym co ważne</a:t>
            </a:r>
            <a:r>
              <a:rPr sz="1800" spc="-50" dirty="0">
                <a:solidFill>
                  <a:srgbClr val="1D1D1B"/>
                </a:solidFill>
                <a:latin typeface="Trebuchet MS"/>
                <a:cs typeface="Trebuchet MS"/>
              </a:rPr>
              <a:t>.</a:t>
            </a:r>
            <a:br>
              <a:rPr lang="pl-PL" dirty="0">
                <a:latin typeface="Trebuchet MS"/>
                <a:cs typeface="Trebuchet MS"/>
              </a:rPr>
            </a:br>
            <a:r>
              <a:rPr lang="pl-PL" sz="1800" spc="120" dirty="0">
                <a:solidFill>
                  <a:srgbClr val="1D1D1B"/>
                </a:solidFill>
                <a:latin typeface="Trebuchet MS"/>
                <a:cs typeface="Trebuchet MS"/>
              </a:rPr>
              <a:t>Rozdzielaj obowiązki</a:t>
            </a:r>
            <a:r>
              <a:rPr sz="1800" spc="120" dirty="0">
                <a:solidFill>
                  <a:srgbClr val="1D1D1B"/>
                </a:solidFill>
                <a:latin typeface="Trebuchet MS"/>
                <a:cs typeface="Trebuchet MS"/>
              </a:rPr>
              <a:t>.  </a:t>
            </a:r>
            <a:br>
              <a:rPr lang="pl-PL" sz="1800" spc="120" dirty="0">
                <a:solidFill>
                  <a:srgbClr val="1D1D1B"/>
                </a:solidFill>
                <a:latin typeface="Trebuchet MS"/>
                <a:cs typeface="Trebuchet MS"/>
              </a:rPr>
            </a:br>
            <a:r>
              <a:rPr lang="pl-PL" sz="1800" spc="110" dirty="0">
                <a:solidFill>
                  <a:srgbClr val="1D1D1B"/>
                </a:solidFill>
                <a:latin typeface="Trebuchet MS"/>
                <a:cs typeface="Trebuchet MS"/>
              </a:rPr>
              <a:t>Zdobywaj nowe umiejętności</a:t>
            </a:r>
            <a:r>
              <a:rPr sz="1800" spc="70" dirty="0">
                <a:solidFill>
                  <a:srgbClr val="1D1D1B"/>
                </a:solidFill>
                <a:latin typeface="Trebuchet MS"/>
                <a:cs typeface="Trebuchet MS"/>
              </a:rPr>
              <a:t>.</a:t>
            </a:r>
            <a:endParaRPr sz="1800" dirty="0">
              <a:latin typeface="Trebuchet MS"/>
              <a:cs typeface="Trebuchet M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637794" y="1093061"/>
            <a:ext cx="5872480" cy="5638800"/>
            <a:chOff x="3637794" y="1093061"/>
            <a:chExt cx="5872480" cy="5638800"/>
          </a:xfrm>
        </p:grpSpPr>
        <p:sp>
          <p:nvSpPr>
            <p:cNvPr id="3" name="object 3"/>
            <p:cNvSpPr/>
            <p:nvPr/>
          </p:nvSpPr>
          <p:spPr>
            <a:xfrm>
              <a:off x="3637794" y="1093061"/>
              <a:ext cx="5872480" cy="5638800"/>
            </a:xfrm>
            <a:custGeom>
              <a:avLst/>
              <a:gdLst/>
              <a:ahLst/>
              <a:cxnLst/>
              <a:rect l="l" t="t" r="r" b="b"/>
              <a:pathLst>
                <a:path w="5872480" h="5638800">
                  <a:moveTo>
                    <a:pt x="3440388" y="0"/>
                  </a:moveTo>
                  <a:lnTo>
                    <a:pt x="3388539" y="298"/>
                  </a:lnTo>
                  <a:lnTo>
                    <a:pt x="3336921" y="1659"/>
                  </a:lnTo>
                  <a:lnTo>
                    <a:pt x="3285544" y="4052"/>
                  </a:lnTo>
                  <a:lnTo>
                    <a:pt x="3234417" y="7445"/>
                  </a:lnTo>
                  <a:lnTo>
                    <a:pt x="3183548" y="11805"/>
                  </a:lnTo>
                  <a:lnTo>
                    <a:pt x="3132949" y="17102"/>
                  </a:lnTo>
                  <a:lnTo>
                    <a:pt x="3082627" y="23303"/>
                  </a:lnTo>
                  <a:lnTo>
                    <a:pt x="3032592" y="30377"/>
                  </a:lnTo>
                  <a:lnTo>
                    <a:pt x="2982854" y="38292"/>
                  </a:lnTo>
                  <a:lnTo>
                    <a:pt x="2933421" y="47016"/>
                  </a:lnTo>
                  <a:lnTo>
                    <a:pt x="2884304" y="56517"/>
                  </a:lnTo>
                  <a:lnTo>
                    <a:pt x="2835511" y="66765"/>
                  </a:lnTo>
                  <a:lnTo>
                    <a:pt x="2787052" y="77726"/>
                  </a:lnTo>
                  <a:lnTo>
                    <a:pt x="2738936" y="89370"/>
                  </a:lnTo>
                  <a:lnTo>
                    <a:pt x="2691173" y="101664"/>
                  </a:lnTo>
                  <a:lnTo>
                    <a:pt x="2643772" y="114577"/>
                  </a:lnTo>
                  <a:lnTo>
                    <a:pt x="2596742" y="128077"/>
                  </a:lnTo>
                  <a:lnTo>
                    <a:pt x="2550092" y="142132"/>
                  </a:lnTo>
                  <a:lnTo>
                    <a:pt x="2503832" y="156711"/>
                  </a:lnTo>
                  <a:lnTo>
                    <a:pt x="2457972" y="171782"/>
                  </a:lnTo>
                  <a:lnTo>
                    <a:pt x="2412520" y="187313"/>
                  </a:lnTo>
                  <a:lnTo>
                    <a:pt x="2367486" y="203272"/>
                  </a:lnTo>
                  <a:lnTo>
                    <a:pt x="2322879" y="219627"/>
                  </a:lnTo>
                  <a:lnTo>
                    <a:pt x="2278709" y="236348"/>
                  </a:lnTo>
                  <a:lnTo>
                    <a:pt x="2234985" y="253402"/>
                  </a:lnTo>
                  <a:lnTo>
                    <a:pt x="2191716" y="270757"/>
                  </a:lnTo>
                  <a:lnTo>
                    <a:pt x="2148911" y="288382"/>
                  </a:lnTo>
                  <a:lnTo>
                    <a:pt x="2106581" y="306245"/>
                  </a:lnTo>
                  <a:lnTo>
                    <a:pt x="2064734" y="324313"/>
                  </a:lnTo>
                  <a:lnTo>
                    <a:pt x="2023379" y="342557"/>
                  </a:lnTo>
                  <a:lnTo>
                    <a:pt x="1982527" y="360943"/>
                  </a:lnTo>
                  <a:lnTo>
                    <a:pt x="1942185" y="379440"/>
                  </a:lnTo>
                  <a:lnTo>
                    <a:pt x="1902365" y="398016"/>
                  </a:lnTo>
                  <a:lnTo>
                    <a:pt x="1824323" y="435279"/>
                  </a:lnTo>
                  <a:lnTo>
                    <a:pt x="1748475" y="472477"/>
                  </a:lnTo>
                  <a:lnTo>
                    <a:pt x="1674897" y="509358"/>
                  </a:lnTo>
                  <a:lnTo>
                    <a:pt x="1534848" y="581150"/>
                  </a:lnTo>
                  <a:lnTo>
                    <a:pt x="1346610" y="679043"/>
                  </a:lnTo>
                  <a:lnTo>
                    <a:pt x="1262199" y="723534"/>
                  </a:lnTo>
                  <a:lnTo>
                    <a:pt x="1175988" y="769769"/>
                  </a:lnTo>
                  <a:lnTo>
                    <a:pt x="1132395" y="793543"/>
                  </a:lnTo>
                  <a:lnTo>
                    <a:pt x="1088579" y="817755"/>
                  </a:lnTo>
                  <a:lnTo>
                    <a:pt x="1044615" y="842408"/>
                  </a:lnTo>
                  <a:lnTo>
                    <a:pt x="1000579" y="867502"/>
                  </a:lnTo>
                  <a:lnTo>
                    <a:pt x="956546" y="893038"/>
                  </a:lnTo>
                  <a:lnTo>
                    <a:pt x="912592" y="919018"/>
                  </a:lnTo>
                  <a:lnTo>
                    <a:pt x="868793" y="945442"/>
                  </a:lnTo>
                  <a:lnTo>
                    <a:pt x="825223" y="972312"/>
                  </a:lnTo>
                  <a:lnTo>
                    <a:pt x="781959" y="999628"/>
                  </a:lnTo>
                  <a:lnTo>
                    <a:pt x="739076" y="1027393"/>
                  </a:lnTo>
                  <a:lnTo>
                    <a:pt x="696650" y="1055607"/>
                  </a:lnTo>
                  <a:lnTo>
                    <a:pt x="654756" y="1084271"/>
                  </a:lnTo>
                  <a:lnTo>
                    <a:pt x="613470" y="1113386"/>
                  </a:lnTo>
                  <a:lnTo>
                    <a:pt x="572868" y="1142953"/>
                  </a:lnTo>
                  <a:lnTo>
                    <a:pt x="533025" y="1172974"/>
                  </a:lnTo>
                  <a:lnTo>
                    <a:pt x="494016" y="1203449"/>
                  </a:lnTo>
                  <a:lnTo>
                    <a:pt x="455918" y="1234380"/>
                  </a:lnTo>
                  <a:lnTo>
                    <a:pt x="418806" y="1265768"/>
                  </a:lnTo>
                  <a:lnTo>
                    <a:pt x="382755" y="1297614"/>
                  </a:lnTo>
                  <a:lnTo>
                    <a:pt x="347841" y="1329919"/>
                  </a:lnTo>
                  <a:lnTo>
                    <a:pt x="314140" y="1362684"/>
                  </a:lnTo>
                  <a:lnTo>
                    <a:pt x="281727" y="1395910"/>
                  </a:lnTo>
                  <a:lnTo>
                    <a:pt x="250678" y="1429598"/>
                  </a:lnTo>
                  <a:lnTo>
                    <a:pt x="221068" y="1463750"/>
                  </a:lnTo>
                  <a:lnTo>
                    <a:pt x="192973" y="1498367"/>
                  </a:lnTo>
                  <a:lnTo>
                    <a:pt x="166469" y="1533449"/>
                  </a:lnTo>
                  <a:lnTo>
                    <a:pt x="141631" y="1568998"/>
                  </a:lnTo>
                  <a:lnTo>
                    <a:pt x="118535" y="1605015"/>
                  </a:lnTo>
                  <a:lnTo>
                    <a:pt x="97256" y="1641501"/>
                  </a:lnTo>
                  <a:lnTo>
                    <a:pt x="77870" y="1678458"/>
                  </a:lnTo>
                  <a:lnTo>
                    <a:pt x="60453" y="1715885"/>
                  </a:lnTo>
                  <a:lnTo>
                    <a:pt x="45080" y="1753785"/>
                  </a:lnTo>
                  <a:lnTo>
                    <a:pt x="31826" y="1792158"/>
                  </a:lnTo>
                  <a:lnTo>
                    <a:pt x="20768" y="1831006"/>
                  </a:lnTo>
                  <a:lnTo>
                    <a:pt x="11981" y="1870330"/>
                  </a:lnTo>
                  <a:lnTo>
                    <a:pt x="5540" y="1910130"/>
                  </a:lnTo>
                  <a:lnTo>
                    <a:pt x="1521" y="1950409"/>
                  </a:lnTo>
                  <a:lnTo>
                    <a:pt x="0" y="1991166"/>
                  </a:lnTo>
                  <a:lnTo>
                    <a:pt x="1112" y="2032847"/>
                  </a:lnTo>
                  <a:lnTo>
                    <a:pt x="4879" y="2072906"/>
                  </a:lnTo>
                  <a:lnTo>
                    <a:pt x="11172" y="2111443"/>
                  </a:lnTo>
                  <a:lnTo>
                    <a:pt x="19864" y="2148558"/>
                  </a:lnTo>
                  <a:lnTo>
                    <a:pt x="43931" y="2218922"/>
                  </a:lnTo>
                  <a:lnTo>
                    <a:pt x="76059" y="2284795"/>
                  </a:lnTo>
                  <a:lnTo>
                    <a:pt x="115224" y="2346979"/>
                  </a:lnTo>
                  <a:lnTo>
                    <a:pt x="160404" y="2406271"/>
                  </a:lnTo>
                  <a:lnTo>
                    <a:pt x="210576" y="2463472"/>
                  </a:lnTo>
                  <a:lnTo>
                    <a:pt x="237215" y="2491538"/>
                  </a:lnTo>
                  <a:lnTo>
                    <a:pt x="264717" y="2519381"/>
                  </a:lnTo>
                  <a:lnTo>
                    <a:pt x="292957" y="2547100"/>
                  </a:lnTo>
                  <a:lnTo>
                    <a:pt x="321805" y="2574796"/>
                  </a:lnTo>
                  <a:lnTo>
                    <a:pt x="410725" y="2658743"/>
                  </a:lnTo>
                  <a:lnTo>
                    <a:pt x="440730" y="2687344"/>
                  </a:lnTo>
                  <a:lnTo>
                    <a:pt x="470705" y="2716422"/>
                  </a:lnTo>
                  <a:lnTo>
                    <a:pt x="500521" y="2746075"/>
                  </a:lnTo>
                  <a:lnTo>
                    <a:pt x="530051" y="2776405"/>
                  </a:lnTo>
                  <a:lnTo>
                    <a:pt x="559168" y="2807511"/>
                  </a:lnTo>
                  <a:lnTo>
                    <a:pt x="587743" y="2839492"/>
                  </a:lnTo>
                  <a:lnTo>
                    <a:pt x="615648" y="2872449"/>
                  </a:lnTo>
                  <a:lnTo>
                    <a:pt x="642756" y="2906482"/>
                  </a:lnTo>
                  <a:lnTo>
                    <a:pt x="668938" y="2941690"/>
                  </a:lnTo>
                  <a:lnTo>
                    <a:pt x="694068" y="2978174"/>
                  </a:lnTo>
                  <a:lnTo>
                    <a:pt x="718016" y="3016033"/>
                  </a:lnTo>
                  <a:lnTo>
                    <a:pt x="740656" y="3055367"/>
                  </a:lnTo>
                  <a:lnTo>
                    <a:pt x="761859" y="3096276"/>
                  </a:lnTo>
                  <a:lnTo>
                    <a:pt x="781498" y="3138861"/>
                  </a:lnTo>
                  <a:lnTo>
                    <a:pt x="799444" y="3183220"/>
                  </a:lnTo>
                  <a:lnTo>
                    <a:pt x="815571" y="3229455"/>
                  </a:lnTo>
                  <a:lnTo>
                    <a:pt x="829749" y="3277664"/>
                  </a:lnTo>
                  <a:lnTo>
                    <a:pt x="841852" y="3327948"/>
                  </a:lnTo>
                  <a:lnTo>
                    <a:pt x="851750" y="3380406"/>
                  </a:lnTo>
                  <a:lnTo>
                    <a:pt x="859173" y="3434252"/>
                  </a:lnTo>
                  <a:lnTo>
                    <a:pt x="863723" y="3486777"/>
                  </a:lnTo>
                  <a:lnTo>
                    <a:pt x="865551" y="3538025"/>
                  </a:lnTo>
                  <a:lnTo>
                    <a:pt x="864806" y="3588037"/>
                  </a:lnTo>
                  <a:lnTo>
                    <a:pt x="861640" y="3636859"/>
                  </a:lnTo>
                  <a:lnTo>
                    <a:pt x="856200" y="3684532"/>
                  </a:lnTo>
                  <a:lnTo>
                    <a:pt x="848638" y="3731101"/>
                  </a:lnTo>
                  <a:lnTo>
                    <a:pt x="839104" y="3776608"/>
                  </a:lnTo>
                  <a:lnTo>
                    <a:pt x="827746" y="3821097"/>
                  </a:lnTo>
                  <a:lnTo>
                    <a:pt x="814715" y="3864611"/>
                  </a:lnTo>
                  <a:lnTo>
                    <a:pt x="800161" y="3907193"/>
                  </a:lnTo>
                  <a:lnTo>
                    <a:pt x="784234" y="3948887"/>
                  </a:lnTo>
                  <a:lnTo>
                    <a:pt x="767083" y="3989736"/>
                  </a:lnTo>
                  <a:lnTo>
                    <a:pt x="748859" y="4029783"/>
                  </a:lnTo>
                  <a:lnTo>
                    <a:pt x="729711" y="4069071"/>
                  </a:lnTo>
                  <a:lnTo>
                    <a:pt x="709789" y="4107644"/>
                  </a:lnTo>
                  <a:lnTo>
                    <a:pt x="689243" y="4145544"/>
                  </a:lnTo>
                  <a:lnTo>
                    <a:pt x="668223" y="4182816"/>
                  </a:lnTo>
                  <a:lnTo>
                    <a:pt x="646879" y="4219503"/>
                  </a:lnTo>
                  <a:lnTo>
                    <a:pt x="625361" y="4255647"/>
                  </a:lnTo>
                  <a:lnTo>
                    <a:pt x="540541" y="4395665"/>
                  </a:lnTo>
                  <a:lnTo>
                    <a:pt x="520399" y="4429746"/>
                  </a:lnTo>
                  <a:lnTo>
                    <a:pt x="500982" y="4463545"/>
                  </a:lnTo>
                  <a:lnTo>
                    <a:pt x="482439" y="4497104"/>
                  </a:lnTo>
                  <a:lnTo>
                    <a:pt x="448578" y="4563678"/>
                  </a:lnTo>
                  <a:lnTo>
                    <a:pt x="420015" y="4629812"/>
                  </a:lnTo>
                  <a:lnTo>
                    <a:pt x="397948" y="4695855"/>
                  </a:lnTo>
                  <a:lnTo>
                    <a:pt x="383576" y="4762150"/>
                  </a:lnTo>
                  <a:lnTo>
                    <a:pt x="378099" y="4829046"/>
                  </a:lnTo>
                  <a:lnTo>
                    <a:pt x="379070" y="4862827"/>
                  </a:lnTo>
                  <a:lnTo>
                    <a:pt x="389183" y="4931271"/>
                  </a:lnTo>
                  <a:lnTo>
                    <a:pt x="411187" y="5001180"/>
                  </a:lnTo>
                  <a:lnTo>
                    <a:pt x="441122" y="5063432"/>
                  </a:lnTo>
                  <a:lnTo>
                    <a:pt x="479239" y="5122004"/>
                  </a:lnTo>
                  <a:lnTo>
                    <a:pt x="525074" y="5176973"/>
                  </a:lnTo>
                  <a:lnTo>
                    <a:pt x="578162" y="5228416"/>
                  </a:lnTo>
                  <a:lnTo>
                    <a:pt x="638038" y="5276409"/>
                  </a:lnTo>
                  <a:lnTo>
                    <a:pt x="670376" y="5299135"/>
                  </a:lnTo>
                  <a:lnTo>
                    <a:pt x="704237" y="5321028"/>
                  </a:lnTo>
                  <a:lnTo>
                    <a:pt x="739562" y="5342096"/>
                  </a:lnTo>
                  <a:lnTo>
                    <a:pt x="776293" y="5362350"/>
                  </a:lnTo>
                  <a:lnTo>
                    <a:pt x="814373" y="5381799"/>
                  </a:lnTo>
                  <a:lnTo>
                    <a:pt x="853743" y="5400451"/>
                  </a:lnTo>
                  <a:lnTo>
                    <a:pt x="894345" y="5418318"/>
                  </a:lnTo>
                  <a:lnTo>
                    <a:pt x="936120" y="5435408"/>
                  </a:lnTo>
                  <a:lnTo>
                    <a:pt x="979012" y="5451732"/>
                  </a:lnTo>
                  <a:lnTo>
                    <a:pt x="1022960" y="5467297"/>
                  </a:lnTo>
                  <a:lnTo>
                    <a:pt x="1067909" y="5482115"/>
                  </a:lnTo>
                  <a:lnTo>
                    <a:pt x="1113798" y="5496195"/>
                  </a:lnTo>
                  <a:lnTo>
                    <a:pt x="1160571" y="5509546"/>
                  </a:lnTo>
                  <a:lnTo>
                    <a:pt x="1208169" y="5522177"/>
                  </a:lnTo>
                  <a:lnTo>
                    <a:pt x="1256534" y="5534099"/>
                  </a:lnTo>
                  <a:lnTo>
                    <a:pt x="1305608" y="5545321"/>
                  </a:lnTo>
                  <a:lnTo>
                    <a:pt x="1355332" y="5555853"/>
                  </a:lnTo>
                  <a:lnTo>
                    <a:pt x="1405649" y="5565703"/>
                  </a:lnTo>
                  <a:lnTo>
                    <a:pt x="1456501" y="5574882"/>
                  </a:lnTo>
                  <a:lnTo>
                    <a:pt x="1507829" y="5583399"/>
                  </a:lnTo>
                  <a:lnTo>
                    <a:pt x="1559575" y="5591264"/>
                  </a:lnTo>
                  <a:lnTo>
                    <a:pt x="1611681" y="5598486"/>
                  </a:lnTo>
                  <a:lnTo>
                    <a:pt x="1664089" y="5605075"/>
                  </a:lnTo>
                  <a:lnTo>
                    <a:pt x="1716741" y="5611040"/>
                  </a:lnTo>
                  <a:lnTo>
                    <a:pt x="1769578" y="5616391"/>
                  </a:lnTo>
                  <a:lnTo>
                    <a:pt x="1822543" y="5621137"/>
                  </a:lnTo>
                  <a:lnTo>
                    <a:pt x="1875578" y="5625288"/>
                  </a:lnTo>
                  <a:lnTo>
                    <a:pt x="1928623" y="5628854"/>
                  </a:lnTo>
                  <a:lnTo>
                    <a:pt x="1981622" y="5631844"/>
                  </a:lnTo>
                  <a:lnTo>
                    <a:pt x="2034517" y="5634268"/>
                  </a:lnTo>
                  <a:lnTo>
                    <a:pt x="2087248" y="5636135"/>
                  </a:lnTo>
                  <a:lnTo>
                    <a:pt x="2139757" y="5637454"/>
                  </a:lnTo>
                  <a:lnTo>
                    <a:pt x="2191988" y="5638236"/>
                  </a:lnTo>
                  <a:lnTo>
                    <a:pt x="2243881" y="5638490"/>
                  </a:lnTo>
                  <a:lnTo>
                    <a:pt x="2295379" y="5638225"/>
                  </a:lnTo>
                  <a:lnTo>
                    <a:pt x="2346422" y="5637451"/>
                  </a:lnTo>
                  <a:lnTo>
                    <a:pt x="2396954" y="5636178"/>
                  </a:lnTo>
                  <a:lnTo>
                    <a:pt x="2446916" y="5634415"/>
                  </a:lnTo>
                  <a:lnTo>
                    <a:pt x="2496250" y="5632171"/>
                  </a:lnTo>
                  <a:lnTo>
                    <a:pt x="2544898" y="5629457"/>
                  </a:lnTo>
                  <a:lnTo>
                    <a:pt x="2592802" y="5626281"/>
                  </a:lnTo>
                  <a:lnTo>
                    <a:pt x="2639903" y="5622654"/>
                  </a:lnTo>
                  <a:lnTo>
                    <a:pt x="2686143" y="5618584"/>
                  </a:lnTo>
                  <a:lnTo>
                    <a:pt x="2777284" y="5609167"/>
                  </a:lnTo>
                  <a:lnTo>
                    <a:pt x="2836564" y="5602255"/>
                  </a:lnTo>
                  <a:lnTo>
                    <a:pt x="2883068" y="5596302"/>
                  </a:lnTo>
                  <a:lnTo>
                    <a:pt x="2934813" y="5589107"/>
                  </a:lnTo>
                  <a:lnTo>
                    <a:pt x="2991504" y="5580531"/>
                  </a:lnTo>
                  <a:lnTo>
                    <a:pt x="3052843" y="5570431"/>
                  </a:lnTo>
                  <a:lnTo>
                    <a:pt x="3118535" y="5558666"/>
                  </a:lnTo>
                  <a:lnTo>
                    <a:pt x="3188283" y="5545095"/>
                  </a:lnTo>
                  <a:lnTo>
                    <a:pt x="3261791" y="5529576"/>
                  </a:lnTo>
                  <a:lnTo>
                    <a:pt x="3299861" y="5521042"/>
                  </a:lnTo>
                  <a:lnTo>
                    <a:pt x="3338761" y="5511969"/>
                  </a:lnTo>
                  <a:lnTo>
                    <a:pt x="3378453" y="5502338"/>
                  </a:lnTo>
                  <a:lnTo>
                    <a:pt x="3418899" y="5492132"/>
                  </a:lnTo>
                  <a:lnTo>
                    <a:pt x="3460063" y="5481333"/>
                  </a:lnTo>
                  <a:lnTo>
                    <a:pt x="3501907" y="5469923"/>
                  </a:lnTo>
                  <a:lnTo>
                    <a:pt x="3544395" y="5457886"/>
                  </a:lnTo>
                  <a:lnTo>
                    <a:pt x="3587489" y="5445202"/>
                  </a:lnTo>
                  <a:lnTo>
                    <a:pt x="3631153" y="5431855"/>
                  </a:lnTo>
                  <a:lnTo>
                    <a:pt x="3675349" y="5417827"/>
                  </a:lnTo>
                  <a:lnTo>
                    <a:pt x="3720040" y="5403100"/>
                  </a:lnTo>
                  <a:lnTo>
                    <a:pt x="3765190" y="5387657"/>
                  </a:lnTo>
                  <a:lnTo>
                    <a:pt x="3810761" y="5371480"/>
                  </a:lnTo>
                  <a:lnTo>
                    <a:pt x="3856716" y="5354550"/>
                  </a:lnTo>
                  <a:lnTo>
                    <a:pt x="3903019" y="5336852"/>
                  </a:lnTo>
                  <a:lnTo>
                    <a:pt x="3949631" y="5318366"/>
                  </a:lnTo>
                  <a:lnTo>
                    <a:pt x="3996517" y="5299075"/>
                  </a:lnTo>
                  <a:lnTo>
                    <a:pt x="4043638" y="5278963"/>
                  </a:lnTo>
                  <a:lnTo>
                    <a:pt x="4090959" y="5258010"/>
                  </a:lnTo>
                  <a:lnTo>
                    <a:pt x="4138441" y="5236199"/>
                  </a:lnTo>
                  <a:lnTo>
                    <a:pt x="4186049" y="5213513"/>
                  </a:lnTo>
                  <a:lnTo>
                    <a:pt x="4233744" y="5189933"/>
                  </a:lnTo>
                  <a:lnTo>
                    <a:pt x="4281490" y="5165444"/>
                  </a:lnTo>
                  <a:lnTo>
                    <a:pt x="4329249" y="5140025"/>
                  </a:lnTo>
                  <a:lnTo>
                    <a:pt x="4376985" y="5113661"/>
                  </a:lnTo>
                  <a:lnTo>
                    <a:pt x="4424661" y="5086333"/>
                  </a:lnTo>
                  <a:lnTo>
                    <a:pt x="4472240" y="5058023"/>
                  </a:lnTo>
                  <a:lnTo>
                    <a:pt x="4519684" y="5028715"/>
                  </a:lnTo>
                  <a:lnTo>
                    <a:pt x="4566957" y="4998390"/>
                  </a:lnTo>
                  <a:lnTo>
                    <a:pt x="4614021" y="4967030"/>
                  </a:lnTo>
                  <a:lnTo>
                    <a:pt x="4660839" y="4934619"/>
                  </a:lnTo>
                  <a:lnTo>
                    <a:pt x="4707375" y="4901137"/>
                  </a:lnTo>
                  <a:lnTo>
                    <a:pt x="4753591" y="4866569"/>
                  </a:lnTo>
                  <a:lnTo>
                    <a:pt x="4799450" y="4830895"/>
                  </a:lnTo>
                  <a:lnTo>
                    <a:pt x="4844915" y="4794099"/>
                  </a:lnTo>
                  <a:lnTo>
                    <a:pt x="4889950" y="4756162"/>
                  </a:lnTo>
                  <a:lnTo>
                    <a:pt x="4934517" y="4717068"/>
                  </a:lnTo>
                  <a:lnTo>
                    <a:pt x="4978579" y="4676798"/>
                  </a:lnTo>
                  <a:lnTo>
                    <a:pt x="5022099" y="4635334"/>
                  </a:lnTo>
                  <a:lnTo>
                    <a:pt x="5065039" y="4592659"/>
                  </a:lnTo>
                  <a:lnTo>
                    <a:pt x="5107364" y="4548756"/>
                  </a:lnTo>
                  <a:lnTo>
                    <a:pt x="5149036" y="4503607"/>
                  </a:lnTo>
                  <a:lnTo>
                    <a:pt x="5190017" y="4457194"/>
                  </a:lnTo>
                  <a:lnTo>
                    <a:pt x="5230272" y="4409499"/>
                  </a:lnTo>
                  <a:lnTo>
                    <a:pt x="5269762" y="4360504"/>
                  </a:lnTo>
                  <a:lnTo>
                    <a:pt x="5308450" y="4310193"/>
                  </a:lnTo>
                  <a:lnTo>
                    <a:pt x="5346301" y="4258547"/>
                  </a:lnTo>
                  <a:lnTo>
                    <a:pt x="5383275" y="4205549"/>
                  </a:lnTo>
                  <a:lnTo>
                    <a:pt x="5419338" y="4151181"/>
                  </a:lnTo>
                  <a:lnTo>
                    <a:pt x="5454451" y="4095426"/>
                  </a:lnTo>
                  <a:lnTo>
                    <a:pt x="5488577" y="4038265"/>
                  </a:lnTo>
                  <a:lnTo>
                    <a:pt x="5521680" y="3979681"/>
                  </a:lnTo>
                  <a:lnTo>
                    <a:pt x="5545271" y="3935827"/>
                  </a:lnTo>
                  <a:lnTo>
                    <a:pt x="5568031" y="3891669"/>
                  </a:lnTo>
                  <a:lnTo>
                    <a:pt x="5589961" y="3847220"/>
                  </a:lnTo>
                  <a:lnTo>
                    <a:pt x="5611061" y="3802492"/>
                  </a:lnTo>
                  <a:lnTo>
                    <a:pt x="5631334" y="3757497"/>
                  </a:lnTo>
                  <a:lnTo>
                    <a:pt x="5650780" y="3712248"/>
                  </a:lnTo>
                  <a:lnTo>
                    <a:pt x="5669400" y="3666756"/>
                  </a:lnTo>
                  <a:lnTo>
                    <a:pt x="5687195" y="3621035"/>
                  </a:lnTo>
                  <a:lnTo>
                    <a:pt x="5704167" y="3575095"/>
                  </a:lnTo>
                  <a:lnTo>
                    <a:pt x="5720316" y="3528949"/>
                  </a:lnTo>
                  <a:lnTo>
                    <a:pt x="5735643" y="3482610"/>
                  </a:lnTo>
                  <a:lnTo>
                    <a:pt x="5750150" y="3436090"/>
                  </a:lnTo>
                  <a:lnTo>
                    <a:pt x="5763838" y="3389401"/>
                  </a:lnTo>
                  <a:lnTo>
                    <a:pt x="5776707" y="3342555"/>
                  </a:lnTo>
                  <a:lnTo>
                    <a:pt x="5788759" y="3295565"/>
                  </a:lnTo>
                  <a:lnTo>
                    <a:pt x="5799996" y="3248442"/>
                  </a:lnTo>
                  <a:lnTo>
                    <a:pt x="5810417" y="3201199"/>
                  </a:lnTo>
                  <a:lnTo>
                    <a:pt x="5820024" y="3153848"/>
                  </a:lnTo>
                  <a:lnTo>
                    <a:pt x="5828818" y="3106402"/>
                  </a:lnTo>
                  <a:lnTo>
                    <a:pt x="5836800" y="3058872"/>
                  </a:lnTo>
                  <a:lnTo>
                    <a:pt x="5843972" y="3011270"/>
                  </a:lnTo>
                  <a:lnTo>
                    <a:pt x="5850334" y="2963610"/>
                  </a:lnTo>
                  <a:lnTo>
                    <a:pt x="5855887" y="2915903"/>
                  </a:lnTo>
                  <a:lnTo>
                    <a:pt x="5860633" y="2868162"/>
                  </a:lnTo>
                  <a:lnTo>
                    <a:pt x="5864572" y="2820398"/>
                  </a:lnTo>
                  <a:lnTo>
                    <a:pt x="5867707" y="2772624"/>
                  </a:lnTo>
                  <a:lnTo>
                    <a:pt x="5870036" y="2724852"/>
                  </a:lnTo>
                  <a:lnTo>
                    <a:pt x="5871563" y="2677095"/>
                  </a:lnTo>
                  <a:lnTo>
                    <a:pt x="5872287" y="2629364"/>
                  </a:lnTo>
                  <a:lnTo>
                    <a:pt x="5872211" y="2581672"/>
                  </a:lnTo>
                  <a:lnTo>
                    <a:pt x="5871334" y="2534031"/>
                  </a:lnTo>
                  <a:lnTo>
                    <a:pt x="5869659" y="2486453"/>
                  </a:lnTo>
                  <a:lnTo>
                    <a:pt x="5867186" y="2438951"/>
                  </a:lnTo>
                  <a:lnTo>
                    <a:pt x="5863916" y="2391536"/>
                  </a:lnTo>
                  <a:lnTo>
                    <a:pt x="5859850" y="2344221"/>
                  </a:lnTo>
                  <a:lnTo>
                    <a:pt x="5854990" y="2297019"/>
                  </a:lnTo>
                  <a:lnTo>
                    <a:pt x="5849336" y="2249940"/>
                  </a:lnTo>
                  <a:lnTo>
                    <a:pt x="5842890" y="2202999"/>
                  </a:lnTo>
                  <a:lnTo>
                    <a:pt x="5835652" y="2156206"/>
                  </a:lnTo>
                  <a:lnTo>
                    <a:pt x="5827624" y="2109574"/>
                  </a:lnTo>
                  <a:lnTo>
                    <a:pt x="5818807" y="2063116"/>
                  </a:lnTo>
                  <a:lnTo>
                    <a:pt x="5809202" y="2016843"/>
                  </a:lnTo>
                  <a:lnTo>
                    <a:pt x="5798810" y="1970767"/>
                  </a:lnTo>
                  <a:lnTo>
                    <a:pt x="5787631" y="1924902"/>
                  </a:lnTo>
                  <a:lnTo>
                    <a:pt x="5775668" y="1879258"/>
                  </a:lnTo>
                  <a:lnTo>
                    <a:pt x="5762921" y="1833850"/>
                  </a:lnTo>
                  <a:lnTo>
                    <a:pt x="5749392" y="1788687"/>
                  </a:lnTo>
                  <a:lnTo>
                    <a:pt x="5735080" y="1743784"/>
                  </a:lnTo>
                  <a:lnTo>
                    <a:pt x="5719988" y="1699151"/>
                  </a:lnTo>
                  <a:lnTo>
                    <a:pt x="5704117" y="1654802"/>
                  </a:lnTo>
                  <a:lnTo>
                    <a:pt x="5687467" y="1610749"/>
                  </a:lnTo>
                  <a:lnTo>
                    <a:pt x="5670040" y="1567003"/>
                  </a:lnTo>
                  <a:lnTo>
                    <a:pt x="5651836" y="1523577"/>
                  </a:lnTo>
                  <a:lnTo>
                    <a:pt x="5632857" y="1480483"/>
                  </a:lnTo>
                  <a:lnTo>
                    <a:pt x="5613105" y="1437733"/>
                  </a:lnTo>
                  <a:lnTo>
                    <a:pt x="5592579" y="1395341"/>
                  </a:lnTo>
                  <a:lnTo>
                    <a:pt x="5571281" y="1353317"/>
                  </a:lnTo>
                  <a:lnTo>
                    <a:pt x="5549212" y="1311674"/>
                  </a:lnTo>
                  <a:lnTo>
                    <a:pt x="5526373" y="1270424"/>
                  </a:lnTo>
                  <a:lnTo>
                    <a:pt x="5502766" y="1229580"/>
                  </a:lnTo>
                  <a:lnTo>
                    <a:pt x="5478391" y="1189154"/>
                  </a:lnTo>
                  <a:lnTo>
                    <a:pt x="5453249" y="1149157"/>
                  </a:lnTo>
                  <a:lnTo>
                    <a:pt x="5427342" y="1109603"/>
                  </a:lnTo>
                  <a:lnTo>
                    <a:pt x="5400670" y="1070503"/>
                  </a:lnTo>
                  <a:lnTo>
                    <a:pt x="5373236" y="1031870"/>
                  </a:lnTo>
                  <a:lnTo>
                    <a:pt x="5345038" y="993716"/>
                  </a:lnTo>
                  <a:lnTo>
                    <a:pt x="5316080" y="956052"/>
                  </a:lnTo>
                  <a:lnTo>
                    <a:pt x="5285929" y="917966"/>
                  </a:lnTo>
                  <a:lnTo>
                    <a:pt x="5249185" y="872950"/>
                  </a:lnTo>
                  <a:lnTo>
                    <a:pt x="5205728" y="821985"/>
                  </a:lnTo>
                  <a:lnTo>
                    <a:pt x="5155441" y="766051"/>
                  </a:lnTo>
                  <a:lnTo>
                    <a:pt x="5127700" y="736526"/>
                  </a:lnTo>
                  <a:lnTo>
                    <a:pt x="5098206" y="706127"/>
                  </a:lnTo>
                  <a:lnTo>
                    <a:pt x="5066946" y="674975"/>
                  </a:lnTo>
                  <a:lnTo>
                    <a:pt x="5033904" y="643193"/>
                  </a:lnTo>
                  <a:lnTo>
                    <a:pt x="4999067" y="610904"/>
                  </a:lnTo>
                  <a:lnTo>
                    <a:pt x="4962418" y="578230"/>
                  </a:lnTo>
                  <a:lnTo>
                    <a:pt x="4923943" y="545294"/>
                  </a:lnTo>
                  <a:lnTo>
                    <a:pt x="4883628" y="512218"/>
                  </a:lnTo>
                  <a:lnTo>
                    <a:pt x="4841457" y="479124"/>
                  </a:lnTo>
                  <a:lnTo>
                    <a:pt x="4797416" y="446136"/>
                  </a:lnTo>
                  <a:lnTo>
                    <a:pt x="4751490" y="413375"/>
                  </a:lnTo>
                  <a:lnTo>
                    <a:pt x="4703665" y="380964"/>
                  </a:lnTo>
                  <a:lnTo>
                    <a:pt x="4653925" y="349026"/>
                  </a:lnTo>
                  <a:lnTo>
                    <a:pt x="4602256" y="317682"/>
                  </a:lnTo>
                  <a:lnTo>
                    <a:pt x="4548642" y="287057"/>
                  </a:lnTo>
                  <a:lnTo>
                    <a:pt x="4493070" y="257271"/>
                  </a:lnTo>
                  <a:lnTo>
                    <a:pt x="4435525" y="228448"/>
                  </a:lnTo>
                  <a:lnTo>
                    <a:pt x="4375990" y="200710"/>
                  </a:lnTo>
                  <a:lnTo>
                    <a:pt x="4314453" y="174180"/>
                  </a:lnTo>
                  <a:lnTo>
                    <a:pt x="4250898" y="148979"/>
                  </a:lnTo>
                  <a:lnTo>
                    <a:pt x="4185310" y="125231"/>
                  </a:lnTo>
                  <a:lnTo>
                    <a:pt x="4131206" y="107312"/>
                  </a:lnTo>
                  <a:lnTo>
                    <a:pt x="4077202" y="90901"/>
                  </a:lnTo>
                  <a:lnTo>
                    <a:pt x="4023308" y="75965"/>
                  </a:lnTo>
                  <a:lnTo>
                    <a:pt x="3969534" y="62474"/>
                  </a:lnTo>
                  <a:lnTo>
                    <a:pt x="3915887" y="50395"/>
                  </a:lnTo>
                  <a:lnTo>
                    <a:pt x="3862378" y="39696"/>
                  </a:lnTo>
                  <a:lnTo>
                    <a:pt x="3809017" y="30347"/>
                  </a:lnTo>
                  <a:lnTo>
                    <a:pt x="3755812" y="22314"/>
                  </a:lnTo>
                  <a:lnTo>
                    <a:pt x="3702772" y="15567"/>
                  </a:lnTo>
                  <a:lnTo>
                    <a:pt x="3649908" y="10073"/>
                  </a:lnTo>
                  <a:lnTo>
                    <a:pt x="3597228" y="5801"/>
                  </a:lnTo>
                  <a:lnTo>
                    <a:pt x="3544742" y="2719"/>
                  </a:lnTo>
                  <a:lnTo>
                    <a:pt x="3492459" y="796"/>
                  </a:lnTo>
                  <a:lnTo>
                    <a:pt x="3440388" y="0"/>
                  </a:lnTo>
                  <a:close/>
                </a:path>
              </a:pathLst>
            </a:custGeom>
            <a:solidFill>
              <a:srgbClr val="D7D7D7"/>
            </a:solidFill>
          </p:spPr>
          <p:txBody>
            <a:bodyPr wrap="square" lIns="0" tIns="0" rIns="0" bIns="0" rtlCol="0"/>
            <a:lstStyle/>
            <a:p>
              <a:endParaRPr/>
            </a:p>
          </p:txBody>
        </p:sp>
        <p:sp>
          <p:nvSpPr>
            <p:cNvPr id="4" name="object 4"/>
            <p:cNvSpPr/>
            <p:nvPr/>
          </p:nvSpPr>
          <p:spPr>
            <a:xfrm>
              <a:off x="7750008" y="3171908"/>
              <a:ext cx="57785" cy="152400"/>
            </a:xfrm>
            <a:custGeom>
              <a:avLst/>
              <a:gdLst/>
              <a:ahLst/>
              <a:cxnLst/>
              <a:rect l="l" t="t" r="r" b="b"/>
              <a:pathLst>
                <a:path w="57784" h="152400">
                  <a:moveTo>
                    <a:pt x="36855" y="0"/>
                  </a:moveTo>
                  <a:lnTo>
                    <a:pt x="2819" y="19596"/>
                  </a:lnTo>
                  <a:lnTo>
                    <a:pt x="0" y="45764"/>
                  </a:lnTo>
                  <a:lnTo>
                    <a:pt x="2226" y="64998"/>
                  </a:lnTo>
                  <a:lnTo>
                    <a:pt x="8839" y="91363"/>
                  </a:lnTo>
                  <a:lnTo>
                    <a:pt x="20866" y="136236"/>
                  </a:lnTo>
                  <a:lnTo>
                    <a:pt x="26180" y="147499"/>
                  </a:lnTo>
                  <a:lnTo>
                    <a:pt x="34798" y="152400"/>
                  </a:lnTo>
                  <a:lnTo>
                    <a:pt x="47328" y="136188"/>
                  </a:lnTo>
                  <a:lnTo>
                    <a:pt x="57181" y="94478"/>
                  </a:lnTo>
                  <a:lnTo>
                    <a:pt x="56357" y="43629"/>
                  </a:lnTo>
                  <a:lnTo>
                    <a:pt x="36855" y="0"/>
                  </a:lnTo>
                  <a:close/>
                </a:path>
              </a:pathLst>
            </a:custGeom>
            <a:solidFill>
              <a:srgbClr val="23234E"/>
            </a:solidFill>
          </p:spPr>
          <p:txBody>
            <a:bodyPr wrap="square" lIns="0" tIns="0" rIns="0" bIns="0" rtlCol="0"/>
            <a:lstStyle/>
            <a:p>
              <a:endParaRPr/>
            </a:p>
          </p:txBody>
        </p:sp>
        <p:pic>
          <p:nvPicPr>
            <p:cNvPr id="5" name="object 5"/>
            <p:cNvPicPr/>
            <p:nvPr/>
          </p:nvPicPr>
          <p:blipFill>
            <a:blip r:embed="rId2" cstate="screen">
              <a:extLst>
                <a:ext uri="{28A0092B-C50C-407E-A947-70E740481C1C}">
                  <a14:useLocalDpi xmlns:a14="http://schemas.microsoft.com/office/drawing/2010/main"/>
                </a:ext>
              </a:extLst>
            </a:blip>
            <a:stretch>
              <a:fillRect/>
            </a:stretch>
          </p:blipFill>
          <p:spPr>
            <a:xfrm>
              <a:off x="7088593" y="2284311"/>
              <a:ext cx="884220" cy="924725"/>
            </a:xfrm>
            <a:prstGeom prst="rect">
              <a:avLst/>
            </a:prstGeom>
          </p:spPr>
        </p:pic>
        <p:pic>
          <p:nvPicPr>
            <p:cNvPr id="6" name="object 6"/>
            <p:cNvPicPr/>
            <p:nvPr/>
          </p:nvPicPr>
          <p:blipFill>
            <a:blip r:embed="rId3" cstate="screen">
              <a:extLst>
                <a:ext uri="{28A0092B-C50C-407E-A947-70E740481C1C}">
                  <a14:useLocalDpi xmlns:a14="http://schemas.microsoft.com/office/drawing/2010/main"/>
                </a:ext>
              </a:extLst>
            </a:blip>
            <a:stretch>
              <a:fillRect/>
            </a:stretch>
          </p:blipFill>
          <p:spPr>
            <a:xfrm>
              <a:off x="7591421" y="3720820"/>
              <a:ext cx="651664" cy="1226936"/>
            </a:xfrm>
            <a:prstGeom prst="rect">
              <a:avLst/>
            </a:prstGeom>
          </p:spPr>
        </p:pic>
        <p:pic>
          <p:nvPicPr>
            <p:cNvPr id="7" name="object 7"/>
            <p:cNvPicPr/>
            <p:nvPr/>
          </p:nvPicPr>
          <p:blipFill>
            <a:blip r:embed="rId4" cstate="screen">
              <a:extLst>
                <a:ext uri="{28A0092B-C50C-407E-A947-70E740481C1C}">
                  <a14:useLocalDpi xmlns:a14="http://schemas.microsoft.com/office/drawing/2010/main"/>
                </a:ext>
              </a:extLst>
            </a:blip>
            <a:stretch>
              <a:fillRect/>
            </a:stretch>
          </p:blipFill>
          <p:spPr>
            <a:xfrm>
              <a:off x="6130632" y="2768435"/>
              <a:ext cx="1236650" cy="651020"/>
            </a:xfrm>
            <a:prstGeom prst="rect">
              <a:avLst/>
            </a:prstGeom>
          </p:spPr>
        </p:pic>
        <p:pic>
          <p:nvPicPr>
            <p:cNvPr id="8" name="object 8"/>
            <p:cNvPicPr/>
            <p:nvPr/>
          </p:nvPicPr>
          <p:blipFill>
            <a:blip r:embed="rId5" cstate="screen">
              <a:extLst>
                <a:ext uri="{28A0092B-C50C-407E-A947-70E740481C1C}">
                  <a14:useLocalDpi xmlns:a14="http://schemas.microsoft.com/office/drawing/2010/main"/>
                </a:ext>
              </a:extLst>
            </a:blip>
            <a:stretch>
              <a:fillRect/>
            </a:stretch>
          </p:blipFill>
          <p:spPr>
            <a:xfrm>
              <a:off x="6930208" y="1619630"/>
              <a:ext cx="2571055" cy="2512925"/>
            </a:xfrm>
            <a:prstGeom prst="rect">
              <a:avLst/>
            </a:prstGeom>
          </p:spPr>
        </p:pic>
        <p:pic>
          <p:nvPicPr>
            <p:cNvPr id="9" name="object 9"/>
            <p:cNvPicPr/>
            <p:nvPr/>
          </p:nvPicPr>
          <p:blipFill>
            <a:blip r:embed="rId6" cstate="screen">
              <a:extLst>
                <a:ext uri="{28A0092B-C50C-407E-A947-70E740481C1C}">
                  <a14:useLocalDpi xmlns:a14="http://schemas.microsoft.com/office/drawing/2010/main"/>
                </a:ext>
              </a:extLst>
            </a:blip>
            <a:stretch>
              <a:fillRect/>
            </a:stretch>
          </p:blipFill>
          <p:spPr>
            <a:xfrm>
              <a:off x="7788965" y="2114080"/>
              <a:ext cx="1193460" cy="1200503"/>
            </a:xfrm>
            <a:prstGeom prst="rect">
              <a:avLst/>
            </a:prstGeom>
          </p:spPr>
        </p:pic>
        <p:pic>
          <p:nvPicPr>
            <p:cNvPr id="10" name="object 10"/>
            <p:cNvPicPr/>
            <p:nvPr/>
          </p:nvPicPr>
          <p:blipFill>
            <a:blip r:embed="rId7" cstate="screen">
              <a:extLst>
                <a:ext uri="{28A0092B-C50C-407E-A947-70E740481C1C}">
                  <a14:useLocalDpi xmlns:a14="http://schemas.microsoft.com/office/drawing/2010/main"/>
                </a:ext>
              </a:extLst>
            </a:blip>
            <a:stretch>
              <a:fillRect/>
            </a:stretch>
          </p:blipFill>
          <p:spPr>
            <a:xfrm>
              <a:off x="7909227" y="2235047"/>
              <a:ext cx="952941" cy="958496"/>
            </a:xfrm>
            <a:prstGeom prst="rect">
              <a:avLst/>
            </a:prstGeom>
          </p:spPr>
        </p:pic>
        <p:pic>
          <p:nvPicPr>
            <p:cNvPr id="11" name="object 11"/>
            <p:cNvPicPr/>
            <p:nvPr/>
          </p:nvPicPr>
          <p:blipFill>
            <a:blip r:embed="rId8" cstate="screen">
              <a:extLst>
                <a:ext uri="{28A0092B-C50C-407E-A947-70E740481C1C}">
                  <a14:useLocalDpi xmlns:a14="http://schemas.microsoft.com/office/drawing/2010/main"/>
                </a:ext>
              </a:extLst>
            </a:blip>
            <a:stretch>
              <a:fillRect/>
            </a:stretch>
          </p:blipFill>
          <p:spPr>
            <a:xfrm>
              <a:off x="5493717" y="3363315"/>
              <a:ext cx="2165659" cy="1766462"/>
            </a:xfrm>
            <a:prstGeom prst="rect">
              <a:avLst/>
            </a:prstGeom>
          </p:spPr>
        </p:pic>
        <p:sp>
          <p:nvSpPr>
            <p:cNvPr id="12" name="object 12"/>
            <p:cNvSpPr/>
            <p:nvPr/>
          </p:nvSpPr>
          <p:spPr>
            <a:xfrm>
              <a:off x="5918842" y="1796721"/>
              <a:ext cx="1120140" cy="968375"/>
            </a:xfrm>
            <a:custGeom>
              <a:avLst/>
              <a:gdLst/>
              <a:ahLst/>
              <a:cxnLst/>
              <a:rect l="l" t="t" r="r" b="b"/>
              <a:pathLst>
                <a:path w="1120140" h="968375">
                  <a:moveTo>
                    <a:pt x="972601" y="0"/>
                  </a:moveTo>
                  <a:lnTo>
                    <a:pt x="908445" y="13233"/>
                  </a:lnTo>
                  <a:lnTo>
                    <a:pt x="860807" y="36740"/>
                  </a:lnTo>
                  <a:lnTo>
                    <a:pt x="819221" y="68735"/>
                  </a:lnTo>
                  <a:lnTo>
                    <a:pt x="791110" y="103016"/>
                  </a:lnTo>
                  <a:lnTo>
                    <a:pt x="752094" y="168096"/>
                  </a:lnTo>
                  <a:lnTo>
                    <a:pt x="729575" y="193726"/>
                  </a:lnTo>
                  <a:lnTo>
                    <a:pt x="697307" y="211301"/>
                  </a:lnTo>
                  <a:lnTo>
                    <a:pt x="667629" y="215941"/>
                  </a:lnTo>
                  <a:lnTo>
                    <a:pt x="641389" y="212849"/>
                  </a:lnTo>
                  <a:lnTo>
                    <a:pt x="609711" y="209946"/>
                  </a:lnTo>
                  <a:lnTo>
                    <a:pt x="563716" y="215149"/>
                  </a:lnTo>
                  <a:lnTo>
                    <a:pt x="528889" y="225281"/>
                  </a:lnTo>
                  <a:lnTo>
                    <a:pt x="504377" y="236884"/>
                  </a:lnTo>
                  <a:lnTo>
                    <a:pt x="482172" y="248884"/>
                  </a:lnTo>
                  <a:lnTo>
                    <a:pt x="454267" y="260209"/>
                  </a:lnTo>
                  <a:lnTo>
                    <a:pt x="408197" y="268514"/>
                  </a:lnTo>
                  <a:lnTo>
                    <a:pt x="368994" y="264745"/>
                  </a:lnTo>
                  <a:lnTo>
                    <a:pt x="332830" y="254321"/>
                  </a:lnTo>
                  <a:lnTo>
                    <a:pt x="295874" y="242659"/>
                  </a:lnTo>
                  <a:lnTo>
                    <a:pt x="254296" y="235179"/>
                  </a:lnTo>
                  <a:lnTo>
                    <a:pt x="204268" y="237298"/>
                  </a:lnTo>
                  <a:lnTo>
                    <a:pt x="156253" y="249568"/>
                  </a:lnTo>
                  <a:lnTo>
                    <a:pt x="110370" y="270446"/>
                  </a:lnTo>
                  <a:lnTo>
                    <a:pt x="70486" y="298572"/>
                  </a:lnTo>
                  <a:lnTo>
                    <a:pt x="40468" y="332587"/>
                  </a:lnTo>
                  <a:lnTo>
                    <a:pt x="24182" y="371131"/>
                  </a:lnTo>
                  <a:lnTo>
                    <a:pt x="23446" y="396228"/>
                  </a:lnTo>
                  <a:lnTo>
                    <a:pt x="29757" y="417748"/>
                  </a:lnTo>
                  <a:lnTo>
                    <a:pt x="38001" y="443785"/>
                  </a:lnTo>
                  <a:lnTo>
                    <a:pt x="43067" y="482434"/>
                  </a:lnTo>
                  <a:lnTo>
                    <a:pt x="39533" y="530107"/>
                  </a:lnTo>
                  <a:lnTo>
                    <a:pt x="28262" y="568033"/>
                  </a:lnTo>
                  <a:lnTo>
                    <a:pt x="14452" y="604790"/>
                  </a:lnTo>
                  <a:lnTo>
                    <a:pt x="3303" y="648956"/>
                  </a:lnTo>
                  <a:lnTo>
                    <a:pt x="0" y="700592"/>
                  </a:lnTo>
                  <a:lnTo>
                    <a:pt x="5802" y="753252"/>
                  </a:lnTo>
                  <a:lnTo>
                    <a:pt x="20362" y="803725"/>
                  </a:lnTo>
                  <a:lnTo>
                    <a:pt x="43333" y="848803"/>
                  </a:lnTo>
                  <a:lnTo>
                    <a:pt x="82277" y="893321"/>
                  </a:lnTo>
                  <a:lnTo>
                    <a:pt x="129244" y="925334"/>
                  </a:lnTo>
                  <a:lnTo>
                    <a:pt x="180521" y="946830"/>
                  </a:lnTo>
                  <a:lnTo>
                    <a:pt x="232395" y="959803"/>
                  </a:lnTo>
                  <a:lnTo>
                    <a:pt x="281153" y="966242"/>
                  </a:lnTo>
                  <a:lnTo>
                    <a:pt x="323083" y="968138"/>
                  </a:lnTo>
                  <a:lnTo>
                    <a:pt x="354470" y="967482"/>
                  </a:lnTo>
                  <a:lnTo>
                    <a:pt x="425675" y="957384"/>
                  </a:lnTo>
                  <a:lnTo>
                    <a:pt x="475017" y="942028"/>
                  </a:lnTo>
                  <a:lnTo>
                    <a:pt x="521371" y="920858"/>
                  </a:lnTo>
                  <a:lnTo>
                    <a:pt x="566478" y="894538"/>
                  </a:lnTo>
                  <a:lnTo>
                    <a:pt x="612081" y="863729"/>
                  </a:lnTo>
                  <a:lnTo>
                    <a:pt x="659918" y="829093"/>
                  </a:lnTo>
                  <a:lnTo>
                    <a:pt x="715843" y="782477"/>
                  </a:lnTo>
                  <a:lnTo>
                    <a:pt x="769326" y="726449"/>
                  </a:lnTo>
                  <a:lnTo>
                    <a:pt x="795890" y="694362"/>
                  </a:lnTo>
                  <a:lnTo>
                    <a:pt x="822731" y="659272"/>
                  </a:lnTo>
                  <a:lnTo>
                    <a:pt x="850144" y="620962"/>
                  </a:lnTo>
                  <a:lnTo>
                    <a:pt x="878424" y="579215"/>
                  </a:lnTo>
                  <a:lnTo>
                    <a:pt x="907868" y="533813"/>
                  </a:lnTo>
                  <a:lnTo>
                    <a:pt x="938770" y="484541"/>
                  </a:lnTo>
                  <a:lnTo>
                    <a:pt x="971427" y="431181"/>
                  </a:lnTo>
                  <a:lnTo>
                    <a:pt x="1006134" y="373518"/>
                  </a:lnTo>
                  <a:lnTo>
                    <a:pt x="1082879" y="244410"/>
                  </a:lnTo>
                  <a:lnTo>
                    <a:pt x="1111910" y="184095"/>
                  </a:lnTo>
                  <a:lnTo>
                    <a:pt x="1119618" y="145609"/>
                  </a:lnTo>
                  <a:lnTo>
                    <a:pt x="1115213" y="104291"/>
                  </a:lnTo>
                  <a:lnTo>
                    <a:pt x="1096581" y="66547"/>
                  </a:lnTo>
                  <a:lnTo>
                    <a:pt x="1066839" y="35517"/>
                  </a:lnTo>
                  <a:lnTo>
                    <a:pt x="1029592" y="13094"/>
                  </a:lnTo>
                  <a:lnTo>
                    <a:pt x="988442" y="1167"/>
                  </a:lnTo>
                  <a:lnTo>
                    <a:pt x="972601" y="0"/>
                  </a:lnTo>
                  <a:close/>
                </a:path>
              </a:pathLst>
            </a:custGeom>
            <a:solidFill>
              <a:srgbClr val="23234E"/>
            </a:solidFill>
          </p:spPr>
          <p:txBody>
            <a:bodyPr wrap="square" lIns="0" tIns="0" rIns="0" bIns="0" rtlCol="0"/>
            <a:lstStyle/>
            <a:p>
              <a:endParaRPr/>
            </a:p>
          </p:txBody>
        </p:sp>
        <p:pic>
          <p:nvPicPr>
            <p:cNvPr id="13" name="object 13"/>
            <p:cNvPicPr/>
            <p:nvPr/>
          </p:nvPicPr>
          <p:blipFill>
            <a:blip r:embed="rId9" cstate="screen">
              <a:extLst>
                <a:ext uri="{28A0092B-C50C-407E-A947-70E740481C1C}">
                  <a14:useLocalDpi xmlns:a14="http://schemas.microsoft.com/office/drawing/2010/main"/>
                </a:ext>
              </a:extLst>
            </a:blip>
            <a:stretch>
              <a:fillRect/>
            </a:stretch>
          </p:blipFill>
          <p:spPr>
            <a:xfrm>
              <a:off x="7460243" y="3474194"/>
              <a:ext cx="68726" cy="156099"/>
            </a:xfrm>
            <a:prstGeom prst="rect">
              <a:avLst/>
            </a:prstGeom>
          </p:spPr>
        </p:pic>
        <p:pic>
          <p:nvPicPr>
            <p:cNvPr id="14" name="object 14"/>
            <p:cNvPicPr/>
            <p:nvPr/>
          </p:nvPicPr>
          <p:blipFill>
            <a:blip r:embed="rId10" cstate="screen">
              <a:extLst>
                <a:ext uri="{28A0092B-C50C-407E-A947-70E740481C1C}">
                  <a14:useLocalDpi xmlns:a14="http://schemas.microsoft.com/office/drawing/2010/main"/>
                </a:ext>
              </a:extLst>
            </a:blip>
            <a:stretch>
              <a:fillRect/>
            </a:stretch>
          </p:blipFill>
          <p:spPr>
            <a:xfrm>
              <a:off x="6959231" y="1543291"/>
              <a:ext cx="919657" cy="672897"/>
            </a:xfrm>
            <a:prstGeom prst="rect">
              <a:avLst/>
            </a:prstGeom>
          </p:spPr>
        </p:pic>
        <p:pic>
          <p:nvPicPr>
            <p:cNvPr id="15" name="object 15"/>
            <p:cNvPicPr/>
            <p:nvPr/>
          </p:nvPicPr>
          <p:blipFill>
            <a:blip r:embed="rId11" cstate="screen">
              <a:extLst>
                <a:ext uri="{28A0092B-C50C-407E-A947-70E740481C1C}">
                  <a14:useLocalDpi xmlns:a14="http://schemas.microsoft.com/office/drawing/2010/main"/>
                </a:ext>
              </a:extLst>
            </a:blip>
            <a:stretch>
              <a:fillRect/>
            </a:stretch>
          </p:blipFill>
          <p:spPr>
            <a:xfrm>
              <a:off x="6806691" y="2544152"/>
              <a:ext cx="934980" cy="965682"/>
            </a:xfrm>
            <a:prstGeom prst="rect">
              <a:avLst/>
            </a:prstGeom>
          </p:spPr>
        </p:pic>
        <p:pic>
          <p:nvPicPr>
            <p:cNvPr id="16" name="object 16"/>
            <p:cNvPicPr/>
            <p:nvPr/>
          </p:nvPicPr>
          <p:blipFill>
            <a:blip r:embed="rId12" cstate="screen">
              <a:extLst>
                <a:ext uri="{28A0092B-C50C-407E-A947-70E740481C1C}">
                  <a14:useLocalDpi xmlns:a14="http://schemas.microsoft.com/office/drawing/2010/main"/>
                </a:ext>
              </a:extLst>
            </a:blip>
            <a:stretch>
              <a:fillRect/>
            </a:stretch>
          </p:blipFill>
          <p:spPr>
            <a:xfrm>
              <a:off x="5434858" y="1241754"/>
              <a:ext cx="1885523" cy="1879771"/>
            </a:xfrm>
            <a:prstGeom prst="rect">
              <a:avLst/>
            </a:prstGeom>
          </p:spPr>
        </p:pic>
        <p:sp>
          <p:nvSpPr>
            <p:cNvPr id="17" name="object 17"/>
            <p:cNvSpPr/>
            <p:nvPr/>
          </p:nvSpPr>
          <p:spPr>
            <a:xfrm>
              <a:off x="6160561" y="1223336"/>
              <a:ext cx="23495" cy="1197610"/>
            </a:xfrm>
            <a:custGeom>
              <a:avLst/>
              <a:gdLst/>
              <a:ahLst/>
              <a:cxnLst/>
              <a:rect l="l" t="t" r="r" b="b"/>
              <a:pathLst>
                <a:path w="23495" h="1197610">
                  <a:moveTo>
                    <a:pt x="17767" y="0"/>
                  </a:moveTo>
                  <a:lnTo>
                    <a:pt x="5118" y="0"/>
                  </a:lnTo>
                  <a:lnTo>
                    <a:pt x="0" y="5118"/>
                  </a:lnTo>
                  <a:lnTo>
                    <a:pt x="0" y="1191983"/>
                  </a:lnTo>
                  <a:lnTo>
                    <a:pt x="5118" y="1197102"/>
                  </a:lnTo>
                  <a:lnTo>
                    <a:pt x="11442" y="1197102"/>
                  </a:lnTo>
                  <a:lnTo>
                    <a:pt x="17767" y="1197102"/>
                  </a:lnTo>
                  <a:lnTo>
                    <a:pt x="22885" y="1191983"/>
                  </a:lnTo>
                  <a:lnTo>
                    <a:pt x="22885" y="5118"/>
                  </a:lnTo>
                  <a:lnTo>
                    <a:pt x="17767" y="0"/>
                  </a:lnTo>
                  <a:close/>
                </a:path>
              </a:pathLst>
            </a:custGeom>
            <a:solidFill>
              <a:srgbClr val="A2A9B0"/>
            </a:solidFill>
          </p:spPr>
          <p:txBody>
            <a:bodyPr wrap="square" lIns="0" tIns="0" rIns="0" bIns="0" rtlCol="0"/>
            <a:lstStyle/>
            <a:p>
              <a:endParaRPr/>
            </a:p>
          </p:txBody>
        </p:sp>
        <p:pic>
          <p:nvPicPr>
            <p:cNvPr id="18" name="object 18"/>
            <p:cNvPicPr/>
            <p:nvPr/>
          </p:nvPicPr>
          <p:blipFill>
            <a:blip r:embed="rId13" cstate="screen">
              <a:extLst>
                <a:ext uri="{28A0092B-C50C-407E-A947-70E740481C1C}">
                  <a14:useLocalDpi xmlns:a14="http://schemas.microsoft.com/office/drawing/2010/main"/>
                </a:ext>
              </a:extLst>
            </a:blip>
            <a:stretch>
              <a:fillRect/>
            </a:stretch>
          </p:blipFill>
          <p:spPr>
            <a:xfrm>
              <a:off x="6125197" y="2139201"/>
              <a:ext cx="68488" cy="79044"/>
            </a:xfrm>
            <a:prstGeom prst="rect">
              <a:avLst/>
            </a:prstGeom>
          </p:spPr>
        </p:pic>
      </p:grpSp>
      <p:sp>
        <p:nvSpPr>
          <p:cNvPr id="19" name="object 19"/>
          <p:cNvSpPr txBox="1"/>
          <p:nvPr/>
        </p:nvSpPr>
        <p:spPr>
          <a:xfrm>
            <a:off x="1245083" y="2781312"/>
            <a:ext cx="3793490" cy="2782813"/>
          </a:xfrm>
          <a:prstGeom prst="rect">
            <a:avLst/>
          </a:prstGeom>
        </p:spPr>
        <p:txBody>
          <a:bodyPr vert="horz" wrap="square" lIns="0" tIns="12700" rIns="0" bIns="0" rtlCol="0">
            <a:spAutoFit/>
          </a:bodyPr>
          <a:lstStyle/>
          <a:p>
            <a:pPr marL="12700">
              <a:lnSpc>
                <a:spcPct val="100000"/>
              </a:lnSpc>
              <a:spcBef>
                <a:spcPts val="100"/>
              </a:spcBef>
            </a:pPr>
            <a:r>
              <a:rPr lang="pl-PL" sz="1800" spc="210" dirty="0">
                <a:solidFill>
                  <a:srgbClr val="1D1D1B"/>
                </a:solidFill>
                <a:latin typeface="Trebuchet MS"/>
                <a:cs typeface="Trebuchet MS"/>
              </a:rPr>
              <a:t>SUKCES KOMERCYJNY</a:t>
            </a:r>
            <a:r>
              <a:rPr sz="1800" spc="235" dirty="0">
                <a:solidFill>
                  <a:srgbClr val="1D1D1B"/>
                </a:solidFill>
                <a:latin typeface="Trebuchet MS"/>
                <a:cs typeface="Trebuchet MS"/>
              </a:rPr>
              <a:t>–</a:t>
            </a:r>
            <a:r>
              <a:rPr sz="1800" spc="-65" dirty="0">
                <a:solidFill>
                  <a:srgbClr val="1D1D1B"/>
                </a:solidFill>
                <a:latin typeface="Trebuchet MS"/>
                <a:cs typeface="Trebuchet MS"/>
              </a:rPr>
              <a:t> </a:t>
            </a:r>
            <a:r>
              <a:rPr lang="pl-PL" sz="1800" spc="-60" dirty="0">
                <a:solidFill>
                  <a:srgbClr val="1D1D1B"/>
                </a:solidFill>
                <a:latin typeface="Trebuchet MS"/>
                <a:cs typeface="Trebuchet MS"/>
              </a:rPr>
              <a:t>rozwój przedsiębiorstwa</a:t>
            </a:r>
            <a:r>
              <a:rPr sz="1800" spc="-20" dirty="0">
                <a:solidFill>
                  <a:srgbClr val="1D1D1B"/>
                </a:solidFill>
                <a:latin typeface="Trebuchet MS"/>
                <a:cs typeface="Trebuchet MS"/>
              </a:rPr>
              <a:t>,</a:t>
            </a:r>
            <a:r>
              <a:rPr sz="1800" spc="-45" dirty="0">
                <a:solidFill>
                  <a:srgbClr val="1D1D1B"/>
                </a:solidFill>
                <a:latin typeface="Trebuchet MS"/>
                <a:cs typeface="Trebuchet MS"/>
              </a:rPr>
              <a:t> </a:t>
            </a:r>
            <a:r>
              <a:rPr lang="pl-PL" sz="1800" spc="-75" dirty="0">
                <a:solidFill>
                  <a:srgbClr val="1D1D1B"/>
                </a:solidFill>
                <a:latin typeface="Trebuchet MS"/>
                <a:cs typeface="Trebuchet MS"/>
              </a:rPr>
              <a:t>zysk</a:t>
            </a:r>
            <a:r>
              <a:rPr sz="1800" spc="-75" dirty="0">
                <a:solidFill>
                  <a:srgbClr val="1D1D1B"/>
                </a:solidFill>
                <a:latin typeface="Trebuchet MS"/>
                <a:cs typeface="Trebuchet MS"/>
              </a:rPr>
              <a:t>,</a:t>
            </a:r>
            <a:r>
              <a:rPr sz="1800" spc="-50" dirty="0">
                <a:solidFill>
                  <a:srgbClr val="1D1D1B"/>
                </a:solidFill>
                <a:latin typeface="Trebuchet MS"/>
                <a:cs typeface="Trebuchet MS"/>
              </a:rPr>
              <a:t> </a:t>
            </a:r>
            <a:r>
              <a:rPr sz="1800" spc="-45" dirty="0" err="1">
                <a:solidFill>
                  <a:srgbClr val="1D1D1B"/>
                </a:solidFill>
                <a:latin typeface="Trebuchet MS"/>
                <a:cs typeface="Trebuchet MS"/>
              </a:rPr>
              <a:t>reputa</a:t>
            </a:r>
            <a:r>
              <a:rPr lang="pl-PL" sz="1800" spc="-45" dirty="0" err="1">
                <a:solidFill>
                  <a:srgbClr val="1D1D1B"/>
                </a:solidFill>
                <a:latin typeface="Trebuchet MS"/>
                <a:cs typeface="Trebuchet MS"/>
              </a:rPr>
              <a:t>cja</a:t>
            </a:r>
            <a:endParaRPr sz="1800" dirty="0">
              <a:latin typeface="Trebuchet MS"/>
              <a:cs typeface="Trebuchet MS"/>
            </a:endParaRPr>
          </a:p>
          <a:p>
            <a:pPr marL="12700">
              <a:lnSpc>
                <a:spcPct val="100000"/>
              </a:lnSpc>
            </a:pPr>
            <a:r>
              <a:rPr lang="pl-PL" sz="1800" spc="145" dirty="0">
                <a:solidFill>
                  <a:srgbClr val="1D1D1B"/>
                </a:solidFill>
                <a:latin typeface="Trebuchet MS"/>
                <a:cs typeface="Trebuchet MS"/>
              </a:rPr>
              <a:t>SUKCES WPŁYWU</a:t>
            </a:r>
            <a:r>
              <a:rPr sz="1800" spc="235" dirty="0">
                <a:solidFill>
                  <a:srgbClr val="1D1D1B"/>
                </a:solidFill>
                <a:latin typeface="Trebuchet MS"/>
                <a:cs typeface="Trebuchet MS"/>
              </a:rPr>
              <a:t>–</a:t>
            </a:r>
            <a:r>
              <a:rPr sz="1800" spc="-65" dirty="0">
                <a:solidFill>
                  <a:srgbClr val="1D1D1B"/>
                </a:solidFill>
                <a:latin typeface="Trebuchet MS"/>
                <a:cs typeface="Trebuchet MS"/>
              </a:rPr>
              <a:t> </a:t>
            </a:r>
            <a:r>
              <a:rPr lang="pl-PL" sz="1800" spc="-55" dirty="0">
                <a:solidFill>
                  <a:srgbClr val="1D1D1B"/>
                </a:solidFill>
                <a:latin typeface="Trebuchet MS"/>
                <a:cs typeface="Trebuchet MS"/>
              </a:rPr>
              <a:t>wpływanie na innych , promowanie swojego pomysłu</a:t>
            </a:r>
            <a:endParaRPr sz="1800" dirty="0">
              <a:latin typeface="Trebuchet MS"/>
              <a:cs typeface="Trebuchet MS"/>
            </a:endParaRPr>
          </a:p>
          <a:p>
            <a:pPr marL="12700">
              <a:lnSpc>
                <a:spcPct val="100000"/>
              </a:lnSpc>
            </a:pPr>
            <a:r>
              <a:rPr lang="pl-PL" sz="1800" spc="175" dirty="0">
                <a:solidFill>
                  <a:srgbClr val="1D1D1B"/>
                </a:solidFill>
                <a:latin typeface="Trebuchet MS"/>
                <a:cs typeface="Trebuchet MS"/>
              </a:rPr>
              <a:t>SUKCES ŚRODOWISKOWY</a:t>
            </a:r>
            <a:r>
              <a:rPr sz="1800" spc="235" dirty="0">
                <a:solidFill>
                  <a:srgbClr val="1D1D1B"/>
                </a:solidFill>
                <a:latin typeface="Trebuchet MS"/>
                <a:cs typeface="Trebuchet MS"/>
              </a:rPr>
              <a:t>–</a:t>
            </a:r>
            <a:endParaRPr sz="1800" dirty="0">
              <a:latin typeface="Trebuchet MS"/>
              <a:cs typeface="Trebuchet MS"/>
            </a:endParaRPr>
          </a:p>
          <a:p>
            <a:pPr marL="12700" marR="382905">
              <a:lnSpc>
                <a:spcPct val="100000"/>
              </a:lnSpc>
            </a:pPr>
            <a:r>
              <a:rPr lang="pl-PL" sz="1800" spc="-40" dirty="0">
                <a:solidFill>
                  <a:srgbClr val="1D1D1B"/>
                </a:solidFill>
                <a:latin typeface="Trebuchet MS"/>
                <a:cs typeface="Trebuchet MS"/>
              </a:rPr>
              <a:t>Dom</a:t>
            </a:r>
            <a:r>
              <a:rPr sz="1800" spc="-40" dirty="0">
                <a:solidFill>
                  <a:srgbClr val="1D1D1B"/>
                </a:solidFill>
                <a:latin typeface="Trebuchet MS"/>
                <a:cs typeface="Trebuchet MS"/>
              </a:rPr>
              <a:t>, </a:t>
            </a:r>
            <a:r>
              <a:rPr lang="pl-PL" sz="1800" spc="-45" dirty="0">
                <a:solidFill>
                  <a:srgbClr val="1D1D1B"/>
                </a:solidFill>
                <a:latin typeface="Trebuchet MS"/>
                <a:cs typeface="Trebuchet MS"/>
              </a:rPr>
              <a:t>ogród</a:t>
            </a:r>
            <a:r>
              <a:rPr sz="1800" spc="-45" dirty="0">
                <a:solidFill>
                  <a:srgbClr val="1D1D1B"/>
                </a:solidFill>
                <a:latin typeface="Trebuchet MS"/>
                <a:cs typeface="Trebuchet MS"/>
              </a:rPr>
              <a:t>, </a:t>
            </a:r>
            <a:r>
              <a:rPr lang="pl-PL" sz="1800" spc="-30" dirty="0">
                <a:solidFill>
                  <a:srgbClr val="1D1D1B"/>
                </a:solidFill>
                <a:latin typeface="Trebuchet MS"/>
                <a:cs typeface="Trebuchet MS"/>
              </a:rPr>
              <a:t>ratowanie planety</a:t>
            </a:r>
          </a:p>
          <a:p>
            <a:pPr marL="12700" marR="382905">
              <a:lnSpc>
                <a:spcPct val="100000"/>
              </a:lnSpc>
            </a:pPr>
            <a:r>
              <a:rPr lang="pl-PL" sz="1800" spc="175" dirty="0">
                <a:solidFill>
                  <a:srgbClr val="1D1D1B"/>
                </a:solidFill>
                <a:latin typeface="Trebuchet MS"/>
                <a:cs typeface="Trebuchet MS"/>
              </a:rPr>
              <a:t>SUKCES CZASU</a:t>
            </a:r>
            <a:r>
              <a:rPr sz="1800" spc="235" dirty="0">
                <a:solidFill>
                  <a:srgbClr val="1D1D1B"/>
                </a:solidFill>
                <a:latin typeface="Trebuchet MS"/>
                <a:cs typeface="Trebuchet MS"/>
              </a:rPr>
              <a:t>–</a:t>
            </a:r>
            <a:r>
              <a:rPr sz="1800" spc="-55" dirty="0">
                <a:solidFill>
                  <a:srgbClr val="1D1D1B"/>
                </a:solidFill>
                <a:latin typeface="Trebuchet MS"/>
                <a:cs typeface="Trebuchet MS"/>
              </a:rPr>
              <a:t> </a:t>
            </a:r>
            <a:r>
              <a:rPr lang="pl-PL" sz="1800" spc="-75" dirty="0">
                <a:solidFill>
                  <a:srgbClr val="1D1D1B"/>
                </a:solidFill>
                <a:latin typeface="Trebuchet MS"/>
                <a:cs typeface="Trebuchet MS"/>
              </a:rPr>
              <a:t>Długość życia</a:t>
            </a:r>
            <a:r>
              <a:rPr sz="1800" spc="-75" dirty="0">
                <a:solidFill>
                  <a:srgbClr val="1D1D1B"/>
                </a:solidFill>
                <a:latin typeface="Trebuchet MS"/>
                <a:cs typeface="Trebuchet MS"/>
              </a:rPr>
              <a:t>,</a:t>
            </a:r>
            <a:r>
              <a:rPr sz="1800" spc="-50" dirty="0">
                <a:solidFill>
                  <a:srgbClr val="1D1D1B"/>
                </a:solidFill>
                <a:latin typeface="Trebuchet MS"/>
                <a:cs typeface="Trebuchet MS"/>
              </a:rPr>
              <a:t> </a:t>
            </a:r>
            <a:r>
              <a:rPr lang="pl-PL" sz="1800" spc="-65" dirty="0">
                <a:solidFill>
                  <a:srgbClr val="1D1D1B"/>
                </a:solidFill>
                <a:latin typeface="Trebuchet MS"/>
                <a:cs typeface="Trebuchet MS"/>
              </a:rPr>
              <a:t>zarządzanie czasem</a:t>
            </a:r>
            <a:endParaRPr sz="1800" dirty="0">
              <a:latin typeface="Trebuchet MS"/>
              <a:cs typeface="Trebuchet MS"/>
            </a:endParaRPr>
          </a:p>
          <a:p>
            <a:pPr marL="12700">
              <a:lnSpc>
                <a:spcPct val="100000"/>
              </a:lnSpc>
            </a:pPr>
            <a:r>
              <a:rPr lang="pl-PL" sz="1800" spc="110" dirty="0">
                <a:solidFill>
                  <a:srgbClr val="1D1D1B"/>
                </a:solidFill>
                <a:latin typeface="Trebuchet MS"/>
                <a:cs typeface="Trebuchet MS"/>
              </a:rPr>
              <a:t>SUKCES ZBIOROWY</a:t>
            </a:r>
            <a:r>
              <a:rPr sz="1800" spc="235" dirty="0">
                <a:solidFill>
                  <a:srgbClr val="1D1D1B"/>
                </a:solidFill>
                <a:latin typeface="Trebuchet MS"/>
                <a:cs typeface="Trebuchet MS"/>
              </a:rPr>
              <a:t>–</a:t>
            </a:r>
            <a:r>
              <a:rPr sz="1800" spc="-55" dirty="0">
                <a:solidFill>
                  <a:srgbClr val="1D1D1B"/>
                </a:solidFill>
                <a:latin typeface="Trebuchet MS"/>
                <a:cs typeface="Trebuchet MS"/>
              </a:rPr>
              <a:t> </a:t>
            </a:r>
            <a:r>
              <a:rPr lang="pl-PL" sz="1800" spc="-70" dirty="0">
                <a:solidFill>
                  <a:srgbClr val="1D1D1B"/>
                </a:solidFill>
                <a:latin typeface="Trebuchet MS"/>
                <a:cs typeface="Trebuchet MS"/>
              </a:rPr>
              <a:t>Efekt udanej pracy zespołowej</a:t>
            </a:r>
            <a:endParaRPr sz="1800" dirty="0">
              <a:latin typeface="Trebuchet MS"/>
              <a:cs typeface="Trebuchet MS"/>
            </a:endParaRPr>
          </a:p>
        </p:txBody>
      </p:sp>
      <p:sp>
        <p:nvSpPr>
          <p:cNvPr id="20" name="object 20"/>
          <p:cNvSpPr txBox="1">
            <a:spLocks noGrp="1"/>
          </p:cNvSpPr>
          <p:nvPr>
            <p:ph type="title"/>
          </p:nvPr>
        </p:nvSpPr>
        <p:spPr>
          <a:xfrm>
            <a:off x="1270483" y="1695424"/>
            <a:ext cx="3524885" cy="751488"/>
          </a:xfrm>
          <a:prstGeom prst="rect">
            <a:avLst/>
          </a:prstGeom>
        </p:spPr>
        <p:txBody>
          <a:bodyPr vert="horz" wrap="square" lIns="0" tIns="12700" rIns="0" bIns="0" rtlCol="0">
            <a:spAutoFit/>
          </a:bodyPr>
          <a:lstStyle/>
          <a:p>
            <a:pPr marL="12700" marR="5080">
              <a:lnSpc>
                <a:spcPct val="100000"/>
              </a:lnSpc>
              <a:spcBef>
                <a:spcPts val="100"/>
              </a:spcBef>
            </a:pPr>
            <a:r>
              <a:rPr lang="pl-PL" sz="2400" b="0" spc="190" dirty="0">
                <a:solidFill>
                  <a:srgbClr val="1D1D1B"/>
                </a:solidFill>
                <a:latin typeface="Trebuchet MS"/>
                <a:cs typeface="Trebuchet MS"/>
              </a:rPr>
              <a:t>Samodzielnie określ czym jest sukces</a:t>
            </a:r>
            <a:endParaRPr sz="2400" dirty="0">
              <a:latin typeface="Trebuchet MS"/>
              <a:cs typeface="Trebuchet MS"/>
            </a:endParaRPr>
          </a:p>
        </p:txBody>
      </p:sp>
      <p:sp>
        <p:nvSpPr>
          <p:cNvPr id="21" name="object 21"/>
          <p:cNvSpPr/>
          <p:nvPr/>
        </p:nvSpPr>
        <p:spPr>
          <a:xfrm>
            <a:off x="1257785" y="1115275"/>
            <a:ext cx="2133600" cy="438150"/>
          </a:xfrm>
          <a:custGeom>
            <a:avLst/>
            <a:gdLst/>
            <a:ahLst/>
            <a:cxnLst/>
            <a:rect l="l" t="t" r="r" b="b"/>
            <a:pathLst>
              <a:path w="2133600" h="438150">
                <a:moveTo>
                  <a:pt x="1936851" y="0"/>
                </a:moveTo>
                <a:lnTo>
                  <a:pt x="196634" y="0"/>
                </a:lnTo>
                <a:lnTo>
                  <a:pt x="151687" y="5216"/>
                </a:lnTo>
                <a:lnTo>
                  <a:pt x="110353" y="20063"/>
                </a:lnTo>
                <a:lnTo>
                  <a:pt x="73836" y="43338"/>
                </a:lnTo>
                <a:lnTo>
                  <a:pt x="43338" y="73836"/>
                </a:lnTo>
                <a:lnTo>
                  <a:pt x="20063" y="110353"/>
                </a:lnTo>
                <a:lnTo>
                  <a:pt x="5216" y="151687"/>
                </a:lnTo>
                <a:lnTo>
                  <a:pt x="0" y="196634"/>
                </a:lnTo>
                <a:lnTo>
                  <a:pt x="0" y="241490"/>
                </a:lnTo>
                <a:lnTo>
                  <a:pt x="5216" y="286432"/>
                </a:lnTo>
                <a:lnTo>
                  <a:pt x="20063" y="327765"/>
                </a:lnTo>
                <a:lnTo>
                  <a:pt x="43338" y="364283"/>
                </a:lnTo>
                <a:lnTo>
                  <a:pt x="73836" y="394782"/>
                </a:lnTo>
                <a:lnTo>
                  <a:pt x="110353" y="418058"/>
                </a:lnTo>
                <a:lnTo>
                  <a:pt x="151687" y="432907"/>
                </a:lnTo>
                <a:lnTo>
                  <a:pt x="196634" y="438124"/>
                </a:lnTo>
                <a:lnTo>
                  <a:pt x="1936851" y="438124"/>
                </a:lnTo>
                <a:lnTo>
                  <a:pt x="1981797" y="432907"/>
                </a:lnTo>
                <a:lnTo>
                  <a:pt x="2023131" y="418058"/>
                </a:lnTo>
                <a:lnTo>
                  <a:pt x="2059649" y="394782"/>
                </a:lnTo>
                <a:lnTo>
                  <a:pt x="2090147" y="364283"/>
                </a:lnTo>
                <a:lnTo>
                  <a:pt x="2113421" y="327765"/>
                </a:lnTo>
                <a:lnTo>
                  <a:pt x="2128269" y="286432"/>
                </a:lnTo>
                <a:lnTo>
                  <a:pt x="2133485" y="241490"/>
                </a:lnTo>
                <a:lnTo>
                  <a:pt x="2133485" y="196634"/>
                </a:lnTo>
                <a:lnTo>
                  <a:pt x="2128269" y="151687"/>
                </a:lnTo>
                <a:lnTo>
                  <a:pt x="2113421" y="110353"/>
                </a:lnTo>
                <a:lnTo>
                  <a:pt x="2090147" y="73836"/>
                </a:lnTo>
                <a:lnTo>
                  <a:pt x="2059649" y="43338"/>
                </a:lnTo>
                <a:lnTo>
                  <a:pt x="2023131" y="20063"/>
                </a:lnTo>
                <a:lnTo>
                  <a:pt x="1981797" y="5216"/>
                </a:lnTo>
                <a:lnTo>
                  <a:pt x="1936851" y="0"/>
                </a:lnTo>
                <a:close/>
              </a:path>
            </a:pathLst>
          </a:custGeom>
          <a:solidFill>
            <a:srgbClr val="D21924"/>
          </a:solidFill>
        </p:spPr>
        <p:txBody>
          <a:bodyPr wrap="square" lIns="0" tIns="0" rIns="0" bIns="0" rtlCol="0"/>
          <a:lstStyle/>
          <a:p>
            <a:endParaRPr/>
          </a:p>
        </p:txBody>
      </p:sp>
      <p:sp>
        <p:nvSpPr>
          <p:cNvPr id="22" name="object 22"/>
          <p:cNvSpPr txBox="1"/>
          <p:nvPr/>
        </p:nvSpPr>
        <p:spPr>
          <a:xfrm>
            <a:off x="1499083" y="1157511"/>
            <a:ext cx="1644650" cy="299720"/>
          </a:xfrm>
          <a:prstGeom prst="rect">
            <a:avLst/>
          </a:prstGeom>
        </p:spPr>
        <p:txBody>
          <a:bodyPr vert="horz" wrap="square" lIns="0" tIns="12700" rIns="0" bIns="0" rtlCol="0">
            <a:spAutoFit/>
          </a:bodyPr>
          <a:lstStyle/>
          <a:p>
            <a:pPr marL="12700">
              <a:lnSpc>
                <a:spcPct val="100000"/>
              </a:lnSpc>
              <a:spcBef>
                <a:spcPts val="100"/>
              </a:spcBef>
            </a:pPr>
            <a:r>
              <a:rPr lang="pl-PL" sz="1800" b="1" spc="10" dirty="0">
                <a:solidFill>
                  <a:srgbClr val="FFFFFF"/>
                </a:solidFill>
                <a:latin typeface="Trebuchet MS"/>
                <a:cs typeface="Trebuchet MS"/>
              </a:rPr>
              <a:t>Samoocena</a:t>
            </a:r>
            <a:endParaRPr sz="1800" dirty="0">
              <a:latin typeface="Trebuchet MS"/>
              <a:cs typeface="Trebuchet MS"/>
            </a:endParaRPr>
          </a:p>
        </p:txBody>
      </p:sp>
      <p:sp>
        <p:nvSpPr>
          <p:cNvPr id="23" name="object 23"/>
          <p:cNvSpPr/>
          <p:nvPr/>
        </p:nvSpPr>
        <p:spPr>
          <a:xfrm>
            <a:off x="1245088" y="5851039"/>
            <a:ext cx="4002404" cy="1128395"/>
          </a:xfrm>
          <a:custGeom>
            <a:avLst/>
            <a:gdLst/>
            <a:ahLst/>
            <a:cxnLst/>
            <a:rect l="l" t="t" r="r" b="b"/>
            <a:pathLst>
              <a:path w="4002404" h="1128395">
                <a:moveTo>
                  <a:pt x="3685971" y="0"/>
                </a:moveTo>
                <a:lnTo>
                  <a:pt x="316433" y="0"/>
                </a:lnTo>
                <a:lnTo>
                  <a:pt x="269835" y="3447"/>
                </a:lnTo>
                <a:lnTo>
                  <a:pt x="225306" y="13456"/>
                </a:lnTo>
                <a:lnTo>
                  <a:pt x="183344" y="29529"/>
                </a:lnTo>
                <a:lnTo>
                  <a:pt x="144450" y="51164"/>
                </a:lnTo>
                <a:lnTo>
                  <a:pt x="109122" y="77863"/>
                </a:lnTo>
                <a:lnTo>
                  <a:pt x="77859" y="109127"/>
                </a:lnTo>
                <a:lnTo>
                  <a:pt x="51161" y="144455"/>
                </a:lnTo>
                <a:lnTo>
                  <a:pt x="29527" y="183350"/>
                </a:lnTo>
                <a:lnTo>
                  <a:pt x="13455" y="225310"/>
                </a:lnTo>
                <a:lnTo>
                  <a:pt x="3447" y="269838"/>
                </a:lnTo>
                <a:lnTo>
                  <a:pt x="0" y="316433"/>
                </a:lnTo>
                <a:lnTo>
                  <a:pt x="0" y="811707"/>
                </a:lnTo>
                <a:lnTo>
                  <a:pt x="3447" y="858305"/>
                </a:lnTo>
                <a:lnTo>
                  <a:pt x="13455" y="902834"/>
                </a:lnTo>
                <a:lnTo>
                  <a:pt x="29527" y="944796"/>
                </a:lnTo>
                <a:lnTo>
                  <a:pt x="51161" y="983690"/>
                </a:lnTo>
                <a:lnTo>
                  <a:pt x="77859" y="1019018"/>
                </a:lnTo>
                <a:lnTo>
                  <a:pt x="109122" y="1050281"/>
                </a:lnTo>
                <a:lnTo>
                  <a:pt x="144450" y="1076979"/>
                </a:lnTo>
                <a:lnTo>
                  <a:pt x="183344" y="1098613"/>
                </a:lnTo>
                <a:lnTo>
                  <a:pt x="225306" y="1114685"/>
                </a:lnTo>
                <a:lnTo>
                  <a:pt x="269835" y="1124693"/>
                </a:lnTo>
                <a:lnTo>
                  <a:pt x="316433" y="1128140"/>
                </a:lnTo>
                <a:lnTo>
                  <a:pt x="3685971" y="1128140"/>
                </a:lnTo>
                <a:lnTo>
                  <a:pt x="3732569" y="1124693"/>
                </a:lnTo>
                <a:lnTo>
                  <a:pt x="3777098" y="1114685"/>
                </a:lnTo>
                <a:lnTo>
                  <a:pt x="3819060" y="1098613"/>
                </a:lnTo>
                <a:lnTo>
                  <a:pt x="3857954" y="1076979"/>
                </a:lnTo>
                <a:lnTo>
                  <a:pt x="3893282" y="1050281"/>
                </a:lnTo>
                <a:lnTo>
                  <a:pt x="3924545" y="1019018"/>
                </a:lnTo>
                <a:lnTo>
                  <a:pt x="3951243" y="983690"/>
                </a:lnTo>
                <a:lnTo>
                  <a:pt x="3972877" y="944796"/>
                </a:lnTo>
                <a:lnTo>
                  <a:pt x="3988949" y="902834"/>
                </a:lnTo>
                <a:lnTo>
                  <a:pt x="3998957" y="858305"/>
                </a:lnTo>
                <a:lnTo>
                  <a:pt x="4002404" y="811707"/>
                </a:lnTo>
                <a:lnTo>
                  <a:pt x="4002404" y="316433"/>
                </a:lnTo>
                <a:lnTo>
                  <a:pt x="3998957" y="269838"/>
                </a:lnTo>
                <a:lnTo>
                  <a:pt x="3988949" y="225310"/>
                </a:lnTo>
                <a:lnTo>
                  <a:pt x="3972877" y="183350"/>
                </a:lnTo>
                <a:lnTo>
                  <a:pt x="3951243" y="144455"/>
                </a:lnTo>
                <a:lnTo>
                  <a:pt x="3924545" y="109127"/>
                </a:lnTo>
                <a:lnTo>
                  <a:pt x="3893282" y="77863"/>
                </a:lnTo>
                <a:lnTo>
                  <a:pt x="3857954" y="51164"/>
                </a:lnTo>
                <a:lnTo>
                  <a:pt x="3819060" y="29529"/>
                </a:lnTo>
                <a:lnTo>
                  <a:pt x="3777098" y="13456"/>
                </a:lnTo>
                <a:lnTo>
                  <a:pt x="3732569" y="3447"/>
                </a:lnTo>
                <a:lnTo>
                  <a:pt x="3685971" y="0"/>
                </a:lnTo>
                <a:close/>
              </a:path>
            </a:pathLst>
          </a:custGeom>
          <a:solidFill>
            <a:srgbClr val="D21924"/>
          </a:solidFill>
        </p:spPr>
        <p:txBody>
          <a:bodyPr wrap="square" lIns="0" tIns="0" rIns="0" bIns="0" rtlCol="0"/>
          <a:lstStyle/>
          <a:p>
            <a:endParaRPr/>
          </a:p>
        </p:txBody>
      </p:sp>
      <p:sp>
        <p:nvSpPr>
          <p:cNvPr id="24" name="object 24"/>
          <p:cNvSpPr txBox="1"/>
          <p:nvPr/>
        </p:nvSpPr>
        <p:spPr>
          <a:xfrm>
            <a:off x="1516670" y="5989712"/>
            <a:ext cx="3415665" cy="848360"/>
          </a:xfrm>
          <a:prstGeom prst="rect">
            <a:avLst/>
          </a:prstGeom>
        </p:spPr>
        <p:txBody>
          <a:bodyPr vert="horz" wrap="square" lIns="0" tIns="12700" rIns="0" bIns="0" rtlCol="0">
            <a:spAutoFit/>
          </a:bodyPr>
          <a:lstStyle/>
          <a:p>
            <a:pPr marL="74295" marR="5080" indent="-62230">
              <a:lnSpc>
                <a:spcPct val="100000"/>
              </a:lnSpc>
              <a:spcBef>
                <a:spcPts val="100"/>
              </a:spcBef>
            </a:pPr>
            <a:r>
              <a:rPr lang="pl-PL" sz="1800" spc="-55" dirty="0">
                <a:solidFill>
                  <a:srgbClr val="FFFFFF"/>
                </a:solidFill>
                <a:latin typeface="Trebuchet MS"/>
                <a:cs typeface="Trebuchet MS"/>
              </a:rPr>
              <a:t>Źródło</a:t>
            </a:r>
            <a:r>
              <a:rPr sz="1800" spc="-55" dirty="0">
                <a:solidFill>
                  <a:srgbClr val="FFFFFF"/>
                </a:solidFill>
                <a:latin typeface="Trebuchet MS"/>
                <a:cs typeface="Trebuchet MS"/>
              </a:rPr>
              <a:t>:</a:t>
            </a:r>
            <a:r>
              <a:rPr sz="1800" spc="-45" dirty="0">
                <a:solidFill>
                  <a:srgbClr val="FFFFFF"/>
                </a:solidFill>
                <a:latin typeface="Trebuchet MS"/>
                <a:cs typeface="Trebuchet MS"/>
              </a:rPr>
              <a:t> </a:t>
            </a:r>
            <a:r>
              <a:rPr sz="1800" i="1" spc="-125" dirty="0">
                <a:solidFill>
                  <a:srgbClr val="FFFFFF"/>
                </a:solidFill>
                <a:latin typeface="Trebuchet MS"/>
                <a:cs typeface="Trebuchet MS"/>
              </a:rPr>
              <a:t>The</a:t>
            </a:r>
            <a:r>
              <a:rPr sz="1800" i="1" spc="-55" dirty="0">
                <a:solidFill>
                  <a:srgbClr val="FFFFFF"/>
                </a:solidFill>
                <a:latin typeface="Trebuchet MS"/>
                <a:cs typeface="Trebuchet MS"/>
              </a:rPr>
              <a:t> </a:t>
            </a:r>
            <a:r>
              <a:rPr sz="1800" i="1" spc="-80" dirty="0">
                <a:solidFill>
                  <a:srgbClr val="FFFFFF"/>
                </a:solidFill>
                <a:latin typeface="Trebuchet MS"/>
                <a:cs typeface="Trebuchet MS"/>
              </a:rPr>
              <a:t>Power</a:t>
            </a:r>
            <a:r>
              <a:rPr sz="1800" i="1" spc="-55" dirty="0">
                <a:solidFill>
                  <a:srgbClr val="FFFFFF"/>
                </a:solidFill>
                <a:latin typeface="Trebuchet MS"/>
                <a:cs typeface="Trebuchet MS"/>
              </a:rPr>
              <a:t> </a:t>
            </a:r>
            <a:r>
              <a:rPr sz="1800" i="1" spc="-65" dirty="0">
                <a:solidFill>
                  <a:srgbClr val="FFFFFF"/>
                </a:solidFill>
                <a:latin typeface="Trebuchet MS"/>
                <a:cs typeface="Trebuchet MS"/>
              </a:rPr>
              <a:t>of</a:t>
            </a:r>
            <a:r>
              <a:rPr sz="1800" i="1" spc="-55" dirty="0">
                <a:solidFill>
                  <a:srgbClr val="FFFFFF"/>
                </a:solidFill>
                <a:latin typeface="Trebuchet MS"/>
                <a:cs typeface="Trebuchet MS"/>
              </a:rPr>
              <a:t> </a:t>
            </a:r>
            <a:r>
              <a:rPr sz="1800" i="1" spc="-70" dirty="0">
                <a:solidFill>
                  <a:srgbClr val="FFFFFF"/>
                </a:solidFill>
                <a:latin typeface="Trebuchet MS"/>
                <a:cs typeface="Trebuchet MS"/>
              </a:rPr>
              <a:t>Collaboration </a:t>
            </a:r>
            <a:r>
              <a:rPr sz="1800" i="1" spc="-525" dirty="0">
                <a:solidFill>
                  <a:srgbClr val="FFFFFF"/>
                </a:solidFill>
                <a:latin typeface="Trebuchet MS"/>
                <a:cs typeface="Trebuchet MS"/>
              </a:rPr>
              <a:t> </a:t>
            </a:r>
            <a:r>
              <a:rPr sz="1800" i="1" spc="-40" dirty="0">
                <a:solidFill>
                  <a:srgbClr val="FFFFFF"/>
                </a:solidFill>
                <a:latin typeface="Trebuchet MS"/>
                <a:cs typeface="Trebuchet MS"/>
              </a:rPr>
              <a:t>and</a:t>
            </a:r>
            <a:r>
              <a:rPr sz="1800" i="1" spc="-60" dirty="0">
                <a:solidFill>
                  <a:srgbClr val="FFFFFF"/>
                </a:solidFill>
                <a:latin typeface="Trebuchet MS"/>
                <a:cs typeface="Trebuchet MS"/>
              </a:rPr>
              <a:t> Networks</a:t>
            </a:r>
            <a:r>
              <a:rPr sz="1800" i="1" spc="-55" dirty="0">
                <a:solidFill>
                  <a:srgbClr val="FFFFFF"/>
                </a:solidFill>
                <a:latin typeface="Trebuchet MS"/>
                <a:cs typeface="Trebuchet MS"/>
              </a:rPr>
              <a:t> </a:t>
            </a:r>
            <a:r>
              <a:rPr sz="1800" i="1" spc="-75" dirty="0">
                <a:solidFill>
                  <a:srgbClr val="FFFFFF"/>
                </a:solidFill>
                <a:latin typeface="Trebuchet MS"/>
                <a:cs typeface="Trebuchet MS"/>
              </a:rPr>
              <a:t>-</a:t>
            </a:r>
            <a:endParaRPr sz="1800" dirty="0">
              <a:latin typeface="Trebuchet MS"/>
              <a:cs typeface="Trebuchet MS"/>
            </a:endParaRPr>
          </a:p>
          <a:p>
            <a:pPr marL="74295">
              <a:lnSpc>
                <a:spcPct val="100000"/>
              </a:lnSpc>
            </a:pPr>
            <a:r>
              <a:rPr sz="1800" i="1" spc="-30" dirty="0">
                <a:solidFill>
                  <a:srgbClr val="FFFFFF"/>
                </a:solidFill>
                <a:latin typeface="Trebuchet MS"/>
                <a:cs typeface="Trebuchet MS"/>
              </a:rPr>
              <a:t>EMINENT</a:t>
            </a:r>
            <a:r>
              <a:rPr sz="1800" i="1" spc="-85" dirty="0">
                <a:solidFill>
                  <a:srgbClr val="FFFFFF"/>
                </a:solidFill>
                <a:latin typeface="Trebuchet MS"/>
                <a:cs typeface="Trebuchet MS"/>
              </a:rPr>
              <a:t> </a:t>
            </a:r>
            <a:r>
              <a:rPr sz="1800" i="1" spc="-75" dirty="0">
                <a:solidFill>
                  <a:srgbClr val="FFFFFF"/>
                </a:solidFill>
                <a:latin typeface="Trebuchet MS"/>
                <a:cs typeface="Trebuchet MS"/>
              </a:rPr>
              <a:t>PROJECT</a:t>
            </a:r>
            <a:endParaRPr sz="1800" dirty="0">
              <a:latin typeface="Trebuchet MS"/>
              <a:cs typeface="Trebuchet M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206562" y="2639814"/>
            <a:ext cx="4196080" cy="2513509"/>
          </a:xfrm>
          <a:prstGeom prst="rect">
            <a:avLst/>
          </a:prstGeom>
        </p:spPr>
        <p:txBody>
          <a:bodyPr vert="horz" wrap="square" lIns="0" tIns="12700" rIns="0" bIns="0" rtlCol="0">
            <a:spAutoFit/>
          </a:bodyPr>
          <a:lstStyle/>
          <a:p>
            <a:pPr marL="12700" marR="5080">
              <a:lnSpc>
                <a:spcPct val="100000"/>
              </a:lnSpc>
              <a:spcBef>
                <a:spcPts val="100"/>
              </a:spcBef>
            </a:pPr>
            <a:r>
              <a:rPr lang="pl-PL" sz="1800" spc="-30" dirty="0">
                <a:solidFill>
                  <a:srgbClr val="1D1D1B"/>
                </a:solidFill>
                <a:latin typeface="Trebuchet MS"/>
                <a:cs typeface="Trebuchet MS"/>
              </a:rPr>
              <a:t>Choć najlepiej sprawdza się jako ćwiczenie grupowe, może być również wykorzystane jako ćwiczenie do indywidualnej refleksji</a:t>
            </a:r>
            <a:r>
              <a:rPr sz="1800" spc="-100" dirty="0">
                <a:solidFill>
                  <a:srgbClr val="1D1D1B"/>
                </a:solidFill>
                <a:latin typeface="Trebuchet MS"/>
                <a:cs typeface="Trebuchet MS"/>
              </a:rPr>
              <a:t>.</a:t>
            </a:r>
            <a:endParaRPr sz="1800" dirty="0">
              <a:latin typeface="Trebuchet MS"/>
              <a:cs typeface="Trebuchet MS"/>
            </a:endParaRPr>
          </a:p>
          <a:p>
            <a:pPr>
              <a:lnSpc>
                <a:spcPct val="100000"/>
              </a:lnSpc>
              <a:spcBef>
                <a:spcPts val="10"/>
              </a:spcBef>
            </a:pPr>
            <a:endParaRPr sz="1850" dirty="0">
              <a:latin typeface="Trebuchet MS"/>
              <a:cs typeface="Trebuchet MS"/>
            </a:endParaRPr>
          </a:p>
          <a:p>
            <a:pPr marL="12700" marR="218440">
              <a:lnSpc>
                <a:spcPct val="100000"/>
              </a:lnSpc>
            </a:pPr>
            <a:r>
              <a:rPr lang="pl-PL" sz="1800" spc="140" dirty="0">
                <a:solidFill>
                  <a:srgbClr val="1D1D1B"/>
                </a:solidFill>
                <a:latin typeface="Trebuchet MS"/>
                <a:cs typeface="Trebuchet MS"/>
              </a:rPr>
              <a:t>Potrzebne materiały: wybór przypadkowych zdjęć/obrazów, </a:t>
            </a:r>
            <a:r>
              <a:rPr lang="pl-PL" spc="140" dirty="0">
                <a:solidFill>
                  <a:srgbClr val="1D1D1B"/>
                </a:solidFill>
                <a:latin typeface="Trebuchet MS"/>
                <a:cs typeface="Trebuchet MS"/>
              </a:rPr>
              <a:t>(</a:t>
            </a:r>
            <a:r>
              <a:rPr lang="pl-PL" sz="1800" spc="140" dirty="0">
                <a:solidFill>
                  <a:srgbClr val="1D1D1B"/>
                </a:solidFill>
                <a:latin typeface="Trebuchet MS"/>
                <a:cs typeface="Trebuchet MS"/>
              </a:rPr>
              <a:t>ludzi, budynków, przedmiotów, samochodów itp.).</a:t>
            </a:r>
            <a:endParaRPr sz="1800" dirty="0">
              <a:latin typeface="Trebuchet MS"/>
              <a:cs typeface="Trebuchet MS"/>
            </a:endParaRPr>
          </a:p>
        </p:txBody>
      </p:sp>
      <p:sp>
        <p:nvSpPr>
          <p:cNvPr id="3" name="object 3"/>
          <p:cNvSpPr txBox="1"/>
          <p:nvPr/>
        </p:nvSpPr>
        <p:spPr>
          <a:xfrm>
            <a:off x="1206562" y="5153323"/>
            <a:ext cx="4279838" cy="1120820"/>
          </a:xfrm>
          <a:prstGeom prst="rect">
            <a:avLst/>
          </a:prstGeom>
        </p:spPr>
        <p:txBody>
          <a:bodyPr vert="horz" wrap="square" lIns="0" tIns="12700" rIns="0" bIns="0" rtlCol="0">
            <a:spAutoFit/>
          </a:bodyPr>
          <a:lstStyle/>
          <a:p>
            <a:pPr marL="12700" marR="5080">
              <a:lnSpc>
                <a:spcPct val="100000"/>
              </a:lnSpc>
              <a:spcBef>
                <a:spcPts val="100"/>
              </a:spcBef>
            </a:pPr>
            <a:r>
              <a:rPr lang="pl-PL" sz="1800" b="1" i="1" dirty="0">
                <a:solidFill>
                  <a:srgbClr val="1D1D1B"/>
                </a:solidFill>
                <a:latin typeface="Trebuchet MS"/>
                <a:cs typeface="Trebuchet MS"/>
              </a:rPr>
              <a:t>Wybierz 3 obrazki, które twoim zdaniem przedstawiają sukces. Zapisz główne punkty, które według ciebie reprezentują sukces</a:t>
            </a:r>
            <a:r>
              <a:rPr sz="1800" b="1" i="1" spc="-70" dirty="0">
                <a:solidFill>
                  <a:srgbClr val="1D1D1B"/>
                </a:solidFill>
                <a:latin typeface="Trebuchet MS"/>
                <a:cs typeface="Trebuchet MS"/>
              </a:rPr>
              <a:t>.</a:t>
            </a:r>
            <a:endParaRPr sz="1800" dirty="0">
              <a:latin typeface="Trebuchet MS"/>
              <a:cs typeface="Trebuchet MS"/>
            </a:endParaRPr>
          </a:p>
        </p:txBody>
      </p:sp>
      <p:sp>
        <p:nvSpPr>
          <p:cNvPr id="4" name="object 4"/>
          <p:cNvSpPr txBox="1"/>
          <p:nvPr/>
        </p:nvSpPr>
        <p:spPr>
          <a:xfrm>
            <a:off x="1206562" y="6477000"/>
            <a:ext cx="4432238" cy="843821"/>
          </a:xfrm>
          <a:prstGeom prst="rect">
            <a:avLst/>
          </a:prstGeom>
        </p:spPr>
        <p:txBody>
          <a:bodyPr vert="horz" wrap="square" lIns="0" tIns="12700" rIns="0" bIns="0" rtlCol="0">
            <a:spAutoFit/>
          </a:bodyPr>
          <a:lstStyle/>
          <a:p>
            <a:pPr marL="12700" marR="5080">
              <a:lnSpc>
                <a:spcPct val="100000"/>
              </a:lnSpc>
              <a:spcBef>
                <a:spcPts val="100"/>
              </a:spcBef>
            </a:pPr>
            <a:r>
              <a:rPr lang="pl-PL" sz="1800" spc="-85" dirty="0">
                <a:solidFill>
                  <a:srgbClr val="1D1D1B"/>
                </a:solidFill>
                <a:latin typeface="Trebuchet MS"/>
                <a:cs typeface="Trebuchet MS"/>
              </a:rPr>
              <a:t>Jeśli jest to ćwiczenie grupowe, każda grupa po kolei pokazuje swoje zdjęcia i wyjaśnia, dlaczego uważa, że przedstawiają one sukces</a:t>
            </a:r>
            <a:r>
              <a:rPr sz="1800" spc="-65" dirty="0">
                <a:solidFill>
                  <a:srgbClr val="1D1D1B"/>
                </a:solidFill>
                <a:latin typeface="Trebuchet MS"/>
                <a:cs typeface="Trebuchet MS"/>
              </a:rPr>
              <a:t>.</a:t>
            </a:r>
            <a:endParaRPr sz="1800" dirty="0">
              <a:latin typeface="Trebuchet MS"/>
              <a:cs typeface="Trebuchet MS"/>
            </a:endParaRPr>
          </a:p>
        </p:txBody>
      </p:sp>
      <p:pic>
        <p:nvPicPr>
          <p:cNvPr id="5" name="object 5"/>
          <p:cNvPicPr/>
          <p:nvPr/>
        </p:nvPicPr>
        <p:blipFill>
          <a:blip r:embed="rId2" cstate="print"/>
          <a:stretch>
            <a:fillRect/>
          </a:stretch>
        </p:blipFill>
        <p:spPr>
          <a:xfrm>
            <a:off x="6777843" y="0"/>
            <a:ext cx="3280556" cy="10972"/>
          </a:xfrm>
          <a:prstGeom prst="rect">
            <a:avLst/>
          </a:prstGeom>
        </p:spPr>
      </p:pic>
      <p:sp>
        <p:nvSpPr>
          <p:cNvPr id="6" name="object 6"/>
          <p:cNvSpPr txBox="1">
            <a:spLocks noGrp="1"/>
          </p:cNvSpPr>
          <p:nvPr>
            <p:ph type="title"/>
          </p:nvPr>
        </p:nvSpPr>
        <p:spPr>
          <a:xfrm>
            <a:off x="1238757" y="1653901"/>
            <a:ext cx="5086915" cy="751488"/>
          </a:xfrm>
          <a:prstGeom prst="rect">
            <a:avLst/>
          </a:prstGeom>
        </p:spPr>
        <p:txBody>
          <a:bodyPr vert="horz" wrap="square" lIns="0" tIns="12700" rIns="0" bIns="0" rtlCol="0">
            <a:spAutoFit/>
          </a:bodyPr>
          <a:lstStyle/>
          <a:p>
            <a:pPr marL="12700">
              <a:lnSpc>
                <a:spcPct val="100000"/>
              </a:lnSpc>
              <a:spcBef>
                <a:spcPts val="100"/>
              </a:spcBef>
            </a:pPr>
            <a:r>
              <a:rPr lang="pl-PL" sz="2400" b="0" spc="170" dirty="0">
                <a:solidFill>
                  <a:srgbClr val="1D1D1B"/>
                </a:solidFill>
                <a:latin typeface="Trebuchet MS"/>
                <a:cs typeface="Trebuchet MS"/>
              </a:rPr>
              <a:t>SUKCES: CO TO WŁAŚCIWIE OZNACZA</a:t>
            </a:r>
            <a:r>
              <a:rPr sz="2400" b="0" spc="210" dirty="0">
                <a:solidFill>
                  <a:srgbClr val="1D1D1B"/>
                </a:solidFill>
                <a:latin typeface="Trebuchet MS"/>
                <a:cs typeface="Trebuchet MS"/>
              </a:rPr>
              <a:t>?</a:t>
            </a:r>
            <a:endParaRPr sz="2400" dirty="0">
              <a:latin typeface="Trebuchet MS"/>
              <a:cs typeface="Trebuchet MS"/>
            </a:endParaRPr>
          </a:p>
        </p:txBody>
      </p:sp>
      <p:sp>
        <p:nvSpPr>
          <p:cNvPr id="7" name="object 7"/>
          <p:cNvSpPr/>
          <p:nvPr/>
        </p:nvSpPr>
        <p:spPr>
          <a:xfrm>
            <a:off x="1251451" y="1039870"/>
            <a:ext cx="3108960" cy="438150"/>
          </a:xfrm>
          <a:custGeom>
            <a:avLst/>
            <a:gdLst/>
            <a:ahLst/>
            <a:cxnLst/>
            <a:rect l="l" t="t" r="r" b="b"/>
            <a:pathLst>
              <a:path w="3108960" h="438150">
                <a:moveTo>
                  <a:pt x="2910649" y="0"/>
                </a:moveTo>
                <a:lnTo>
                  <a:pt x="198234" y="0"/>
                </a:lnTo>
                <a:lnTo>
                  <a:pt x="152923" y="5259"/>
                </a:lnTo>
                <a:lnTo>
                  <a:pt x="111253" y="20227"/>
                </a:lnTo>
                <a:lnTo>
                  <a:pt x="74438" y="43691"/>
                </a:lnTo>
                <a:lnTo>
                  <a:pt x="43692" y="74436"/>
                </a:lnTo>
                <a:lnTo>
                  <a:pt x="20227" y="111249"/>
                </a:lnTo>
                <a:lnTo>
                  <a:pt x="5259" y="152915"/>
                </a:lnTo>
                <a:lnTo>
                  <a:pt x="0" y="198221"/>
                </a:lnTo>
                <a:lnTo>
                  <a:pt x="0" y="239890"/>
                </a:lnTo>
                <a:lnTo>
                  <a:pt x="5259" y="285201"/>
                </a:lnTo>
                <a:lnTo>
                  <a:pt x="20227" y="326870"/>
                </a:lnTo>
                <a:lnTo>
                  <a:pt x="43692" y="363685"/>
                </a:lnTo>
                <a:lnTo>
                  <a:pt x="74438" y="394432"/>
                </a:lnTo>
                <a:lnTo>
                  <a:pt x="111253" y="417896"/>
                </a:lnTo>
                <a:lnTo>
                  <a:pt x="152923" y="432865"/>
                </a:lnTo>
                <a:lnTo>
                  <a:pt x="198234" y="438124"/>
                </a:lnTo>
                <a:lnTo>
                  <a:pt x="2910649" y="438124"/>
                </a:lnTo>
                <a:lnTo>
                  <a:pt x="2955960" y="432865"/>
                </a:lnTo>
                <a:lnTo>
                  <a:pt x="2997630" y="417896"/>
                </a:lnTo>
                <a:lnTo>
                  <a:pt x="3034445" y="394432"/>
                </a:lnTo>
                <a:lnTo>
                  <a:pt x="3065191" y="363685"/>
                </a:lnTo>
                <a:lnTo>
                  <a:pt x="3088655" y="326870"/>
                </a:lnTo>
                <a:lnTo>
                  <a:pt x="3103624" y="285201"/>
                </a:lnTo>
                <a:lnTo>
                  <a:pt x="3108883" y="239890"/>
                </a:lnTo>
                <a:lnTo>
                  <a:pt x="3108883" y="198221"/>
                </a:lnTo>
                <a:lnTo>
                  <a:pt x="3103624" y="152915"/>
                </a:lnTo>
                <a:lnTo>
                  <a:pt x="3088655" y="111249"/>
                </a:lnTo>
                <a:lnTo>
                  <a:pt x="3065191" y="74436"/>
                </a:lnTo>
                <a:lnTo>
                  <a:pt x="3034445" y="43691"/>
                </a:lnTo>
                <a:lnTo>
                  <a:pt x="2997630" y="20227"/>
                </a:lnTo>
                <a:lnTo>
                  <a:pt x="2955960" y="5259"/>
                </a:lnTo>
                <a:lnTo>
                  <a:pt x="2910649" y="0"/>
                </a:lnTo>
                <a:close/>
              </a:path>
            </a:pathLst>
          </a:custGeom>
          <a:solidFill>
            <a:srgbClr val="D21924"/>
          </a:solidFill>
        </p:spPr>
        <p:txBody>
          <a:bodyPr wrap="square" lIns="0" tIns="0" rIns="0" bIns="0" rtlCol="0"/>
          <a:lstStyle/>
          <a:p>
            <a:endParaRPr/>
          </a:p>
        </p:txBody>
      </p:sp>
      <p:sp>
        <p:nvSpPr>
          <p:cNvPr id="8" name="object 8"/>
          <p:cNvSpPr txBox="1"/>
          <p:nvPr/>
        </p:nvSpPr>
        <p:spPr>
          <a:xfrm>
            <a:off x="1492745" y="1082104"/>
            <a:ext cx="3473137" cy="289823"/>
          </a:xfrm>
          <a:prstGeom prst="rect">
            <a:avLst/>
          </a:prstGeom>
        </p:spPr>
        <p:txBody>
          <a:bodyPr vert="horz" wrap="square" lIns="0" tIns="12700" rIns="0" bIns="0" rtlCol="0">
            <a:spAutoFit/>
          </a:bodyPr>
          <a:lstStyle/>
          <a:p>
            <a:pPr marL="12700">
              <a:lnSpc>
                <a:spcPct val="100000"/>
              </a:lnSpc>
              <a:spcBef>
                <a:spcPts val="100"/>
              </a:spcBef>
            </a:pPr>
            <a:r>
              <a:rPr lang="pl-PL" sz="1800" b="1" spc="10" dirty="0">
                <a:solidFill>
                  <a:srgbClr val="FFFFFF"/>
                </a:solidFill>
                <a:latin typeface="Trebuchet MS"/>
                <a:cs typeface="Trebuchet MS"/>
              </a:rPr>
              <a:t>Ćwiczenie do Samooceny</a:t>
            </a:r>
            <a:endParaRPr sz="1800" dirty="0">
              <a:latin typeface="Trebuchet MS"/>
              <a:cs typeface="Trebuchet MS"/>
            </a:endParaRPr>
          </a:p>
        </p:txBody>
      </p:sp>
      <p:grpSp>
        <p:nvGrpSpPr>
          <p:cNvPr id="9" name="object 9"/>
          <p:cNvGrpSpPr/>
          <p:nvPr/>
        </p:nvGrpSpPr>
        <p:grpSpPr>
          <a:xfrm>
            <a:off x="5872899" y="934122"/>
            <a:ext cx="4185920" cy="3307079"/>
            <a:chOff x="5872899" y="934122"/>
            <a:chExt cx="4185920" cy="3307079"/>
          </a:xfrm>
        </p:grpSpPr>
        <p:pic>
          <p:nvPicPr>
            <p:cNvPr id="10" name="object 10"/>
            <p:cNvPicPr/>
            <p:nvPr/>
          </p:nvPicPr>
          <p:blipFill>
            <a:blip r:embed="rId3" cstate="screen">
              <a:extLst>
                <a:ext uri="{28A0092B-C50C-407E-A947-70E740481C1C}">
                  <a14:useLocalDpi xmlns:a14="http://schemas.microsoft.com/office/drawing/2010/main"/>
                </a:ext>
              </a:extLst>
            </a:blip>
            <a:stretch>
              <a:fillRect/>
            </a:stretch>
          </p:blipFill>
          <p:spPr>
            <a:xfrm>
              <a:off x="5872899" y="4213110"/>
              <a:ext cx="4185500" cy="27952"/>
            </a:xfrm>
            <a:prstGeom prst="rect">
              <a:avLst/>
            </a:prstGeom>
          </p:spPr>
        </p:pic>
        <p:sp>
          <p:nvSpPr>
            <p:cNvPr id="11" name="object 11"/>
            <p:cNvSpPr/>
            <p:nvPr/>
          </p:nvSpPr>
          <p:spPr>
            <a:xfrm>
              <a:off x="6221565" y="2922549"/>
              <a:ext cx="427355" cy="1280795"/>
            </a:xfrm>
            <a:custGeom>
              <a:avLst/>
              <a:gdLst/>
              <a:ahLst/>
              <a:cxnLst/>
              <a:rect l="l" t="t" r="r" b="b"/>
              <a:pathLst>
                <a:path w="427354" h="1280795">
                  <a:moveTo>
                    <a:pt x="157048" y="48615"/>
                  </a:moveTo>
                  <a:lnTo>
                    <a:pt x="109448" y="0"/>
                  </a:lnTo>
                  <a:lnTo>
                    <a:pt x="62230" y="100634"/>
                  </a:lnTo>
                  <a:lnTo>
                    <a:pt x="37668" y="153238"/>
                  </a:lnTo>
                  <a:lnTo>
                    <a:pt x="23101" y="200152"/>
                  </a:lnTo>
                  <a:lnTo>
                    <a:pt x="18961" y="266395"/>
                  </a:lnTo>
                  <a:lnTo>
                    <a:pt x="18135" y="281114"/>
                  </a:lnTo>
                  <a:lnTo>
                    <a:pt x="18745" y="348640"/>
                  </a:lnTo>
                  <a:lnTo>
                    <a:pt x="18846" y="376123"/>
                  </a:lnTo>
                  <a:lnTo>
                    <a:pt x="14782" y="390182"/>
                  </a:lnTo>
                  <a:lnTo>
                    <a:pt x="12331" y="398373"/>
                  </a:lnTo>
                  <a:lnTo>
                    <a:pt x="10058" y="405269"/>
                  </a:lnTo>
                  <a:lnTo>
                    <a:pt x="6972" y="414083"/>
                  </a:lnTo>
                  <a:lnTo>
                    <a:pt x="4152" y="425030"/>
                  </a:lnTo>
                  <a:lnTo>
                    <a:pt x="2921" y="435178"/>
                  </a:lnTo>
                  <a:lnTo>
                    <a:pt x="2552" y="442506"/>
                  </a:lnTo>
                  <a:lnTo>
                    <a:pt x="2120" y="448564"/>
                  </a:lnTo>
                  <a:lnTo>
                    <a:pt x="1524" y="451523"/>
                  </a:lnTo>
                  <a:lnTo>
                    <a:pt x="520" y="458800"/>
                  </a:lnTo>
                  <a:lnTo>
                    <a:pt x="0" y="469430"/>
                  </a:lnTo>
                  <a:lnTo>
                    <a:pt x="850" y="482193"/>
                  </a:lnTo>
                  <a:lnTo>
                    <a:pt x="889" y="482498"/>
                  </a:lnTo>
                  <a:lnTo>
                    <a:pt x="2933" y="489115"/>
                  </a:lnTo>
                  <a:lnTo>
                    <a:pt x="5410" y="488276"/>
                  </a:lnTo>
                  <a:lnTo>
                    <a:pt x="7467" y="484466"/>
                  </a:lnTo>
                  <a:lnTo>
                    <a:pt x="8331" y="482193"/>
                  </a:lnTo>
                  <a:lnTo>
                    <a:pt x="9182" y="464515"/>
                  </a:lnTo>
                  <a:lnTo>
                    <a:pt x="9804" y="456044"/>
                  </a:lnTo>
                  <a:lnTo>
                    <a:pt x="9906" y="455460"/>
                  </a:lnTo>
                  <a:lnTo>
                    <a:pt x="10680" y="452564"/>
                  </a:lnTo>
                  <a:lnTo>
                    <a:pt x="12077" y="452386"/>
                  </a:lnTo>
                  <a:lnTo>
                    <a:pt x="12903" y="455460"/>
                  </a:lnTo>
                  <a:lnTo>
                    <a:pt x="13360" y="474141"/>
                  </a:lnTo>
                  <a:lnTo>
                    <a:pt x="14376" y="486930"/>
                  </a:lnTo>
                  <a:lnTo>
                    <a:pt x="15760" y="497801"/>
                  </a:lnTo>
                  <a:lnTo>
                    <a:pt x="16065" y="500049"/>
                  </a:lnTo>
                  <a:lnTo>
                    <a:pt x="18034" y="506425"/>
                  </a:lnTo>
                  <a:lnTo>
                    <a:pt x="20929" y="509092"/>
                  </a:lnTo>
                  <a:lnTo>
                    <a:pt x="23609" y="507568"/>
                  </a:lnTo>
                  <a:lnTo>
                    <a:pt x="24904" y="501396"/>
                  </a:lnTo>
                  <a:lnTo>
                    <a:pt x="25006" y="490537"/>
                  </a:lnTo>
                  <a:lnTo>
                    <a:pt x="23571" y="480504"/>
                  </a:lnTo>
                  <a:lnTo>
                    <a:pt x="24587" y="475449"/>
                  </a:lnTo>
                  <a:lnTo>
                    <a:pt x="24701" y="464515"/>
                  </a:lnTo>
                  <a:lnTo>
                    <a:pt x="24688" y="455574"/>
                  </a:lnTo>
                  <a:lnTo>
                    <a:pt x="25527" y="456044"/>
                  </a:lnTo>
                  <a:lnTo>
                    <a:pt x="25869" y="455574"/>
                  </a:lnTo>
                  <a:lnTo>
                    <a:pt x="26797" y="454279"/>
                  </a:lnTo>
                  <a:lnTo>
                    <a:pt x="27508" y="458800"/>
                  </a:lnTo>
                  <a:lnTo>
                    <a:pt x="27635" y="460159"/>
                  </a:lnTo>
                  <a:lnTo>
                    <a:pt x="27978" y="464515"/>
                  </a:lnTo>
                  <a:lnTo>
                    <a:pt x="28168" y="471512"/>
                  </a:lnTo>
                  <a:lnTo>
                    <a:pt x="28575" y="479005"/>
                  </a:lnTo>
                  <a:lnTo>
                    <a:pt x="29616" y="485927"/>
                  </a:lnTo>
                  <a:lnTo>
                    <a:pt x="30734" y="490664"/>
                  </a:lnTo>
                  <a:lnTo>
                    <a:pt x="32473" y="500735"/>
                  </a:lnTo>
                  <a:lnTo>
                    <a:pt x="37096" y="516737"/>
                  </a:lnTo>
                  <a:lnTo>
                    <a:pt x="43370" y="516470"/>
                  </a:lnTo>
                  <a:lnTo>
                    <a:pt x="43357" y="504050"/>
                  </a:lnTo>
                  <a:lnTo>
                    <a:pt x="40970" y="497801"/>
                  </a:lnTo>
                  <a:lnTo>
                    <a:pt x="41516" y="493039"/>
                  </a:lnTo>
                  <a:lnTo>
                    <a:pt x="39382" y="482498"/>
                  </a:lnTo>
                  <a:lnTo>
                    <a:pt x="39890" y="460159"/>
                  </a:lnTo>
                  <a:lnTo>
                    <a:pt x="43078" y="460159"/>
                  </a:lnTo>
                  <a:lnTo>
                    <a:pt x="46113" y="468503"/>
                  </a:lnTo>
                  <a:lnTo>
                    <a:pt x="50634" y="486930"/>
                  </a:lnTo>
                  <a:lnTo>
                    <a:pt x="55626" y="505104"/>
                  </a:lnTo>
                  <a:lnTo>
                    <a:pt x="60147" y="513130"/>
                  </a:lnTo>
                  <a:lnTo>
                    <a:pt x="64477" y="512648"/>
                  </a:lnTo>
                  <a:lnTo>
                    <a:pt x="62445" y="496392"/>
                  </a:lnTo>
                  <a:lnTo>
                    <a:pt x="60452" y="486651"/>
                  </a:lnTo>
                  <a:lnTo>
                    <a:pt x="59563" y="479513"/>
                  </a:lnTo>
                  <a:lnTo>
                    <a:pt x="59093" y="469430"/>
                  </a:lnTo>
                  <a:lnTo>
                    <a:pt x="59029" y="460146"/>
                  </a:lnTo>
                  <a:lnTo>
                    <a:pt x="59042" y="454279"/>
                  </a:lnTo>
                  <a:lnTo>
                    <a:pt x="59042" y="452386"/>
                  </a:lnTo>
                  <a:lnTo>
                    <a:pt x="59105" y="442506"/>
                  </a:lnTo>
                  <a:lnTo>
                    <a:pt x="59385" y="432282"/>
                  </a:lnTo>
                  <a:lnTo>
                    <a:pt x="60274" y="427901"/>
                  </a:lnTo>
                  <a:lnTo>
                    <a:pt x="62014" y="427405"/>
                  </a:lnTo>
                  <a:lnTo>
                    <a:pt x="65024" y="427647"/>
                  </a:lnTo>
                  <a:lnTo>
                    <a:pt x="68922" y="434632"/>
                  </a:lnTo>
                  <a:lnTo>
                    <a:pt x="70688" y="439648"/>
                  </a:lnTo>
                  <a:lnTo>
                    <a:pt x="71958" y="442506"/>
                  </a:lnTo>
                  <a:lnTo>
                    <a:pt x="73723" y="447522"/>
                  </a:lnTo>
                  <a:lnTo>
                    <a:pt x="76314" y="448945"/>
                  </a:lnTo>
                  <a:lnTo>
                    <a:pt x="82715" y="447192"/>
                  </a:lnTo>
                  <a:lnTo>
                    <a:pt x="81381" y="436410"/>
                  </a:lnTo>
                  <a:lnTo>
                    <a:pt x="80175" y="432790"/>
                  </a:lnTo>
                  <a:lnTo>
                    <a:pt x="77863" y="427405"/>
                  </a:lnTo>
                  <a:lnTo>
                    <a:pt x="75463" y="421779"/>
                  </a:lnTo>
                  <a:lnTo>
                    <a:pt x="68618" y="408381"/>
                  </a:lnTo>
                  <a:lnTo>
                    <a:pt x="62191" y="396532"/>
                  </a:lnTo>
                  <a:lnTo>
                    <a:pt x="58699" y="390182"/>
                  </a:lnTo>
                  <a:lnTo>
                    <a:pt x="59690" y="376669"/>
                  </a:lnTo>
                  <a:lnTo>
                    <a:pt x="63868" y="348640"/>
                  </a:lnTo>
                  <a:lnTo>
                    <a:pt x="68884" y="316699"/>
                  </a:lnTo>
                  <a:lnTo>
                    <a:pt x="72339" y="291426"/>
                  </a:lnTo>
                  <a:lnTo>
                    <a:pt x="76606" y="261810"/>
                  </a:lnTo>
                  <a:lnTo>
                    <a:pt x="80822" y="235407"/>
                  </a:lnTo>
                  <a:lnTo>
                    <a:pt x="85737" y="206248"/>
                  </a:lnTo>
                  <a:lnTo>
                    <a:pt x="157048" y="48615"/>
                  </a:lnTo>
                  <a:close/>
                </a:path>
                <a:path w="427354" h="1280795">
                  <a:moveTo>
                    <a:pt x="427304" y="1280210"/>
                  </a:moveTo>
                  <a:lnTo>
                    <a:pt x="378383" y="1254163"/>
                  </a:lnTo>
                  <a:lnTo>
                    <a:pt x="342163" y="1228801"/>
                  </a:lnTo>
                  <a:lnTo>
                    <a:pt x="337235" y="1121257"/>
                  </a:lnTo>
                  <a:lnTo>
                    <a:pt x="341680" y="997508"/>
                  </a:lnTo>
                  <a:lnTo>
                    <a:pt x="348297" y="889838"/>
                  </a:lnTo>
                  <a:lnTo>
                    <a:pt x="351713" y="843813"/>
                  </a:lnTo>
                  <a:lnTo>
                    <a:pt x="369798" y="471601"/>
                  </a:lnTo>
                  <a:lnTo>
                    <a:pt x="219075" y="470458"/>
                  </a:lnTo>
                  <a:lnTo>
                    <a:pt x="257429" y="823366"/>
                  </a:lnTo>
                  <a:lnTo>
                    <a:pt x="246621" y="866851"/>
                  </a:lnTo>
                  <a:lnTo>
                    <a:pt x="241300" y="891324"/>
                  </a:lnTo>
                  <a:lnTo>
                    <a:pt x="239928" y="905776"/>
                  </a:lnTo>
                  <a:lnTo>
                    <a:pt x="240944" y="919200"/>
                  </a:lnTo>
                  <a:lnTo>
                    <a:pt x="248412" y="974928"/>
                  </a:lnTo>
                  <a:lnTo>
                    <a:pt x="282638" y="1218539"/>
                  </a:lnTo>
                  <a:lnTo>
                    <a:pt x="280974" y="1234147"/>
                  </a:lnTo>
                  <a:lnTo>
                    <a:pt x="280936" y="1280210"/>
                  </a:lnTo>
                  <a:lnTo>
                    <a:pt x="427304" y="1280210"/>
                  </a:lnTo>
                  <a:close/>
                </a:path>
              </a:pathLst>
            </a:custGeom>
            <a:solidFill>
              <a:srgbClr val="F4A194"/>
            </a:solidFill>
          </p:spPr>
          <p:txBody>
            <a:bodyPr wrap="square" lIns="0" tIns="0" rIns="0" bIns="0" rtlCol="0"/>
            <a:lstStyle/>
            <a:p>
              <a:endParaRPr/>
            </a:p>
          </p:txBody>
        </p:sp>
        <p:pic>
          <p:nvPicPr>
            <p:cNvPr id="12" name="object 12"/>
            <p:cNvPicPr/>
            <p:nvPr/>
          </p:nvPicPr>
          <p:blipFill>
            <a:blip r:embed="rId4" cstate="screen">
              <a:extLst>
                <a:ext uri="{28A0092B-C50C-407E-A947-70E740481C1C}">
                  <a14:useLocalDpi xmlns:a14="http://schemas.microsoft.com/office/drawing/2010/main"/>
                </a:ext>
              </a:extLst>
            </a:blip>
            <a:stretch>
              <a:fillRect/>
            </a:stretch>
          </p:blipFill>
          <p:spPr>
            <a:xfrm>
              <a:off x="6269634" y="2839351"/>
              <a:ext cx="126060" cy="223113"/>
            </a:xfrm>
            <a:prstGeom prst="rect">
              <a:avLst/>
            </a:prstGeom>
          </p:spPr>
        </p:pic>
        <p:sp>
          <p:nvSpPr>
            <p:cNvPr id="13" name="object 13"/>
            <p:cNvSpPr/>
            <p:nvPr/>
          </p:nvSpPr>
          <p:spPr>
            <a:xfrm>
              <a:off x="6215340" y="3467239"/>
              <a:ext cx="231140" cy="755015"/>
            </a:xfrm>
            <a:custGeom>
              <a:avLst/>
              <a:gdLst/>
              <a:ahLst/>
              <a:cxnLst/>
              <a:rect l="l" t="t" r="r" b="b"/>
              <a:pathLst>
                <a:path w="231139" h="755014">
                  <a:moveTo>
                    <a:pt x="107670" y="0"/>
                  </a:moveTo>
                  <a:lnTo>
                    <a:pt x="103213" y="23448"/>
                  </a:lnTo>
                  <a:lnTo>
                    <a:pt x="98299" y="80687"/>
                  </a:lnTo>
                  <a:lnTo>
                    <a:pt x="88254" y="230835"/>
                  </a:lnTo>
                  <a:lnTo>
                    <a:pt x="83696" y="290896"/>
                  </a:lnTo>
                  <a:lnTo>
                    <a:pt x="79832" y="319049"/>
                  </a:lnTo>
                  <a:lnTo>
                    <a:pt x="53132" y="408840"/>
                  </a:lnTo>
                  <a:lnTo>
                    <a:pt x="36704" y="523257"/>
                  </a:lnTo>
                  <a:lnTo>
                    <a:pt x="28413" y="621689"/>
                  </a:lnTo>
                  <a:lnTo>
                    <a:pt x="26123" y="663524"/>
                  </a:lnTo>
                  <a:lnTo>
                    <a:pt x="13512" y="700443"/>
                  </a:lnTo>
                  <a:lnTo>
                    <a:pt x="0" y="745705"/>
                  </a:lnTo>
                  <a:lnTo>
                    <a:pt x="25413" y="752361"/>
                  </a:lnTo>
                  <a:lnTo>
                    <a:pt x="40767" y="754470"/>
                  </a:lnTo>
                  <a:lnTo>
                    <a:pt x="52252" y="751933"/>
                  </a:lnTo>
                  <a:lnTo>
                    <a:pt x="66065" y="744651"/>
                  </a:lnTo>
                  <a:lnTo>
                    <a:pt x="61239" y="659218"/>
                  </a:lnTo>
                  <a:lnTo>
                    <a:pt x="170738" y="336270"/>
                  </a:lnTo>
                  <a:lnTo>
                    <a:pt x="230657" y="6858"/>
                  </a:lnTo>
                  <a:lnTo>
                    <a:pt x="107670" y="0"/>
                  </a:lnTo>
                  <a:close/>
                </a:path>
              </a:pathLst>
            </a:custGeom>
            <a:solidFill>
              <a:srgbClr val="F4A194"/>
            </a:solidFill>
          </p:spPr>
          <p:txBody>
            <a:bodyPr wrap="square" lIns="0" tIns="0" rIns="0" bIns="0" rtlCol="0"/>
            <a:lstStyle/>
            <a:p>
              <a:endParaRPr/>
            </a:p>
          </p:txBody>
        </p:sp>
        <p:sp>
          <p:nvSpPr>
            <p:cNvPr id="14" name="object 14"/>
            <p:cNvSpPr/>
            <p:nvPr/>
          </p:nvSpPr>
          <p:spPr>
            <a:xfrm>
              <a:off x="6325936" y="2782740"/>
              <a:ext cx="236220" cy="407034"/>
            </a:xfrm>
            <a:custGeom>
              <a:avLst/>
              <a:gdLst/>
              <a:ahLst/>
              <a:cxnLst/>
              <a:rect l="l" t="t" r="r" b="b"/>
              <a:pathLst>
                <a:path w="236220" h="407035">
                  <a:moveTo>
                    <a:pt x="116217" y="0"/>
                  </a:moveTo>
                  <a:lnTo>
                    <a:pt x="90227" y="371"/>
                  </a:lnTo>
                  <a:lnTo>
                    <a:pt x="54932" y="1374"/>
                  </a:lnTo>
                  <a:lnTo>
                    <a:pt x="21225" y="3782"/>
                  </a:lnTo>
                  <a:lnTo>
                    <a:pt x="0" y="8369"/>
                  </a:lnTo>
                  <a:lnTo>
                    <a:pt x="88" y="25323"/>
                  </a:lnTo>
                  <a:lnTo>
                    <a:pt x="2133" y="82090"/>
                  </a:lnTo>
                  <a:lnTo>
                    <a:pt x="7666" y="138569"/>
                  </a:lnTo>
                  <a:lnTo>
                    <a:pt x="16696" y="194591"/>
                  </a:lnTo>
                  <a:lnTo>
                    <a:pt x="29235" y="249986"/>
                  </a:lnTo>
                  <a:lnTo>
                    <a:pt x="38866" y="288392"/>
                  </a:lnTo>
                  <a:lnTo>
                    <a:pt x="46974" y="324492"/>
                  </a:lnTo>
                  <a:lnTo>
                    <a:pt x="52295" y="354680"/>
                  </a:lnTo>
                  <a:lnTo>
                    <a:pt x="53568" y="375348"/>
                  </a:lnTo>
                  <a:lnTo>
                    <a:pt x="91540" y="400162"/>
                  </a:lnTo>
                  <a:lnTo>
                    <a:pt x="133632" y="406846"/>
                  </a:lnTo>
                  <a:lnTo>
                    <a:pt x="175005" y="396024"/>
                  </a:lnTo>
                  <a:lnTo>
                    <a:pt x="210451" y="367957"/>
                  </a:lnTo>
                  <a:lnTo>
                    <a:pt x="210447" y="335764"/>
                  </a:lnTo>
                  <a:lnTo>
                    <a:pt x="211085" y="314207"/>
                  </a:lnTo>
                  <a:lnTo>
                    <a:pt x="212939" y="293540"/>
                  </a:lnTo>
                  <a:lnTo>
                    <a:pt x="216585" y="264020"/>
                  </a:lnTo>
                  <a:lnTo>
                    <a:pt x="226652" y="213789"/>
                  </a:lnTo>
                  <a:lnTo>
                    <a:pt x="235875" y="174382"/>
                  </a:lnTo>
                  <a:lnTo>
                    <a:pt x="235018" y="137963"/>
                  </a:lnTo>
                  <a:lnTo>
                    <a:pt x="214845" y="96697"/>
                  </a:lnTo>
                  <a:lnTo>
                    <a:pt x="193120" y="71082"/>
                  </a:lnTo>
                  <a:lnTo>
                    <a:pt x="161940" y="38971"/>
                  </a:lnTo>
                  <a:lnTo>
                    <a:pt x="132557" y="11549"/>
                  </a:lnTo>
                  <a:lnTo>
                    <a:pt x="116217" y="0"/>
                  </a:lnTo>
                  <a:close/>
                </a:path>
              </a:pathLst>
            </a:custGeom>
            <a:solidFill>
              <a:srgbClr val="A9CD6D"/>
            </a:solidFill>
          </p:spPr>
          <p:txBody>
            <a:bodyPr wrap="square" lIns="0" tIns="0" rIns="0" bIns="0" rtlCol="0"/>
            <a:lstStyle/>
            <a:p>
              <a:endParaRPr/>
            </a:p>
          </p:txBody>
        </p:sp>
        <p:pic>
          <p:nvPicPr>
            <p:cNvPr id="15" name="object 15"/>
            <p:cNvPicPr/>
            <p:nvPr/>
          </p:nvPicPr>
          <p:blipFill>
            <a:blip r:embed="rId5" cstate="screen">
              <a:extLst>
                <a:ext uri="{28A0092B-C50C-407E-A947-70E740481C1C}">
                  <a14:useLocalDpi xmlns:a14="http://schemas.microsoft.com/office/drawing/2010/main"/>
                </a:ext>
              </a:extLst>
            </a:blip>
            <a:stretch>
              <a:fillRect/>
            </a:stretch>
          </p:blipFill>
          <p:spPr>
            <a:xfrm>
              <a:off x="6369234" y="2563968"/>
              <a:ext cx="131973" cy="243509"/>
            </a:xfrm>
            <a:prstGeom prst="rect">
              <a:avLst/>
            </a:prstGeom>
          </p:spPr>
        </p:pic>
        <p:pic>
          <p:nvPicPr>
            <p:cNvPr id="16" name="object 16"/>
            <p:cNvPicPr/>
            <p:nvPr/>
          </p:nvPicPr>
          <p:blipFill>
            <a:blip r:embed="rId6" cstate="screen">
              <a:extLst>
                <a:ext uri="{28A0092B-C50C-407E-A947-70E740481C1C}">
                  <a14:useLocalDpi xmlns:a14="http://schemas.microsoft.com/office/drawing/2010/main"/>
                </a:ext>
              </a:extLst>
            </a:blip>
            <a:stretch>
              <a:fillRect/>
            </a:stretch>
          </p:blipFill>
          <p:spPr>
            <a:xfrm>
              <a:off x="6214961" y="4167098"/>
              <a:ext cx="66369" cy="55710"/>
            </a:xfrm>
            <a:prstGeom prst="rect">
              <a:avLst/>
            </a:prstGeom>
          </p:spPr>
        </p:pic>
        <p:sp>
          <p:nvSpPr>
            <p:cNvPr id="17" name="object 17"/>
            <p:cNvSpPr/>
            <p:nvPr/>
          </p:nvSpPr>
          <p:spPr>
            <a:xfrm>
              <a:off x="6297870" y="3647457"/>
              <a:ext cx="635" cy="635"/>
            </a:xfrm>
            <a:custGeom>
              <a:avLst/>
              <a:gdLst/>
              <a:ahLst/>
              <a:cxnLst/>
              <a:rect l="l" t="t" r="r" b="b"/>
              <a:pathLst>
                <a:path w="635" h="635">
                  <a:moveTo>
                    <a:pt x="0" y="0"/>
                  </a:moveTo>
                  <a:close/>
                </a:path>
              </a:pathLst>
            </a:custGeom>
            <a:solidFill>
              <a:srgbClr val="EE715D"/>
            </a:solidFill>
          </p:spPr>
          <p:txBody>
            <a:bodyPr wrap="square" lIns="0" tIns="0" rIns="0" bIns="0" rtlCol="0"/>
            <a:lstStyle/>
            <a:p>
              <a:endParaRPr/>
            </a:p>
          </p:txBody>
        </p:sp>
        <p:pic>
          <p:nvPicPr>
            <p:cNvPr id="18" name="object 18"/>
            <p:cNvPicPr/>
            <p:nvPr/>
          </p:nvPicPr>
          <p:blipFill>
            <a:blip r:embed="rId7" cstate="screen">
              <a:extLst>
                <a:ext uri="{28A0092B-C50C-407E-A947-70E740481C1C}">
                  <a14:useLocalDpi xmlns:a14="http://schemas.microsoft.com/office/drawing/2010/main"/>
                </a:ext>
              </a:extLst>
            </a:blip>
            <a:stretch>
              <a:fillRect/>
            </a:stretch>
          </p:blipFill>
          <p:spPr>
            <a:xfrm>
              <a:off x="6499383" y="4156595"/>
              <a:ext cx="160762" cy="57594"/>
            </a:xfrm>
            <a:prstGeom prst="rect">
              <a:avLst/>
            </a:prstGeom>
          </p:spPr>
        </p:pic>
        <p:sp>
          <p:nvSpPr>
            <p:cNvPr id="19" name="object 19"/>
            <p:cNvSpPr/>
            <p:nvPr/>
          </p:nvSpPr>
          <p:spPr>
            <a:xfrm>
              <a:off x="6461829" y="2936368"/>
              <a:ext cx="370205" cy="200025"/>
            </a:xfrm>
            <a:custGeom>
              <a:avLst/>
              <a:gdLst/>
              <a:ahLst/>
              <a:cxnLst/>
              <a:rect l="l" t="t" r="r" b="b"/>
              <a:pathLst>
                <a:path w="370204" h="200025">
                  <a:moveTo>
                    <a:pt x="80289" y="10769"/>
                  </a:moveTo>
                  <a:lnTo>
                    <a:pt x="0" y="25247"/>
                  </a:lnTo>
                  <a:lnTo>
                    <a:pt x="12944" y="51110"/>
                  </a:lnTo>
                  <a:lnTo>
                    <a:pt x="43759" y="109229"/>
                  </a:lnTo>
                  <a:lnTo>
                    <a:pt x="77786" y="169001"/>
                  </a:lnTo>
                  <a:lnTo>
                    <a:pt x="100368" y="199821"/>
                  </a:lnTo>
                  <a:lnTo>
                    <a:pt x="132212" y="191575"/>
                  </a:lnTo>
                  <a:lnTo>
                    <a:pt x="190715" y="165177"/>
                  </a:lnTo>
                  <a:lnTo>
                    <a:pt x="251847" y="134315"/>
                  </a:lnTo>
                  <a:lnTo>
                    <a:pt x="266860" y="126138"/>
                  </a:lnTo>
                  <a:lnTo>
                    <a:pt x="130149" y="126136"/>
                  </a:lnTo>
                  <a:lnTo>
                    <a:pt x="117595" y="106599"/>
                  </a:lnTo>
                  <a:lnTo>
                    <a:pt x="100985" y="67109"/>
                  </a:lnTo>
                  <a:lnTo>
                    <a:pt x="86357" y="27909"/>
                  </a:lnTo>
                  <a:lnTo>
                    <a:pt x="80289" y="10769"/>
                  </a:lnTo>
                  <a:close/>
                </a:path>
                <a:path w="370204" h="200025">
                  <a:moveTo>
                    <a:pt x="324866" y="17792"/>
                  </a:moveTo>
                  <a:lnTo>
                    <a:pt x="295926" y="45123"/>
                  </a:lnTo>
                  <a:lnTo>
                    <a:pt x="279552" y="70624"/>
                  </a:lnTo>
                  <a:lnTo>
                    <a:pt x="278511" y="71386"/>
                  </a:lnTo>
                  <a:lnTo>
                    <a:pt x="152299" y="120435"/>
                  </a:lnTo>
                  <a:lnTo>
                    <a:pt x="135174" y="126138"/>
                  </a:lnTo>
                  <a:lnTo>
                    <a:pt x="266863" y="126136"/>
                  </a:lnTo>
                  <a:lnTo>
                    <a:pt x="291579" y="112674"/>
                  </a:lnTo>
                  <a:lnTo>
                    <a:pt x="316343" y="101182"/>
                  </a:lnTo>
                  <a:lnTo>
                    <a:pt x="351497" y="71107"/>
                  </a:lnTo>
                  <a:lnTo>
                    <a:pt x="357788" y="61277"/>
                  </a:lnTo>
                  <a:lnTo>
                    <a:pt x="344055" y="61277"/>
                  </a:lnTo>
                  <a:lnTo>
                    <a:pt x="344792" y="58026"/>
                  </a:lnTo>
                  <a:lnTo>
                    <a:pt x="348037" y="52523"/>
                  </a:lnTo>
                  <a:lnTo>
                    <a:pt x="348236" y="52146"/>
                  </a:lnTo>
                  <a:lnTo>
                    <a:pt x="333959" y="52146"/>
                  </a:lnTo>
                  <a:lnTo>
                    <a:pt x="336466" y="46062"/>
                  </a:lnTo>
                  <a:lnTo>
                    <a:pt x="315277" y="46062"/>
                  </a:lnTo>
                  <a:lnTo>
                    <a:pt x="315353" y="43027"/>
                  </a:lnTo>
                  <a:lnTo>
                    <a:pt x="316179" y="39979"/>
                  </a:lnTo>
                  <a:lnTo>
                    <a:pt x="316649" y="38531"/>
                  </a:lnTo>
                  <a:lnTo>
                    <a:pt x="319292" y="33883"/>
                  </a:lnTo>
                  <a:lnTo>
                    <a:pt x="322853" y="27909"/>
                  </a:lnTo>
                  <a:lnTo>
                    <a:pt x="325696" y="21506"/>
                  </a:lnTo>
                  <a:lnTo>
                    <a:pt x="324866" y="17792"/>
                  </a:lnTo>
                  <a:close/>
                </a:path>
                <a:path w="370204" h="200025">
                  <a:moveTo>
                    <a:pt x="368465" y="15582"/>
                  </a:moveTo>
                  <a:lnTo>
                    <a:pt x="359422" y="42316"/>
                  </a:lnTo>
                  <a:lnTo>
                    <a:pt x="349846" y="55333"/>
                  </a:lnTo>
                  <a:lnTo>
                    <a:pt x="344055" y="61277"/>
                  </a:lnTo>
                  <a:lnTo>
                    <a:pt x="357788" y="61277"/>
                  </a:lnTo>
                  <a:lnTo>
                    <a:pt x="360907" y="56291"/>
                  </a:lnTo>
                  <a:lnTo>
                    <a:pt x="367792" y="45123"/>
                  </a:lnTo>
                  <a:lnTo>
                    <a:pt x="369379" y="27909"/>
                  </a:lnTo>
                  <a:lnTo>
                    <a:pt x="369944" y="19395"/>
                  </a:lnTo>
                  <a:lnTo>
                    <a:pt x="369633" y="16194"/>
                  </a:lnTo>
                  <a:lnTo>
                    <a:pt x="368465" y="15582"/>
                  </a:lnTo>
                  <a:close/>
                </a:path>
                <a:path w="370204" h="200025">
                  <a:moveTo>
                    <a:pt x="365721" y="0"/>
                  </a:moveTo>
                  <a:lnTo>
                    <a:pt x="364440" y="279"/>
                  </a:lnTo>
                  <a:lnTo>
                    <a:pt x="360248" y="5130"/>
                  </a:lnTo>
                  <a:lnTo>
                    <a:pt x="352196" y="21869"/>
                  </a:lnTo>
                  <a:lnTo>
                    <a:pt x="348856" y="32994"/>
                  </a:lnTo>
                  <a:lnTo>
                    <a:pt x="340156" y="48120"/>
                  </a:lnTo>
                  <a:lnTo>
                    <a:pt x="333959" y="52146"/>
                  </a:lnTo>
                  <a:lnTo>
                    <a:pt x="348236" y="52146"/>
                  </a:lnTo>
                  <a:lnTo>
                    <a:pt x="363511" y="13970"/>
                  </a:lnTo>
                  <a:lnTo>
                    <a:pt x="366739" y="266"/>
                  </a:lnTo>
                  <a:lnTo>
                    <a:pt x="365721" y="0"/>
                  </a:lnTo>
                  <a:close/>
                </a:path>
                <a:path w="370204" h="200025">
                  <a:moveTo>
                    <a:pt x="355942" y="1130"/>
                  </a:moveTo>
                  <a:lnTo>
                    <a:pt x="352985" y="4034"/>
                  </a:lnTo>
                  <a:lnTo>
                    <a:pt x="348513" y="10948"/>
                  </a:lnTo>
                  <a:lnTo>
                    <a:pt x="342926" y="20095"/>
                  </a:lnTo>
                  <a:lnTo>
                    <a:pt x="336626" y="29692"/>
                  </a:lnTo>
                  <a:lnTo>
                    <a:pt x="332633" y="33923"/>
                  </a:lnTo>
                  <a:lnTo>
                    <a:pt x="327056" y="38301"/>
                  </a:lnTo>
                  <a:lnTo>
                    <a:pt x="320927" y="42467"/>
                  </a:lnTo>
                  <a:lnTo>
                    <a:pt x="315277" y="46062"/>
                  </a:lnTo>
                  <a:lnTo>
                    <a:pt x="336466" y="46062"/>
                  </a:lnTo>
                  <a:lnTo>
                    <a:pt x="336613" y="45707"/>
                  </a:lnTo>
                  <a:lnTo>
                    <a:pt x="340410" y="43472"/>
                  </a:lnTo>
                  <a:lnTo>
                    <a:pt x="343750" y="37706"/>
                  </a:lnTo>
                  <a:lnTo>
                    <a:pt x="349531" y="25994"/>
                  </a:lnTo>
                  <a:lnTo>
                    <a:pt x="354076" y="13970"/>
                  </a:lnTo>
                  <a:lnTo>
                    <a:pt x="356385" y="5130"/>
                  </a:lnTo>
                  <a:lnTo>
                    <a:pt x="356383" y="3902"/>
                  </a:lnTo>
                  <a:lnTo>
                    <a:pt x="355942" y="1130"/>
                  </a:lnTo>
                  <a:close/>
                </a:path>
              </a:pathLst>
            </a:custGeom>
            <a:solidFill>
              <a:srgbClr val="F4A195"/>
            </a:solidFill>
          </p:spPr>
          <p:txBody>
            <a:bodyPr wrap="square" lIns="0" tIns="0" rIns="0" bIns="0" rtlCol="0"/>
            <a:lstStyle/>
            <a:p>
              <a:endParaRPr/>
            </a:p>
          </p:txBody>
        </p:sp>
        <p:pic>
          <p:nvPicPr>
            <p:cNvPr id="20" name="object 20"/>
            <p:cNvPicPr/>
            <p:nvPr/>
          </p:nvPicPr>
          <p:blipFill>
            <a:blip r:embed="rId8" cstate="screen">
              <a:extLst>
                <a:ext uri="{28A0092B-C50C-407E-A947-70E740481C1C}">
                  <a14:useLocalDpi xmlns:a14="http://schemas.microsoft.com/office/drawing/2010/main"/>
                </a:ext>
              </a:extLst>
            </a:blip>
            <a:stretch>
              <a:fillRect/>
            </a:stretch>
          </p:blipFill>
          <p:spPr>
            <a:xfrm>
              <a:off x="6409994" y="2804350"/>
              <a:ext cx="145389" cy="195389"/>
            </a:xfrm>
            <a:prstGeom prst="rect">
              <a:avLst/>
            </a:prstGeom>
          </p:spPr>
        </p:pic>
        <p:sp>
          <p:nvSpPr>
            <p:cNvPr id="21" name="object 21"/>
            <p:cNvSpPr/>
            <p:nvPr/>
          </p:nvSpPr>
          <p:spPr>
            <a:xfrm>
              <a:off x="6140279" y="2549250"/>
              <a:ext cx="337820" cy="502920"/>
            </a:xfrm>
            <a:custGeom>
              <a:avLst/>
              <a:gdLst/>
              <a:ahLst/>
              <a:cxnLst/>
              <a:rect l="l" t="t" r="r" b="b"/>
              <a:pathLst>
                <a:path w="337820" h="502919">
                  <a:moveTo>
                    <a:pt x="290917" y="0"/>
                  </a:moveTo>
                  <a:lnTo>
                    <a:pt x="247434" y="8107"/>
                  </a:lnTo>
                  <a:lnTo>
                    <a:pt x="200869" y="34695"/>
                  </a:lnTo>
                  <a:lnTo>
                    <a:pt x="169492" y="72114"/>
                  </a:lnTo>
                  <a:lnTo>
                    <a:pt x="148882" y="114266"/>
                  </a:lnTo>
                  <a:lnTo>
                    <a:pt x="134617" y="155051"/>
                  </a:lnTo>
                  <a:lnTo>
                    <a:pt x="122277" y="188368"/>
                  </a:lnTo>
                  <a:lnTo>
                    <a:pt x="107442" y="208119"/>
                  </a:lnTo>
                  <a:lnTo>
                    <a:pt x="64436" y="236302"/>
                  </a:lnTo>
                  <a:lnTo>
                    <a:pt x="31565" y="266336"/>
                  </a:lnTo>
                  <a:lnTo>
                    <a:pt x="9772" y="305685"/>
                  </a:lnTo>
                  <a:lnTo>
                    <a:pt x="0" y="361815"/>
                  </a:lnTo>
                  <a:lnTo>
                    <a:pt x="4871" y="410343"/>
                  </a:lnTo>
                  <a:lnTo>
                    <a:pt x="23505" y="449449"/>
                  </a:lnTo>
                  <a:lnTo>
                    <a:pt x="53757" y="478348"/>
                  </a:lnTo>
                  <a:lnTo>
                    <a:pt x="93482" y="496257"/>
                  </a:lnTo>
                  <a:lnTo>
                    <a:pt x="140535" y="502390"/>
                  </a:lnTo>
                  <a:lnTo>
                    <a:pt x="192773" y="495965"/>
                  </a:lnTo>
                  <a:lnTo>
                    <a:pt x="229188" y="484075"/>
                  </a:lnTo>
                  <a:lnTo>
                    <a:pt x="272911" y="442999"/>
                  </a:lnTo>
                  <a:lnTo>
                    <a:pt x="289725" y="408043"/>
                  </a:lnTo>
                  <a:lnTo>
                    <a:pt x="308810" y="343011"/>
                  </a:lnTo>
                  <a:lnTo>
                    <a:pt x="315528" y="302535"/>
                  </a:lnTo>
                  <a:lnTo>
                    <a:pt x="315645" y="268254"/>
                  </a:lnTo>
                  <a:lnTo>
                    <a:pt x="307641" y="245965"/>
                  </a:lnTo>
                  <a:lnTo>
                    <a:pt x="295471" y="227306"/>
                  </a:lnTo>
                  <a:lnTo>
                    <a:pt x="285216" y="208546"/>
                  </a:lnTo>
                  <a:lnTo>
                    <a:pt x="282956" y="185958"/>
                  </a:lnTo>
                  <a:lnTo>
                    <a:pt x="297170" y="147191"/>
                  </a:lnTo>
                  <a:lnTo>
                    <a:pt x="320327" y="100726"/>
                  </a:lnTo>
                  <a:lnTo>
                    <a:pt x="337200" y="55450"/>
                  </a:lnTo>
                  <a:lnTo>
                    <a:pt x="332562" y="20248"/>
                  </a:lnTo>
                  <a:lnTo>
                    <a:pt x="313394" y="4776"/>
                  </a:lnTo>
                  <a:lnTo>
                    <a:pt x="290917" y="0"/>
                  </a:lnTo>
                  <a:close/>
                </a:path>
              </a:pathLst>
            </a:custGeom>
            <a:solidFill>
              <a:srgbClr val="493918"/>
            </a:solidFill>
          </p:spPr>
          <p:txBody>
            <a:bodyPr wrap="square" lIns="0" tIns="0" rIns="0" bIns="0" rtlCol="0"/>
            <a:lstStyle/>
            <a:p>
              <a:endParaRPr/>
            </a:p>
          </p:txBody>
        </p:sp>
        <p:sp>
          <p:nvSpPr>
            <p:cNvPr id="22" name="object 22"/>
            <p:cNvSpPr/>
            <p:nvPr/>
          </p:nvSpPr>
          <p:spPr>
            <a:xfrm>
              <a:off x="6445067" y="2634270"/>
              <a:ext cx="20955" cy="45720"/>
            </a:xfrm>
            <a:custGeom>
              <a:avLst/>
              <a:gdLst/>
              <a:ahLst/>
              <a:cxnLst/>
              <a:rect l="l" t="t" r="r" b="b"/>
              <a:pathLst>
                <a:path w="20954" h="45719">
                  <a:moveTo>
                    <a:pt x="15874" y="0"/>
                  </a:moveTo>
                  <a:lnTo>
                    <a:pt x="4584" y="0"/>
                  </a:lnTo>
                  <a:lnTo>
                    <a:pt x="0" y="10223"/>
                  </a:lnTo>
                  <a:lnTo>
                    <a:pt x="0" y="35445"/>
                  </a:lnTo>
                  <a:lnTo>
                    <a:pt x="4584" y="45681"/>
                  </a:lnTo>
                  <a:lnTo>
                    <a:pt x="15874" y="45681"/>
                  </a:lnTo>
                  <a:lnTo>
                    <a:pt x="20459" y="35445"/>
                  </a:lnTo>
                  <a:lnTo>
                    <a:pt x="20459" y="22834"/>
                  </a:lnTo>
                  <a:lnTo>
                    <a:pt x="20459" y="10223"/>
                  </a:lnTo>
                  <a:lnTo>
                    <a:pt x="15874" y="0"/>
                  </a:lnTo>
                  <a:close/>
                </a:path>
              </a:pathLst>
            </a:custGeom>
            <a:solidFill>
              <a:srgbClr val="F4A194"/>
            </a:solidFill>
          </p:spPr>
          <p:txBody>
            <a:bodyPr wrap="square" lIns="0" tIns="0" rIns="0" bIns="0" rtlCol="0"/>
            <a:lstStyle/>
            <a:p>
              <a:endParaRPr/>
            </a:p>
          </p:txBody>
        </p:sp>
        <p:sp>
          <p:nvSpPr>
            <p:cNvPr id="23" name="object 23"/>
            <p:cNvSpPr/>
            <p:nvPr/>
          </p:nvSpPr>
          <p:spPr>
            <a:xfrm>
              <a:off x="6297814" y="3150698"/>
              <a:ext cx="313055" cy="490220"/>
            </a:xfrm>
            <a:custGeom>
              <a:avLst/>
              <a:gdLst/>
              <a:ahLst/>
              <a:cxnLst/>
              <a:rect l="l" t="t" r="r" b="b"/>
              <a:pathLst>
                <a:path w="313054" h="490220">
                  <a:moveTo>
                    <a:pt x="238563" y="0"/>
                  </a:moveTo>
                  <a:lnTo>
                    <a:pt x="190659" y="11658"/>
                  </a:lnTo>
                  <a:lnTo>
                    <a:pt x="163313" y="13374"/>
                  </a:lnTo>
                  <a:lnTo>
                    <a:pt x="136099" y="12715"/>
                  </a:lnTo>
                  <a:lnTo>
                    <a:pt x="108923" y="10462"/>
                  </a:lnTo>
                  <a:lnTo>
                    <a:pt x="81693" y="7391"/>
                  </a:lnTo>
                  <a:lnTo>
                    <a:pt x="81197" y="11087"/>
                  </a:lnTo>
                  <a:lnTo>
                    <a:pt x="71390" y="41123"/>
                  </a:lnTo>
                  <a:lnTo>
                    <a:pt x="55092" y="84183"/>
                  </a:lnTo>
                  <a:lnTo>
                    <a:pt x="37127" y="139076"/>
                  </a:lnTo>
                  <a:lnTo>
                    <a:pt x="22320" y="204609"/>
                  </a:lnTo>
                  <a:lnTo>
                    <a:pt x="14433" y="261416"/>
                  </a:lnTo>
                  <a:lnTo>
                    <a:pt x="8319" y="321481"/>
                  </a:lnTo>
                  <a:lnTo>
                    <a:pt x="3916" y="379252"/>
                  </a:lnTo>
                  <a:lnTo>
                    <a:pt x="1164" y="429177"/>
                  </a:lnTo>
                  <a:lnTo>
                    <a:pt x="0" y="465706"/>
                  </a:lnTo>
                  <a:lnTo>
                    <a:pt x="362" y="483285"/>
                  </a:lnTo>
                  <a:lnTo>
                    <a:pt x="74627" y="486839"/>
                  </a:lnTo>
                  <a:lnTo>
                    <a:pt x="132732" y="489306"/>
                  </a:lnTo>
                  <a:lnTo>
                    <a:pt x="179860" y="489864"/>
                  </a:lnTo>
                  <a:lnTo>
                    <a:pt x="221195" y="487692"/>
                  </a:lnTo>
                  <a:lnTo>
                    <a:pt x="261920" y="481967"/>
                  </a:lnTo>
                  <a:lnTo>
                    <a:pt x="307219" y="471868"/>
                  </a:lnTo>
                  <a:lnTo>
                    <a:pt x="312426" y="262496"/>
                  </a:lnTo>
                  <a:lnTo>
                    <a:pt x="310751" y="218285"/>
                  </a:lnTo>
                  <a:lnTo>
                    <a:pt x="304425" y="174669"/>
                  </a:lnTo>
                  <a:lnTo>
                    <a:pt x="293527" y="132044"/>
                  </a:lnTo>
                  <a:lnTo>
                    <a:pt x="278136" y="90804"/>
                  </a:lnTo>
                  <a:lnTo>
                    <a:pt x="238563" y="0"/>
                  </a:lnTo>
                  <a:close/>
                </a:path>
              </a:pathLst>
            </a:custGeom>
            <a:solidFill>
              <a:srgbClr val="493918"/>
            </a:solidFill>
          </p:spPr>
          <p:txBody>
            <a:bodyPr wrap="square" lIns="0" tIns="0" rIns="0" bIns="0" rtlCol="0"/>
            <a:lstStyle/>
            <a:p>
              <a:endParaRPr/>
            </a:p>
          </p:txBody>
        </p:sp>
        <p:pic>
          <p:nvPicPr>
            <p:cNvPr id="24" name="object 24"/>
            <p:cNvPicPr/>
            <p:nvPr/>
          </p:nvPicPr>
          <p:blipFill>
            <a:blip r:embed="rId9" cstate="screen">
              <a:extLst>
                <a:ext uri="{28A0092B-C50C-407E-A947-70E740481C1C}">
                  <a14:useLocalDpi xmlns:a14="http://schemas.microsoft.com/office/drawing/2010/main"/>
                </a:ext>
              </a:extLst>
            </a:blip>
            <a:stretch>
              <a:fillRect/>
            </a:stretch>
          </p:blipFill>
          <p:spPr>
            <a:xfrm>
              <a:off x="9009863" y="2062111"/>
              <a:ext cx="587984" cy="498983"/>
            </a:xfrm>
            <a:prstGeom prst="rect">
              <a:avLst/>
            </a:prstGeom>
          </p:spPr>
        </p:pic>
        <p:pic>
          <p:nvPicPr>
            <p:cNvPr id="25" name="object 25"/>
            <p:cNvPicPr/>
            <p:nvPr/>
          </p:nvPicPr>
          <p:blipFill>
            <a:blip r:embed="rId10" cstate="screen">
              <a:extLst>
                <a:ext uri="{28A0092B-C50C-407E-A947-70E740481C1C}">
                  <a14:useLocalDpi xmlns:a14="http://schemas.microsoft.com/office/drawing/2010/main"/>
                </a:ext>
              </a:extLst>
            </a:blip>
            <a:stretch>
              <a:fillRect/>
            </a:stretch>
          </p:blipFill>
          <p:spPr>
            <a:xfrm>
              <a:off x="8649778" y="2574442"/>
              <a:ext cx="451321" cy="330244"/>
            </a:xfrm>
            <a:prstGeom prst="rect">
              <a:avLst/>
            </a:prstGeom>
          </p:spPr>
        </p:pic>
        <p:sp>
          <p:nvSpPr>
            <p:cNvPr id="26" name="object 26"/>
            <p:cNvSpPr/>
            <p:nvPr/>
          </p:nvSpPr>
          <p:spPr>
            <a:xfrm>
              <a:off x="8925888" y="2816825"/>
              <a:ext cx="144780" cy="519430"/>
            </a:xfrm>
            <a:custGeom>
              <a:avLst/>
              <a:gdLst/>
              <a:ahLst/>
              <a:cxnLst/>
              <a:rect l="l" t="t" r="r" b="b"/>
              <a:pathLst>
                <a:path w="144779" h="519429">
                  <a:moveTo>
                    <a:pt x="113108" y="0"/>
                  </a:moveTo>
                  <a:lnTo>
                    <a:pt x="52478" y="28295"/>
                  </a:lnTo>
                  <a:lnTo>
                    <a:pt x="23180" y="53432"/>
                  </a:lnTo>
                  <a:lnTo>
                    <a:pt x="5996" y="102057"/>
                  </a:lnTo>
                  <a:lnTo>
                    <a:pt x="0" y="182326"/>
                  </a:lnTo>
                  <a:lnTo>
                    <a:pt x="671" y="243872"/>
                  </a:lnTo>
                  <a:lnTo>
                    <a:pt x="3474" y="311481"/>
                  </a:lnTo>
                  <a:lnTo>
                    <a:pt x="8172" y="378996"/>
                  </a:lnTo>
                  <a:lnTo>
                    <a:pt x="14528" y="440258"/>
                  </a:lnTo>
                  <a:lnTo>
                    <a:pt x="22306" y="489109"/>
                  </a:lnTo>
                  <a:lnTo>
                    <a:pt x="31269" y="519391"/>
                  </a:lnTo>
                  <a:lnTo>
                    <a:pt x="59609" y="461291"/>
                  </a:lnTo>
                  <a:lnTo>
                    <a:pt x="97327" y="284202"/>
                  </a:lnTo>
                  <a:lnTo>
                    <a:pt x="130309" y="97637"/>
                  </a:lnTo>
                  <a:lnTo>
                    <a:pt x="144439" y="11112"/>
                  </a:lnTo>
                  <a:lnTo>
                    <a:pt x="113108" y="0"/>
                  </a:lnTo>
                  <a:close/>
                </a:path>
              </a:pathLst>
            </a:custGeom>
            <a:solidFill>
              <a:srgbClr val="E9F5F7"/>
            </a:solidFill>
          </p:spPr>
          <p:txBody>
            <a:bodyPr wrap="square" lIns="0" tIns="0" rIns="0" bIns="0" rtlCol="0"/>
            <a:lstStyle/>
            <a:p>
              <a:endParaRPr/>
            </a:p>
          </p:txBody>
        </p:sp>
        <p:pic>
          <p:nvPicPr>
            <p:cNvPr id="27" name="object 27"/>
            <p:cNvPicPr/>
            <p:nvPr/>
          </p:nvPicPr>
          <p:blipFill>
            <a:blip r:embed="rId11" cstate="screen">
              <a:extLst>
                <a:ext uri="{28A0092B-C50C-407E-A947-70E740481C1C}">
                  <a14:useLocalDpi xmlns:a14="http://schemas.microsoft.com/office/drawing/2010/main"/>
                </a:ext>
              </a:extLst>
            </a:blip>
            <a:stretch>
              <a:fillRect/>
            </a:stretch>
          </p:blipFill>
          <p:spPr>
            <a:xfrm>
              <a:off x="9269216" y="4028029"/>
              <a:ext cx="107883" cy="185560"/>
            </a:xfrm>
            <a:prstGeom prst="rect">
              <a:avLst/>
            </a:prstGeom>
          </p:spPr>
        </p:pic>
        <p:pic>
          <p:nvPicPr>
            <p:cNvPr id="28" name="object 28"/>
            <p:cNvPicPr/>
            <p:nvPr/>
          </p:nvPicPr>
          <p:blipFill>
            <a:blip r:embed="rId12" cstate="screen">
              <a:extLst>
                <a:ext uri="{28A0092B-C50C-407E-A947-70E740481C1C}">
                  <a14:useLocalDpi xmlns:a14="http://schemas.microsoft.com/office/drawing/2010/main"/>
                </a:ext>
              </a:extLst>
            </a:blip>
            <a:stretch>
              <a:fillRect/>
            </a:stretch>
          </p:blipFill>
          <p:spPr>
            <a:xfrm>
              <a:off x="9590553" y="4028029"/>
              <a:ext cx="105433" cy="182540"/>
            </a:xfrm>
            <a:prstGeom prst="rect">
              <a:avLst/>
            </a:prstGeom>
          </p:spPr>
        </p:pic>
        <p:sp>
          <p:nvSpPr>
            <p:cNvPr id="29" name="object 29"/>
            <p:cNvSpPr/>
            <p:nvPr/>
          </p:nvSpPr>
          <p:spPr>
            <a:xfrm>
              <a:off x="8957970" y="3218408"/>
              <a:ext cx="687070" cy="883285"/>
            </a:xfrm>
            <a:custGeom>
              <a:avLst/>
              <a:gdLst/>
              <a:ahLst/>
              <a:cxnLst/>
              <a:rect l="l" t="t" r="r" b="b"/>
              <a:pathLst>
                <a:path w="687070" h="883285">
                  <a:moveTo>
                    <a:pt x="686485" y="822706"/>
                  </a:moveTo>
                  <a:lnTo>
                    <a:pt x="434162" y="525894"/>
                  </a:lnTo>
                  <a:lnTo>
                    <a:pt x="309676" y="210146"/>
                  </a:lnTo>
                  <a:lnTo>
                    <a:pt x="296887" y="181952"/>
                  </a:lnTo>
                  <a:lnTo>
                    <a:pt x="290106" y="168198"/>
                  </a:lnTo>
                  <a:lnTo>
                    <a:pt x="291566" y="157822"/>
                  </a:lnTo>
                  <a:lnTo>
                    <a:pt x="276263" y="113106"/>
                  </a:lnTo>
                  <a:lnTo>
                    <a:pt x="243560" y="61074"/>
                  </a:lnTo>
                  <a:lnTo>
                    <a:pt x="211048" y="17970"/>
                  </a:lnTo>
                  <a:lnTo>
                    <a:pt x="196303" y="0"/>
                  </a:lnTo>
                  <a:lnTo>
                    <a:pt x="47828" y="44919"/>
                  </a:lnTo>
                  <a:lnTo>
                    <a:pt x="49034" y="172046"/>
                  </a:lnTo>
                  <a:lnTo>
                    <a:pt x="17792" y="412483"/>
                  </a:lnTo>
                  <a:lnTo>
                    <a:pt x="2819" y="538454"/>
                  </a:lnTo>
                  <a:lnTo>
                    <a:pt x="0" y="591197"/>
                  </a:lnTo>
                  <a:lnTo>
                    <a:pt x="5245" y="611949"/>
                  </a:lnTo>
                  <a:lnTo>
                    <a:pt x="64173" y="678611"/>
                  </a:lnTo>
                  <a:lnTo>
                    <a:pt x="168795" y="766559"/>
                  </a:lnTo>
                  <a:lnTo>
                    <a:pt x="268605" y="843241"/>
                  </a:lnTo>
                  <a:lnTo>
                    <a:pt x="313105" y="876033"/>
                  </a:lnTo>
                  <a:lnTo>
                    <a:pt x="351510" y="810006"/>
                  </a:lnTo>
                  <a:lnTo>
                    <a:pt x="148729" y="583653"/>
                  </a:lnTo>
                  <a:lnTo>
                    <a:pt x="210540" y="406349"/>
                  </a:lnTo>
                  <a:lnTo>
                    <a:pt x="261645" y="508292"/>
                  </a:lnTo>
                  <a:lnTo>
                    <a:pt x="310832" y="598843"/>
                  </a:lnTo>
                  <a:lnTo>
                    <a:pt x="370751" y="663409"/>
                  </a:lnTo>
                  <a:lnTo>
                    <a:pt x="463804" y="740562"/>
                  </a:lnTo>
                  <a:lnTo>
                    <a:pt x="640080" y="883183"/>
                  </a:lnTo>
                  <a:lnTo>
                    <a:pt x="656513" y="875055"/>
                  </a:lnTo>
                  <a:lnTo>
                    <a:pt x="666826" y="866038"/>
                  </a:lnTo>
                  <a:lnTo>
                    <a:pt x="675360" y="850480"/>
                  </a:lnTo>
                  <a:lnTo>
                    <a:pt x="686485" y="822706"/>
                  </a:lnTo>
                  <a:close/>
                </a:path>
              </a:pathLst>
            </a:custGeom>
            <a:solidFill>
              <a:srgbClr val="493918"/>
            </a:solidFill>
          </p:spPr>
          <p:txBody>
            <a:bodyPr wrap="square" lIns="0" tIns="0" rIns="0" bIns="0" rtlCol="0"/>
            <a:lstStyle/>
            <a:p>
              <a:endParaRPr/>
            </a:p>
          </p:txBody>
        </p:sp>
        <p:sp>
          <p:nvSpPr>
            <p:cNvPr id="30" name="object 30"/>
            <p:cNvSpPr/>
            <p:nvPr/>
          </p:nvSpPr>
          <p:spPr>
            <a:xfrm>
              <a:off x="8946077" y="2802408"/>
              <a:ext cx="323215" cy="639445"/>
            </a:xfrm>
            <a:custGeom>
              <a:avLst/>
              <a:gdLst/>
              <a:ahLst/>
              <a:cxnLst/>
              <a:rect l="l" t="t" r="r" b="b"/>
              <a:pathLst>
                <a:path w="323215" h="639445">
                  <a:moveTo>
                    <a:pt x="139463" y="0"/>
                  </a:moveTo>
                  <a:lnTo>
                    <a:pt x="76732" y="6845"/>
                  </a:lnTo>
                  <a:lnTo>
                    <a:pt x="43446" y="31089"/>
                  </a:lnTo>
                  <a:lnTo>
                    <a:pt x="20555" y="125318"/>
                  </a:lnTo>
                  <a:lnTo>
                    <a:pt x="12603" y="212788"/>
                  </a:lnTo>
                  <a:lnTo>
                    <a:pt x="4343" y="365531"/>
                  </a:lnTo>
                  <a:lnTo>
                    <a:pt x="1621" y="422550"/>
                  </a:lnTo>
                  <a:lnTo>
                    <a:pt x="0" y="469011"/>
                  </a:lnTo>
                  <a:lnTo>
                    <a:pt x="131" y="496747"/>
                  </a:lnTo>
                  <a:lnTo>
                    <a:pt x="16533" y="557132"/>
                  </a:lnTo>
                  <a:lnTo>
                    <a:pt x="45989" y="596122"/>
                  </a:lnTo>
                  <a:lnTo>
                    <a:pt x="85941" y="624337"/>
                  </a:lnTo>
                  <a:lnTo>
                    <a:pt x="132438" y="638912"/>
                  </a:lnTo>
                  <a:lnTo>
                    <a:pt x="181525" y="636981"/>
                  </a:lnTo>
                  <a:lnTo>
                    <a:pt x="234301" y="622711"/>
                  </a:lnTo>
                  <a:lnTo>
                    <a:pt x="277977" y="606307"/>
                  </a:lnTo>
                  <a:lnTo>
                    <a:pt x="308797" y="589175"/>
                  </a:lnTo>
                  <a:lnTo>
                    <a:pt x="323003" y="572719"/>
                  </a:lnTo>
                  <a:lnTo>
                    <a:pt x="319791" y="557237"/>
                  </a:lnTo>
                  <a:lnTo>
                    <a:pt x="291985" y="475073"/>
                  </a:lnTo>
                  <a:lnTo>
                    <a:pt x="272720" y="413536"/>
                  </a:lnTo>
                  <a:lnTo>
                    <a:pt x="253433" y="341795"/>
                  </a:lnTo>
                  <a:lnTo>
                    <a:pt x="247677" y="309563"/>
                  </a:lnTo>
                  <a:lnTo>
                    <a:pt x="243568" y="268097"/>
                  </a:lnTo>
                  <a:lnTo>
                    <a:pt x="238331" y="207228"/>
                  </a:lnTo>
                  <a:lnTo>
                    <a:pt x="229189" y="116789"/>
                  </a:lnTo>
                  <a:lnTo>
                    <a:pt x="213893" y="55648"/>
                  </a:lnTo>
                  <a:lnTo>
                    <a:pt x="165498" y="5080"/>
                  </a:lnTo>
                  <a:lnTo>
                    <a:pt x="146208" y="358"/>
                  </a:lnTo>
                  <a:lnTo>
                    <a:pt x="139463" y="0"/>
                  </a:lnTo>
                  <a:close/>
                </a:path>
              </a:pathLst>
            </a:custGeom>
            <a:solidFill>
              <a:srgbClr val="A9CD6D"/>
            </a:solidFill>
          </p:spPr>
          <p:txBody>
            <a:bodyPr wrap="square" lIns="0" tIns="0" rIns="0" bIns="0" rtlCol="0"/>
            <a:lstStyle/>
            <a:p>
              <a:endParaRPr/>
            </a:p>
          </p:txBody>
        </p:sp>
        <p:pic>
          <p:nvPicPr>
            <p:cNvPr id="31" name="object 31"/>
            <p:cNvPicPr/>
            <p:nvPr/>
          </p:nvPicPr>
          <p:blipFill>
            <a:blip r:embed="rId13" cstate="screen">
              <a:extLst>
                <a:ext uri="{28A0092B-C50C-407E-A947-70E740481C1C}">
                  <a14:useLocalDpi xmlns:a14="http://schemas.microsoft.com/office/drawing/2010/main"/>
                </a:ext>
              </a:extLst>
            </a:blip>
            <a:stretch>
              <a:fillRect/>
            </a:stretch>
          </p:blipFill>
          <p:spPr>
            <a:xfrm>
              <a:off x="8910420" y="2585354"/>
              <a:ext cx="185800" cy="338554"/>
            </a:xfrm>
            <a:prstGeom prst="rect">
              <a:avLst/>
            </a:prstGeom>
          </p:spPr>
        </p:pic>
        <p:pic>
          <p:nvPicPr>
            <p:cNvPr id="32" name="object 32"/>
            <p:cNvPicPr/>
            <p:nvPr/>
          </p:nvPicPr>
          <p:blipFill>
            <a:blip r:embed="rId14" cstate="screen">
              <a:extLst>
                <a:ext uri="{28A0092B-C50C-407E-A947-70E740481C1C}">
                  <a14:useLocalDpi xmlns:a14="http://schemas.microsoft.com/office/drawing/2010/main"/>
                </a:ext>
              </a:extLst>
            </a:blip>
            <a:stretch>
              <a:fillRect/>
            </a:stretch>
          </p:blipFill>
          <p:spPr>
            <a:xfrm>
              <a:off x="9599657" y="4052154"/>
              <a:ext cx="98784" cy="161518"/>
            </a:xfrm>
            <a:prstGeom prst="rect">
              <a:avLst/>
            </a:prstGeom>
          </p:spPr>
        </p:pic>
        <p:pic>
          <p:nvPicPr>
            <p:cNvPr id="33" name="object 33"/>
            <p:cNvPicPr/>
            <p:nvPr/>
          </p:nvPicPr>
          <p:blipFill>
            <a:blip r:embed="rId15" cstate="screen">
              <a:extLst>
                <a:ext uri="{28A0092B-C50C-407E-A947-70E740481C1C}">
                  <a14:useLocalDpi xmlns:a14="http://schemas.microsoft.com/office/drawing/2010/main"/>
                </a:ext>
              </a:extLst>
            </a:blip>
            <a:stretch>
              <a:fillRect/>
            </a:stretch>
          </p:blipFill>
          <p:spPr>
            <a:xfrm>
              <a:off x="7136731" y="1089482"/>
              <a:ext cx="459018" cy="459020"/>
            </a:xfrm>
            <a:prstGeom prst="rect">
              <a:avLst/>
            </a:prstGeom>
          </p:spPr>
        </p:pic>
        <p:sp>
          <p:nvSpPr>
            <p:cNvPr id="34" name="object 34"/>
            <p:cNvSpPr/>
            <p:nvPr/>
          </p:nvSpPr>
          <p:spPr>
            <a:xfrm>
              <a:off x="7185546" y="1138884"/>
              <a:ext cx="362585" cy="362585"/>
            </a:xfrm>
            <a:custGeom>
              <a:avLst/>
              <a:gdLst/>
              <a:ahLst/>
              <a:cxnLst/>
              <a:rect l="l" t="t" r="r" b="b"/>
              <a:pathLst>
                <a:path w="362584" h="362584">
                  <a:moveTo>
                    <a:pt x="362191" y="157810"/>
                  </a:moveTo>
                  <a:lnTo>
                    <a:pt x="349453" y="110528"/>
                  </a:lnTo>
                  <a:lnTo>
                    <a:pt x="324675" y="68300"/>
                  </a:lnTo>
                  <a:lnTo>
                    <a:pt x="290855" y="35191"/>
                  </a:lnTo>
                  <a:lnTo>
                    <a:pt x="250240" y="12153"/>
                  </a:lnTo>
                  <a:lnTo>
                    <a:pt x="205143" y="114"/>
                  </a:lnTo>
                  <a:lnTo>
                    <a:pt x="157810" y="0"/>
                  </a:lnTo>
                  <a:lnTo>
                    <a:pt x="110540" y="12738"/>
                  </a:lnTo>
                  <a:lnTo>
                    <a:pt x="68300" y="37515"/>
                  </a:lnTo>
                  <a:lnTo>
                    <a:pt x="35204" y="71335"/>
                  </a:lnTo>
                  <a:lnTo>
                    <a:pt x="12166" y="111937"/>
                  </a:lnTo>
                  <a:lnTo>
                    <a:pt x="114" y="157048"/>
                  </a:lnTo>
                  <a:lnTo>
                    <a:pt x="0" y="204381"/>
                  </a:lnTo>
                  <a:lnTo>
                    <a:pt x="12750" y="251650"/>
                  </a:lnTo>
                  <a:lnTo>
                    <a:pt x="37515" y="293878"/>
                  </a:lnTo>
                  <a:lnTo>
                    <a:pt x="71348" y="326986"/>
                  </a:lnTo>
                  <a:lnTo>
                    <a:pt x="111950" y="350024"/>
                  </a:lnTo>
                  <a:lnTo>
                    <a:pt x="157060" y="362064"/>
                  </a:lnTo>
                  <a:lnTo>
                    <a:pt x="204381" y="362191"/>
                  </a:lnTo>
                  <a:lnTo>
                    <a:pt x="251663" y="349440"/>
                  </a:lnTo>
                  <a:lnTo>
                    <a:pt x="293890" y="324675"/>
                  </a:lnTo>
                  <a:lnTo>
                    <a:pt x="326986" y="290842"/>
                  </a:lnTo>
                  <a:lnTo>
                    <a:pt x="350024" y="250240"/>
                  </a:lnTo>
                  <a:lnTo>
                    <a:pt x="362077" y="205130"/>
                  </a:lnTo>
                  <a:lnTo>
                    <a:pt x="362191" y="157810"/>
                  </a:lnTo>
                  <a:close/>
                </a:path>
              </a:pathLst>
            </a:custGeom>
            <a:solidFill>
              <a:srgbClr val="FFFFFF"/>
            </a:solidFill>
          </p:spPr>
          <p:txBody>
            <a:bodyPr wrap="square" lIns="0" tIns="0" rIns="0" bIns="0" rtlCol="0"/>
            <a:lstStyle/>
            <a:p>
              <a:endParaRPr/>
            </a:p>
          </p:txBody>
        </p:sp>
        <p:pic>
          <p:nvPicPr>
            <p:cNvPr id="35" name="object 35"/>
            <p:cNvPicPr/>
            <p:nvPr/>
          </p:nvPicPr>
          <p:blipFill>
            <a:blip r:embed="rId16" cstate="screen">
              <a:extLst>
                <a:ext uri="{28A0092B-C50C-407E-A947-70E740481C1C}">
                  <a14:useLocalDpi xmlns:a14="http://schemas.microsoft.com/office/drawing/2010/main"/>
                </a:ext>
              </a:extLst>
            </a:blip>
            <a:stretch>
              <a:fillRect/>
            </a:stretch>
          </p:blipFill>
          <p:spPr>
            <a:xfrm>
              <a:off x="7413675" y="1447964"/>
              <a:ext cx="32943" cy="48285"/>
            </a:xfrm>
            <a:prstGeom prst="rect">
              <a:avLst/>
            </a:prstGeom>
          </p:spPr>
        </p:pic>
        <p:pic>
          <p:nvPicPr>
            <p:cNvPr id="36" name="object 36"/>
            <p:cNvPicPr/>
            <p:nvPr/>
          </p:nvPicPr>
          <p:blipFill>
            <a:blip r:embed="rId17" cstate="screen">
              <a:extLst>
                <a:ext uri="{28A0092B-C50C-407E-A947-70E740481C1C}">
                  <a14:useLocalDpi xmlns:a14="http://schemas.microsoft.com/office/drawing/2010/main"/>
                </a:ext>
              </a:extLst>
            </a:blip>
            <a:stretch>
              <a:fillRect/>
            </a:stretch>
          </p:blipFill>
          <p:spPr>
            <a:xfrm>
              <a:off x="7189126" y="1367739"/>
              <a:ext cx="49542" cy="31686"/>
            </a:xfrm>
            <a:prstGeom prst="rect">
              <a:avLst/>
            </a:prstGeom>
          </p:spPr>
        </p:pic>
        <p:pic>
          <p:nvPicPr>
            <p:cNvPr id="37" name="object 37"/>
            <p:cNvPicPr/>
            <p:nvPr/>
          </p:nvPicPr>
          <p:blipFill>
            <a:blip r:embed="rId18" cstate="screen">
              <a:extLst>
                <a:ext uri="{28A0092B-C50C-407E-A947-70E740481C1C}">
                  <a14:useLocalDpi xmlns:a14="http://schemas.microsoft.com/office/drawing/2010/main"/>
                </a:ext>
              </a:extLst>
            </a:blip>
            <a:stretch>
              <a:fillRect/>
            </a:stretch>
          </p:blipFill>
          <p:spPr>
            <a:xfrm>
              <a:off x="7285939" y="1143190"/>
              <a:ext cx="32943" cy="48285"/>
            </a:xfrm>
            <a:prstGeom prst="rect">
              <a:avLst/>
            </a:prstGeom>
          </p:spPr>
        </p:pic>
        <p:pic>
          <p:nvPicPr>
            <p:cNvPr id="38" name="object 38"/>
            <p:cNvPicPr/>
            <p:nvPr/>
          </p:nvPicPr>
          <p:blipFill>
            <a:blip r:embed="rId17" cstate="screen">
              <a:extLst>
                <a:ext uri="{28A0092B-C50C-407E-A947-70E740481C1C}">
                  <a14:useLocalDpi xmlns:a14="http://schemas.microsoft.com/office/drawing/2010/main"/>
                </a:ext>
              </a:extLst>
            </a:blip>
            <a:stretch>
              <a:fillRect/>
            </a:stretch>
          </p:blipFill>
          <p:spPr>
            <a:xfrm>
              <a:off x="7493901" y="1240002"/>
              <a:ext cx="49542" cy="31686"/>
            </a:xfrm>
            <a:prstGeom prst="rect">
              <a:avLst/>
            </a:prstGeom>
          </p:spPr>
        </p:pic>
        <p:pic>
          <p:nvPicPr>
            <p:cNvPr id="39" name="object 39"/>
            <p:cNvPicPr/>
            <p:nvPr/>
          </p:nvPicPr>
          <p:blipFill>
            <a:blip r:embed="rId19" cstate="screen">
              <a:extLst>
                <a:ext uri="{28A0092B-C50C-407E-A947-70E740481C1C}">
                  <a14:useLocalDpi xmlns:a14="http://schemas.microsoft.com/office/drawing/2010/main"/>
                </a:ext>
              </a:extLst>
            </a:blip>
            <a:stretch>
              <a:fillRect/>
            </a:stretch>
          </p:blipFill>
          <p:spPr>
            <a:xfrm>
              <a:off x="7356855" y="1024940"/>
              <a:ext cx="55295" cy="50139"/>
            </a:xfrm>
            <a:prstGeom prst="rect">
              <a:avLst/>
            </a:prstGeom>
          </p:spPr>
        </p:pic>
        <p:pic>
          <p:nvPicPr>
            <p:cNvPr id="40" name="object 40"/>
            <p:cNvPicPr/>
            <p:nvPr/>
          </p:nvPicPr>
          <p:blipFill>
            <a:blip r:embed="rId20" cstate="screen">
              <a:extLst>
                <a:ext uri="{28A0092B-C50C-407E-A947-70E740481C1C}">
                  <a14:useLocalDpi xmlns:a14="http://schemas.microsoft.com/office/drawing/2010/main"/>
                </a:ext>
              </a:extLst>
            </a:blip>
            <a:stretch>
              <a:fillRect/>
            </a:stretch>
          </p:blipFill>
          <p:spPr>
            <a:xfrm>
              <a:off x="7130668" y="1110246"/>
              <a:ext cx="66763" cy="66713"/>
            </a:xfrm>
            <a:prstGeom prst="rect">
              <a:avLst/>
            </a:prstGeom>
          </p:spPr>
        </p:pic>
        <p:pic>
          <p:nvPicPr>
            <p:cNvPr id="41" name="object 41"/>
            <p:cNvPicPr/>
            <p:nvPr/>
          </p:nvPicPr>
          <p:blipFill>
            <a:blip r:embed="rId21" cstate="screen">
              <a:extLst>
                <a:ext uri="{28A0092B-C50C-407E-A947-70E740481C1C}">
                  <a14:useLocalDpi xmlns:a14="http://schemas.microsoft.com/office/drawing/2010/main"/>
                </a:ext>
              </a:extLst>
            </a:blip>
            <a:stretch>
              <a:fillRect/>
            </a:stretch>
          </p:blipFill>
          <p:spPr>
            <a:xfrm>
              <a:off x="7176967" y="956132"/>
              <a:ext cx="141974" cy="151459"/>
            </a:xfrm>
            <a:prstGeom prst="rect">
              <a:avLst/>
            </a:prstGeom>
          </p:spPr>
        </p:pic>
        <p:pic>
          <p:nvPicPr>
            <p:cNvPr id="42" name="object 42"/>
            <p:cNvPicPr/>
            <p:nvPr/>
          </p:nvPicPr>
          <p:blipFill>
            <a:blip r:embed="rId22" cstate="screen">
              <a:extLst>
                <a:ext uri="{28A0092B-C50C-407E-A947-70E740481C1C}">
                  <a14:useLocalDpi xmlns:a14="http://schemas.microsoft.com/office/drawing/2010/main"/>
                </a:ext>
              </a:extLst>
            </a:blip>
            <a:stretch>
              <a:fillRect/>
            </a:stretch>
          </p:blipFill>
          <p:spPr>
            <a:xfrm>
              <a:off x="7349421" y="1181125"/>
              <a:ext cx="138485" cy="206082"/>
            </a:xfrm>
            <a:prstGeom prst="rect">
              <a:avLst/>
            </a:prstGeom>
          </p:spPr>
        </p:pic>
        <p:pic>
          <p:nvPicPr>
            <p:cNvPr id="43" name="object 43"/>
            <p:cNvPicPr/>
            <p:nvPr/>
          </p:nvPicPr>
          <p:blipFill>
            <a:blip r:embed="rId23" cstate="screen">
              <a:extLst>
                <a:ext uri="{28A0092B-C50C-407E-A947-70E740481C1C}">
                  <a14:useLocalDpi xmlns:a14="http://schemas.microsoft.com/office/drawing/2010/main"/>
                </a:ext>
              </a:extLst>
            </a:blip>
            <a:stretch>
              <a:fillRect/>
            </a:stretch>
          </p:blipFill>
          <p:spPr>
            <a:xfrm>
              <a:off x="7343711" y="1550987"/>
              <a:ext cx="1481486" cy="2663583"/>
            </a:xfrm>
            <a:prstGeom prst="rect">
              <a:avLst/>
            </a:prstGeom>
          </p:spPr>
        </p:pic>
        <p:pic>
          <p:nvPicPr>
            <p:cNvPr id="44" name="object 44"/>
            <p:cNvPicPr/>
            <p:nvPr/>
          </p:nvPicPr>
          <p:blipFill>
            <a:blip r:embed="rId24" cstate="screen">
              <a:extLst>
                <a:ext uri="{28A0092B-C50C-407E-A947-70E740481C1C}">
                  <a14:useLocalDpi xmlns:a14="http://schemas.microsoft.com/office/drawing/2010/main"/>
                </a:ext>
              </a:extLst>
            </a:blip>
            <a:stretch>
              <a:fillRect/>
            </a:stretch>
          </p:blipFill>
          <p:spPr>
            <a:xfrm>
              <a:off x="8510546" y="2502087"/>
              <a:ext cx="149423" cy="173862"/>
            </a:xfrm>
            <a:prstGeom prst="rect">
              <a:avLst/>
            </a:prstGeom>
          </p:spPr>
        </p:pic>
        <p:pic>
          <p:nvPicPr>
            <p:cNvPr id="45" name="object 45"/>
            <p:cNvPicPr/>
            <p:nvPr/>
          </p:nvPicPr>
          <p:blipFill>
            <a:blip r:embed="rId25" cstate="screen">
              <a:extLst>
                <a:ext uri="{28A0092B-C50C-407E-A947-70E740481C1C}">
                  <a14:useLocalDpi xmlns:a14="http://schemas.microsoft.com/office/drawing/2010/main"/>
                </a:ext>
              </a:extLst>
            </a:blip>
            <a:stretch>
              <a:fillRect/>
            </a:stretch>
          </p:blipFill>
          <p:spPr>
            <a:xfrm>
              <a:off x="8604148" y="2619108"/>
              <a:ext cx="544268" cy="323972"/>
            </a:xfrm>
            <a:prstGeom prst="rect">
              <a:avLst/>
            </a:prstGeom>
          </p:spPr>
        </p:pic>
        <p:pic>
          <p:nvPicPr>
            <p:cNvPr id="46" name="object 46"/>
            <p:cNvPicPr/>
            <p:nvPr/>
          </p:nvPicPr>
          <p:blipFill>
            <a:blip r:embed="rId26" cstate="screen">
              <a:extLst>
                <a:ext uri="{28A0092B-C50C-407E-A947-70E740481C1C}">
                  <a14:useLocalDpi xmlns:a14="http://schemas.microsoft.com/office/drawing/2010/main"/>
                </a:ext>
              </a:extLst>
            </a:blip>
            <a:stretch>
              <a:fillRect/>
            </a:stretch>
          </p:blipFill>
          <p:spPr>
            <a:xfrm>
              <a:off x="6868348" y="2866839"/>
              <a:ext cx="83223" cy="115912"/>
            </a:xfrm>
            <a:prstGeom prst="rect">
              <a:avLst/>
            </a:prstGeom>
          </p:spPr>
        </p:pic>
        <p:pic>
          <p:nvPicPr>
            <p:cNvPr id="47" name="object 47"/>
            <p:cNvPicPr/>
            <p:nvPr/>
          </p:nvPicPr>
          <p:blipFill>
            <a:blip r:embed="rId27" cstate="screen">
              <a:extLst>
                <a:ext uri="{28A0092B-C50C-407E-A947-70E740481C1C}">
                  <a14:useLocalDpi xmlns:a14="http://schemas.microsoft.com/office/drawing/2010/main"/>
                </a:ext>
              </a:extLst>
            </a:blip>
            <a:stretch>
              <a:fillRect/>
            </a:stretch>
          </p:blipFill>
          <p:spPr>
            <a:xfrm>
              <a:off x="6804482" y="2610281"/>
              <a:ext cx="220662" cy="298678"/>
            </a:xfrm>
            <a:prstGeom prst="rect">
              <a:avLst/>
            </a:prstGeom>
          </p:spPr>
        </p:pic>
        <p:pic>
          <p:nvPicPr>
            <p:cNvPr id="48" name="object 48"/>
            <p:cNvPicPr/>
            <p:nvPr/>
          </p:nvPicPr>
          <p:blipFill>
            <a:blip r:embed="rId28" cstate="screen">
              <a:extLst>
                <a:ext uri="{28A0092B-C50C-407E-A947-70E740481C1C}">
                  <a14:useLocalDpi xmlns:a14="http://schemas.microsoft.com/office/drawing/2010/main"/>
                </a:ext>
              </a:extLst>
            </a:blip>
            <a:stretch>
              <a:fillRect/>
            </a:stretch>
          </p:blipFill>
          <p:spPr>
            <a:xfrm>
              <a:off x="7140769" y="4097026"/>
              <a:ext cx="199079" cy="126445"/>
            </a:xfrm>
            <a:prstGeom prst="rect">
              <a:avLst/>
            </a:prstGeom>
          </p:spPr>
        </p:pic>
        <p:pic>
          <p:nvPicPr>
            <p:cNvPr id="49" name="object 49"/>
            <p:cNvPicPr/>
            <p:nvPr/>
          </p:nvPicPr>
          <p:blipFill>
            <a:blip r:embed="rId29" cstate="screen">
              <a:extLst>
                <a:ext uri="{28A0092B-C50C-407E-A947-70E740481C1C}">
                  <a14:useLocalDpi xmlns:a14="http://schemas.microsoft.com/office/drawing/2010/main"/>
                </a:ext>
              </a:extLst>
            </a:blip>
            <a:stretch>
              <a:fillRect/>
            </a:stretch>
          </p:blipFill>
          <p:spPr>
            <a:xfrm>
              <a:off x="6887545" y="4097026"/>
              <a:ext cx="199881" cy="128131"/>
            </a:xfrm>
            <a:prstGeom prst="rect">
              <a:avLst/>
            </a:prstGeom>
          </p:spPr>
        </p:pic>
        <p:sp>
          <p:nvSpPr>
            <p:cNvPr id="50" name="object 50"/>
            <p:cNvSpPr/>
            <p:nvPr/>
          </p:nvSpPr>
          <p:spPr>
            <a:xfrm>
              <a:off x="6940732" y="2430699"/>
              <a:ext cx="256540" cy="573405"/>
            </a:xfrm>
            <a:custGeom>
              <a:avLst/>
              <a:gdLst/>
              <a:ahLst/>
              <a:cxnLst/>
              <a:rect l="l" t="t" r="r" b="b"/>
              <a:pathLst>
                <a:path w="256540" h="573405">
                  <a:moveTo>
                    <a:pt x="163728" y="64287"/>
                  </a:moveTo>
                  <a:lnTo>
                    <a:pt x="159299" y="67134"/>
                  </a:lnTo>
                  <a:lnTo>
                    <a:pt x="157394" y="74040"/>
                  </a:lnTo>
                  <a:lnTo>
                    <a:pt x="157284" y="82278"/>
                  </a:lnTo>
                  <a:lnTo>
                    <a:pt x="158077" y="89382"/>
                  </a:lnTo>
                  <a:lnTo>
                    <a:pt x="166202" y="127507"/>
                  </a:lnTo>
                  <a:lnTo>
                    <a:pt x="170789" y="142087"/>
                  </a:lnTo>
                  <a:lnTo>
                    <a:pt x="169125" y="149342"/>
                  </a:lnTo>
                  <a:lnTo>
                    <a:pt x="165228" y="162436"/>
                  </a:lnTo>
                  <a:lnTo>
                    <a:pt x="160057" y="178763"/>
                  </a:lnTo>
                  <a:lnTo>
                    <a:pt x="149797" y="210461"/>
                  </a:lnTo>
                  <a:lnTo>
                    <a:pt x="145289" y="224574"/>
                  </a:lnTo>
                  <a:lnTo>
                    <a:pt x="141393" y="237182"/>
                  </a:lnTo>
                  <a:lnTo>
                    <a:pt x="138455" y="247408"/>
                  </a:lnTo>
                  <a:lnTo>
                    <a:pt x="130756" y="272542"/>
                  </a:lnTo>
                  <a:lnTo>
                    <a:pt x="123301" y="295735"/>
                  </a:lnTo>
                  <a:lnTo>
                    <a:pt x="116679" y="315694"/>
                  </a:lnTo>
                  <a:lnTo>
                    <a:pt x="109080" y="338124"/>
                  </a:lnTo>
                  <a:lnTo>
                    <a:pt x="108623" y="339547"/>
                  </a:lnTo>
                  <a:lnTo>
                    <a:pt x="0" y="501954"/>
                  </a:lnTo>
                  <a:lnTo>
                    <a:pt x="49326" y="572833"/>
                  </a:lnTo>
                  <a:lnTo>
                    <a:pt x="115825" y="476175"/>
                  </a:lnTo>
                  <a:lnTo>
                    <a:pt x="158146" y="414168"/>
                  </a:lnTo>
                  <a:lnTo>
                    <a:pt x="179476" y="381952"/>
                  </a:lnTo>
                  <a:lnTo>
                    <a:pt x="192976" y="325234"/>
                  </a:lnTo>
                  <a:lnTo>
                    <a:pt x="201680" y="285459"/>
                  </a:lnTo>
                  <a:lnTo>
                    <a:pt x="204241" y="272516"/>
                  </a:lnTo>
                  <a:lnTo>
                    <a:pt x="204370" y="272516"/>
                  </a:lnTo>
                  <a:lnTo>
                    <a:pt x="216668" y="189034"/>
                  </a:lnTo>
                  <a:lnTo>
                    <a:pt x="227658" y="151064"/>
                  </a:lnTo>
                  <a:lnTo>
                    <a:pt x="239811" y="127320"/>
                  </a:lnTo>
                  <a:lnTo>
                    <a:pt x="243800" y="118703"/>
                  </a:lnTo>
                  <a:lnTo>
                    <a:pt x="246711" y="110012"/>
                  </a:lnTo>
                  <a:lnTo>
                    <a:pt x="248720" y="102042"/>
                  </a:lnTo>
                  <a:lnTo>
                    <a:pt x="250088" y="95402"/>
                  </a:lnTo>
                  <a:lnTo>
                    <a:pt x="250563" y="92976"/>
                  </a:lnTo>
                  <a:lnTo>
                    <a:pt x="176276" y="92976"/>
                  </a:lnTo>
                  <a:lnTo>
                    <a:pt x="173627" y="83843"/>
                  </a:lnTo>
                  <a:lnTo>
                    <a:pt x="172578" y="74498"/>
                  </a:lnTo>
                  <a:lnTo>
                    <a:pt x="170241" y="67219"/>
                  </a:lnTo>
                  <a:lnTo>
                    <a:pt x="163728" y="64287"/>
                  </a:lnTo>
                  <a:close/>
                </a:path>
                <a:path w="256540" h="573405">
                  <a:moveTo>
                    <a:pt x="185051" y="0"/>
                  </a:moveTo>
                  <a:lnTo>
                    <a:pt x="187642" y="19050"/>
                  </a:lnTo>
                  <a:lnTo>
                    <a:pt x="187283" y="21348"/>
                  </a:lnTo>
                  <a:lnTo>
                    <a:pt x="187181" y="22542"/>
                  </a:lnTo>
                  <a:lnTo>
                    <a:pt x="183036" y="67219"/>
                  </a:lnTo>
                  <a:lnTo>
                    <a:pt x="176276" y="92976"/>
                  </a:lnTo>
                  <a:lnTo>
                    <a:pt x="250563" y="92976"/>
                  </a:lnTo>
                  <a:lnTo>
                    <a:pt x="251040" y="90538"/>
                  </a:lnTo>
                  <a:lnTo>
                    <a:pt x="251460" y="89382"/>
                  </a:lnTo>
                  <a:lnTo>
                    <a:pt x="254516" y="76141"/>
                  </a:lnTo>
                  <a:lnTo>
                    <a:pt x="254975" y="70561"/>
                  </a:lnTo>
                  <a:lnTo>
                    <a:pt x="238912" y="70561"/>
                  </a:lnTo>
                  <a:lnTo>
                    <a:pt x="239647" y="62800"/>
                  </a:lnTo>
                  <a:lnTo>
                    <a:pt x="240451" y="55143"/>
                  </a:lnTo>
                  <a:lnTo>
                    <a:pt x="205600" y="55143"/>
                  </a:lnTo>
                  <a:lnTo>
                    <a:pt x="203571" y="32166"/>
                  </a:lnTo>
                  <a:lnTo>
                    <a:pt x="201763" y="14966"/>
                  </a:lnTo>
                  <a:lnTo>
                    <a:pt x="199076" y="4072"/>
                  </a:lnTo>
                  <a:lnTo>
                    <a:pt x="194411" y="12"/>
                  </a:lnTo>
                  <a:lnTo>
                    <a:pt x="185051" y="0"/>
                  </a:lnTo>
                  <a:close/>
                </a:path>
                <a:path w="256540" h="573405">
                  <a:moveTo>
                    <a:pt x="248183" y="34988"/>
                  </a:moveTo>
                  <a:lnTo>
                    <a:pt x="245923" y="39812"/>
                  </a:lnTo>
                  <a:lnTo>
                    <a:pt x="243480" y="51206"/>
                  </a:lnTo>
                  <a:lnTo>
                    <a:pt x="241185" y="62804"/>
                  </a:lnTo>
                  <a:lnTo>
                    <a:pt x="238912" y="70561"/>
                  </a:lnTo>
                  <a:lnTo>
                    <a:pt x="254975" y="70561"/>
                  </a:lnTo>
                  <a:lnTo>
                    <a:pt x="256012" y="57970"/>
                  </a:lnTo>
                  <a:lnTo>
                    <a:pt x="254413" y="41907"/>
                  </a:lnTo>
                  <a:lnTo>
                    <a:pt x="248183" y="34988"/>
                  </a:lnTo>
                  <a:close/>
                </a:path>
                <a:path w="256540" h="573405">
                  <a:moveTo>
                    <a:pt x="220078" y="825"/>
                  </a:moveTo>
                  <a:lnTo>
                    <a:pt x="214450" y="2505"/>
                  </a:lnTo>
                  <a:lnTo>
                    <a:pt x="211475" y="8304"/>
                  </a:lnTo>
                  <a:lnTo>
                    <a:pt x="210589" y="16157"/>
                  </a:lnTo>
                  <a:lnTo>
                    <a:pt x="211226" y="24003"/>
                  </a:lnTo>
                  <a:lnTo>
                    <a:pt x="209992" y="29614"/>
                  </a:lnTo>
                  <a:lnTo>
                    <a:pt x="208419" y="39738"/>
                  </a:lnTo>
                  <a:lnTo>
                    <a:pt x="208384" y="42755"/>
                  </a:lnTo>
                  <a:lnTo>
                    <a:pt x="207708" y="46443"/>
                  </a:lnTo>
                  <a:lnTo>
                    <a:pt x="206654" y="51206"/>
                  </a:lnTo>
                  <a:lnTo>
                    <a:pt x="205600" y="55143"/>
                  </a:lnTo>
                  <a:lnTo>
                    <a:pt x="240451" y="55143"/>
                  </a:lnTo>
                  <a:lnTo>
                    <a:pt x="240777" y="52031"/>
                  </a:lnTo>
                  <a:lnTo>
                    <a:pt x="224269" y="52031"/>
                  </a:lnTo>
                  <a:lnTo>
                    <a:pt x="224392" y="28117"/>
                  </a:lnTo>
                  <a:lnTo>
                    <a:pt x="224482" y="21348"/>
                  </a:lnTo>
                  <a:lnTo>
                    <a:pt x="224853" y="1536"/>
                  </a:lnTo>
                  <a:lnTo>
                    <a:pt x="220078" y="825"/>
                  </a:lnTo>
                  <a:close/>
                </a:path>
                <a:path w="256540" h="573405">
                  <a:moveTo>
                    <a:pt x="242735" y="12788"/>
                  </a:moveTo>
                  <a:lnTo>
                    <a:pt x="236537" y="12788"/>
                  </a:lnTo>
                  <a:lnTo>
                    <a:pt x="231602" y="17872"/>
                  </a:lnTo>
                  <a:lnTo>
                    <a:pt x="227965" y="29614"/>
                  </a:lnTo>
                  <a:lnTo>
                    <a:pt x="225546" y="42755"/>
                  </a:lnTo>
                  <a:lnTo>
                    <a:pt x="224269" y="52031"/>
                  </a:lnTo>
                  <a:lnTo>
                    <a:pt x="240777" y="52031"/>
                  </a:lnTo>
                  <a:lnTo>
                    <a:pt x="242446" y="35874"/>
                  </a:lnTo>
                  <a:lnTo>
                    <a:pt x="243103" y="28117"/>
                  </a:lnTo>
                  <a:lnTo>
                    <a:pt x="243230" y="21348"/>
                  </a:lnTo>
                  <a:lnTo>
                    <a:pt x="242735" y="12788"/>
                  </a:lnTo>
                  <a:close/>
                </a:path>
              </a:pathLst>
            </a:custGeom>
            <a:solidFill>
              <a:srgbClr val="F4A194"/>
            </a:solidFill>
          </p:spPr>
          <p:txBody>
            <a:bodyPr wrap="square" lIns="0" tIns="0" rIns="0" bIns="0" rtlCol="0"/>
            <a:lstStyle/>
            <a:p>
              <a:endParaRPr/>
            </a:p>
          </p:txBody>
        </p:sp>
        <p:sp>
          <p:nvSpPr>
            <p:cNvPr id="51" name="object 51"/>
            <p:cNvSpPr/>
            <p:nvPr/>
          </p:nvSpPr>
          <p:spPr>
            <a:xfrm>
              <a:off x="7118267" y="2526390"/>
              <a:ext cx="24765" cy="27940"/>
            </a:xfrm>
            <a:custGeom>
              <a:avLst/>
              <a:gdLst/>
              <a:ahLst/>
              <a:cxnLst/>
              <a:rect l="l" t="t" r="r" b="b"/>
              <a:pathLst>
                <a:path w="24765" h="27939">
                  <a:moveTo>
                    <a:pt x="8762" y="0"/>
                  </a:moveTo>
                  <a:lnTo>
                    <a:pt x="0" y="3378"/>
                  </a:lnTo>
                  <a:lnTo>
                    <a:pt x="9212" y="3776"/>
                  </a:lnTo>
                  <a:lnTo>
                    <a:pt x="14836" y="6419"/>
                  </a:lnTo>
                  <a:lnTo>
                    <a:pt x="19170" y="13568"/>
                  </a:lnTo>
                  <a:lnTo>
                    <a:pt x="24510" y="27482"/>
                  </a:lnTo>
                  <a:lnTo>
                    <a:pt x="23812" y="12712"/>
                  </a:lnTo>
                  <a:lnTo>
                    <a:pt x="8762" y="0"/>
                  </a:lnTo>
                  <a:close/>
                </a:path>
              </a:pathLst>
            </a:custGeom>
            <a:solidFill>
              <a:srgbClr val="EE715D"/>
            </a:solidFill>
          </p:spPr>
          <p:txBody>
            <a:bodyPr wrap="square" lIns="0" tIns="0" rIns="0" bIns="0" rtlCol="0"/>
            <a:lstStyle/>
            <a:p>
              <a:endParaRPr/>
            </a:p>
          </p:txBody>
        </p:sp>
        <p:pic>
          <p:nvPicPr>
            <p:cNvPr id="52" name="object 52"/>
            <p:cNvPicPr/>
            <p:nvPr/>
          </p:nvPicPr>
          <p:blipFill>
            <a:blip r:embed="rId30" cstate="screen">
              <a:extLst>
                <a:ext uri="{28A0092B-C50C-407E-A947-70E740481C1C}">
                  <a14:useLocalDpi xmlns:a14="http://schemas.microsoft.com/office/drawing/2010/main"/>
                </a:ext>
              </a:extLst>
            </a:blip>
            <a:stretch>
              <a:fillRect/>
            </a:stretch>
          </p:blipFill>
          <p:spPr>
            <a:xfrm>
              <a:off x="6847240" y="2349728"/>
              <a:ext cx="156819" cy="292917"/>
            </a:xfrm>
            <a:prstGeom prst="rect">
              <a:avLst/>
            </a:prstGeom>
          </p:spPr>
        </p:pic>
        <p:sp>
          <p:nvSpPr>
            <p:cNvPr id="53" name="object 53"/>
            <p:cNvSpPr/>
            <p:nvPr/>
          </p:nvSpPr>
          <p:spPr>
            <a:xfrm>
              <a:off x="6804837" y="2298322"/>
              <a:ext cx="142240" cy="254635"/>
            </a:xfrm>
            <a:custGeom>
              <a:avLst/>
              <a:gdLst/>
              <a:ahLst/>
              <a:cxnLst/>
              <a:rect l="l" t="t" r="r" b="b"/>
              <a:pathLst>
                <a:path w="142240" h="254635">
                  <a:moveTo>
                    <a:pt x="111491" y="0"/>
                  </a:moveTo>
                  <a:lnTo>
                    <a:pt x="65307" y="17813"/>
                  </a:lnTo>
                  <a:lnTo>
                    <a:pt x="37668" y="58007"/>
                  </a:lnTo>
                  <a:lnTo>
                    <a:pt x="27190" y="64891"/>
                  </a:lnTo>
                  <a:lnTo>
                    <a:pt x="16714" y="76362"/>
                  </a:lnTo>
                  <a:lnTo>
                    <a:pt x="7298" y="94019"/>
                  </a:lnTo>
                  <a:lnTo>
                    <a:pt x="0" y="119462"/>
                  </a:lnTo>
                  <a:lnTo>
                    <a:pt x="350" y="153856"/>
                  </a:lnTo>
                  <a:lnTo>
                    <a:pt x="13244" y="182616"/>
                  </a:lnTo>
                  <a:lnTo>
                    <a:pt x="34756" y="204323"/>
                  </a:lnTo>
                  <a:lnTo>
                    <a:pt x="60960" y="217557"/>
                  </a:lnTo>
                  <a:lnTo>
                    <a:pt x="82924" y="228129"/>
                  </a:lnTo>
                  <a:lnTo>
                    <a:pt x="95819" y="240319"/>
                  </a:lnTo>
                  <a:lnTo>
                    <a:pt x="101902" y="250379"/>
                  </a:lnTo>
                  <a:lnTo>
                    <a:pt x="103428" y="254565"/>
                  </a:lnTo>
                  <a:lnTo>
                    <a:pt x="107022" y="226955"/>
                  </a:lnTo>
                  <a:lnTo>
                    <a:pt x="102163" y="212868"/>
                  </a:lnTo>
                  <a:lnTo>
                    <a:pt x="98436" y="204416"/>
                  </a:lnTo>
                  <a:lnTo>
                    <a:pt x="93944" y="198216"/>
                  </a:lnTo>
                  <a:lnTo>
                    <a:pt x="86791" y="190887"/>
                  </a:lnTo>
                  <a:lnTo>
                    <a:pt x="82587" y="180965"/>
                  </a:lnTo>
                  <a:lnTo>
                    <a:pt x="85307" y="169800"/>
                  </a:lnTo>
                  <a:lnTo>
                    <a:pt x="90601" y="158210"/>
                  </a:lnTo>
                  <a:lnTo>
                    <a:pt x="94119" y="147009"/>
                  </a:lnTo>
                  <a:lnTo>
                    <a:pt x="93661" y="137019"/>
                  </a:lnTo>
                  <a:lnTo>
                    <a:pt x="91589" y="124423"/>
                  </a:lnTo>
                  <a:lnTo>
                    <a:pt x="89597" y="110506"/>
                  </a:lnTo>
                  <a:lnTo>
                    <a:pt x="109537" y="66972"/>
                  </a:lnTo>
                  <a:lnTo>
                    <a:pt x="129463" y="55823"/>
                  </a:lnTo>
                  <a:lnTo>
                    <a:pt x="141873" y="38621"/>
                  </a:lnTo>
                  <a:lnTo>
                    <a:pt x="133323" y="15892"/>
                  </a:lnTo>
                  <a:lnTo>
                    <a:pt x="111491" y="0"/>
                  </a:lnTo>
                  <a:close/>
                </a:path>
              </a:pathLst>
            </a:custGeom>
            <a:solidFill>
              <a:srgbClr val="002620"/>
            </a:solidFill>
          </p:spPr>
          <p:txBody>
            <a:bodyPr wrap="square" lIns="0" tIns="0" rIns="0" bIns="0" rtlCol="0"/>
            <a:lstStyle/>
            <a:p>
              <a:endParaRPr/>
            </a:p>
          </p:txBody>
        </p:sp>
        <p:sp>
          <p:nvSpPr>
            <p:cNvPr id="54" name="object 54"/>
            <p:cNvSpPr/>
            <p:nvPr/>
          </p:nvSpPr>
          <p:spPr>
            <a:xfrm>
              <a:off x="6876260" y="2446401"/>
              <a:ext cx="30480" cy="45085"/>
            </a:xfrm>
            <a:custGeom>
              <a:avLst/>
              <a:gdLst/>
              <a:ahLst/>
              <a:cxnLst/>
              <a:rect l="l" t="t" r="r" b="b"/>
              <a:pathLst>
                <a:path w="30479" h="45085">
                  <a:moveTo>
                    <a:pt x="12259" y="0"/>
                  </a:moveTo>
                  <a:lnTo>
                    <a:pt x="6604" y="199"/>
                  </a:lnTo>
                  <a:lnTo>
                    <a:pt x="2286" y="3857"/>
                  </a:lnTo>
                  <a:lnTo>
                    <a:pt x="38" y="10155"/>
                  </a:lnTo>
                  <a:lnTo>
                    <a:pt x="0" y="18226"/>
                  </a:lnTo>
                  <a:lnTo>
                    <a:pt x="2311" y="27199"/>
                  </a:lnTo>
                  <a:lnTo>
                    <a:pt x="6631" y="35394"/>
                  </a:lnTo>
                  <a:lnTo>
                    <a:pt x="12084" y="41342"/>
                  </a:lnTo>
                  <a:lnTo>
                    <a:pt x="17985" y="44492"/>
                  </a:lnTo>
                  <a:lnTo>
                    <a:pt x="23647" y="44293"/>
                  </a:lnTo>
                  <a:lnTo>
                    <a:pt x="27963" y="40635"/>
                  </a:lnTo>
                  <a:lnTo>
                    <a:pt x="30208" y="34336"/>
                  </a:lnTo>
                  <a:lnTo>
                    <a:pt x="30246" y="26266"/>
                  </a:lnTo>
                  <a:lnTo>
                    <a:pt x="27940" y="17293"/>
                  </a:lnTo>
                  <a:lnTo>
                    <a:pt x="23613" y="9098"/>
                  </a:lnTo>
                  <a:lnTo>
                    <a:pt x="18158" y="3150"/>
                  </a:lnTo>
                  <a:lnTo>
                    <a:pt x="12259" y="0"/>
                  </a:lnTo>
                  <a:close/>
                </a:path>
              </a:pathLst>
            </a:custGeom>
            <a:solidFill>
              <a:srgbClr val="F4A194"/>
            </a:solidFill>
          </p:spPr>
          <p:txBody>
            <a:bodyPr wrap="square" lIns="0" tIns="0" rIns="0" bIns="0" rtlCol="0"/>
            <a:lstStyle/>
            <a:p>
              <a:endParaRPr/>
            </a:p>
          </p:txBody>
        </p:sp>
        <p:sp>
          <p:nvSpPr>
            <p:cNvPr id="55" name="object 55"/>
            <p:cNvSpPr/>
            <p:nvPr/>
          </p:nvSpPr>
          <p:spPr>
            <a:xfrm>
              <a:off x="7038294" y="2834759"/>
              <a:ext cx="209550" cy="100965"/>
            </a:xfrm>
            <a:custGeom>
              <a:avLst/>
              <a:gdLst/>
              <a:ahLst/>
              <a:cxnLst/>
              <a:rect l="l" t="t" r="r" b="b"/>
              <a:pathLst>
                <a:path w="209550" h="100964">
                  <a:moveTo>
                    <a:pt x="177177" y="0"/>
                  </a:moveTo>
                  <a:lnTo>
                    <a:pt x="148827" y="10912"/>
                  </a:lnTo>
                  <a:lnTo>
                    <a:pt x="94765" y="34918"/>
                  </a:lnTo>
                  <a:lnTo>
                    <a:pt x="18745" y="69837"/>
                  </a:lnTo>
                  <a:lnTo>
                    <a:pt x="6807" y="95402"/>
                  </a:lnTo>
                  <a:lnTo>
                    <a:pt x="0" y="100507"/>
                  </a:lnTo>
                  <a:lnTo>
                    <a:pt x="209537" y="64046"/>
                  </a:lnTo>
                  <a:lnTo>
                    <a:pt x="195622" y="27019"/>
                  </a:lnTo>
                  <a:lnTo>
                    <a:pt x="187613" y="8005"/>
                  </a:lnTo>
                  <a:lnTo>
                    <a:pt x="182476" y="1000"/>
                  </a:lnTo>
                  <a:lnTo>
                    <a:pt x="177177" y="0"/>
                  </a:lnTo>
                  <a:close/>
                </a:path>
              </a:pathLst>
            </a:custGeom>
            <a:solidFill>
              <a:srgbClr val="F4A195"/>
            </a:solidFill>
          </p:spPr>
          <p:txBody>
            <a:bodyPr wrap="square" lIns="0" tIns="0" rIns="0" bIns="0" rtlCol="0"/>
            <a:lstStyle/>
            <a:p>
              <a:endParaRPr/>
            </a:p>
          </p:txBody>
        </p:sp>
        <p:pic>
          <p:nvPicPr>
            <p:cNvPr id="56" name="object 56"/>
            <p:cNvPicPr/>
            <p:nvPr/>
          </p:nvPicPr>
          <p:blipFill>
            <a:blip r:embed="rId31" cstate="screen">
              <a:extLst>
                <a:ext uri="{28A0092B-C50C-407E-A947-70E740481C1C}">
                  <a14:useLocalDpi xmlns:a14="http://schemas.microsoft.com/office/drawing/2010/main"/>
                </a:ext>
              </a:extLst>
            </a:blip>
            <a:stretch>
              <a:fillRect/>
            </a:stretch>
          </p:blipFill>
          <p:spPr>
            <a:xfrm>
              <a:off x="6895261" y="3047707"/>
              <a:ext cx="361099" cy="1080706"/>
            </a:xfrm>
            <a:prstGeom prst="rect">
              <a:avLst/>
            </a:prstGeom>
          </p:spPr>
        </p:pic>
        <p:sp>
          <p:nvSpPr>
            <p:cNvPr id="57" name="object 57"/>
            <p:cNvSpPr/>
            <p:nvPr/>
          </p:nvSpPr>
          <p:spPr>
            <a:xfrm>
              <a:off x="6900501" y="2570900"/>
              <a:ext cx="92710" cy="45720"/>
            </a:xfrm>
            <a:custGeom>
              <a:avLst/>
              <a:gdLst/>
              <a:ahLst/>
              <a:cxnLst/>
              <a:rect l="l" t="t" r="r" b="b"/>
              <a:pathLst>
                <a:path w="92709" h="45719">
                  <a:moveTo>
                    <a:pt x="35381" y="0"/>
                  </a:moveTo>
                  <a:lnTo>
                    <a:pt x="33769" y="384"/>
                  </a:lnTo>
                  <a:lnTo>
                    <a:pt x="0" y="30864"/>
                  </a:lnTo>
                  <a:lnTo>
                    <a:pt x="13105" y="39786"/>
                  </a:lnTo>
                  <a:lnTo>
                    <a:pt x="21924" y="44186"/>
                  </a:lnTo>
                  <a:lnTo>
                    <a:pt x="30466" y="45348"/>
                  </a:lnTo>
                  <a:lnTo>
                    <a:pt x="42735" y="44554"/>
                  </a:lnTo>
                  <a:lnTo>
                    <a:pt x="59222" y="40344"/>
                  </a:lnTo>
                  <a:lnTo>
                    <a:pt x="75372" y="32828"/>
                  </a:lnTo>
                  <a:lnTo>
                    <a:pt x="87653" y="25647"/>
                  </a:lnTo>
                  <a:lnTo>
                    <a:pt x="92532" y="22444"/>
                  </a:lnTo>
                  <a:lnTo>
                    <a:pt x="88480" y="7788"/>
                  </a:lnTo>
                  <a:lnTo>
                    <a:pt x="41617" y="643"/>
                  </a:lnTo>
                  <a:lnTo>
                    <a:pt x="35381" y="0"/>
                  </a:lnTo>
                  <a:close/>
                </a:path>
              </a:pathLst>
            </a:custGeom>
            <a:solidFill>
              <a:srgbClr val="F4A194"/>
            </a:solidFill>
          </p:spPr>
          <p:txBody>
            <a:bodyPr wrap="square" lIns="0" tIns="0" rIns="0" bIns="0" rtlCol="0"/>
            <a:lstStyle/>
            <a:p>
              <a:endParaRPr/>
            </a:p>
          </p:txBody>
        </p:sp>
        <p:sp>
          <p:nvSpPr>
            <p:cNvPr id="58" name="object 58"/>
            <p:cNvSpPr/>
            <p:nvPr/>
          </p:nvSpPr>
          <p:spPr>
            <a:xfrm>
              <a:off x="7136213" y="2753397"/>
              <a:ext cx="142875" cy="151130"/>
            </a:xfrm>
            <a:custGeom>
              <a:avLst/>
              <a:gdLst/>
              <a:ahLst/>
              <a:cxnLst/>
              <a:rect l="l" t="t" r="r" b="b"/>
              <a:pathLst>
                <a:path w="142875" h="151130">
                  <a:moveTo>
                    <a:pt x="33127" y="0"/>
                  </a:moveTo>
                  <a:lnTo>
                    <a:pt x="9866" y="24233"/>
                  </a:lnTo>
                  <a:lnTo>
                    <a:pt x="1252" y="59903"/>
                  </a:lnTo>
                  <a:lnTo>
                    <a:pt x="0" y="78197"/>
                  </a:lnTo>
                  <a:lnTo>
                    <a:pt x="46381" y="124129"/>
                  </a:lnTo>
                  <a:lnTo>
                    <a:pt x="73825" y="146335"/>
                  </a:lnTo>
                  <a:lnTo>
                    <a:pt x="93115" y="151020"/>
                  </a:lnTo>
                  <a:lnTo>
                    <a:pt x="115036" y="144389"/>
                  </a:lnTo>
                  <a:lnTo>
                    <a:pt x="136667" y="128167"/>
                  </a:lnTo>
                  <a:lnTo>
                    <a:pt x="142827" y="100654"/>
                  </a:lnTo>
                  <a:lnTo>
                    <a:pt x="125912" y="62915"/>
                  </a:lnTo>
                  <a:lnTo>
                    <a:pt x="78320" y="16018"/>
                  </a:lnTo>
                  <a:lnTo>
                    <a:pt x="33127" y="0"/>
                  </a:lnTo>
                  <a:close/>
                </a:path>
              </a:pathLst>
            </a:custGeom>
            <a:solidFill>
              <a:srgbClr val="F4A195"/>
            </a:solidFill>
          </p:spPr>
          <p:txBody>
            <a:bodyPr wrap="square" lIns="0" tIns="0" rIns="0" bIns="0" rtlCol="0"/>
            <a:lstStyle/>
            <a:p>
              <a:endParaRPr/>
            </a:p>
          </p:txBody>
        </p:sp>
        <p:pic>
          <p:nvPicPr>
            <p:cNvPr id="59" name="object 59"/>
            <p:cNvPicPr/>
            <p:nvPr/>
          </p:nvPicPr>
          <p:blipFill>
            <a:blip r:embed="rId32" cstate="screen">
              <a:extLst>
                <a:ext uri="{28A0092B-C50C-407E-A947-70E740481C1C}">
                  <a14:useLocalDpi xmlns:a14="http://schemas.microsoft.com/office/drawing/2010/main"/>
                </a:ext>
              </a:extLst>
            </a:blip>
            <a:stretch>
              <a:fillRect/>
            </a:stretch>
          </p:blipFill>
          <p:spPr>
            <a:xfrm>
              <a:off x="6826534" y="2591803"/>
              <a:ext cx="420288" cy="648196"/>
            </a:xfrm>
            <a:prstGeom prst="rect">
              <a:avLst/>
            </a:prstGeom>
          </p:spPr>
        </p:pic>
        <p:sp>
          <p:nvSpPr>
            <p:cNvPr id="60" name="object 60"/>
            <p:cNvSpPr/>
            <p:nvPr/>
          </p:nvSpPr>
          <p:spPr>
            <a:xfrm>
              <a:off x="8201221" y="987525"/>
              <a:ext cx="401320" cy="401320"/>
            </a:xfrm>
            <a:custGeom>
              <a:avLst/>
              <a:gdLst/>
              <a:ahLst/>
              <a:cxnLst/>
              <a:rect l="l" t="t" r="r" b="b"/>
              <a:pathLst>
                <a:path w="401320" h="401319">
                  <a:moveTo>
                    <a:pt x="239236" y="0"/>
                  </a:moveTo>
                  <a:lnTo>
                    <a:pt x="17760" y="134923"/>
                  </a:lnTo>
                  <a:lnTo>
                    <a:pt x="0" y="161845"/>
                  </a:lnTo>
                  <a:lnTo>
                    <a:pt x="23" y="178001"/>
                  </a:lnTo>
                  <a:lnTo>
                    <a:pt x="6470" y="193444"/>
                  </a:lnTo>
                  <a:lnTo>
                    <a:pt x="134931" y="383322"/>
                  </a:lnTo>
                  <a:lnTo>
                    <a:pt x="146866" y="395046"/>
                  </a:lnTo>
                  <a:lnTo>
                    <a:pt x="161851" y="401078"/>
                  </a:lnTo>
                  <a:lnTo>
                    <a:pt x="178004" y="401055"/>
                  </a:lnTo>
                  <a:lnTo>
                    <a:pt x="193440" y="394612"/>
                  </a:lnTo>
                  <a:lnTo>
                    <a:pt x="383317" y="266152"/>
                  </a:lnTo>
                  <a:lnTo>
                    <a:pt x="395049" y="254217"/>
                  </a:lnTo>
                  <a:lnTo>
                    <a:pt x="401083" y="239231"/>
                  </a:lnTo>
                  <a:lnTo>
                    <a:pt x="401057" y="223079"/>
                  </a:lnTo>
                  <a:lnTo>
                    <a:pt x="394608" y="207643"/>
                  </a:lnTo>
                  <a:lnTo>
                    <a:pt x="266147" y="17765"/>
                  </a:lnTo>
                  <a:lnTo>
                    <a:pt x="254219" y="6034"/>
                  </a:lnTo>
                  <a:lnTo>
                    <a:pt x="239236" y="0"/>
                  </a:lnTo>
                  <a:close/>
                </a:path>
              </a:pathLst>
            </a:custGeom>
            <a:solidFill>
              <a:srgbClr val="A9CD6D"/>
            </a:solidFill>
          </p:spPr>
          <p:txBody>
            <a:bodyPr wrap="square" lIns="0" tIns="0" rIns="0" bIns="0" rtlCol="0"/>
            <a:lstStyle/>
            <a:p>
              <a:endParaRPr/>
            </a:p>
          </p:txBody>
        </p:sp>
        <p:pic>
          <p:nvPicPr>
            <p:cNvPr id="61" name="object 61"/>
            <p:cNvPicPr/>
            <p:nvPr/>
          </p:nvPicPr>
          <p:blipFill>
            <a:blip r:embed="rId33" cstate="screen">
              <a:extLst>
                <a:ext uri="{28A0092B-C50C-407E-A947-70E740481C1C}">
                  <a14:useLocalDpi xmlns:a14="http://schemas.microsoft.com/office/drawing/2010/main"/>
                </a:ext>
              </a:extLst>
            </a:blip>
            <a:stretch>
              <a:fillRect/>
            </a:stretch>
          </p:blipFill>
          <p:spPr>
            <a:xfrm>
              <a:off x="8294607" y="1073746"/>
              <a:ext cx="210975" cy="210978"/>
            </a:xfrm>
            <a:prstGeom prst="rect">
              <a:avLst/>
            </a:prstGeom>
          </p:spPr>
        </p:pic>
        <p:sp>
          <p:nvSpPr>
            <p:cNvPr id="62" name="object 62"/>
            <p:cNvSpPr/>
            <p:nvPr/>
          </p:nvSpPr>
          <p:spPr>
            <a:xfrm>
              <a:off x="6202883" y="1963089"/>
              <a:ext cx="716915" cy="330835"/>
            </a:xfrm>
            <a:custGeom>
              <a:avLst/>
              <a:gdLst/>
              <a:ahLst/>
              <a:cxnLst/>
              <a:rect l="l" t="t" r="r" b="b"/>
              <a:pathLst>
                <a:path w="716915" h="330835">
                  <a:moveTo>
                    <a:pt x="716635" y="275932"/>
                  </a:moveTo>
                  <a:lnTo>
                    <a:pt x="635533" y="162420"/>
                  </a:lnTo>
                  <a:lnTo>
                    <a:pt x="635533" y="125476"/>
                  </a:lnTo>
                  <a:lnTo>
                    <a:pt x="625665" y="76631"/>
                  </a:lnTo>
                  <a:lnTo>
                    <a:pt x="598779" y="36741"/>
                  </a:lnTo>
                  <a:lnTo>
                    <a:pt x="558888" y="9855"/>
                  </a:lnTo>
                  <a:lnTo>
                    <a:pt x="510057" y="0"/>
                  </a:lnTo>
                  <a:lnTo>
                    <a:pt x="125476" y="0"/>
                  </a:lnTo>
                  <a:lnTo>
                    <a:pt x="76631" y="9855"/>
                  </a:lnTo>
                  <a:lnTo>
                    <a:pt x="36741" y="36741"/>
                  </a:lnTo>
                  <a:lnTo>
                    <a:pt x="9855" y="76631"/>
                  </a:lnTo>
                  <a:lnTo>
                    <a:pt x="0" y="125476"/>
                  </a:lnTo>
                  <a:lnTo>
                    <a:pt x="0" y="205117"/>
                  </a:lnTo>
                  <a:lnTo>
                    <a:pt x="9855" y="253961"/>
                  </a:lnTo>
                  <a:lnTo>
                    <a:pt x="36741" y="293839"/>
                  </a:lnTo>
                  <a:lnTo>
                    <a:pt x="76631" y="320725"/>
                  </a:lnTo>
                  <a:lnTo>
                    <a:pt x="125476" y="330593"/>
                  </a:lnTo>
                  <a:lnTo>
                    <a:pt x="510057" y="330593"/>
                  </a:lnTo>
                  <a:lnTo>
                    <a:pt x="558888" y="320725"/>
                  </a:lnTo>
                  <a:lnTo>
                    <a:pt x="598779" y="293839"/>
                  </a:lnTo>
                  <a:lnTo>
                    <a:pt x="625665" y="253961"/>
                  </a:lnTo>
                  <a:lnTo>
                    <a:pt x="629145" y="236728"/>
                  </a:lnTo>
                  <a:lnTo>
                    <a:pt x="716635" y="275932"/>
                  </a:lnTo>
                  <a:close/>
                </a:path>
              </a:pathLst>
            </a:custGeom>
            <a:solidFill>
              <a:srgbClr val="A9CD6D"/>
            </a:solidFill>
          </p:spPr>
          <p:txBody>
            <a:bodyPr wrap="square" lIns="0" tIns="0" rIns="0" bIns="0" rtlCol="0"/>
            <a:lstStyle/>
            <a:p>
              <a:endParaRPr/>
            </a:p>
          </p:txBody>
        </p:sp>
        <p:sp>
          <p:nvSpPr>
            <p:cNvPr id="63" name="object 63"/>
            <p:cNvSpPr/>
            <p:nvPr/>
          </p:nvSpPr>
          <p:spPr>
            <a:xfrm>
              <a:off x="6359665" y="2093315"/>
              <a:ext cx="310515" cy="48895"/>
            </a:xfrm>
            <a:custGeom>
              <a:avLst/>
              <a:gdLst/>
              <a:ahLst/>
              <a:cxnLst/>
              <a:rect l="l" t="t" r="r" b="b"/>
              <a:pathLst>
                <a:path w="310515" h="48894">
                  <a:moveTo>
                    <a:pt x="54825" y="24371"/>
                  </a:moveTo>
                  <a:lnTo>
                    <a:pt x="52679" y="14884"/>
                  </a:lnTo>
                  <a:lnTo>
                    <a:pt x="46799" y="7137"/>
                  </a:lnTo>
                  <a:lnTo>
                    <a:pt x="38087" y="1917"/>
                  </a:lnTo>
                  <a:lnTo>
                    <a:pt x="27406" y="0"/>
                  </a:lnTo>
                  <a:lnTo>
                    <a:pt x="16738" y="1917"/>
                  </a:lnTo>
                  <a:lnTo>
                    <a:pt x="8026" y="7137"/>
                  </a:lnTo>
                  <a:lnTo>
                    <a:pt x="2159" y="14884"/>
                  </a:lnTo>
                  <a:lnTo>
                    <a:pt x="0" y="24371"/>
                  </a:lnTo>
                  <a:lnTo>
                    <a:pt x="2159" y="33858"/>
                  </a:lnTo>
                  <a:lnTo>
                    <a:pt x="8026" y="41605"/>
                  </a:lnTo>
                  <a:lnTo>
                    <a:pt x="16738" y="46824"/>
                  </a:lnTo>
                  <a:lnTo>
                    <a:pt x="27406" y="48742"/>
                  </a:lnTo>
                  <a:lnTo>
                    <a:pt x="38087" y="46824"/>
                  </a:lnTo>
                  <a:lnTo>
                    <a:pt x="46799" y="41605"/>
                  </a:lnTo>
                  <a:lnTo>
                    <a:pt x="52679" y="33858"/>
                  </a:lnTo>
                  <a:lnTo>
                    <a:pt x="54825" y="24371"/>
                  </a:lnTo>
                  <a:close/>
                </a:path>
                <a:path w="310515" h="48894">
                  <a:moveTo>
                    <a:pt x="182384" y="24371"/>
                  </a:moveTo>
                  <a:lnTo>
                    <a:pt x="180225" y="14884"/>
                  </a:lnTo>
                  <a:lnTo>
                    <a:pt x="174358" y="7137"/>
                  </a:lnTo>
                  <a:lnTo>
                    <a:pt x="165646" y="1917"/>
                  </a:lnTo>
                  <a:lnTo>
                    <a:pt x="154965" y="0"/>
                  </a:lnTo>
                  <a:lnTo>
                    <a:pt x="144297" y="1917"/>
                  </a:lnTo>
                  <a:lnTo>
                    <a:pt x="135585" y="7137"/>
                  </a:lnTo>
                  <a:lnTo>
                    <a:pt x="129705" y="14884"/>
                  </a:lnTo>
                  <a:lnTo>
                    <a:pt x="127558" y="24371"/>
                  </a:lnTo>
                  <a:lnTo>
                    <a:pt x="129705" y="33858"/>
                  </a:lnTo>
                  <a:lnTo>
                    <a:pt x="135585" y="41605"/>
                  </a:lnTo>
                  <a:lnTo>
                    <a:pt x="144297" y="46824"/>
                  </a:lnTo>
                  <a:lnTo>
                    <a:pt x="154965" y="48742"/>
                  </a:lnTo>
                  <a:lnTo>
                    <a:pt x="165646" y="46824"/>
                  </a:lnTo>
                  <a:lnTo>
                    <a:pt x="174358" y="41605"/>
                  </a:lnTo>
                  <a:lnTo>
                    <a:pt x="180225" y="33858"/>
                  </a:lnTo>
                  <a:lnTo>
                    <a:pt x="182384" y="24371"/>
                  </a:lnTo>
                  <a:close/>
                </a:path>
                <a:path w="310515" h="48894">
                  <a:moveTo>
                    <a:pt x="309930" y="24371"/>
                  </a:moveTo>
                  <a:lnTo>
                    <a:pt x="307784" y="14884"/>
                  </a:lnTo>
                  <a:lnTo>
                    <a:pt x="301904" y="7137"/>
                  </a:lnTo>
                  <a:lnTo>
                    <a:pt x="293192" y="1917"/>
                  </a:lnTo>
                  <a:lnTo>
                    <a:pt x="282511" y="0"/>
                  </a:lnTo>
                  <a:lnTo>
                    <a:pt x="271843" y="1917"/>
                  </a:lnTo>
                  <a:lnTo>
                    <a:pt x="263131" y="7137"/>
                  </a:lnTo>
                  <a:lnTo>
                    <a:pt x="257263" y="14884"/>
                  </a:lnTo>
                  <a:lnTo>
                    <a:pt x="255104" y="24371"/>
                  </a:lnTo>
                  <a:lnTo>
                    <a:pt x="257263" y="33858"/>
                  </a:lnTo>
                  <a:lnTo>
                    <a:pt x="263131" y="41605"/>
                  </a:lnTo>
                  <a:lnTo>
                    <a:pt x="271843" y="46824"/>
                  </a:lnTo>
                  <a:lnTo>
                    <a:pt x="282511" y="48742"/>
                  </a:lnTo>
                  <a:lnTo>
                    <a:pt x="293192" y="46824"/>
                  </a:lnTo>
                  <a:lnTo>
                    <a:pt x="301904" y="41605"/>
                  </a:lnTo>
                  <a:lnTo>
                    <a:pt x="307784" y="33858"/>
                  </a:lnTo>
                  <a:lnTo>
                    <a:pt x="309930" y="24371"/>
                  </a:lnTo>
                  <a:close/>
                </a:path>
              </a:pathLst>
            </a:custGeom>
            <a:solidFill>
              <a:srgbClr val="FFFFFF"/>
            </a:solidFill>
          </p:spPr>
          <p:txBody>
            <a:bodyPr wrap="square" lIns="0" tIns="0" rIns="0" bIns="0" rtlCol="0"/>
            <a:lstStyle/>
            <a:p>
              <a:endParaRPr/>
            </a:p>
          </p:txBody>
        </p:sp>
        <p:pic>
          <p:nvPicPr>
            <p:cNvPr id="64" name="object 64"/>
            <p:cNvPicPr/>
            <p:nvPr/>
          </p:nvPicPr>
          <p:blipFill>
            <a:blip r:embed="rId34" cstate="screen">
              <a:extLst>
                <a:ext uri="{28A0092B-C50C-407E-A947-70E740481C1C}">
                  <a14:useLocalDpi xmlns:a14="http://schemas.microsoft.com/office/drawing/2010/main"/>
                </a:ext>
              </a:extLst>
            </a:blip>
            <a:stretch>
              <a:fillRect/>
            </a:stretch>
          </p:blipFill>
          <p:spPr>
            <a:xfrm>
              <a:off x="8121028" y="934122"/>
              <a:ext cx="84048" cy="65049"/>
            </a:xfrm>
            <a:prstGeom prst="rect">
              <a:avLst/>
            </a:prstGeom>
          </p:spPr>
        </p:pic>
        <p:pic>
          <p:nvPicPr>
            <p:cNvPr id="65" name="object 65"/>
            <p:cNvPicPr/>
            <p:nvPr/>
          </p:nvPicPr>
          <p:blipFill>
            <a:blip r:embed="rId35" cstate="screen">
              <a:extLst>
                <a:ext uri="{28A0092B-C50C-407E-A947-70E740481C1C}">
                  <a14:useLocalDpi xmlns:a14="http://schemas.microsoft.com/office/drawing/2010/main"/>
                </a:ext>
              </a:extLst>
            </a:blip>
            <a:stretch>
              <a:fillRect/>
            </a:stretch>
          </p:blipFill>
          <p:spPr>
            <a:xfrm>
              <a:off x="6621538" y="1728927"/>
              <a:ext cx="65163" cy="81749"/>
            </a:xfrm>
            <a:prstGeom prst="rect">
              <a:avLst/>
            </a:prstGeom>
          </p:spPr>
        </p:pic>
        <p:sp>
          <p:nvSpPr>
            <p:cNvPr id="66" name="object 66"/>
            <p:cNvSpPr/>
            <p:nvPr/>
          </p:nvSpPr>
          <p:spPr>
            <a:xfrm>
              <a:off x="9057703" y="1215465"/>
              <a:ext cx="161925" cy="97155"/>
            </a:xfrm>
            <a:custGeom>
              <a:avLst/>
              <a:gdLst/>
              <a:ahLst/>
              <a:cxnLst/>
              <a:rect l="l" t="t" r="r" b="b"/>
              <a:pathLst>
                <a:path w="161925" h="97155">
                  <a:moveTo>
                    <a:pt x="38773" y="84213"/>
                  </a:moveTo>
                  <a:lnTo>
                    <a:pt x="37376" y="74688"/>
                  </a:lnTo>
                  <a:lnTo>
                    <a:pt x="34353" y="65201"/>
                  </a:lnTo>
                  <a:lnTo>
                    <a:pt x="31242" y="56375"/>
                  </a:lnTo>
                  <a:lnTo>
                    <a:pt x="18262" y="15786"/>
                  </a:lnTo>
                  <a:lnTo>
                    <a:pt x="13322" y="10058"/>
                  </a:lnTo>
                  <a:lnTo>
                    <a:pt x="6362" y="9601"/>
                  </a:lnTo>
                  <a:lnTo>
                    <a:pt x="774" y="13487"/>
                  </a:lnTo>
                  <a:lnTo>
                    <a:pt x="0" y="20828"/>
                  </a:lnTo>
                  <a:lnTo>
                    <a:pt x="12750" y="61468"/>
                  </a:lnTo>
                  <a:lnTo>
                    <a:pt x="15214" y="70383"/>
                  </a:lnTo>
                  <a:lnTo>
                    <a:pt x="18186" y="80111"/>
                  </a:lnTo>
                  <a:lnTo>
                    <a:pt x="22466" y="88976"/>
                  </a:lnTo>
                  <a:lnTo>
                    <a:pt x="28892" y="95300"/>
                  </a:lnTo>
                  <a:lnTo>
                    <a:pt x="31457" y="96786"/>
                  </a:lnTo>
                  <a:lnTo>
                    <a:pt x="35687" y="96100"/>
                  </a:lnTo>
                  <a:lnTo>
                    <a:pt x="37020" y="93167"/>
                  </a:lnTo>
                  <a:lnTo>
                    <a:pt x="38773" y="84213"/>
                  </a:lnTo>
                  <a:close/>
                </a:path>
                <a:path w="161925" h="97155">
                  <a:moveTo>
                    <a:pt x="161353" y="11125"/>
                  </a:moveTo>
                  <a:lnTo>
                    <a:pt x="160388" y="3848"/>
                  </a:lnTo>
                  <a:lnTo>
                    <a:pt x="154851" y="0"/>
                  </a:lnTo>
                  <a:lnTo>
                    <a:pt x="148082" y="469"/>
                  </a:lnTo>
                  <a:lnTo>
                    <a:pt x="143395" y="6172"/>
                  </a:lnTo>
                  <a:lnTo>
                    <a:pt x="130695" y="49237"/>
                  </a:lnTo>
                  <a:lnTo>
                    <a:pt x="124282" y="71539"/>
                  </a:lnTo>
                  <a:lnTo>
                    <a:pt x="122288" y="81216"/>
                  </a:lnTo>
                  <a:lnTo>
                    <a:pt x="122859" y="86461"/>
                  </a:lnTo>
                  <a:lnTo>
                    <a:pt x="124129" y="92430"/>
                  </a:lnTo>
                  <a:lnTo>
                    <a:pt x="132257" y="94183"/>
                  </a:lnTo>
                  <a:lnTo>
                    <a:pt x="136309" y="90017"/>
                  </a:lnTo>
                  <a:lnTo>
                    <a:pt x="139407" y="86017"/>
                  </a:lnTo>
                  <a:lnTo>
                    <a:pt x="142798" y="76758"/>
                  </a:lnTo>
                  <a:lnTo>
                    <a:pt x="161353" y="11125"/>
                  </a:lnTo>
                  <a:close/>
                </a:path>
              </a:pathLst>
            </a:custGeom>
            <a:solidFill>
              <a:srgbClr val="A9CD6D"/>
            </a:solidFill>
          </p:spPr>
          <p:txBody>
            <a:bodyPr wrap="square" lIns="0" tIns="0" rIns="0" bIns="0" rtlCol="0"/>
            <a:lstStyle/>
            <a:p>
              <a:endParaRPr/>
            </a:p>
          </p:txBody>
        </p:sp>
        <p:sp>
          <p:nvSpPr>
            <p:cNvPr id="67" name="object 67"/>
            <p:cNvSpPr/>
            <p:nvPr/>
          </p:nvSpPr>
          <p:spPr>
            <a:xfrm>
              <a:off x="8893085" y="1361715"/>
              <a:ext cx="352425" cy="316865"/>
            </a:xfrm>
            <a:custGeom>
              <a:avLst/>
              <a:gdLst/>
              <a:ahLst/>
              <a:cxnLst/>
              <a:rect l="l" t="t" r="r" b="b"/>
              <a:pathLst>
                <a:path w="352425" h="316864">
                  <a:moveTo>
                    <a:pt x="236236" y="0"/>
                  </a:moveTo>
                  <a:lnTo>
                    <a:pt x="166277" y="17662"/>
                  </a:lnTo>
                  <a:lnTo>
                    <a:pt x="113723" y="72501"/>
                  </a:lnTo>
                  <a:lnTo>
                    <a:pt x="91261" y="138165"/>
                  </a:lnTo>
                  <a:lnTo>
                    <a:pt x="74895" y="159793"/>
                  </a:lnTo>
                  <a:lnTo>
                    <a:pt x="49536" y="182854"/>
                  </a:lnTo>
                  <a:lnTo>
                    <a:pt x="13712" y="213003"/>
                  </a:lnTo>
                  <a:lnTo>
                    <a:pt x="4550" y="224299"/>
                  </a:lnTo>
                  <a:lnTo>
                    <a:pt x="0" y="237692"/>
                  </a:lnTo>
                  <a:lnTo>
                    <a:pt x="293" y="251693"/>
                  </a:lnTo>
                  <a:lnTo>
                    <a:pt x="5661" y="264819"/>
                  </a:lnTo>
                  <a:lnTo>
                    <a:pt x="29232" y="300836"/>
                  </a:lnTo>
                  <a:lnTo>
                    <a:pt x="38962" y="310776"/>
                  </a:lnTo>
                  <a:lnTo>
                    <a:pt x="51258" y="316014"/>
                  </a:lnTo>
                  <a:lnTo>
                    <a:pt x="64724" y="316254"/>
                  </a:lnTo>
                  <a:lnTo>
                    <a:pt x="77962" y="311199"/>
                  </a:lnTo>
                  <a:lnTo>
                    <a:pt x="139214" y="273442"/>
                  </a:lnTo>
                  <a:lnTo>
                    <a:pt x="153061" y="266432"/>
                  </a:lnTo>
                  <a:lnTo>
                    <a:pt x="167657" y="261983"/>
                  </a:lnTo>
                  <a:lnTo>
                    <a:pt x="182646" y="260255"/>
                  </a:lnTo>
                  <a:lnTo>
                    <a:pt x="197672" y="261402"/>
                  </a:lnTo>
                  <a:lnTo>
                    <a:pt x="237748" y="262028"/>
                  </a:lnTo>
                  <a:lnTo>
                    <a:pt x="304888" y="229483"/>
                  </a:lnTo>
                  <a:lnTo>
                    <a:pt x="345250" y="166597"/>
                  </a:lnTo>
                  <a:lnTo>
                    <a:pt x="351855" y="129297"/>
                  </a:lnTo>
                  <a:lnTo>
                    <a:pt x="347525" y="91036"/>
                  </a:lnTo>
                  <a:lnTo>
                    <a:pt x="330844" y="54024"/>
                  </a:lnTo>
                  <a:lnTo>
                    <a:pt x="303959" y="24456"/>
                  </a:lnTo>
                  <a:lnTo>
                    <a:pt x="271605" y="6654"/>
                  </a:lnTo>
                  <a:lnTo>
                    <a:pt x="236236" y="0"/>
                  </a:lnTo>
                  <a:close/>
                </a:path>
              </a:pathLst>
            </a:custGeom>
            <a:solidFill>
              <a:srgbClr val="E9F5F7"/>
            </a:solidFill>
          </p:spPr>
          <p:txBody>
            <a:bodyPr wrap="square" lIns="0" tIns="0" rIns="0" bIns="0" rtlCol="0"/>
            <a:lstStyle/>
            <a:p>
              <a:endParaRPr/>
            </a:p>
          </p:txBody>
        </p:sp>
        <p:pic>
          <p:nvPicPr>
            <p:cNvPr id="68" name="object 68"/>
            <p:cNvPicPr/>
            <p:nvPr/>
          </p:nvPicPr>
          <p:blipFill>
            <a:blip r:embed="rId36" cstate="screen">
              <a:extLst>
                <a:ext uri="{28A0092B-C50C-407E-A947-70E740481C1C}">
                  <a14:useLocalDpi xmlns:a14="http://schemas.microsoft.com/office/drawing/2010/main"/>
                </a:ext>
              </a:extLst>
            </a:blip>
            <a:stretch>
              <a:fillRect/>
            </a:stretch>
          </p:blipFill>
          <p:spPr>
            <a:xfrm>
              <a:off x="8893085" y="1412493"/>
              <a:ext cx="279405" cy="265478"/>
            </a:xfrm>
            <a:prstGeom prst="rect">
              <a:avLst/>
            </a:prstGeom>
          </p:spPr>
        </p:pic>
        <p:sp>
          <p:nvSpPr>
            <p:cNvPr id="69" name="object 69"/>
            <p:cNvSpPr/>
            <p:nvPr/>
          </p:nvSpPr>
          <p:spPr>
            <a:xfrm>
              <a:off x="9240507" y="1338579"/>
              <a:ext cx="130810" cy="328295"/>
            </a:xfrm>
            <a:custGeom>
              <a:avLst/>
              <a:gdLst/>
              <a:ahLst/>
              <a:cxnLst/>
              <a:rect l="l" t="t" r="r" b="b"/>
              <a:pathLst>
                <a:path w="130809" h="328294">
                  <a:moveTo>
                    <a:pt x="58343" y="319227"/>
                  </a:moveTo>
                  <a:lnTo>
                    <a:pt x="56134" y="312407"/>
                  </a:lnTo>
                  <a:lnTo>
                    <a:pt x="24663" y="274980"/>
                  </a:lnTo>
                  <a:lnTo>
                    <a:pt x="14439" y="262267"/>
                  </a:lnTo>
                  <a:lnTo>
                    <a:pt x="8547" y="259194"/>
                  </a:lnTo>
                  <a:lnTo>
                    <a:pt x="2971" y="261823"/>
                  </a:lnTo>
                  <a:lnTo>
                    <a:pt x="0" y="267804"/>
                  </a:lnTo>
                  <a:lnTo>
                    <a:pt x="22059" y="300443"/>
                  </a:lnTo>
                  <a:lnTo>
                    <a:pt x="49911" y="327825"/>
                  </a:lnTo>
                  <a:lnTo>
                    <a:pt x="55562" y="325132"/>
                  </a:lnTo>
                  <a:lnTo>
                    <a:pt x="58343" y="319227"/>
                  </a:lnTo>
                  <a:close/>
                </a:path>
                <a:path w="130809" h="328294">
                  <a:moveTo>
                    <a:pt x="120726" y="6210"/>
                  </a:moveTo>
                  <a:lnTo>
                    <a:pt x="115976" y="152"/>
                  </a:lnTo>
                  <a:lnTo>
                    <a:pt x="111074" y="0"/>
                  </a:lnTo>
                  <a:lnTo>
                    <a:pt x="101396" y="1397"/>
                  </a:lnTo>
                  <a:lnTo>
                    <a:pt x="91706" y="5245"/>
                  </a:lnTo>
                  <a:lnTo>
                    <a:pt x="73533" y="14833"/>
                  </a:lnTo>
                  <a:lnTo>
                    <a:pt x="34848" y="33604"/>
                  </a:lnTo>
                  <a:lnTo>
                    <a:pt x="30238" y="39077"/>
                  </a:lnTo>
                  <a:lnTo>
                    <a:pt x="31457" y="45593"/>
                  </a:lnTo>
                  <a:lnTo>
                    <a:pt x="36728" y="50152"/>
                  </a:lnTo>
                  <a:lnTo>
                    <a:pt x="44284" y="49758"/>
                  </a:lnTo>
                  <a:lnTo>
                    <a:pt x="83070" y="31153"/>
                  </a:lnTo>
                  <a:lnTo>
                    <a:pt x="101536" y="22821"/>
                  </a:lnTo>
                  <a:lnTo>
                    <a:pt x="110223" y="17602"/>
                  </a:lnTo>
                  <a:lnTo>
                    <a:pt x="117271" y="10795"/>
                  </a:lnTo>
                  <a:lnTo>
                    <a:pt x="120726" y="6210"/>
                  </a:lnTo>
                  <a:close/>
                </a:path>
                <a:path w="130809" h="328294">
                  <a:moveTo>
                    <a:pt x="130454" y="203263"/>
                  </a:moveTo>
                  <a:lnTo>
                    <a:pt x="126860" y="199313"/>
                  </a:lnTo>
                  <a:lnTo>
                    <a:pt x="123482" y="196354"/>
                  </a:lnTo>
                  <a:lnTo>
                    <a:pt x="118427" y="193903"/>
                  </a:lnTo>
                  <a:lnTo>
                    <a:pt x="93522" y="184556"/>
                  </a:lnTo>
                  <a:lnTo>
                    <a:pt x="57772" y="170649"/>
                  </a:lnTo>
                  <a:lnTo>
                    <a:pt x="51282" y="171170"/>
                  </a:lnTo>
                  <a:lnTo>
                    <a:pt x="47078" y="176110"/>
                  </a:lnTo>
                  <a:lnTo>
                    <a:pt x="46469" y="182511"/>
                  </a:lnTo>
                  <a:lnTo>
                    <a:pt x="50723" y="187388"/>
                  </a:lnTo>
                  <a:lnTo>
                    <a:pt x="68783" y="195021"/>
                  </a:lnTo>
                  <a:lnTo>
                    <a:pt x="86995" y="202272"/>
                  </a:lnTo>
                  <a:lnTo>
                    <a:pt x="104825" y="209753"/>
                  </a:lnTo>
                  <a:lnTo>
                    <a:pt x="114147" y="212394"/>
                  </a:lnTo>
                  <a:lnTo>
                    <a:pt x="123329" y="212686"/>
                  </a:lnTo>
                  <a:lnTo>
                    <a:pt x="129717" y="211785"/>
                  </a:lnTo>
                  <a:lnTo>
                    <a:pt x="130454" y="203263"/>
                  </a:lnTo>
                  <a:close/>
                </a:path>
              </a:pathLst>
            </a:custGeom>
            <a:solidFill>
              <a:srgbClr val="A9CD6D"/>
            </a:solidFill>
          </p:spPr>
          <p:txBody>
            <a:bodyPr wrap="square" lIns="0" tIns="0" rIns="0" bIns="0" rtlCol="0"/>
            <a:lstStyle/>
            <a:p>
              <a:endParaRPr/>
            </a:p>
          </p:txBody>
        </p:sp>
      </p:grpSp>
      <p:pic>
        <p:nvPicPr>
          <p:cNvPr id="70" name="object 70"/>
          <p:cNvPicPr/>
          <p:nvPr/>
        </p:nvPicPr>
        <p:blipFill>
          <a:blip r:embed="rId37" cstate="screen">
            <a:extLst>
              <a:ext uri="{28A0092B-C50C-407E-A947-70E740481C1C}">
                <a14:useLocalDpi xmlns:a14="http://schemas.microsoft.com/office/drawing/2010/main"/>
              </a:ext>
            </a:extLst>
          </a:blip>
          <a:stretch>
            <a:fillRect/>
          </a:stretch>
        </p:blipFill>
        <p:spPr>
          <a:xfrm>
            <a:off x="6769252" y="1653514"/>
            <a:ext cx="147154" cy="144157"/>
          </a:xfrm>
          <a:prstGeom prst="rect">
            <a:avLst/>
          </a:prstGeom>
        </p:spPr>
      </p:pic>
      <p:pic>
        <p:nvPicPr>
          <p:cNvPr id="71" name="object 71"/>
          <p:cNvPicPr/>
          <p:nvPr/>
        </p:nvPicPr>
        <p:blipFill>
          <a:blip r:embed="rId38" cstate="screen">
            <a:extLst>
              <a:ext uri="{28A0092B-C50C-407E-A947-70E740481C1C}">
                <a14:useLocalDpi xmlns:a14="http://schemas.microsoft.com/office/drawing/2010/main"/>
              </a:ext>
            </a:extLst>
          </a:blip>
          <a:stretch>
            <a:fillRect/>
          </a:stretch>
        </p:blipFill>
        <p:spPr>
          <a:xfrm>
            <a:off x="6749237" y="1396783"/>
            <a:ext cx="203733" cy="153682"/>
          </a:xfrm>
          <a:prstGeom prst="rect">
            <a:avLst/>
          </a:prstGeom>
        </p:spPr>
      </p:pic>
      <p:pic>
        <p:nvPicPr>
          <p:cNvPr id="72" name="object 72"/>
          <p:cNvPicPr/>
          <p:nvPr/>
        </p:nvPicPr>
        <p:blipFill>
          <a:blip r:embed="rId39" cstate="screen">
            <a:extLst>
              <a:ext uri="{28A0092B-C50C-407E-A947-70E740481C1C}">
                <a14:useLocalDpi xmlns:a14="http://schemas.microsoft.com/office/drawing/2010/main"/>
              </a:ext>
            </a:extLst>
          </a:blip>
          <a:stretch>
            <a:fillRect/>
          </a:stretch>
        </p:blipFill>
        <p:spPr>
          <a:xfrm>
            <a:off x="9088691" y="1768538"/>
            <a:ext cx="233705" cy="93268"/>
          </a:xfrm>
          <a:prstGeom prst="rect">
            <a:avLst/>
          </a:prstGeom>
        </p:spPr>
      </p:pic>
      <p:pic>
        <p:nvPicPr>
          <p:cNvPr id="73" name="object 73"/>
          <p:cNvPicPr/>
          <p:nvPr/>
        </p:nvPicPr>
        <p:blipFill>
          <a:blip r:embed="rId40" cstate="screen">
            <a:extLst>
              <a:ext uri="{28A0092B-C50C-407E-A947-70E740481C1C}">
                <a14:useLocalDpi xmlns:a14="http://schemas.microsoft.com/office/drawing/2010/main"/>
              </a:ext>
            </a:extLst>
          </a:blip>
          <a:stretch>
            <a:fillRect/>
          </a:stretch>
        </p:blipFill>
        <p:spPr>
          <a:xfrm>
            <a:off x="7837804" y="1047750"/>
            <a:ext cx="106006" cy="230301"/>
          </a:xfrm>
          <a:prstGeom prst="rect">
            <a:avLst/>
          </a:prstGeom>
        </p:spPr>
      </p:pic>
      <p:pic>
        <p:nvPicPr>
          <p:cNvPr id="74" name="object 74"/>
          <p:cNvPicPr/>
          <p:nvPr/>
        </p:nvPicPr>
        <p:blipFill>
          <a:blip r:embed="rId41" cstate="screen">
            <a:extLst>
              <a:ext uri="{28A0092B-C50C-407E-A947-70E740481C1C}">
                <a14:useLocalDpi xmlns:a14="http://schemas.microsoft.com/office/drawing/2010/main"/>
              </a:ext>
            </a:extLst>
          </a:blip>
          <a:stretch>
            <a:fillRect/>
          </a:stretch>
        </p:blipFill>
        <p:spPr>
          <a:xfrm>
            <a:off x="8730271" y="1335442"/>
            <a:ext cx="113538" cy="169989"/>
          </a:xfrm>
          <a:prstGeom prst="rect">
            <a:avLst/>
          </a:prstGeom>
        </p:spPr>
      </p:pic>
      <p:sp>
        <p:nvSpPr>
          <p:cNvPr id="75" name="object 75"/>
          <p:cNvSpPr txBox="1"/>
          <p:nvPr/>
        </p:nvSpPr>
        <p:spPr>
          <a:xfrm>
            <a:off x="5854700" y="4598665"/>
            <a:ext cx="3351529" cy="2241639"/>
          </a:xfrm>
          <a:prstGeom prst="rect">
            <a:avLst/>
          </a:prstGeom>
        </p:spPr>
        <p:txBody>
          <a:bodyPr vert="horz" wrap="square" lIns="0" tIns="12700" rIns="0" bIns="0" rtlCol="0">
            <a:spAutoFit/>
          </a:bodyPr>
          <a:lstStyle/>
          <a:p>
            <a:pPr marL="12700" marR="5080">
              <a:lnSpc>
                <a:spcPct val="100000"/>
              </a:lnSpc>
              <a:spcBef>
                <a:spcPts val="100"/>
              </a:spcBef>
              <a:tabLst>
                <a:tab pos="546100" algn="l"/>
              </a:tabLst>
            </a:pPr>
            <a:r>
              <a:rPr lang="pl-PL" sz="1800" spc="85" dirty="0">
                <a:solidFill>
                  <a:srgbClr val="1D1D1B"/>
                </a:solidFill>
                <a:latin typeface="Trebuchet MS"/>
                <a:cs typeface="Trebuchet MS"/>
              </a:rPr>
              <a:t>Wnioski</a:t>
            </a:r>
            <a:r>
              <a:rPr sz="1800" spc="120" dirty="0">
                <a:solidFill>
                  <a:srgbClr val="1D1D1B"/>
                </a:solidFill>
                <a:latin typeface="Trebuchet MS"/>
                <a:cs typeface="Trebuchet MS"/>
              </a:rPr>
              <a:t>: </a:t>
            </a:r>
            <a:endParaRPr lang="pl-PL" sz="1800" spc="120" dirty="0">
              <a:solidFill>
                <a:srgbClr val="1D1D1B"/>
              </a:solidFill>
              <a:latin typeface="Trebuchet MS"/>
              <a:cs typeface="Trebuchet MS"/>
            </a:endParaRPr>
          </a:p>
          <a:p>
            <a:pPr marL="12700" marR="5080">
              <a:lnSpc>
                <a:spcPct val="100000"/>
              </a:lnSpc>
              <a:spcBef>
                <a:spcPts val="100"/>
              </a:spcBef>
              <a:tabLst>
                <a:tab pos="546100" algn="l"/>
              </a:tabLst>
            </a:pPr>
            <a:r>
              <a:rPr lang="pl-PL" sz="1800" spc="-70" dirty="0">
                <a:solidFill>
                  <a:srgbClr val="1D1D1B"/>
                </a:solidFill>
                <a:latin typeface="Trebuchet MS"/>
                <a:cs typeface="Trebuchet MS"/>
              </a:rPr>
              <a:t>To ćwiczenie może skłonić Cię do zmiany spojrzenia na to, czym jest sukcesu. Pokazuje, że sukces ma wiele różnych znaczeń dla różnych ludzi. Wprowadza również koncepcję, że istnieją różne rodzaje sukcesu.</a:t>
            </a:r>
            <a:endParaRPr sz="1800" dirty="0">
              <a:latin typeface="Trebuchet MS"/>
              <a:cs typeface="Trebuchet M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164037" y="840103"/>
            <a:ext cx="2133600" cy="438150"/>
          </a:xfrm>
          <a:custGeom>
            <a:avLst/>
            <a:gdLst/>
            <a:ahLst/>
            <a:cxnLst/>
            <a:rect l="l" t="t" r="r" b="b"/>
            <a:pathLst>
              <a:path w="2133600" h="438150">
                <a:moveTo>
                  <a:pt x="1936851" y="0"/>
                </a:moveTo>
                <a:lnTo>
                  <a:pt x="196634" y="0"/>
                </a:lnTo>
                <a:lnTo>
                  <a:pt x="151687" y="5216"/>
                </a:lnTo>
                <a:lnTo>
                  <a:pt x="110353" y="20063"/>
                </a:lnTo>
                <a:lnTo>
                  <a:pt x="73836" y="43338"/>
                </a:lnTo>
                <a:lnTo>
                  <a:pt x="43338" y="73836"/>
                </a:lnTo>
                <a:lnTo>
                  <a:pt x="20063" y="110353"/>
                </a:lnTo>
                <a:lnTo>
                  <a:pt x="5216" y="151687"/>
                </a:lnTo>
                <a:lnTo>
                  <a:pt x="0" y="196634"/>
                </a:lnTo>
                <a:lnTo>
                  <a:pt x="0" y="241490"/>
                </a:lnTo>
                <a:lnTo>
                  <a:pt x="5216" y="286432"/>
                </a:lnTo>
                <a:lnTo>
                  <a:pt x="20063" y="327765"/>
                </a:lnTo>
                <a:lnTo>
                  <a:pt x="43338" y="364283"/>
                </a:lnTo>
                <a:lnTo>
                  <a:pt x="73836" y="394782"/>
                </a:lnTo>
                <a:lnTo>
                  <a:pt x="110353" y="418058"/>
                </a:lnTo>
                <a:lnTo>
                  <a:pt x="151687" y="432907"/>
                </a:lnTo>
                <a:lnTo>
                  <a:pt x="196634" y="438124"/>
                </a:lnTo>
                <a:lnTo>
                  <a:pt x="1936851" y="438124"/>
                </a:lnTo>
                <a:lnTo>
                  <a:pt x="1981797" y="432907"/>
                </a:lnTo>
                <a:lnTo>
                  <a:pt x="2023131" y="418058"/>
                </a:lnTo>
                <a:lnTo>
                  <a:pt x="2059649" y="394782"/>
                </a:lnTo>
                <a:lnTo>
                  <a:pt x="2090147" y="364283"/>
                </a:lnTo>
                <a:lnTo>
                  <a:pt x="2113421" y="327765"/>
                </a:lnTo>
                <a:lnTo>
                  <a:pt x="2128269" y="286432"/>
                </a:lnTo>
                <a:lnTo>
                  <a:pt x="2133485" y="241490"/>
                </a:lnTo>
                <a:lnTo>
                  <a:pt x="2133485" y="196634"/>
                </a:lnTo>
                <a:lnTo>
                  <a:pt x="2128269" y="151687"/>
                </a:lnTo>
                <a:lnTo>
                  <a:pt x="2113421" y="110353"/>
                </a:lnTo>
                <a:lnTo>
                  <a:pt x="2090147" y="73836"/>
                </a:lnTo>
                <a:lnTo>
                  <a:pt x="2059649" y="43338"/>
                </a:lnTo>
                <a:lnTo>
                  <a:pt x="2023131" y="20063"/>
                </a:lnTo>
                <a:lnTo>
                  <a:pt x="1981797" y="5216"/>
                </a:lnTo>
                <a:lnTo>
                  <a:pt x="1936851" y="0"/>
                </a:lnTo>
                <a:close/>
              </a:path>
            </a:pathLst>
          </a:custGeom>
          <a:solidFill>
            <a:srgbClr val="D21924"/>
          </a:solidFill>
        </p:spPr>
        <p:txBody>
          <a:bodyPr wrap="square" lIns="0" tIns="0" rIns="0" bIns="0" rtlCol="0"/>
          <a:lstStyle/>
          <a:p>
            <a:endParaRPr/>
          </a:p>
        </p:txBody>
      </p:sp>
      <p:sp>
        <p:nvSpPr>
          <p:cNvPr id="3" name="object 3"/>
          <p:cNvSpPr txBox="1"/>
          <p:nvPr/>
        </p:nvSpPr>
        <p:spPr>
          <a:xfrm>
            <a:off x="1405335" y="882333"/>
            <a:ext cx="1644650" cy="299720"/>
          </a:xfrm>
          <a:prstGeom prst="rect">
            <a:avLst/>
          </a:prstGeom>
        </p:spPr>
        <p:txBody>
          <a:bodyPr vert="horz" wrap="square" lIns="0" tIns="12700" rIns="0" bIns="0" rtlCol="0">
            <a:spAutoFit/>
          </a:bodyPr>
          <a:lstStyle/>
          <a:p>
            <a:pPr marL="12700">
              <a:lnSpc>
                <a:spcPct val="100000"/>
              </a:lnSpc>
              <a:spcBef>
                <a:spcPts val="100"/>
              </a:spcBef>
            </a:pPr>
            <a:r>
              <a:rPr lang="pl-PL" sz="1800" b="1" spc="10" dirty="0">
                <a:solidFill>
                  <a:srgbClr val="FFFFFF"/>
                </a:solidFill>
                <a:latin typeface="Trebuchet MS"/>
                <a:cs typeface="Trebuchet MS"/>
              </a:rPr>
              <a:t>Samoocena</a:t>
            </a:r>
            <a:endParaRPr sz="1800" dirty="0">
              <a:latin typeface="Trebuchet MS"/>
              <a:cs typeface="Trebuchet MS"/>
            </a:endParaRPr>
          </a:p>
        </p:txBody>
      </p:sp>
      <p:pic>
        <p:nvPicPr>
          <p:cNvPr id="4" name="object 4"/>
          <p:cNvPicPr/>
          <p:nvPr/>
        </p:nvPicPr>
        <p:blipFill>
          <a:blip r:embed="rId2" cstate="screen">
            <a:extLst>
              <a:ext uri="{28A0092B-C50C-407E-A947-70E740481C1C}">
                <a14:useLocalDpi xmlns:a14="http://schemas.microsoft.com/office/drawing/2010/main"/>
              </a:ext>
            </a:extLst>
          </a:blip>
          <a:stretch>
            <a:fillRect/>
          </a:stretch>
        </p:blipFill>
        <p:spPr>
          <a:xfrm>
            <a:off x="1238174" y="3200400"/>
            <a:ext cx="465340" cy="524510"/>
          </a:xfrm>
          <a:prstGeom prst="rect">
            <a:avLst/>
          </a:prstGeom>
        </p:spPr>
      </p:pic>
      <p:pic>
        <p:nvPicPr>
          <p:cNvPr id="5" name="object 5"/>
          <p:cNvPicPr/>
          <p:nvPr/>
        </p:nvPicPr>
        <p:blipFill>
          <a:blip r:embed="rId3" cstate="screen">
            <a:extLst>
              <a:ext uri="{28A0092B-C50C-407E-A947-70E740481C1C}">
                <a14:useLocalDpi xmlns:a14="http://schemas.microsoft.com/office/drawing/2010/main"/>
              </a:ext>
            </a:extLst>
          </a:blip>
          <a:stretch>
            <a:fillRect/>
          </a:stretch>
        </p:blipFill>
        <p:spPr>
          <a:xfrm>
            <a:off x="1238174" y="4187080"/>
            <a:ext cx="465340" cy="524510"/>
          </a:xfrm>
          <a:prstGeom prst="rect">
            <a:avLst/>
          </a:prstGeom>
        </p:spPr>
      </p:pic>
      <p:pic>
        <p:nvPicPr>
          <p:cNvPr id="6" name="object 6"/>
          <p:cNvPicPr/>
          <p:nvPr/>
        </p:nvPicPr>
        <p:blipFill>
          <a:blip r:embed="rId3" cstate="screen">
            <a:extLst>
              <a:ext uri="{28A0092B-C50C-407E-A947-70E740481C1C}">
                <a14:useLocalDpi xmlns:a14="http://schemas.microsoft.com/office/drawing/2010/main"/>
              </a:ext>
            </a:extLst>
          </a:blip>
          <a:stretch>
            <a:fillRect/>
          </a:stretch>
        </p:blipFill>
        <p:spPr>
          <a:xfrm>
            <a:off x="1238174" y="5116811"/>
            <a:ext cx="465340" cy="524509"/>
          </a:xfrm>
          <a:prstGeom prst="rect">
            <a:avLst/>
          </a:prstGeom>
        </p:spPr>
      </p:pic>
      <p:pic>
        <p:nvPicPr>
          <p:cNvPr id="7" name="object 7"/>
          <p:cNvPicPr/>
          <p:nvPr/>
        </p:nvPicPr>
        <p:blipFill>
          <a:blip r:embed="rId3" cstate="screen">
            <a:extLst>
              <a:ext uri="{28A0092B-C50C-407E-A947-70E740481C1C}">
                <a14:useLocalDpi xmlns:a14="http://schemas.microsoft.com/office/drawing/2010/main"/>
              </a:ext>
            </a:extLst>
          </a:blip>
          <a:stretch>
            <a:fillRect/>
          </a:stretch>
        </p:blipFill>
        <p:spPr>
          <a:xfrm>
            <a:off x="1238174" y="5995376"/>
            <a:ext cx="465340" cy="524509"/>
          </a:xfrm>
          <a:prstGeom prst="rect">
            <a:avLst/>
          </a:prstGeom>
        </p:spPr>
      </p:pic>
      <p:pic>
        <p:nvPicPr>
          <p:cNvPr id="8" name="object 8"/>
          <p:cNvPicPr/>
          <p:nvPr/>
        </p:nvPicPr>
        <p:blipFill>
          <a:blip r:embed="rId4" cstate="screen">
            <a:extLst>
              <a:ext uri="{28A0092B-C50C-407E-A947-70E740481C1C}">
                <a14:useLocalDpi xmlns:a14="http://schemas.microsoft.com/office/drawing/2010/main"/>
              </a:ext>
            </a:extLst>
          </a:blip>
          <a:stretch>
            <a:fillRect/>
          </a:stretch>
        </p:blipFill>
        <p:spPr>
          <a:xfrm>
            <a:off x="1238174" y="6984728"/>
            <a:ext cx="465340" cy="524510"/>
          </a:xfrm>
          <a:prstGeom prst="rect">
            <a:avLst/>
          </a:prstGeom>
        </p:spPr>
      </p:pic>
      <p:pic>
        <p:nvPicPr>
          <p:cNvPr id="10" name="object 10"/>
          <p:cNvPicPr/>
          <p:nvPr/>
        </p:nvPicPr>
        <p:blipFill>
          <a:blip r:embed="rId5" cstate="screen">
            <a:extLst>
              <a:ext uri="{28A0092B-C50C-407E-A947-70E740481C1C}">
                <a14:useLocalDpi xmlns:a14="http://schemas.microsoft.com/office/drawing/2010/main"/>
              </a:ext>
            </a:extLst>
          </a:blip>
          <a:stretch>
            <a:fillRect/>
          </a:stretch>
        </p:blipFill>
        <p:spPr>
          <a:xfrm>
            <a:off x="6324600" y="1905000"/>
            <a:ext cx="3475054" cy="5858718"/>
          </a:xfrm>
          <a:prstGeom prst="rect">
            <a:avLst/>
          </a:prstGeom>
        </p:spPr>
      </p:pic>
      <p:sp>
        <p:nvSpPr>
          <p:cNvPr id="12" name="object 12"/>
          <p:cNvSpPr txBox="1"/>
          <p:nvPr/>
        </p:nvSpPr>
        <p:spPr>
          <a:xfrm>
            <a:off x="1941099" y="7134082"/>
            <a:ext cx="5450301" cy="566822"/>
          </a:xfrm>
          <a:prstGeom prst="rect">
            <a:avLst/>
          </a:prstGeom>
        </p:spPr>
        <p:txBody>
          <a:bodyPr vert="horz" wrap="square" lIns="0" tIns="12700" rIns="0" bIns="0" rtlCol="0">
            <a:spAutoFit/>
          </a:bodyPr>
          <a:lstStyle/>
          <a:p>
            <a:pPr marL="12700">
              <a:lnSpc>
                <a:spcPct val="100000"/>
              </a:lnSpc>
              <a:spcBef>
                <a:spcPts val="100"/>
              </a:spcBef>
            </a:pPr>
            <a:r>
              <a:rPr sz="1800" spc="105" dirty="0">
                <a:solidFill>
                  <a:srgbClr val="D21924"/>
                </a:solidFill>
                <a:latin typeface="Trebuchet MS"/>
                <a:cs typeface="Trebuchet MS"/>
              </a:rPr>
              <a:t>T</a:t>
            </a:r>
            <a:r>
              <a:rPr sz="1800" spc="105" dirty="0">
                <a:solidFill>
                  <a:srgbClr val="1D1D1B"/>
                </a:solidFill>
                <a:latin typeface="Trebuchet MS"/>
                <a:cs typeface="Trebuchet MS"/>
              </a:rPr>
              <a:t>ime-bound</a:t>
            </a:r>
            <a:r>
              <a:rPr lang="pl-PL" sz="1800" spc="105" dirty="0">
                <a:solidFill>
                  <a:srgbClr val="1D1D1B"/>
                </a:solidFill>
                <a:latin typeface="Trebuchet MS"/>
                <a:cs typeface="Trebuchet MS"/>
              </a:rPr>
              <a:t>/Terminowe</a:t>
            </a:r>
            <a:r>
              <a:rPr sz="1800" spc="105" dirty="0">
                <a:solidFill>
                  <a:srgbClr val="1D1D1B"/>
                </a:solidFill>
                <a:latin typeface="Trebuchet MS"/>
                <a:cs typeface="Trebuchet MS"/>
              </a:rPr>
              <a:t>.</a:t>
            </a:r>
            <a:r>
              <a:rPr sz="1800" spc="25" dirty="0">
                <a:solidFill>
                  <a:srgbClr val="1D1D1B"/>
                </a:solidFill>
                <a:latin typeface="Trebuchet MS"/>
                <a:cs typeface="Trebuchet MS"/>
              </a:rPr>
              <a:t> </a:t>
            </a:r>
            <a:r>
              <a:rPr lang="pl-PL" sz="1800" spc="-40" dirty="0">
                <a:solidFill>
                  <a:srgbClr val="1D1D1B"/>
                </a:solidFill>
                <a:latin typeface="Trebuchet MS"/>
                <a:cs typeface="Trebuchet MS"/>
              </a:rPr>
              <a:t>Jaki jest przedział czasowy</a:t>
            </a:r>
            <a:r>
              <a:rPr sz="1800" spc="5" dirty="0">
                <a:solidFill>
                  <a:srgbClr val="1D1D1B"/>
                </a:solidFill>
                <a:latin typeface="Trebuchet MS"/>
                <a:cs typeface="Trebuchet MS"/>
              </a:rPr>
              <a:t>?</a:t>
            </a:r>
            <a:endParaRPr sz="1800" dirty="0">
              <a:latin typeface="Trebuchet MS"/>
              <a:cs typeface="Trebuchet MS"/>
            </a:endParaRPr>
          </a:p>
        </p:txBody>
      </p:sp>
      <p:sp>
        <p:nvSpPr>
          <p:cNvPr id="13" name="object 13"/>
          <p:cNvSpPr txBox="1">
            <a:spLocks noGrp="1"/>
          </p:cNvSpPr>
          <p:nvPr>
            <p:ph type="title"/>
          </p:nvPr>
        </p:nvSpPr>
        <p:spPr>
          <a:xfrm>
            <a:off x="1258708" y="2362642"/>
            <a:ext cx="1182370" cy="391160"/>
          </a:xfrm>
          <a:prstGeom prst="rect">
            <a:avLst/>
          </a:prstGeom>
        </p:spPr>
        <p:txBody>
          <a:bodyPr vert="horz" wrap="square" lIns="0" tIns="12700" rIns="0" bIns="0" rtlCol="0">
            <a:spAutoFit/>
          </a:bodyPr>
          <a:lstStyle/>
          <a:p>
            <a:pPr marL="12700">
              <a:lnSpc>
                <a:spcPct val="100000"/>
              </a:lnSpc>
              <a:spcBef>
                <a:spcPts val="100"/>
              </a:spcBef>
            </a:pPr>
            <a:r>
              <a:rPr lang="pl-PL" sz="2400" b="0" spc="195" dirty="0">
                <a:solidFill>
                  <a:srgbClr val="1D1D1B"/>
                </a:solidFill>
                <a:latin typeface="Trebuchet MS"/>
                <a:cs typeface="Trebuchet MS"/>
              </a:rPr>
              <a:t>CELE</a:t>
            </a:r>
            <a:r>
              <a:rPr sz="2400" b="0" spc="195" dirty="0">
                <a:solidFill>
                  <a:srgbClr val="1D1D1B"/>
                </a:solidFill>
                <a:latin typeface="Trebuchet MS"/>
                <a:cs typeface="Trebuchet MS"/>
              </a:rPr>
              <a:t>:</a:t>
            </a:r>
            <a:endParaRPr sz="2400" dirty="0">
              <a:latin typeface="Trebuchet MS"/>
              <a:cs typeface="Trebuchet MS"/>
            </a:endParaRPr>
          </a:p>
        </p:txBody>
      </p:sp>
      <p:sp>
        <p:nvSpPr>
          <p:cNvPr id="14" name="object 14"/>
          <p:cNvSpPr txBox="1">
            <a:spLocks noGrp="1"/>
          </p:cNvSpPr>
          <p:nvPr>
            <p:ph type="body" idx="1"/>
          </p:nvPr>
        </p:nvSpPr>
        <p:spPr>
          <a:xfrm>
            <a:off x="1129936" y="1305326"/>
            <a:ext cx="6005826" cy="5868273"/>
          </a:xfrm>
          <a:prstGeom prst="rect">
            <a:avLst/>
          </a:prstGeom>
        </p:spPr>
        <p:txBody>
          <a:bodyPr vert="horz" wrap="square" lIns="0" tIns="12700" rIns="0" bIns="0" rtlCol="0">
            <a:spAutoFit/>
          </a:bodyPr>
          <a:lstStyle/>
          <a:p>
            <a:pPr marL="12700" marR="916305">
              <a:lnSpc>
                <a:spcPct val="100000"/>
              </a:lnSpc>
              <a:spcBef>
                <a:spcPts val="100"/>
              </a:spcBef>
            </a:pPr>
            <a:r>
              <a:rPr lang="pl-PL" spc="-55" dirty="0"/>
              <a:t>ZAKŁADANIE REALISTYCZNYCH </a:t>
            </a:r>
            <a:br>
              <a:rPr lang="pl-PL" spc="-55" dirty="0"/>
            </a:br>
            <a:r>
              <a:rPr lang="pl-PL" spc="-55" dirty="0"/>
              <a:t>I MOŻLIWYCH DO OSIĄGNIĘCIA MĄDRYCH (SMART) CELÓW</a:t>
            </a:r>
            <a:endParaRPr lang="pl-PL" spc="60" dirty="0"/>
          </a:p>
          <a:p>
            <a:pPr marL="829310" marR="951230">
              <a:lnSpc>
                <a:spcPct val="100000"/>
              </a:lnSpc>
              <a:spcBef>
                <a:spcPts val="2405"/>
              </a:spcBef>
            </a:pPr>
            <a:br>
              <a:rPr lang="pl-PL" sz="1800" spc="204" dirty="0">
                <a:solidFill>
                  <a:srgbClr val="D21924"/>
                </a:solidFill>
              </a:rPr>
            </a:br>
            <a:r>
              <a:rPr sz="1800" spc="204" dirty="0">
                <a:solidFill>
                  <a:srgbClr val="D21924"/>
                </a:solidFill>
              </a:rPr>
              <a:t>S</a:t>
            </a:r>
            <a:r>
              <a:rPr sz="1800" spc="40" dirty="0"/>
              <a:t>pecific</a:t>
            </a:r>
            <a:r>
              <a:rPr lang="pl-PL" sz="1800" spc="40" dirty="0"/>
              <a:t>/Konkretny</a:t>
            </a:r>
            <a:r>
              <a:rPr sz="1800" spc="40" dirty="0"/>
              <a:t>.</a:t>
            </a:r>
            <a:r>
              <a:rPr lang="pl-PL" sz="1800" spc="-45" dirty="0"/>
              <a:t> Cele muszą być przejrzyste i tak precyzyjne jak to tylko możliwe</a:t>
            </a:r>
            <a:endParaRPr sz="1800" dirty="0"/>
          </a:p>
          <a:p>
            <a:pPr>
              <a:lnSpc>
                <a:spcPct val="100000"/>
              </a:lnSpc>
              <a:spcBef>
                <a:spcPts val="15"/>
              </a:spcBef>
            </a:pPr>
            <a:endParaRPr sz="1850" dirty="0"/>
          </a:p>
          <a:p>
            <a:pPr marL="829310" marR="208279">
              <a:lnSpc>
                <a:spcPct val="100000"/>
              </a:lnSpc>
            </a:pPr>
            <a:r>
              <a:rPr sz="1800" spc="130" dirty="0">
                <a:solidFill>
                  <a:srgbClr val="D21924"/>
                </a:solidFill>
              </a:rPr>
              <a:t>M</a:t>
            </a:r>
            <a:r>
              <a:rPr sz="1800" spc="130" dirty="0"/>
              <a:t>easurable</a:t>
            </a:r>
            <a:r>
              <a:rPr lang="pl-PL" sz="1800" spc="130" dirty="0"/>
              <a:t>/Możliwe do zmierzenia</a:t>
            </a:r>
            <a:r>
              <a:rPr sz="1800" spc="130" dirty="0"/>
              <a:t>.</a:t>
            </a:r>
            <a:r>
              <a:rPr sz="1800" spc="20" dirty="0"/>
              <a:t> </a:t>
            </a:r>
            <a:r>
              <a:rPr lang="pl-PL" sz="1800" spc="-20" dirty="0"/>
              <a:t>Cele muszą być namacalne; wyniki muszą być mierzalne. Zadaj sobie pytania takie jak: "Kiedy?" i "Ile?".</a:t>
            </a:r>
            <a:endParaRPr lang="en-US" sz="1850" dirty="0"/>
          </a:p>
          <a:p>
            <a:pPr marL="829310" marR="5080">
              <a:lnSpc>
                <a:spcPct val="100000"/>
              </a:lnSpc>
            </a:pPr>
            <a:r>
              <a:rPr sz="1800" spc="105" dirty="0">
                <a:solidFill>
                  <a:srgbClr val="D21924"/>
                </a:solidFill>
              </a:rPr>
              <a:t>A</a:t>
            </a:r>
            <a:r>
              <a:rPr sz="1800" spc="105" dirty="0"/>
              <a:t>ction-oriented</a:t>
            </a:r>
            <a:r>
              <a:rPr lang="pl-PL" sz="1800" spc="105" dirty="0"/>
              <a:t>/Nastawione na działanie</a:t>
            </a:r>
            <a:r>
              <a:rPr sz="1800" spc="105" dirty="0"/>
              <a:t>.</a:t>
            </a:r>
            <a:r>
              <a:rPr sz="1800" spc="30" dirty="0"/>
              <a:t> </a:t>
            </a:r>
            <a:r>
              <a:rPr lang="pl-PL" sz="1800" spc="45" dirty="0"/>
              <a:t>Upewnij się, że potrafisz określić kroki, które musisz podjąć, aby osiągnąć każdy cel.</a:t>
            </a:r>
            <a:endParaRPr sz="1850" dirty="0"/>
          </a:p>
          <a:p>
            <a:pPr marL="829310" marR="64769">
              <a:lnSpc>
                <a:spcPct val="100000"/>
              </a:lnSpc>
            </a:pPr>
            <a:r>
              <a:rPr sz="1800" spc="120" dirty="0">
                <a:solidFill>
                  <a:srgbClr val="D21924"/>
                </a:solidFill>
              </a:rPr>
              <a:t>R</a:t>
            </a:r>
            <a:r>
              <a:rPr sz="1800" spc="90" dirty="0"/>
              <a:t>elevant</a:t>
            </a:r>
            <a:r>
              <a:rPr lang="pl-PL" sz="1800" spc="90" dirty="0"/>
              <a:t>/Istotne. Tutaj musisz pomyśleć o szerokim kontekście. Dlaczego wyznaczasz ten cel?</a:t>
            </a:r>
          </a:p>
          <a:p>
            <a:pPr marL="829310" marR="64769">
              <a:lnSpc>
                <a:spcPct val="100000"/>
              </a:lnSpc>
            </a:pPr>
            <a:endParaRPr sz="1800" dirty="0"/>
          </a:p>
        </p:txBody>
      </p:sp>
      <p:sp>
        <p:nvSpPr>
          <p:cNvPr id="15" name="object 15"/>
          <p:cNvSpPr txBox="1"/>
          <p:nvPr/>
        </p:nvSpPr>
        <p:spPr>
          <a:xfrm>
            <a:off x="7180137" y="6401854"/>
            <a:ext cx="2089150" cy="574040"/>
          </a:xfrm>
          <a:prstGeom prst="rect">
            <a:avLst/>
          </a:prstGeom>
        </p:spPr>
        <p:txBody>
          <a:bodyPr vert="horz" wrap="square" lIns="0" tIns="12700" rIns="0" bIns="0" rtlCol="0">
            <a:spAutoFit/>
          </a:bodyPr>
          <a:lstStyle/>
          <a:p>
            <a:pPr marL="12700" marR="5080" indent="123825" algn="r">
              <a:lnSpc>
                <a:spcPct val="100000"/>
              </a:lnSpc>
              <a:spcBef>
                <a:spcPts val="100"/>
              </a:spcBef>
            </a:pPr>
            <a:r>
              <a:rPr lang="pl-PL" sz="1200" b="1" spc="20" dirty="0">
                <a:solidFill>
                  <a:srgbClr val="D21924"/>
                </a:solidFill>
                <a:latin typeface="Trebuchet MS"/>
                <a:cs typeface="Trebuchet MS"/>
              </a:rPr>
              <a:t>Źródło</a:t>
            </a:r>
            <a:r>
              <a:rPr sz="1200" b="1" spc="-75" dirty="0">
                <a:solidFill>
                  <a:srgbClr val="D21924"/>
                </a:solidFill>
                <a:latin typeface="Trebuchet MS"/>
                <a:cs typeface="Trebuchet MS"/>
              </a:rPr>
              <a:t>:</a:t>
            </a:r>
            <a:r>
              <a:rPr sz="1200" b="1" spc="-30" dirty="0">
                <a:solidFill>
                  <a:srgbClr val="D21924"/>
                </a:solidFill>
                <a:latin typeface="Trebuchet MS"/>
                <a:cs typeface="Trebuchet MS"/>
              </a:rPr>
              <a:t> </a:t>
            </a:r>
            <a:r>
              <a:rPr sz="1200" b="1" spc="30" dirty="0">
                <a:solidFill>
                  <a:srgbClr val="D21924"/>
                </a:solidFill>
                <a:latin typeface="Trebuchet MS"/>
                <a:cs typeface="Trebuchet MS"/>
              </a:rPr>
              <a:t>https://ww</a:t>
            </a:r>
            <a:r>
              <a:rPr sz="1200" b="1" spc="-20" dirty="0">
                <a:solidFill>
                  <a:srgbClr val="D21924"/>
                </a:solidFill>
                <a:latin typeface="Trebuchet MS"/>
                <a:cs typeface="Trebuchet MS"/>
              </a:rPr>
              <a:t>w</a:t>
            </a:r>
            <a:r>
              <a:rPr sz="1200" b="1" spc="-10" dirty="0">
                <a:solidFill>
                  <a:srgbClr val="D21924"/>
                </a:solidFill>
                <a:latin typeface="Trebuchet MS"/>
                <a:cs typeface="Trebuchet MS"/>
              </a:rPr>
              <a:t>.atlas</a:t>
            </a:r>
            <a:r>
              <a:rPr sz="1200" b="1" spc="-40" dirty="0">
                <a:solidFill>
                  <a:srgbClr val="D21924"/>
                </a:solidFill>
                <a:latin typeface="Trebuchet MS"/>
                <a:cs typeface="Trebuchet MS"/>
              </a:rPr>
              <a:t>-  </a:t>
            </a:r>
            <a:r>
              <a:rPr sz="1200" b="1" dirty="0">
                <a:solidFill>
                  <a:srgbClr val="D21924"/>
                </a:solidFill>
                <a:latin typeface="Trebuchet MS"/>
                <a:cs typeface="Trebuchet MS"/>
              </a:rPr>
              <a:t>sian.com/blog/productivi- </a:t>
            </a:r>
            <a:r>
              <a:rPr sz="1200" b="1" spc="5" dirty="0">
                <a:solidFill>
                  <a:srgbClr val="D21924"/>
                </a:solidFill>
                <a:latin typeface="Trebuchet MS"/>
                <a:cs typeface="Trebuchet MS"/>
              </a:rPr>
              <a:t> </a:t>
            </a:r>
            <a:r>
              <a:rPr sz="1200" b="1" spc="15" dirty="0">
                <a:solidFill>
                  <a:srgbClr val="D21924"/>
                </a:solidFill>
                <a:latin typeface="Trebuchet MS"/>
                <a:cs typeface="Trebuchet MS"/>
              </a:rPr>
              <a:t>ty/how-to-write-smart-goals</a:t>
            </a:r>
            <a:endParaRPr sz="1200" dirty="0">
              <a:latin typeface="Trebuchet MS"/>
              <a:cs typeface="Trebuchet MS"/>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33600" y="3276600"/>
            <a:ext cx="5749584" cy="2044149"/>
          </a:xfrm>
          <a:prstGeom prst="rect">
            <a:avLst/>
          </a:prstGeom>
        </p:spPr>
        <p:txBody>
          <a:bodyPr vert="horz" wrap="square" lIns="0" tIns="12700" rIns="0" bIns="0" rtlCol="0">
            <a:spAutoFit/>
          </a:bodyPr>
          <a:lstStyle/>
          <a:p>
            <a:pPr marL="49530" marR="5080" algn="ctr">
              <a:lnSpc>
                <a:spcPct val="100000"/>
              </a:lnSpc>
              <a:spcBef>
                <a:spcPts val="100"/>
              </a:spcBef>
            </a:pPr>
            <a:r>
              <a:rPr lang="pl-PL" spc="370" dirty="0"/>
              <a:t>Dziękujemy</a:t>
            </a:r>
            <a:r>
              <a:rPr spc="390" dirty="0"/>
              <a:t>!</a:t>
            </a:r>
          </a:p>
          <a:p>
            <a:pPr marL="36830" algn="ctr">
              <a:lnSpc>
                <a:spcPct val="100000"/>
              </a:lnSpc>
            </a:pPr>
            <a:r>
              <a:rPr spc="130" dirty="0"/>
              <a: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sp>
          <p:nvSpPr>
            <p:cNvPr id="3" name="object 3"/>
            <p:cNvSpPr/>
            <p:nvPr/>
          </p:nvSpPr>
          <p:spPr>
            <a:xfrm>
              <a:off x="9481787" y="0"/>
              <a:ext cx="577215" cy="1522095"/>
            </a:xfrm>
            <a:custGeom>
              <a:avLst/>
              <a:gdLst/>
              <a:ahLst/>
              <a:cxnLst/>
              <a:rect l="l" t="t" r="r" b="b"/>
              <a:pathLst>
                <a:path w="577215" h="1522095">
                  <a:moveTo>
                    <a:pt x="576613" y="1421783"/>
                  </a:moveTo>
                  <a:lnTo>
                    <a:pt x="516763" y="1421783"/>
                  </a:lnTo>
                  <a:lnTo>
                    <a:pt x="541824" y="1465982"/>
                  </a:lnTo>
                  <a:lnTo>
                    <a:pt x="568248" y="1509143"/>
                  </a:lnTo>
                  <a:lnTo>
                    <a:pt x="576613" y="1521833"/>
                  </a:lnTo>
                  <a:lnTo>
                    <a:pt x="576613" y="1421783"/>
                  </a:lnTo>
                  <a:close/>
                </a:path>
                <a:path w="577215" h="1522095">
                  <a:moveTo>
                    <a:pt x="576613" y="0"/>
                  </a:moveTo>
                  <a:lnTo>
                    <a:pt x="133599" y="0"/>
                  </a:lnTo>
                  <a:lnTo>
                    <a:pt x="127000" y="10851"/>
                  </a:lnTo>
                  <a:lnTo>
                    <a:pt x="393928" y="269246"/>
                  </a:lnTo>
                  <a:lnTo>
                    <a:pt x="380601" y="317211"/>
                  </a:lnTo>
                  <a:lnTo>
                    <a:pt x="368839" y="365690"/>
                  </a:lnTo>
                  <a:lnTo>
                    <a:pt x="358666" y="414645"/>
                  </a:lnTo>
                  <a:lnTo>
                    <a:pt x="350104" y="464037"/>
                  </a:lnTo>
                  <a:lnTo>
                    <a:pt x="343176" y="513828"/>
                  </a:lnTo>
                  <a:lnTo>
                    <a:pt x="337907" y="563981"/>
                  </a:lnTo>
                  <a:lnTo>
                    <a:pt x="334319" y="614457"/>
                  </a:lnTo>
                  <a:lnTo>
                    <a:pt x="332435" y="665219"/>
                  </a:lnTo>
                  <a:lnTo>
                    <a:pt x="0" y="830636"/>
                  </a:lnTo>
                  <a:lnTo>
                    <a:pt x="145516" y="1427803"/>
                  </a:lnTo>
                  <a:lnTo>
                    <a:pt x="516763" y="1421783"/>
                  </a:lnTo>
                  <a:lnTo>
                    <a:pt x="576613" y="1421783"/>
                  </a:lnTo>
                  <a:lnTo>
                    <a:pt x="576613" y="0"/>
                  </a:lnTo>
                  <a:close/>
                </a:path>
              </a:pathLst>
            </a:custGeom>
            <a:solidFill>
              <a:srgbClr val="F3F3F5"/>
            </a:solidFill>
          </p:spPr>
          <p:txBody>
            <a:bodyPr wrap="square" lIns="0" tIns="0" rIns="0" bIns="0" rtlCol="0"/>
            <a:lstStyle/>
            <a:p>
              <a:endParaRPr/>
            </a:p>
          </p:txBody>
        </p:sp>
        <p:pic>
          <p:nvPicPr>
            <p:cNvPr id="4" name="object 4"/>
            <p:cNvPicPr/>
            <p:nvPr/>
          </p:nvPicPr>
          <p:blipFill>
            <a:blip r:embed="rId2" cstate="screen">
              <a:extLst>
                <a:ext uri="{28A0092B-C50C-407E-A947-70E740481C1C}">
                  <a14:useLocalDpi xmlns:a14="http://schemas.microsoft.com/office/drawing/2010/main"/>
                </a:ext>
              </a:extLst>
            </a:blip>
            <a:stretch>
              <a:fillRect/>
            </a:stretch>
          </p:blipFill>
          <p:spPr>
            <a:xfrm>
              <a:off x="0" y="408115"/>
              <a:ext cx="9688426" cy="7364284"/>
            </a:xfrm>
            <a:prstGeom prst="rect">
              <a:avLst/>
            </a:prstGeom>
          </p:spPr>
        </p:pic>
        <p:sp>
          <p:nvSpPr>
            <p:cNvPr id="5" name="object 5"/>
            <p:cNvSpPr/>
            <p:nvPr/>
          </p:nvSpPr>
          <p:spPr>
            <a:xfrm>
              <a:off x="5580972" y="509699"/>
              <a:ext cx="804545" cy="2345055"/>
            </a:xfrm>
            <a:custGeom>
              <a:avLst/>
              <a:gdLst/>
              <a:ahLst/>
              <a:cxnLst/>
              <a:rect l="l" t="t" r="r" b="b"/>
              <a:pathLst>
                <a:path w="804545" h="2345055">
                  <a:moveTo>
                    <a:pt x="67767" y="0"/>
                  </a:moveTo>
                  <a:lnTo>
                    <a:pt x="55788" y="2189"/>
                  </a:lnTo>
                  <a:lnTo>
                    <a:pt x="47260" y="9724"/>
                  </a:lnTo>
                  <a:lnTo>
                    <a:pt x="45626" y="20990"/>
                  </a:lnTo>
                  <a:lnTo>
                    <a:pt x="49877" y="42848"/>
                  </a:lnTo>
                  <a:lnTo>
                    <a:pt x="52909" y="66733"/>
                  </a:lnTo>
                  <a:lnTo>
                    <a:pt x="54814" y="92577"/>
                  </a:lnTo>
                  <a:lnTo>
                    <a:pt x="55686" y="120314"/>
                  </a:lnTo>
                  <a:lnTo>
                    <a:pt x="55619" y="149879"/>
                  </a:lnTo>
                  <a:lnTo>
                    <a:pt x="53039" y="214224"/>
                  </a:lnTo>
                  <a:lnTo>
                    <a:pt x="47822" y="285084"/>
                  </a:lnTo>
                  <a:lnTo>
                    <a:pt x="40713" y="361929"/>
                  </a:lnTo>
                  <a:lnTo>
                    <a:pt x="28139" y="487259"/>
                  </a:lnTo>
                  <a:lnTo>
                    <a:pt x="19571" y="576749"/>
                  </a:lnTo>
                  <a:lnTo>
                    <a:pt x="15512" y="623077"/>
                  </a:lnTo>
                  <a:lnTo>
                    <a:pt x="11726" y="670371"/>
                  </a:lnTo>
                  <a:lnTo>
                    <a:pt x="8308" y="718565"/>
                  </a:lnTo>
                  <a:lnTo>
                    <a:pt x="5351" y="767594"/>
                  </a:lnTo>
                  <a:lnTo>
                    <a:pt x="2949" y="817391"/>
                  </a:lnTo>
                  <a:lnTo>
                    <a:pt x="1194" y="867890"/>
                  </a:lnTo>
                  <a:lnTo>
                    <a:pt x="179" y="919025"/>
                  </a:lnTo>
                  <a:lnTo>
                    <a:pt x="0" y="970730"/>
                  </a:lnTo>
                  <a:lnTo>
                    <a:pt x="747" y="1022937"/>
                  </a:lnTo>
                  <a:lnTo>
                    <a:pt x="2516" y="1075582"/>
                  </a:lnTo>
                  <a:lnTo>
                    <a:pt x="5399" y="1128598"/>
                  </a:lnTo>
                  <a:lnTo>
                    <a:pt x="9490" y="1181919"/>
                  </a:lnTo>
                  <a:lnTo>
                    <a:pt x="14882" y="1235478"/>
                  </a:lnTo>
                  <a:lnTo>
                    <a:pt x="21669" y="1289210"/>
                  </a:lnTo>
                  <a:lnTo>
                    <a:pt x="29943" y="1343048"/>
                  </a:lnTo>
                  <a:lnTo>
                    <a:pt x="39799" y="1396926"/>
                  </a:lnTo>
                  <a:lnTo>
                    <a:pt x="51329" y="1450777"/>
                  </a:lnTo>
                  <a:lnTo>
                    <a:pt x="64627" y="1504537"/>
                  </a:lnTo>
                  <a:lnTo>
                    <a:pt x="79786" y="1558138"/>
                  </a:lnTo>
                  <a:lnTo>
                    <a:pt x="96900" y="1611514"/>
                  </a:lnTo>
                  <a:lnTo>
                    <a:pt x="116062" y="1664600"/>
                  </a:lnTo>
                  <a:lnTo>
                    <a:pt x="137365" y="1717328"/>
                  </a:lnTo>
                  <a:lnTo>
                    <a:pt x="160903" y="1769633"/>
                  </a:lnTo>
                  <a:lnTo>
                    <a:pt x="186769" y="1821449"/>
                  </a:lnTo>
                  <a:lnTo>
                    <a:pt x="215056" y="1872709"/>
                  </a:lnTo>
                  <a:lnTo>
                    <a:pt x="245858" y="1923347"/>
                  </a:lnTo>
                  <a:lnTo>
                    <a:pt x="279268" y="1973297"/>
                  </a:lnTo>
                  <a:lnTo>
                    <a:pt x="401575" y="2141926"/>
                  </a:lnTo>
                  <a:lnTo>
                    <a:pt x="497057" y="2236813"/>
                  </a:lnTo>
                  <a:lnTo>
                    <a:pt x="614957" y="2292766"/>
                  </a:lnTo>
                  <a:lnTo>
                    <a:pt x="804515" y="2344594"/>
                  </a:lnTo>
                  <a:lnTo>
                    <a:pt x="779550" y="2325508"/>
                  </a:lnTo>
                  <a:lnTo>
                    <a:pt x="755008" y="2305465"/>
                  </a:lnTo>
                  <a:lnTo>
                    <a:pt x="707467" y="2262086"/>
                  </a:lnTo>
                  <a:lnTo>
                    <a:pt x="662444" y="2213617"/>
                  </a:lnTo>
                  <a:lnTo>
                    <a:pt x="620493" y="2159215"/>
                  </a:lnTo>
                  <a:lnTo>
                    <a:pt x="582165" y="2098037"/>
                  </a:lnTo>
                  <a:lnTo>
                    <a:pt x="548014" y="2029240"/>
                  </a:lnTo>
                  <a:lnTo>
                    <a:pt x="532677" y="1991722"/>
                  </a:lnTo>
                  <a:lnTo>
                    <a:pt x="518592" y="1951983"/>
                  </a:lnTo>
                  <a:lnTo>
                    <a:pt x="505827" y="1909919"/>
                  </a:lnTo>
                  <a:lnTo>
                    <a:pt x="494451" y="1865423"/>
                  </a:lnTo>
                  <a:lnTo>
                    <a:pt x="484534" y="1818392"/>
                  </a:lnTo>
                  <a:lnTo>
                    <a:pt x="476145" y="1768718"/>
                  </a:lnTo>
                  <a:lnTo>
                    <a:pt x="469353" y="1716298"/>
                  </a:lnTo>
                  <a:lnTo>
                    <a:pt x="464226" y="1661025"/>
                  </a:lnTo>
                  <a:lnTo>
                    <a:pt x="460834" y="1602794"/>
                  </a:lnTo>
                  <a:lnTo>
                    <a:pt x="459247" y="1541501"/>
                  </a:lnTo>
                  <a:lnTo>
                    <a:pt x="459532" y="1477040"/>
                  </a:lnTo>
                  <a:lnTo>
                    <a:pt x="461759" y="1409305"/>
                  </a:lnTo>
                  <a:lnTo>
                    <a:pt x="465998" y="1338191"/>
                  </a:lnTo>
                  <a:lnTo>
                    <a:pt x="472317" y="1263594"/>
                  </a:lnTo>
                  <a:lnTo>
                    <a:pt x="480786" y="1185407"/>
                  </a:lnTo>
                  <a:lnTo>
                    <a:pt x="491473" y="1103525"/>
                  </a:lnTo>
                  <a:lnTo>
                    <a:pt x="499700" y="1032807"/>
                  </a:lnTo>
                  <a:lnTo>
                    <a:pt x="504236" y="964446"/>
                  </a:lnTo>
                  <a:lnTo>
                    <a:pt x="505301" y="898430"/>
                  </a:lnTo>
                  <a:lnTo>
                    <a:pt x="503117" y="834751"/>
                  </a:lnTo>
                  <a:lnTo>
                    <a:pt x="497905" y="773398"/>
                  </a:lnTo>
                  <a:lnTo>
                    <a:pt x="489884" y="714361"/>
                  </a:lnTo>
                  <a:lnTo>
                    <a:pt x="479276" y="657631"/>
                  </a:lnTo>
                  <a:lnTo>
                    <a:pt x="466301" y="603198"/>
                  </a:lnTo>
                  <a:lnTo>
                    <a:pt x="451180" y="551051"/>
                  </a:lnTo>
                  <a:lnTo>
                    <a:pt x="434135" y="501180"/>
                  </a:lnTo>
                  <a:lnTo>
                    <a:pt x="415385" y="453576"/>
                  </a:lnTo>
                  <a:lnTo>
                    <a:pt x="395152" y="408230"/>
                  </a:lnTo>
                  <a:lnTo>
                    <a:pt x="373656" y="365129"/>
                  </a:lnTo>
                  <a:lnTo>
                    <a:pt x="351118" y="324266"/>
                  </a:lnTo>
                  <a:lnTo>
                    <a:pt x="327759" y="285630"/>
                  </a:lnTo>
                  <a:lnTo>
                    <a:pt x="303800" y="249211"/>
                  </a:lnTo>
                  <a:lnTo>
                    <a:pt x="279461" y="214999"/>
                  </a:lnTo>
                  <a:lnTo>
                    <a:pt x="254963" y="182984"/>
                  </a:lnTo>
                  <a:lnTo>
                    <a:pt x="230527" y="153156"/>
                  </a:lnTo>
                  <a:lnTo>
                    <a:pt x="182723" y="100023"/>
                  </a:lnTo>
                  <a:lnTo>
                    <a:pt x="137817" y="55520"/>
                  </a:lnTo>
                  <a:lnTo>
                    <a:pt x="97573" y="19567"/>
                  </a:lnTo>
                  <a:lnTo>
                    <a:pt x="79751" y="4772"/>
                  </a:lnTo>
                  <a:lnTo>
                    <a:pt x="67767" y="0"/>
                  </a:lnTo>
                  <a:close/>
                </a:path>
              </a:pathLst>
            </a:custGeom>
            <a:solidFill>
              <a:srgbClr val="B8D0ED"/>
            </a:solidFill>
          </p:spPr>
          <p:txBody>
            <a:bodyPr wrap="square" lIns="0" tIns="0" rIns="0" bIns="0" rtlCol="0"/>
            <a:lstStyle/>
            <a:p>
              <a:endParaRPr/>
            </a:p>
          </p:txBody>
        </p:sp>
        <p:sp>
          <p:nvSpPr>
            <p:cNvPr id="6" name="object 6"/>
            <p:cNvSpPr/>
            <p:nvPr/>
          </p:nvSpPr>
          <p:spPr>
            <a:xfrm>
              <a:off x="5737848" y="769020"/>
              <a:ext cx="543560" cy="2025650"/>
            </a:xfrm>
            <a:custGeom>
              <a:avLst/>
              <a:gdLst/>
              <a:ahLst/>
              <a:cxnLst/>
              <a:rect l="l" t="t" r="r" b="b"/>
              <a:pathLst>
                <a:path w="543560" h="2025650">
                  <a:moveTo>
                    <a:pt x="7391" y="0"/>
                  </a:moveTo>
                  <a:lnTo>
                    <a:pt x="1765" y="1104"/>
                  </a:lnTo>
                  <a:lnTo>
                    <a:pt x="0" y="3454"/>
                  </a:lnTo>
                  <a:lnTo>
                    <a:pt x="495" y="5854"/>
                  </a:lnTo>
                  <a:lnTo>
                    <a:pt x="11262" y="58107"/>
                  </a:lnTo>
                  <a:lnTo>
                    <a:pt x="21469" y="110430"/>
                  </a:lnTo>
                  <a:lnTo>
                    <a:pt x="31032" y="162829"/>
                  </a:lnTo>
                  <a:lnTo>
                    <a:pt x="39868" y="215311"/>
                  </a:lnTo>
                  <a:lnTo>
                    <a:pt x="47891" y="267881"/>
                  </a:lnTo>
                  <a:lnTo>
                    <a:pt x="55430" y="320486"/>
                  </a:lnTo>
                  <a:lnTo>
                    <a:pt x="62223" y="373158"/>
                  </a:lnTo>
                  <a:lnTo>
                    <a:pt x="68268" y="425888"/>
                  </a:lnTo>
                  <a:lnTo>
                    <a:pt x="73559" y="478669"/>
                  </a:lnTo>
                  <a:lnTo>
                    <a:pt x="78092" y="531495"/>
                  </a:lnTo>
                  <a:lnTo>
                    <a:pt x="81753" y="584357"/>
                  </a:lnTo>
                  <a:lnTo>
                    <a:pt x="84839" y="637239"/>
                  </a:lnTo>
                  <a:lnTo>
                    <a:pt x="87232" y="690136"/>
                  </a:lnTo>
                  <a:lnTo>
                    <a:pt x="88815" y="743048"/>
                  </a:lnTo>
                  <a:lnTo>
                    <a:pt x="89471" y="795972"/>
                  </a:lnTo>
                  <a:lnTo>
                    <a:pt x="89410" y="848893"/>
                  </a:lnTo>
                  <a:lnTo>
                    <a:pt x="88488" y="901815"/>
                  </a:lnTo>
                  <a:lnTo>
                    <a:pt x="86898" y="954758"/>
                  </a:lnTo>
                  <a:lnTo>
                    <a:pt x="84833" y="1007743"/>
                  </a:lnTo>
                  <a:lnTo>
                    <a:pt x="82486" y="1060792"/>
                  </a:lnTo>
                  <a:lnTo>
                    <a:pt x="80422" y="1113942"/>
                  </a:lnTo>
                  <a:lnTo>
                    <a:pt x="78747" y="1167243"/>
                  </a:lnTo>
                  <a:lnTo>
                    <a:pt x="77998" y="1220695"/>
                  </a:lnTo>
                  <a:lnTo>
                    <a:pt x="78710" y="1274298"/>
                  </a:lnTo>
                  <a:lnTo>
                    <a:pt x="81419" y="1328051"/>
                  </a:lnTo>
                  <a:lnTo>
                    <a:pt x="86790" y="1381815"/>
                  </a:lnTo>
                  <a:lnTo>
                    <a:pt x="95445" y="1435458"/>
                  </a:lnTo>
                  <a:lnTo>
                    <a:pt x="107678" y="1488671"/>
                  </a:lnTo>
                  <a:lnTo>
                    <a:pt x="123780" y="1541144"/>
                  </a:lnTo>
                  <a:lnTo>
                    <a:pt x="144043" y="1592567"/>
                  </a:lnTo>
                  <a:lnTo>
                    <a:pt x="166247" y="1639667"/>
                  </a:lnTo>
                  <a:lnTo>
                    <a:pt x="191203" y="1685528"/>
                  </a:lnTo>
                  <a:lnTo>
                    <a:pt x="228178" y="1745121"/>
                  </a:lnTo>
                  <a:lnTo>
                    <a:pt x="269815" y="1802467"/>
                  </a:lnTo>
                  <a:lnTo>
                    <a:pt x="324471" y="1865845"/>
                  </a:lnTo>
                  <a:lnTo>
                    <a:pt x="358524" y="1900115"/>
                  </a:lnTo>
                  <a:lnTo>
                    <a:pt x="394420" y="1932922"/>
                  </a:lnTo>
                  <a:lnTo>
                    <a:pt x="432016" y="1964219"/>
                  </a:lnTo>
                  <a:lnTo>
                    <a:pt x="471168" y="1993958"/>
                  </a:lnTo>
                  <a:lnTo>
                    <a:pt x="511733" y="2022094"/>
                  </a:lnTo>
                  <a:lnTo>
                    <a:pt x="526372" y="2025475"/>
                  </a:lnTo>
                  <a:lnTo>
                    <a:pt x="533570" y="2023394"/>
                  </a:lnTo>
                  <a:lnTo>
                    <a:pt x="539495" y="2018931"/>
                  </a:lnTo>
                  <a:lnTo>
                    <a:pt x="542919" y="2012950"/>
                  </a:lnTo>
                  <a:lnTo>
                    <a:pt x="543455" y="2006525"/>
                  </a:lnTo>
                  <a:lnTo>
                    <a:pt x="541214" y="2000388"/>
                  </a:lnTo>
                  <a:lnTo>
                    <a:pt x="536308" y="1995271"/>
                  </a:lnTo>
                  <a:lnTo>
                    <a:pt x="507050" y="1974367"/>
                  </a:lnTo>
                  <a:lnTo>
                    <a:pt x="492703" y="1963715"/>
                  </a:lnTo>
                  <a:lnTo>
                    <a:pt x="450875" y="1930704"/>
                  </a:lnTo>
                  <a:lnTo>
                    <a:pt x="398393" y="1883952"/>
                  </a:lnTo>
                  <a:lnTo>
                    <a:pt x="349929" y="1834165"/>
                  </a:lnTo>
                  <a:lnTo>
                    <a:pt x="293209" y="1765264"/>
                  </a:lnTo>
                  <a:lnTo>
                    <a:pt x="261933" y="1720693"/>
                  </a:lnTo>
                  <a:lnTo>
                    <a:pt x="233458" y="1674693"/>
                  </a:lnTo>
                  <a:lnTo>
                    <a:pt x="207769" y="1627513"/>
                  </a:lnTo>
                  <a:lnTo>
                    <a:pt x="184848" y="1579397"/>
                  </a:lnTo>
                  <a:lnTo>
                    <a:pt x="161370" y="1517751"/>
                  </a:lnTo>
                  <a:lnTo>
                    <a:pt x="143332" y="1454734"/>
                  </a:lnTo>
                  <a:lnTo>
                    <a:pt x="130836" y="1390584"/>
                  </a:lnTo>
                  <a:lnTo>
                    <a:pt x="123304" y="1325626"/>
                  </a:lnTo>
                  <a:lnTo>
                    <a:pt x="120211" y="1273247"/>
                  </a:lnTo>
                  <a:lnTo>
                    <a:pt x="119065" y="1220639"/>
                  </a:lnTo>
                  <a:lnTo>
                    <a:pt x="119350" y="1167846"/>
                  </a:lnTo>
                  <a:lnTo>
                    <a:pt x="120553" y="1114909"/>
                  </a:lnTo>
                  <a:lnTo>
                    <a:pt x="123611" y="1008727"/>
                  </a:lnTo>
                  <a:lnTo>
                    <a:pt x="124723" y="955500"/>
                  </a:lnTo>
                  <a:lnTo>
                    <a:pt x="125327" y="902216"/>
                  </a:lnTo>
                  <a:lnTo>
                    <a:pt x="125254" y="848900"/>
                  </a:lnTo>
                  <a:lnTo>
                    <a:pt x="124332" y="795578"/>
                  </a:lnTo>
                  <a:lnTo>
                    <a:pt x="122096" y="728956"/>
                  </a:lnTo>
                  <a:lnTo>
                    <a:pt x="117424" y="645747"/>
                  </a:lnTo>
                  <a:lnTo>
                    <a:pt x="113664" y="595884"/>
                  </a:lnTo>
                  <a:lnTo>
                    <a:pt x="107213" y="529501"/>
                  </a:lnTo>
                  <a:lnTo>
                    <a:pt x="101116" y="476473"/>
                  </a:lnTo>
                  <a:lnTo>
                    <a:pt x="94268" y="423525"/>
                  </a:lnTo>
                  <a:lnTo>
                    <a:pt x="86663" y="370666"/>
                  </a:lnTo>
                  <a:lnTo>
                    <a:pt x="78296" y="317901"/>
                  </a:lnTo>
                  <a:lnTo>
                    <a:pt x="69164" y="265239"/>
                  </a:lnTo>
                  <a:lnTo>
                    <a:pt x="59026" y="212728"/>
                  </a:lnTo>
                  <a:lnTo>
                    <a:pt x="48187" y="160332"/>
                  </a:lnTo>
                  <a:lnTo>
                    <a:pt x="36591" y="108069"/>
                  </a:lnTo>
                  <a:lnTo>
                    <a:pt x="24180" y="55957"/>
                  </a:lnTo>
                  <a:lnTo>
                    <a:pt x="10248" y="1536"/>
                  </a:lnTo>
                  <a:lnTo>
                    <a:pt x="7391" y="0"/>
                  </a:lnTo>
                  <a:close/>
                </a:path>
              </a:pathLst>
            </a:custGeom>
            <a:solidFill>
              <a:srgbClr val="FFFFFF"/>
            </a:solidFill>
          </p:spPr>
          <p:txBody>
            <a:bodyPr wrap="square" lIns="0" tIns="0" rIns="0" bIns="0" rtlCol="0"/>
            <a:lstStyle/>
            <a:p>
              <a:endParaRPr/>
            </a:p>
          </p:txBody>
        </p:sp>
        <p:sp>
          <p:nvSpPr>
            <p:cNvPr id="7" name="object 7"/>
            <p:cNvSpPr/>
            <p:nvPr/>
          </p:nvSpPr>
          <p:spPr>
            <a:xfrm>
              <a:off x="5851085" y="702359"/>
              <a:ext cx="582930" cy="1710689"/>
            </a:xfrm>
            <a:custGeom>
              <a:avLst/>
              <a:gdLst/>
              <a:ahLst/>
              <a:cxnLst/>
              <a:rect l="l" t="t" r="r" b="b"/>
              <a:pathLst>
                <a:path w="582929" h="1710689">
                  <a:moveTo>
                    <a:pt x="422199" y="0"/>
                  </a:moveTo>
                  <a:lnTo>
                    <a:pt x="409479" y="5234"/>
                  </a:lnTo>
                  <a:lnTo>
                    <a:pt x="401838" y="17981"/>
                  </a:lnTo>
                  <a:lnTo>
                    <a:pt x="396615" y="40231"/>
                  </a:lnTo>
                  <a:lnTo>
                    <a:pt x="390097" y="65730"/>
                  </a:lnTo>
                  <a:lnTo>
                    <a:pt x="372619" y="126734"/>
                  </a:lnTo>
                  <a:lnTo>
                    <a:pt x="348279" y="201498"/>
                  </a:lnTo>
                  <a:lnTo>
                    <a:pt x="333186" y="244196"/>
                  </a:lnTo>
                  <a:lnTo>
                    <a:pt x="315956" y="290524"/>
                  </a:lnTo>
                  <a:lnTo>
                    <a:pt x="296450" y="340544"/>
                  </a:lnTo>
                  <a:lnTo>
                    <a:pt x="274527" y="394319"/>
                  </a:lnTo>
                  <a:lnTo>
                    <a:pt x="250047" y="451912"/>
                  </a:lnTo>
                  <a:lnTo>
                    <a:pt x="222869" y="513386"/>
                  </a:lnTo>
                  <a:lnTo>
                    <a:pt x="192853" y="578804"/>
                  </a:lnTo>
                  <a:lnTo>
                    <a:pt x="159859" y="648230"/>
                  </a:lnTo>
                  <a:lnTo>
                    <a:pt x="123746" y="721726"/>
                  </a:lnTo>
                  <a:lnTo>
                    <a:pt x="94230" y="785211"/>
                  </a:lnTo>
                  <a:lnTo>
                    <a:pt x="69313" y="847765"/>
                  </a:lnTo>
                  <a:lnTo>
                    <a:pt x="48712" y="909260"/>
                  </a:lnTo>
                  <a:lnTo>
                    <a:pt x="32146" y="969568"/>
                  </a:lnTo>
                  <a:lnTo>
                    <a:pt x="19333" y="1028561"/>
                  </a:lnTo>
                  <a:lnTo>
                    <a:pt x="9994" y="1086111"/>
                  </a:lnTo>
                  <a:lnTo>
                    <a:pt x="3846" y="1142091"/>
                  </a:lnTo>
                  <a:lnTo>
                    <a:pt x="608" y="1196373"/>
                  </a:lnTo>
                  <a:lnTo>
                    <a:pt x="0" y="1248828"/>
                  </a:lnTo>
                  <a:lnTo>
                    <a:pt x="1739" y="1299330"/>
                  </a:lnTo>
                  <a:lnTo>
                    <a:pt x="5544" y="1347749"/>
                  </a:lnTo>
                  <a:lnTo>
                    <a:pt x="11135" y="1393960"/>
                  </a:lnTo>
                  <a:lnTo>
                    <a:pt x="18230" y="1437832"/>
                  </a:lnTo>
                  <a:lnTo>
                    <a:pt x="26547" y="1479240"/>
                  </a:lnTo>
                  <a:lnTo>
                    <a:pt x="35807" y="1518054"/>
                  </a:lnTo>
                  <a:lnTo>
                    <a:pt x="56025" y="1587392"/>
                  </a:lnTo>
                  <a:lnTo>
                    <a:pt x="76635" y="1644824"/>
                  </a:lnTo>
                  <a:lnTo>
                    <a:pt x="95387" y="1689327"/>
                  </a:lnTo>
                  <a:lnTo>
                    <a:pt x="122947" y="1710607"/>
                  </a:lnTo>
                  <a:lnTo>
                    <a:pt x="140362" y="1709438"/>
                  </a:lnTo>
                  <a:lnTo>
                    <a:pt x="203119" y="1647581"/>
                  </a:lnTo>
                  <a:lnTo>
                    <a:pt x="247017" y="1595309"/>
                  </a:lnTo>
                  <a:lnTo>
                    <a:pt x="287684" y="1542869"/>
                  </a:lnTo>
                  <a:lnTo>
                    <a:pt x="325222" y="1490318"/>
                  </a:lnTo>
                  <a:lnTo>
                    <a:pt x="359732" y="1437715"/>
                  </a:lnTo>
                  <a:lnTo>
                    <a:pt x="391315" y="1385118"/>
                  </a:lnTo>
                  <a:lnTo>
                    <a:pt x="420072" y="1332584"/>
                  </a:lnTo>
                  <a:lnTo>
                    <a:pt x="446105" y="1280171"/>
                  </a:lnTo>
                  <a:lnTo>
                    <a:pt x="469513" y="1227938"/>
                  </a:lnTo>
                  <a:lnTo>
                    <a:pt x="490400" y="1175942"/>
                  </a:lnTo>
                  <a:lnTo>
                    <a:pt x="508864" y="1124241"/>
                  </a:lnTo>
                  <a:lnTo>
                    <a:pt x="525009" y="1072893"/>
                  </a:lnTo>
                  <a:lnTo>
                    <a:pt x="538934" y="1021956"/>
                  </a:lnTo>
                  <a:lnTo>
                    <a:pt x="550742" y="971488"/>
                  </a:lnTo>
                  <a:lnTo>
                    <a:pt x="560533" y="921547"/>
                  </a:lnTo>
                  <a:lnTo>
                    <a:pt x="568408" y="872191"/>
                  </a:lnTo>
                  <a:lnTo>
                    <a:pt x="574469" y="823478"/>
                  </a:lnTo>
                  <a:lnTo>
                    <a:pt x="578816" y="775465"/>
                  </a:lnTo>
                  <a:lnTo>
                    <a:pt x="581551" y="728211"/>
                  </a:lnTo>
                  <a:lnTo>
                    <a:pt x="582775" y="681774"/>
                  </a:lnTo>
                  <a:lnTo>
                    <a:pt x="582588" y="636211"/>
                  </a:lnTo>
                  <a:lnTo>
                    <a:pt x="581093" y="591580"/>
                  </a:lnTo>
                  <a:lnTo>
                    <a:pt x="578391" y="547940"/>
                  </a:lnTo>
                  <a:lnTo>
                    <a:pt x="574581" y="505348"/>
                  </a:lnTo>
                  <a:lnTo>
                    <a:pt x="569767" y="463863"/>
                  </a:lnTo>
                  <a:lnTo>
                    <a:pt x="564048" y="423542"/>
                  </a:lnTo>
                  <a:lnTo>
                    <a:pt x="557525" y="384443"/>
                  </a:lnTo>
                  <a:lnTo>
                    <a:pt x="550301" y="346623"/>
                  </a:lnTo>
                  <a:lnTo>
                    <a:pt x="534151" y="275057"/>
                  </a:lnTo>
                  <a:lnTo>
                    <a:pt x="516406" y="209306"/>
                  </a:lnTo>
                  <a:lnTo>
                    <a:pt x="497877" y="149834"/>
                  </a:lnTo>
                  <a:lnTo>
                    <a:pt x="479370" y="97105"/>
                  </a:lnTo>
                  <a:lnTo>
                    <a:pt x="461697" y="51581"/>
                  </a:lnTo>
                  <a:lnTo>
                    <a:pt x="445665" y="13727"/>
                  </a:lnTo>
                  <a:lnTo>
                    <a:pt x="435695" y="2692"/>
                  </a:lnTo>
                  <a:lnTo>
                    <a:pt x="422199" y="0"/>
                  </a:lnTo>
                  <a:close/>
                </a:path>
              </a:pathLst>
            </a:custGeom>
            <a:solidFill>
              <a:srgbClr val="88B0DE"/>
            </a:solidFill>
          </p:spPr>
          <p:txBody>
            <a:bodyPr wrap="square" lIns="0" tIns="0" rIns="0" bIns="0" rtlCol="0"/>
            <a:lstStyle/>
            <a:p>
              <a:endParaRPr/>
            </a:p>
          </p:txBody>
        </p:sp>
        <p:sp>
          <p:nvSpPr>
            <p:cNvPr id="8" name="object 8"/>
            <p:cNvSpPr/>
            <p:nvPr/>
          </p:nvSpPr>
          <p:spPr>
            <a:xfrm>
              <a:off x="5962119" y="1185501"/>
              <a:ext cx="272415" cy="1203325"/>
            </a:xfrm>
            <a:custGeom>
              <a:avLst/>
              <a:gdLst/>
              <a:ahLst/>
              <a:cxnLst/>
              <a:rect l="l" t="t" r="r" b="b"/>
              <a:pathLst>
                <a:path w="272414" h="1203325">
                  <a:moveTo>
                    <a:pt x="259537" y="0"/>
                  </a:moveTo>
                  <a:lnTo>
                    <a:pt x="222540" y="75133"/>
                  </a:lnTo>
                  <a:lnTo>
                    <a:pt x="196149" y="143525"/>
                  </a:lnTo>
                  <a:lnTo>
                    <a:pt x="171926" y="212361"/>
                  </a:lnTo>
                  <a:lnTo>
                    <a:pt x="149781" y="281319"/>
                  </a:lnTo>
                  <a:lnTo>
                    <a:pt x="129618" y="350080"/>
                  </a:lnTo>
                  <a:lnTo>
                    <a:pt x="111347" y="418322"/>
                  </a:lnTo>
                  <a:lnTo>
                    <a:pt x="94874" y="485725"/>
                  </a:lnTo>
                  <a:lnTo>
                    <a:pt x="80106" y="551967"/>
                  </a:lnTo>
                  <a:lnTo>
                    <a:pt x="66951" y="616729"/>
                  </a:lnTo>
                  <a:lnTo>
                    <a:pt x="55316" y="679689"/>
                  </a:lnTo>
                  <a:lnTo>
                    <a:pt x="45108" y="740526"/>
                  </a:lnTo>
                  <a:lnTo>
                    <a:pt x="36234" y="798920"/>
                  </a:lnTo>
                  <a:lnTo>
                    <a:pt x="28602" y="854550"/>
                  </a:lnTo>
                  <a:lnTo>
                    <a:pt x="22120" y="907095"/>
                  </a:lnTo>
                  <a:lnTo>
                    <a:pt x="16693" y="956235"/>
                  </a:lnTo>
                  <a:lnTo>
                    <a:pt x="12231" y="1001648"/>
                  </a:lnTo>
                  <a:lnTo>
                    <a:pt x="8639" y="1043014"/>
                  </a:lnTo>
                  <a:lnTo>
                    <a:pt x="3696" y="1112322"/>
                  </a:lnTo>
                  <a:lnTo>
                    <a:pt x="1124" y="1161592"/>
                  </a:lnTo>
                  <a:lnTo>
                    <a:pt x="0" y="1197978"/>
                  </a:lnTo>
                  <a:lnTo>
                    <a:pt x="4521" y="1202639"/>
                  </a:lnTo>
                  <a:lnTo>
                    <a:pt x="10185" y="1202715"/>
                  </a:lnTo>
                  <a:lnTo>
                    <a:pt x="12153" y="1202562"/>
                  </a:lnTo>
                  <a:lnTo>
                    <a:pt x="16890" y="1201712"/>
                  </a:lnTo>
                  <a:lnTo>
                    <a:pt x="20510" y="1197622"/>
                  </a:lnTo>
                  <a:lnTo>
                    <a:pt x="21614" y="1162104"/>
                  </a:lnTo>
                  <a:lnTo>
                    <a:pt x="24170" y="1113148"/>
                  </a:lnTo>
                  <a:lnTo>
                    <a:pt x="29082" y="1044286"/>
                  </a:lnTo>
                  <a:lnTo>
                    <a:pt x="32652" y="1003188"/>
                  </a:lnTo>
                  <a:lnTo>
                    <a:pt x="37086" y="958069"/>
                  </a:lnTo>
                  <a:lnTo>
                    <a:pt x="42477" y="909250"/>
                  </a:lnTo>
                  <a:lnTo>
                    <a:pt x="48917" y="857049"/>
                  </a:lnTo>
                  <a:lnTo>
                    <a:pt x="56497" y="801785"/>
                  </a:lnTo>
                  <a:lnTo>
                    <a:pt x="65310" y="743778"/>
                  </a:lnTo>
                  <a:lnTo>
                    <a:pt x="75448" y="683345"/>
                  </a:lnTo>
                  <a:lnTo>
                    <a:pt x="87003" y="620807"/>
                  </a:lnTo>
                  <a:lnTo>
                    <a:pt x="100067" y="556482"/>
                  </a:lnTo>
                  <a:lnTo>
                    <a:pt x="114731" y="490688"/>
                  </a:lnTo>
                  <a:lnTo>
                    <a:pt x="131088" y="423746"/>
                  </a:lnTo>
                  <a:lnTo>
                    <a:pt x="149229" y="355973"/>
                  </a:lnTo>
                  <a:lnTo>
                    <a:pt x="169247" y="287690"/>
                  </a:lnTo>
                  <a:lnTo>
                    <a:pt x="191234" y="219214"/>
                  </a:lnTo>
                  <a:lnTo>
                    <a:pt x="215281" y="150865"/>
                  </a:lnTo>
                  <a:lnTo>
                    <a:pt x="241481" y="82962"/>
                  </a:lnTo>
                  <a:lnTo>
                    <a:pt x="272224" y="10655"/>
                  </a:lnTo>
                  <a:lnTo>
                    <a:pt x="269887" y="4597"/>
                  </a:lnTo>
                  <a:lnTo>
                    <a:pt x="259537" y="0"/>
                  </a:lnTo>
                  <a:close/>
                </a:path>
              </a:pathLst>
            </a:custGeom>
            <a:solidFill>
              <a:srgbClr val="FFFFFF"/>
            </a:solidFill>
          </p:spPr>
          <p:txBody>
            <a:bodyPr wrap="square" lIns="0" tIns="0" rIns="0" bIns="0" rtlCol="0"/>
            <a:lstStyle/>
            <a:p>
              <a:endParaRPr/>
            </a:p>
          </p:txBody>
        </p:sp>
        <p:pic>
          <p:nvPicPr>
            <p:cNvPr id="9" name="object 9"/>
            <p:cNvPicPr/>
            <p:nvPr/>
          </p:nvPicPr>
          <p:blipFill>
            <a:blip r:embed="rId3" cstate="screen">
              <a:extLst>
                <a:ext uri="{28A0092B-C50C-407E-A947-70E740481C1C}">
                  <a14:useLocalDpi xmlns:a14="http://schemas.microsoft.com/office/drawing/2010/main"/>
                </a:ext>
              </a:extLst>
            </a:blip>
            <a:stretch>
              <a:fillRect/>
            </a:stretch>
          </p:blipFill>
          <p:spPr>
            <a:xfrm>
              <a:off x="7190764" y="930846"/>
              <a:ext cx="2491943" cy="3283511"/>
            </a:xfrm>
            <a:prstGeom prst="rect">
              <a:avLst/>
            </a:prstGeom>
          </p:spPr>
        </p:pic>
        <p:sp>
          <p:nvSpPr>
            <p:cNvPr id="10" name="object 10"/>
            <p:cNvSpPr/>
            <p:nvPr/>
          </p:nvSpPr>
          <p:spPr>
            <a:xfrm>
              <a:off x="7180529" y="922796"/>
              <a:ext cx="2512695" cy="3302000"/>
            </a:xfrm>
            <a:custGeom>
              <a:avLst/>
              <a:gdLst/>
              <a:ahLst/>
              <a:cxnLst/>
              <a:rect l="l" t="t" r="r" b="b"/>
              <a:pathLst>
                <a:path w="2512695" h="3302000">
                  <a:moveTo>
                    <a:pt x="721537" y="1892299"/>
                  </a:moveTo>
                  <a:lnTo>
                    <a:pt x="683272" y="1892299"/>
                  </a:lnTo>
                  <a:lnTo>
                    <a:pt x="697648" y="1904999"/>
                  </a:lnTo>
                  <a:lnTo>
                    <a:pt x="711403" y="1904999"/>
                  </a:lnTo>
                  <a:lnTo>
                    <a:pt x="723203" y="1917699"/>
                  </a:lnTo>
                  <a:lnTo>
                    <a:pt x="732028" y="1930399"/>
                  </a:lnTo>
                  <a:lnTo>
                    <a:pt x="737556" y="1943099"/>
                  </a:lnTo>
                  <a:lnTo>
                    <a:pt x="739470" y="1955799"/>
                  </a:lnTo>
                  <a:lnTo>
                    <a:pt x="739470" y="2666999"/>
                  </a:lnTo>
                  <a:lnTo>
                    <a:pt x="1288229" y="2666999"/>
                  </a:lnTo>
                  <a:lnTo>
                    <a:pt x="1319406" y="2692399"/>
                  </a:lnTo>
                  <a:lnTo>
                    <a:pt x="1341929" y="2730499"/>
                  </a:lnTo>
                  <a:lnTo>
                    <a:pt x="1340920" y="2743199"/>
                  </a:lnTo>
                  <a:lnTo>
                    <a:pt x="1335570" y="2768599"/>
                  </a:lnTo>
                  <a:lnTo>
                    <a:pt x="1317512" y="2806699"/>
                  </a:lnTo>
                  <a:lnTo>
                    <a:pt x="1303561" y="2857499"/>
                  </a:lnTo>
                  <a:lnTo>
                    <a:pt x="1293894" y="2908299"/>
                  </a:lnTo>
                  <a:lnTo>
                    <a:pt x="1288689" y="2971799"/>
                  </a:lnTo>
                  <a:lnTo>
                    <a:pt x="1288122" y="3022599"/>
                  </a:lnTo>
                  <a:lnTo>
                    <a:pt x="1292372" y="3073399"/>
                  </a:lnTo>
                  <a:lnTo>
                    <a:pt x="1301614" y="3124199"/>
                  </a:lnTo>
                  <a:lnTo>
                    <a:pt x="1316026" y="3162299"/>
                  </a:lnTo>
                  <a:lnTo>
                    <a:pt x="1335786" y="3200399"/>
                  </a:lnTo>
                  <a:lnTo>
                    <a:pt x="1391541" y="3251199"/>
                  </a:lnTo>
                  <a:lnTo>
                    <a:pt x="1430355" y="3263900"/>
                  </a:lnTo>
                  <a:lnTo>
                    <a:pt x="1475933" y="3276600"/>
                  </a:lnTo>
                  <a:lnTo>
                    <a:pt x="1526695" y="3289300"/>
                  </a:lnTo>
                  <a:lnTo>
                    <a:pt x="1581061" y="3302000"/>
                  </a:lnTo>
                  <a:lnTo>
                    <a:pt x="1767833" y="3302000"/>
                  </a:lnTo>
                  <a:lnTo>
                    <a:pt x="1813603" y="3289300"/>
                  </a:lnTo>
                  <a:lnTo>
                    <a:pt x="1584896" y="3289300"/>
                  </a:lnTo>
                  <a:lnTo>
                    <a:pt x="1532520" y="3276600"/>
                  </a:lnTo>
                  <a:lnTo>
                    <a:pt x="1483710" y="3263900"/>
                  </a:lnTo>
                  <a:lnTo>
                    <a:pt x="1440018" y="3251199"/>
                  </a:lnTo>
                  <a:lnTo>
                    <a:pt x="1402995" y="3225799"/>
                  </a:lnTo>
                  <a:lnTo>
                    <a:pt x="1374190" y="3213099"/>
                  </a:lnTo>
                  <a:lnTo>
                    <a:pt x="1335298" y="3149599"/>
                  </a:lnTo>
                  <a:lnTo>
                    <a:pt x="1322163" y="3111499"/>
                  </a:lnTo>
                  <a:lnTo>
                    <a:pt x="1313321" y="3073399"/>
                  </a:lnTo>
                  <a:lnTo>
                    <a:pt x="1308839" y="3022599"/>
                  </a:lnTo>
                  <a:lnTo>
                    <a:pt x="1308782" y="2971799"/>
                  </a:lnTo>
                  <a:lnTo>
                    <a:pt x="1313216" y="2920999"/>
                  </a:lnTo>
                  <a:lnTo>
                    <a:pt x="1322205" y="2870199"/>
                  </a:lnTo>
                  <a:lnTo>
                    <a:pt x="1335815" y="2819399"/>
                  </a:lnTo>
                  <a:lnTo>
                    <a:pt x="1354112" y="2768599"/>
                  </a:lnTo>
                  <a:lnTo>
                    <a:pt x="1360980" y="2755899"/>
                  </a:lnTo>
                  <a:lnTo>
                    <a:pt x="1362275" y="2730499"/>
                  </a:lnTo>
                  <a:lnTo>
                    <a:pt x="1358059" y="2705099"/>
                  </a:lnTo>
                  <a:lnTo>
                    <a:pt x="1348397" y="2692399"/>
                  </a:lnTo>
                  <a:lnTo>
                    <a:pt x="1333408" y="2666999"/>
                  </a:lnTo>
                  <a:lnTo>
                    <a:pt x="1314772" y="2654299"/>
                  </a:lnTo>
                  <a:lnTo>
                    <a:pt x="1293381" y="2654299"/>
                  </a:lnTo>
                  <a:lnTo>
                    <a:pt x="1270127" y="2641599"/>
                  </a:lnTo>
                  <a:lnTo>
                    <a:pt x="759968" y="2641599"/>
                  </a:lnTo>
                  <a:lnTo>
                    <a:pt x="759968" y="1955799"/>
                  </a:lnTo>
                  <a:lnTo>
                    <a:pt x="757347" y="1930399"/>
                  </a:lnTo>
                  <a:lnTo>
                    <a:pt x="749777" y="1917699"/>
                  </a:lnTo>
                  <a:lnTo>
                    <a:pt x="737695" y="1904999"/>
                  </a:lnTo>
                  <a:lnTo>
                    <a:pt x="721537" y="1892299"/>
                  </a:lnTo>
                  <a:close/>
                </a:path>
                <a:path w="2512695" h="3302000">
                  <a:moveTo>
                    <a:pt x="2469324" y="1943099"/>
                  </a:moveTo>
                  <a:lnTo>
                    <a:pt x="2425414" y="1943099"/>
                  </a:lnTo>
                  <a:lnTo>
                    <a:pt x="2442645" y="1955799"/>
                  </a:lnTo>
                  <a:lnTo>
                    <a:pt x="2459062" y="1955799"/>
                  </a:lnTo>
                  <a:lnTo>
                    <a:pt x="2472883" y="1968499"/>
                  </a:lnTo>
                  <a:lnTo>
                    <a:pt x="2483216" y="1981199"/>
                  </a:lnTo>
                  <a:lnTo>
                    <a:pt x="2489689" y="1993899"/>
                  </a:lnTo>
                  <a:lnTo>
                    <a:pt x="2491930" y="2019299"/>
                  </a:lnTo>
                  <a:lnTo>
                    <a:pt x="2491930" y="2641599"/>
                  </a:lnTo>
                  <a:lnTo>
                    <a:pt x="1967534" y="2641599"/>
                  </a:lnTo>
                  <a:lnTo>
                    <a:pt x="1943267" y="2654299"/>
                  </a:lnTo>
                  <a:lnTo>
                    <a:pt x="1921395" y="2654299"/>
                  </a:lnTo>
                  <a:lnTo>
                    <a:pt x="1902819" y="2679699"/>
                  </a:lnTo>
                  <a:lnTo>
                    <a:pt x="1888439" y="2692399"/>
                  </a:lnTo>
                  <a:lnTo>
                    <a:pt x="1879676" y="2717799"/>
                  </a:lnTo>
                  <a:lnTo>
                    <a:pt x="1877399" y="2743199"/>
                  </a:lnTo>
                  <a:lnTo>
                    <a:pt x="1881566" y="2768599"/>
                  </a:lnTo>
                  <a:lnTo>
                    <a:pt x="1892134" y="2781299"/>
                  </a:lnTo>
                  <a:lnTo>
                    <a:pt x="1913733" y="2819399"/>
                  </a:lnTo>
                  <a:lnTo>
                    <a:pt x="1931588" y="2870199"/>
                  </a:lnTo>
                  <a:lnTo>
                    <a:pt x="1945681" y="2908299"/>
                  </a:lnTo>
                  <a:lnTo>
                    <a:pt x="1955991" y="2959099"/>
                  </a:lnTo>
                  <a:lnTo>
                    <a:pt x="1962499" y="3009899"/>
                  </a:lnTo>
                  <a:lnTo>
                    <a:pt x="1965185" y="3060699"/>
                  </a:lnTo>
                  <a:lnTo>
                    <a:pt x="1961015" y="3111499"/>
                  </a:lnTo>
                  <a:lnTo>
                    <a:pt x="1946958" y="3149599"/>
                  </a:lnTo>
                  <a:lnTo>
                    <a:pt x="1923068" y="3187699"/>
                  </a:lnTo>
                  <a:lnTo>
                    <a:pt x="1889399" y="3225799"/>
                  </a:lnTo>
                  <a:lnTo>
                    <a:pt x="1846008" y="3251199"/>
                  </a:lnTo>
                  <a:lnTo>
                    <a:pt x="1799057" y="3263900"/>
                  </a:lnTo>
                  <a:lnTo>
                    <a:pt x="1747920" y="3276600"/>
                  </a:lnTo>
                  <a:lnTo>
                    <a:pt x="1694147" y="3289300"/>
                  </a:lnTo>
                  <a:lnTo>
                    <a:pt x="1813603" y="3289300"/>
                  </a:lnTo>
                  <a:lnTo>
                    <a:pt x="1854835" y="3276600"/>
                  </a:lnTo>
                  <a:lnTo>
                    <a:pt x="1894840" y="3251199"/>
                  </a:lnTo>
                  <a:lnTo>
                    <a:pt x="1927747" y="3213099"/>
                  </a:lnTo>
                  <a:lnTo>
                    <a:pt x="1953420" y="3187699"/>
                  </a:lnTo>
                  <a:lnTo>
                    <a:pt x="1971723" y="3149599"/>
                  </a:lnTo>
                  <a:lnTo>
                    <a:pt x="1982523" y="3098799"/>
                  </a:lnTo>
                  <a:lnTo>
                    <a:pt x="1985683" y="3060699"/>
                  </a:lnTo>
                  <a:lnTo>
                    <a:pt x="1982878" y="2997199"/>
                  </a:lnTo>
                  <a:lnTo>
                    <a:pt x="1976079" y="2946399"/>
                  </a:lnTo>
                  <a:lnTo>
                    <a:pt x="1965304" y="2895599"/>
                  </a:lnTo>
                  <a:lnTo>
                    <a:pt x="1950574" y="2857499"/>
                  </a:lnTo>
                  <a:lnTo>
                    <a:pt x="1931910" y="2819399"/>
                  </a:lnTo>
                  <a:lnTo>
                    <a:pt x="1909330" y="2768599"/>
                  </a:lnTo>
                  <a:lnTo>
                    <a:pt x="1901156" y="2755899"/>
                  </a:lnTo>
                  <a:lnTo>
                    <a:pt x="1897932" y="2743199"/>
                  </a:lnTo>
                  <a:lnTo>
                    <a:pt x="1899690" y="2717799"/>
                  </a:lnTo>
                  <a:lnTo>
                    <a:pt x="1906460" y="2705099"/>
                  </a:lnTo>
                  <a:lnTo>
                    <a:pt x="1917555" y="2692399"/>
                  </a:lnTo>
                  <a:lnTo>
                    <a:pt x="1931897" y="2679699"/>
                  </a:lnTo>
                  <a:lnTo>
                    <a:pt x="1948789" y="2666999"/>
                  </a:lnTo>
                  <a:lnTo>
                    <a:pt x="2512428" y="2666999"/>
                  </a:lnTo>
                  <a:lnTo>
                    <a:pt x="2512428" y="2019299"/>
                  </a:lnTo>
                  <a:lnTo>
                    <a:pt x="2509488" y="1993899"/>
                  </a:lnTo>
                  <a:lnTo>
                    <a:pt x="2500996" y="1968499"/>
                  </a:lnTo>
                  <a:lnTo>
                    <a:pt x="2487444" y="1955799"/>
                  </a:lnTo>
                  <a:lnTo>
                    <a:pt x="2469324" y="1943099"/>
                  </a:lnTo>
                  <a:close/>
                </a:path>
                <a:path w="2512695" h="3302000">
                  <a:moveTo>
                    <a:pt x="447269" y="1206499"/>
                  </a:moveTo>
                  <a:lnTo>
                    <a:pt x="401630" y="1206499"/>
                  </a:lnTo>
                  <a:lnTo>
                    <a:pt x="262153" y="1244599"/>
                  </a:lnTo>
                  <a:lnTo>
                    <a:pt x="169049" y="1295399"/>
                  </a:lnTo>
                  <a:lnTo>
                    <a:pt x="126597" y="1333499"/>
                  </a:lnTo>
                  <a:lnTo>
                    <a:pt x="89144" y="1371599"/>
                  </a:lnTo>
                  <a:lnTo>
                    <a:pt x="57350" y="1409699"/>
                  </a:lnTo>
                  <a:lnTo>
                    <a:pt x="31876" y="1447799"/>
                  </a:lnTo>
                  <a:lnTo>
                    <a:pt x="13386" y="1485899"/>
                  </a:lnTo>
                  <a:lnTo>
                    <a:pt x="2540" y="1523999"/>
                  </a:lnTo>
                  <a:lnTo>
                    <a:pt x="0" y="1562099"/>
                  </a:lnTo>
                  <a:lnTo>
                    <a:pt x="3117" y="1625599"/>
                  </a:lnTo>
                  <a:lnTo>
                    <a:pt x="7747" y="1676399"/>
                  </a:lnTo>
                  <a:lnTo>
                    <a:pt x="14519" y="1727199"/>
                  </a:lnTo>
                  <a:lnTo>
                    <a:pt x="24061" y="1777999"/>
                  </a:lnTo>
                  <a:lnTo>
                    <a:pt x="37003" y="1828799"/>
                  </a:lnTo>
                  <a:lnTo>
                    <a:pt x="53975" y="1879599"/>
                  </a:lnTo>
                  <a:lnTo>
                    <a:pt x="79289" y="1930399"/>
                  </a:lnTo>
                  <a:lnTo>
                    <a:pt x="109914" y="1968499"/>
                  </a:lnTo>
                  <a:lnTo>
                    <a:pt x="145783" y="1993899"/>
                  </a:lnTo>
                  <a:lnTo>
                    <a:pt x="186829" y="2019299"/>
                  </a:lnTo>
                  <a:lnTo>
                    <a:pt x="232986" y="2031999"/>
                  </a:lnTo>
                  <a:lnTo>
                    <a:pt x="336456" y="2031999"/>
                  </a:lnTo>
                  <a:lnTo>
                    <a:pt x="438672" y="2006599"/>
                  </a:lnTo>
                  <a:lnTo>
                    <a:pt x="236089" y="2006599"/>
                  </a:lnTo>
                  <a:lnTo>
                    <a:pt x="193889" y="1993899"/>
                  </a:lnTo>
                  <a:lnTo>
                    <a:pt x="156581" y="1981199"/>
                  </a:lnTo>
                  <a:lnTo>
                    <a:pt x="124051" y="1955799"/>
                  </a:lnTo>
                  <a:lnTo>
                    <a:pt x="96182" y="1917699"/>
                  </a:lnTo>
                  <a:lnTo>
                    <a:pt x="72859" y="1866899"/>
                  </a:lnTo>
                  <a:lnTo>
                    <a:pt x="56427" y="1828799"/>
                  </a:lnTo>
                  <a:lnTo>
                    <a:pt x="43885" y="1777999"/>
                  </a:lnTo>
                  <a:lnTo>
                    <a:pt x="34624" y="1727199"/>
                  </a:lnTo>
                  <a:lnTo>
                    <a:pt x="28039" y="1676399"/>
                  </a:lnTo>
                  <a:lnTo>
                    <a:pt x="23520" y="1612899"/>
                  </a:lnTo>
                  <a:lnTo>
                    <a:pt x="20459" y="1562099"/>
                  </a:lnTo>
                  <a:lnTo>
                    <a:pt x="24063" y="1523999"/>
                  </a:lnTo>
                  <a:lnTo>
                    <a:pt x="37990" y="1485899"/>
                  </a:lnTo>
                  <a:lnTo>
                    <a:pt x="61200" y="1435099"/>
                  </a:lnTo>
                  <a:lnTo>
                    <a:pt x="92650" y="1396999"/>
                  </a:lnTo>
                  <a:lnTo>
                    <a:pt x="131300" y="1358899"/>
                  </a:lnTo>
                  <a:lnTo>
                    <a:pt x="176108" y="1320799"/>
                  </a:lnTo>
                  <a:lnTo>
                    <a:pt x="226034" y="1282699"/>
                  </a:lnTo>
                  <a:lnTo>
                    <a:pt x="275522" y="1257299"/>
                  </a:lnTo>
                  <a:lnTo>
                    <a:pt x="374883" y="1231899"/>
                  </a:lnTo>
                  <a:lnTo>
                    <a:pt x="535417" y="1231899"/>
                  </a:lnTo>
                  <a:lnTo>
                    <a:pt x="447269" y="1206499"/>
                  </a:lnTo>
                  <a:close/>
                </a:path>
                <a:path w="2512695" h="3302000">
                  <a:moveTo>
                    <a:pt x="2177551" y="1282699"/>
                  </a:moveTo>
                  <a:lnTo>
                    <a:pt x="2096161" y="1282699"/>
                  </a:lnTo>
                  <a:lnTo>
                    <a:pt x="2061291" y="1295399"/>
                  </a:lnTo>
                  <a:lnTo>
                    <a:pt x="2030303" y="1295399"/>
                  </a:lnTo>
                  <a:lnTo>
                    <a:pt x="1953152" y="1346199"/>
                  </a:lnTo>
                  <a:lnTo>
                    <a:pt x="1912855" y="1384299"/>
                  </a:lnTo>
                  <a:lnTo>
                    <a:pt x="1882008" y="1435099"/>
                  </a:lnTo>
                  <a:lnTo>
                    <a:pt x="1860314" y="1473199"/>
                  </a:lnTo>
                  <a:lnTo>
                    <a:pt x="1847478" y="1523999"/>
                  </a:lnTo>
                  <a:lnTo>
                    <a:pt x="1843201" y="1562099"/>
                  </a:lnTo>
                  <a:lnTo>
                    <a:pt x="1844508" y="1600199"/>
                  </a:lnTo>
                  <a:lnTo>
                    <a:pt x="1848814" y="1638299"/>
                  </a:lnTo>
                  <a:lnTo>
                    <a:pt x="1856359" y="1689099"/>
                  </a:lnTo>
                  <a:lnTo>
                    <a:pt x="1867380" y="1739899"/>
                  </a:lnTo>
                  <a:lnTo>
                    <a:pt x="1882116" y="1790699"/>
                  </a:lnTo>
                  <a:lnTo>
                    <a:pt x="1900804" y="1841499"/>
                  </a:lnTo>
                  <a:lnTo>
                    <a:pt x="1923683" y="1892299"/>
                  </a:lnTo>
                  <a:lnTo>
                    <a:pt x="1950990" y="1943099"/>
                  </a:lnTo>
                  <a:lnTo>
                    <a:pt x="1982965" y="1968499"/>
                  </a:lnTo>
                  <a:lnTo>
                    <a:pt x="2017519" y="2006599"/>
                  </a:lnTo>
                  <a:lnTo>
                    <a:pt x="2054975" y="2019299"/>
                  </a:lnTo>
                  <a:lnTo>
                    <a:pt x="2095177" y="2031999"/>
                  </a:lnTo>
                  <a:lnTo>
                    <a:pt x="2190227" y="2031999"/>
                  </a:lnTo>
                  <a:lnTo>
                    <a:pt x="2292667" y="2006599"/>
                  </a:lnTo>
                  <a:lnTo>
                    <a:pt x="2062124" y="2006599"/>
                  </a:lnTo>
                  <a:lnTo>
                    <a:pt x="2028353" y="1981199"/>
                  </a:lnTo>
                  <a:lnTo>
                    <a:pt x="1997151" y="1955799"/>
                  </a:lnTo>
                  <a:lnTo>
                    <a:pt x="1966617" y="1917699"/>
                  </a:lnTo>
                  <a:lnTo>
                    <a:pt x="1940541" y="1879599"/>
                  </a:lnTo>
                  <a:lnTo>
                    <a:pt x="1918695" y="1841499"/>
                  </a:lnTo>
                  <a:lnTo>
                    <a:pt x="1900851" y="1790699"/>
                  </a:lnTo>
                  <a:lnTo>
                    <a:pt x="1886781" y="1739899"/>
                  </a:lnTo>
                  <a:lnTo>
                    <a:pt x="1876259" y="1689099"/>
                  </a:lnTo>
                  <a:lnTo>
                    <a:pt x="1869056" y="1638299"/>
                  </a:lnTo>
                  <a:lnTo>
                    <a:pt x="1864945" y="1600199"/>
                  </a:lnTo>
                  <a:lnTo>
                    <a:pt x="1863699" y="1562099"/>
                  </a:lnTo>
                  <a:lnTo>
                    <a:pt x="1867760" y="1523999"/>
                  </a:lnTo>
                  <a:lnTo>
                    <a:pt x="1879885" y="1485899"/>
                  </a:lnTo>
                  <a:lnTo>
                    <a:pt x="1900256" y="1435099"/>
                  </a:lnTo>
                  <a:lnTo>
                    <a:pt x="1929056" y="1396999"/>
                  </a:lnTo>
                  <a:lnTo>
                    <a:pt x="1966467" y="1358899"/>
                  </a:lnTo>
                  <a:lnTo>
                    <a:pt x="2012670" y="1333499"/>
                  </a:lnTo>
                  <a:lnTo>
                    <a:pt x="2074884" y="1308099"/>
                  </a:lnTo>
                  <a:lnTo>
                    <a:pt x="2274482" y="1308099"/>
                  </a:lnTo>
                  <a:lnTo>
                    <a:pt x="2224073" y="1295399"/>
                  </a:lnTo>
                  <a:lnTo>
                    <a:pt x="2177551" y="1282699"/>
                  </a:lnTo>
                  <a:close/>
                </a:path>
                <a:path w="2512695" h="3302000">
                  <a:moveTo>
                    <a:pt x="702728" y="1879599"/>
                  </a:moveTo>
                  <a:lnTo>
                    <a:pt x="663462" y="1879599"/>
                  </a:lnTo>
                  <a:lnTo>
                    <a:pt x="644753" y="1892299"/>
                  </a:lnTo>
                  <a:lnTo>
                    <a:pt x="608895" y="1904999"/>
                  </a:lnTo>
                  <a:lnTo>
                    <a:pt x="569291" y="1930399"/>
                  </a:lnTo>
                  <a:lnTo>
                    <a:pt x="526482" y="1943099"/>
                  </a:lnTo>
                  <a:lnTo>
                    <a:pt x="481009" y="1968499"/>
                  </a:lnTo>
                  <a:lnTo>
                    <a:pt x="433413" y="1981199"/>
                  </a:lnTo>
                  <a:lnTo>
                    <a:pt x="334016" y="2006599"/>
                  </a:lnTo>
                  <a:lnTo>
                    <a:pt x="438672" y="2006599"/>
                  </a:lnTo>
                  <a:lnTo>
                    <a:pt x="487529" y="1981199"/>
                  </a:lnTo>
                  <a:lnTo>
                    <a:pt x="534157" y="1968499"/>
                  </a:lnTo>
                  <a:lnTo>
                    <a:pt x="578012" y="1943099"/>
                  </a:lnTo>
                  <a:lnTo>
                    <a:pt x="618547" y="1930399"/>
                  </a:lnTo>
                  <a:lnTo>
                    <a:pt x="655218" y="1904999"/>
                  </a:lnTo>
                  <a:lnTo>
                    <a:pt x="668915" y="1904999"/>
                  </a:lnTo>
                  <a:lnTo>
                    <a:pt x="683272" y="1892299"/>
                  </a:lnTo>
                  <a:lnTo>
                    <a:pt x="721537" y="1892299"/>
                  </a:lnTo>
                  <a:lnTo>
                    <a:pt x="702728" y="1879599"/>
                  </a:lnTo>
                  <a:close/>
                </a:path>
                <a:path w="2512695" h="3302000">
                  <a:moveTo>
                    <a:pt x="2447895" y="1930399"/>
                  </a:moveTo>
                  <a:lnTo>
                    <a:pt x="2402909" y="1930399"/>
                  </a:lnTo>
                  <a:lnTo>
                    <a:pt x="2381351" y="1943099"/>
                  </a:lnTo>
                  <a:lnTo>
                    <a:pt x="2334144" y="1968499"/>
                  </a:lnTo>
                  <a:lnTo>
                    <a:pt x="2187339" y="2006599"/>
                  </a:lnTo>
                  <a:lnTo>
                    <a:pt x="2292667" y="2006599"/>
                  </a:lnTo>
                  <a:lnTo>
                    <a:pt x="2342620" y="1981199"/>
                  </a:lnTo>
                  <a:lnTo>
                    <a:pt x="2391575" y="1955799"/>
                  </a:lnTo>
                  <a:lnTo>
                    <a:pt x="2408135" y="1955799"/>
                  </a:lnTo>
                  <a:lnTo>
                    <a:pt x="2425414" y="1943099"/>
                  </a:lnTo>
                  <a:lnTo>
                    <a:pt x="2469324" y="1943099"/>
                  </a:lnTo>
                  <a:lnTo>
                    <a:pt x="2447895" y="1930399"/>
                  </a:lnTo>
                  <a:close/>
                </a:path>
                <a:path w="2512695" h="3302000">
                  <a:moveTo>
                    <a:pt x="2274482" y="1308099"/>
                  </a:moveTo>
                  <a:lnTo>
                    <a:pt x="2203555" y="1308099"/>
                  </a:lnTo>
                  <a:lnTo>
                    <a:pt x="2255976" y="1333499"/>
                  </a:lnTo>
                  <a:lnTo>
                    <a:pt x="2313205" y="1358899"/>
                  </a:lnTo>
                  <a:lnTo>
                    <a:pt x="2375268" y="1396999"/>
                  </a:lnTo>
                  <a:lnTo>
                    <a:pt x="2396799" y="1409699"/>
                  </a:lnTo>
                  <a:lnTo>
                    <a:pt x="2443500" y="1409699"/>
                  </a:lnTo>
                  <a:lnTo>
                    <a:pt x="2466124" y="1396999"/>
                  </a:lnTo>
                  <a:lnTo>
                    <a:pt x="2485591" y="1384299"/>
                  </a:lnTo>
                  <a:lnTo>
                    <a:pt x="2403560" y="1384299"/>
                  </a:lnTo>
                  <a:lnTo>
                    <a:pt x="2386965" y="1371599"/>
                  </a:lnTo>
                  <a:lnTo>
                    <a:pt x="2328779" y="1346199"/>
                  </a:lnTo>
                  <a:lnTo>
                    <a:pt x="2274482" y="1308099"/>
                  </a:lnTo>
                  <a:close/>
                </a:path>
                <a:path w="2512695" h="3302000">
                  <a:moveTo>
                    <a:pt x="1789878" y="25399"/>
                  </a:moveTo>
                  <a:lnTo>
                    <a:pt x="1738185" y="25399"/>
                  </a:lnTo>
                  <a:lnTo>
                    <a:pt x="1771855" y="38099"/>
                  </a:lnTo>
                  <a:lnTo>
                    <a:pt x="1841803" y="88899"/>
                  </a:lnTo>
                  <a:lnTo>
                    <a:pt x="1874323" y="114299"/>
                  </a:lnTo>
                  <a:lnTo>
                    <a:pt x="1902704" y="165099"/>
                  </a:lnTo>
                  <a:lnTo>
                    <a:pt x="1925066" y="228599"/>
                  </a:lnTo>
                  <a:lnTo>
                    <a:pt x="1935917" y="266699"/>
                  </a:lnTo>
                  <a:lnTo>
                    <a:pt x="1940522" y="317499"/>
                  </a:lnTo>
                  <a:lnTo>
                    <a:pt x="1938889" y="368299"/>
                  </a:lnTo>
                  <a:lnTo>
                    <a:pt x="1931025" y="406399"/>
                  </a:lnTo>
                  <a:lnTo>
                    <a:pt x="1916936" y="444499"/>
                  </a:lnTo>
                  <a:lnTo>
                    <a:pt x="1896630" y="495299"/>
                  </a:lnTo>
                  <a:lnTo>
                    <a:pt x="1885949" y="520699"/>
                  </a:lnTo>
                  <a:lnTo>
                    <a:pt x="1882273" y="546099"/>
                  </a:lnTo>
                  <a:lnTo>
                    <a:pt x="1885607" y="571499"/>
                  </a:lnTo>
                  <a:lnTo>
                    <a:pt x="1895957" y="596899"/>
                  </a:lnTo>
                  <a:lnTo>
                    <a:pt x="1912532" y="609599"/>
                  </a:lnTo>
                  <a:lnTo>
                    <a:pt x="1933670" y="634999"/>
                  </a:lnTo>
                  <a:lnTo>
                    <a:pt x="1958351" y="634999"/>
                  </a:lnTo>
                  <a:lnTo>
                    <a:pt x="1985556" y="647699"/>
                  </a:lnTo>
                  <a:lnTo>
                    <a:pt x="2491930" y="647699"/>
                  </a:lnTo>
                  <a:lnTo>
                    <a:pt x="2491930" y="1320799"/>
                  </a:lnTo>
                  <a:lnTo>
                    <a:pt x="2489523" y="1346199"/>
                  </a:lnTo>
                  <a:lnTo>
                    <a:pt x="2482569" y="1358899"/>
                  </a:lnTo>
                  <a:lnTo>
                    <a:pt x="2471469" y="1371599"/>
                  </a:lnTo>
                  <a:lnTo>
                    <a:pt x="2456624" y="1384299"/>
                  </a:lnTo>
                  <a:lnTo>
                    <a:pt x="2485591" y="1384299"/>
                  </a:lnTo>
                  <a:lnTo>
                    <a:pt x="2500148" y="1371599"/>
                  </a:lnTo>
                  <a:lnTo>
                    <a:pt x="2509270" y="1346199"/>
                  </a:lnTo>
                  <a:lnTo>
                    <a:pt x="2512428" y="1320799"/>
                  </a:lnTo>
                  <a:lnTo>
                    <a:pt x="2512428" y="622299"/>
                  </a:lnTo>
                  <a:lnTo>
                    <a:pt x="1963756" y="622299"/>
                  </a:lnTo>
                  <a:lnTo>
                    <a:pt x="1943976" y="609599"/>
                  </a:lnTo>
                  <a:lnTo>
                    <a:pt x="1927034" y="596899"/>
                  </a:lnTo>
                  <a:lnTo>
                    <a:pt x="1913750" y="584199"/>
                  </a:lnTo>
                  <a:lnTo>
                    <a:pt x="1905472" y="558799"/>
                  </a:lnTo>
                  <a:lnTo>
                    <a:pt x="1902807" y="546099"/>
                  </a:lnTo>
                  <a:lnTo>
                    <a:pt x="1905751" y="520699"/>
                  </a:lnTo>
                  <a:lnTo>
                    <a:pt x="1914296" y="495299"/>
                  </a:lnTo>
                  <a:lnTo>
                    <a:pt x="1935892" y="457199"/>
                  </a:lnTo>
                  <a:lnTo>
                    <a:pt x="1950891" y="406399"/>
                  </a:lnTo>
                  <a:lnTo>
                    <a:pt x="1959286" y="368299"/>
                  </a:lnTo>
                  <a:lnTo>
                    <a:pt x="1961068" y="317499"/>
                  </a:lnTo>
                  <a:lnTo>
                    <a:pt x="1956229" y="266699"/>
                  </a:lnTo>
                  <a:lnTo>
                    <a:pt x="1944763" y="215899"/>
                  </a:lnTo>
                  <a:lnTo>
                    <a:pt x="1925781" y="165099"/>
                  </a:lnTo>
                  <a:lnTo>
                    <a:pt x="1900434" y="114299"/>
                  </a:lnTo>
                  <a:lnTo>
                    <a:pt x="1869090" y="76199"/>
                  </a:lnTo>
                  <a:lnTo>
                    <a:pt x="1832116" y="50799"/>
                  </a:lnTo>
                  <a:lnTo>
                    <a:pt x="1789878" y="25399"/>
                  </a:lnTo>
                  <a:close/>
                </a:path>
                <a:path w="2512695" h="3302000">
                  <a:moveTo>
                    <a:pt x="535417" y="1231899"/>
                  </a:moveTo>
                  <a:lnTo>
                    <a:pt x="471980" y="1231899"/>
                  </a:lnTo>
                  <a:lnTo>
                    <a:pt x="518639" y="1244599"/>
                  </a:lnTo>
                  <a:lnTo>
                    <a:pt x="563482" y="1257299"/>
                  </a:lnTo>
                  <a:lnTo>
                    <a:pt x="606094" y="1282699"/>
                  </a:lnTo>
                  <a:lnTo>
                    <a:pt x="623204" y="1295399"/>
                  </a:lnTo>
                  <a:lnTo>
                    <a:pt x="660015" y="1308099"/>
                  </a:lnTo>
                  <a:lnTo>
                    <a:pt x="703442" y="1320799"/>
                  </a:lnTo>
                  <a:lnTo>
                    <a:pt x="746058" y="1320799"/>
                  </a:lnTo>
                  <a:lnTo>
                    <a:pt x="751295" y="1308099"/>
                  </a:lnTo>
                  <a:lnTo>
                    <a:pt x="711138" y="1308099"/>
                  </a:lnTo>
                  <a:lnTo>
                    <a:pt x="682539" y="1295399"/>
                  </a:lnTo>
                  <a:lnTo>
                    <a:pt x="617334" y="1269999"/>
                  </a:lnTo>
                  <a:lnTo>
                    <a:pt x="577309" y="1244599"/>
                  </a:lnTo>
                  <a:lnTo>
                    <a:pt x="535417" y="1231899"/>
                  </a:lnTo>
                  <a:close/>
                </a:path>
                <a:path w="2512695" h="3302000">
                  <a:moveTo>
                    <a:pt x="1699628" y="0"/>
                  </a:moveTo>
                  <a:lnTo>
                    <a:pt x="1654939" y="0"/>
                  </a:lnTo>
                  <a:lnTo>
                    <a:pt x="1518800" y="38099"/>
                  </a:lnTo>
                  <a:lnTo>
                    <a:pt x="1475187" y="63499"/>
                  </a:lnTo>
                  <a:lnTo>
                    <a:pt x="1433686" y="88899"/>
                  </a:lnTo>
                  <a:lnTo>
                    <a:pt x="1395033" y="114299"/>
                  </a:lnTo>
                  <a:lnTo>
                    <a:pt x="1359966" y="152399"/>
                  </a:lnTo>
                  <a:lnTo>
                    <a:pt x="1335521" y="190499"/>
                  </a:lnTo>
                  <a:lnTo>
                    <a:pt x="1318429" y="215899"/>
                  </a:lnTo>
                  <a:lnTo>
                    <a:pt x="1308684" y="266699"/>
                  </a:lnTo>
                  <a:lnTo>
                    <a:pt x="1306283" y="304799"/>
                  </a:lnTo>
                  <a:lnTo>
                    <a:pt x="1311221" y="342899"/>
                  </a:lnTo>
                  <a:lnTo>
                    <a:pt x="1323494" y="393699"/>
                  </a:lnTo>
                  <a:lnTo>
                    <a:pt x="1343096" y="444499"/>
                  </a:lnTo>
                  <a:lnTo>
                    <a:pt x="1370025" y="495299"/>
                  </a:lnTo>
                  <a:lnTo>
                    <a:pt x="1378388" y="520699"/>
                  </a:lnTo>
                  <a:lnTo>
                    <a:pt x="1378270" y="558799"/>
                  </a:lnTo>
                  <a:lnTo>
                    <a:pt x="1356587" y="596899"/>
                  </a:lnTo>
                  <a:lnTo>
                    <a:pt x="1320210" y="622299"/>
                  </a:lnTo>
                  <a:lnTo>
                    <a:pt x="736142" y="622299"/>
                  </a:lnTo>
                  <a:lnTo>
                    <a:pt x="736142" y="1308099"/>
                  </a:lnTo>
                  <a:lnTo>
                    <a:pt x="755143" y="1308099"/>
                  </a:lnTo>
                  <a:lnTo>
                    <a:pt x="756640" y="1295399"/>
                  </a:lnTo>
                  <a:lnTo>
                    <a:pt x="756640" y="647699"/>
                  </a:lnTo>
                  <a:lnTo>
                    <a:pt x="1298663" y="647699"/>
                  </a:lnTo>
                  <a:lnTo>
                    <a:pt x="1325569" y="634999"/>
                  </a:lnTo>
                  <a:lnTo>
                    <a:pt x="1350024" y="634999"/>
                  </a:lnTo>
                  <a:lnTo>
                    <a:pt x="1371014" y="609599"/>
                  </a:lnTo>
                  <a:lnTo>
                    <a:pt x="1387525" y="596899"/>
                  </a:lnTo>
                  <a:lnTo>
                    <a:pt x="1398091" y="571499"/>
                  </a:lnTo>
                  <a:lnTo>
                    <a:pt x="1401667" y="546099"/>
                  </a:lnTo>
                  <a:lnTo>
                    <a:pt x="1398252" y="520699"/>
                  </a:lnTo>
                  <a:lnTo>
                    <a:pt x="1387843" y="495299"/>
                  </a:lnTo>
                  <a:lnTo>
                    <a:pt x="1354078" y="419099"/>
                  </a:lnTo>
                  <a:lnTo>
                    <a:pt x="1334543" y="355599"/>
                  </a:lnTo>
                  <a:lnTo>
                    <a:pt x="1327095" y="304799"/>
                  </a:lnTo>
                  <a:lnTo>
                    <a:pt x="1329590" y="266699"/>
                  </a:lnTo>
                  <a:lnTo>
                    <a:pt x="1339884" y="228599"/>
                  </a:lnTo>
                  <a:lnTo>
                    <a:pt x="1355833" y="190499"/>
                  </a:lnTo>
                  <a:lnTo>
                    <a:pt x="1375295" y="165099"/>
                  </a:lnTo>
                  <a:lnTo>
                    <a:pt x="1413075" y="126999"/>
                  </a:lnTo>
                  <a:lnTo>
                    <a:pt x="1455009" y="101599"/>
                  </a:lnTo>
                  <a:lnTo>
                    <a:pt x="1500103" y="63499"/>
                  </a:lnTo>
                  <a:lnTo>
                    <a:pt x="1644406" y="25399"/>
                  </a:lnTo>
                  <a:lnTo>
                    <a:pt x="1789878" y="25399"/>
                  </a:lnTo>
                  <a:lnTo>
                    <a:pt x="1742744" y="12699"/>
                  </a:lnTo>
                  <a:lnTo>
                    <a:pt x="1699628" y="0"/>
                  </a:lnTo>
                  <a:close/>
                </a:path>
              </a:pathLst>
            </a:custGeom>
            <a:solidFill>
              <a:srgbClr val="FDFDFD"/>
            </a:solidFill>
          </p:spPr>
          <p:txBody>
            <a:bodyPr wrap="square" lIns="0" tIns="0" rIns="0" bIns="0" rtlCol="0"/>
            <a:lstStyle/>
            <a:p>
              <a:endParaRPr/>
            </a:p>
          </p:txBody>
        </p:sp>
        <p:pic>
          <p:nvPicPr>
            <p:cNvPr id="11" name="object 11"/>
            <p:cNvPicPr/>
            <p:nvPr/>
          </p:nvPicPr>
          <p:blipFill>
            <a:blip r:embed="rId4" cstate="screen">
              <a:extLst>
                <a:ext uri="{28A0092B-C50C-407E-A947-70E740481C1C}">
                  <a14:useLocalDpi xmlns:a14="http://schemas.microsoft.com/office/drawing/2010/main"/>
                </a:ext>
              </a:extLst>
            </a:blip>
            <a:stretch>
              <a:fillRect/>
            </a:stretch>
          </p:blipFill>
          <p:spPr>
            <a:xfrm>
              <a:off x="5438152" y="969480"/>
              <a:ext cx="2522499" cy="2601988"/>
            </a:xfrm>
            <a:prstGeom prst="rect">
              <a:avLst/>
            </a:prstGeom>
          </p:spPr>
        </p:pic>
        <p:sp>
          <p:nvSpPr>
            <p:cNvPr id="12" name="object 12"/>
            <p:cNvSpPr/>
            <p:nvPr/>
          </p:nvSpPr>
          <p:spPr>
            <a:xfrm>
              <a:off x="5427921" y="965506"/>
              <a:ext cx="2543175" cy="2616200"/>
            </a:xfrm>
            <a:custGeom>
              <a:avLst/>
              <a:gdLst/>
              <a:ahLst/>
              <a:cxnLst/>
              <a:rect l="l" t="t" r="r" b="b"/>
              <a:pathLst>
                <a:path w="2543175" h="2616200">
                  <a:moveTo>
                    <a:pt x="634938" y="1879600"/>
                  </a:moveTo>
                  <a:lnTo>
                    <a:pt x="606310" y="1879600"/>
                  </a:lnTo>
                  <a:lnTo>
                    <a:pt x="620730" y="1892300"/>
                  </a:lnTo>
                  <a:lnTo>
                    <a:pt x="631515" y="1905000"/>
                  </a:lnTo>
                  <a:lnTo>
                    <a:pt x="638273" y="1917700"/>
                  </a:lnTo>
                  <a:lnTo>
                    <a:pt x="640613" y="1943100"/>
                  </a:lnTo>
                  <a:lnTo>
                    <a:pt x="640613" y="2616200"/>
                  </a:lnTo>
                  <a:lnTo>
                    <a:pt x="1325734" y="2616200"/>
                  </a:lnTo>
                  <a:lnTo>
                    <a:pt x="1352370" y="2603500"/>
                  </a:lnTo>
                  <a:lnTo>
                    <a:pt x="661111" y="2603500"/>
                  </a:lnTo>
                  <a:lnTo>
                    <a:pt x="661111" y="1943100"/>
                  </a:lnTo>
                  <a:lnTo>
                    <a:pt x="658032" y="1917700"/>
                  </a:lnTo>
                  <a:lnTo>
                    <a:pt x="649136" y="1892300"/>
                  </a:lnTo>
                  <a:lnTo>
                    <a:pt x="634938" y="1879600"/>
                  </a:lnTo>
                  <a:close/>
                </a:path>
                <a:path w="2543175" h="2616200">
                  <a:moveTo>
                    <a:pt x="1724758" y="2032000"/>
                  </a:moveTo>
                  <a:lnTo>
                    <a:pt x="1634697" y="2032000"/>
                  </a:lnTo>
                  <a:lnTo>
                    <a:pt x="1690595" y="2044700"/>
                  </a:lnTo>
                  <a:lnTo>
                    <a:pt x="1742182" y="2057400"/>
                  </a:lnTo>
                  <a:lnTo>
                    <a:pt x="1788607" y="2070100"/>
                  </a:lnTo>
                  <a:lnTo>
                    <a:pt x="1829018" y="2082800"/>
                  </a:lnTo>
                  <a:lnTo>
                    <a:pt x="1862562" y="2095500"/>
                  </a:lnTo>
                  <a:lnTo>
                    <a:pt x="1888388" y="2120900"/>
                  </a:lnTo>
                  <a:lnTo>
                    <a:pt x="1909599" y="2133600"/>
                  </a:lnTo>
                  <a:lnTo>
                    <a:pt x="1925634" y="2159000"/>
                  </a:lnTo>
                  <a:lnTo>
                    <a:pt x="1936444" y="2171700"/>
                  </a:lnTo>
                  <a:lnTo>
                    <a:pt x="1941982" y="2197100"/>
                  </a:lnTo>
                  <a:lnTo>
                    <a:pt x="1935817" y="2235200"/>
                  </a:lnTo>
                  <a:lnTo>
                    <a:pt x="1913296" y="2273300"/>
                  </a:lnTo>
                  <a:lnTo>
                    <a:pt x="1880092" y="2311400"/>
                  </a:lnTo>
                  <a:lnTo>
                    <a:pt x="1841881" y="2349500"/>
                  </a:lnTo>
                  <a:lnTo>
                    <a:pt x="1813778" y="2374900"/>
                  </a:lnTo>
                  <a:lnTo>
                    <a:pt x="1787347" y="2400300"/>
                  </a:lnTo>
                  <a:lnTo>
                    <a:pt x="1764735" y="2425700"/>
                  </a:lnTo>
                  <a:lnTo>
                    <a:pt x="1748091" y="2451100"/>
                  </a:lnTo>
                  <a:lnTo>
                    <a:pt x="1738842" y="2489200"/>
                  </a:lnTo>
                  <a:lnTo>
                    <a:pt x="1736878" y="2514600"/>
                  </a:lnTo>
                  <a:lnTo>
                    <a:pt x="1742128" y="2540000"/>
                  </a:lnTo>
                  <a:lnTo>
                    <a:pt x="1754517" y="2565400"/>
                  </a:lnTo>
                  <a:lnTo>
                    <a:pt x="1773360" y="2590800"/>
                  </a:lnTo>
                  <a:lnTo>
                    <a:pt x="1796867" y="2603500"/>
                  </a:lnTo>
                  <a:lnTo>
                    <a:pt x="1823910" y="2616200"/>
                  </a:lnTo>
                  <a:lnTo>
                    <a:pt x="2542971" y="2616200"/>
                  </a:lnTo>
                  <a:lnTo>
                    <a:pt x="2542971" y="2603500"/>
                  </a:lnTo>
                  <a:lnTo>
                    <a:pt x="1829081" y="2603500"/>
                  </a:lnTo>
                  <a:lnTo>
                    <a:pt x="1806789" y="2590800"/>
                  </a:lnTo>
                  <a:lnTo>
                    <a:pt x="1787408" y="2578100"/>
                  </a:lnTo>
                  <a:lnTo>
                    <a:pt x="1771865" y="2552700"/>
                  </a:lnTo>
                  <a:lnTo>
                    <a:pt x="1761679" y="2540000"/>
                  </a:lnTo>
                  <a:lnTo>
                    <a:pt x="1757357" y="2514600"/>
                  </a:lnTo>
                  <a:lnTo>
                    <a:pt x="1758962" y="2489200"/>
                  </a:lnTo>
                  <a:lnTo>
                    <a:pt x="1766557" y="2463800"/>
                  </a:lnTo>
                  <a:lnTo>
                    <a:pt x="1782114" y="2438400"/>
                  </a:lnTo>
                  <a:lnTo>
                    <a:pt x="1803715" y="2413000"/>
                  </a:lnTo>
                  <a:lnTo>
                    <a:pt x="1829191" y="2387600"/>
                  </a:lnTo>
                  <a:lnTo>
                    <a:pt x="1856371" y="2362200"/>
                  </a:lnTo>
                  <a:lnTo>
                    <a:pt x="1897144" y="2311400"/>
                  </a:lnTo>
                  <a:lnTo>
                    <a:pt x="1932485" y="2273300"/>
                  </a:lnTo>
                  <a:lnTo>
                    <a:pt x="1956259" y="2235200"/>
                  </a:lnTo>
                  <a:lnTo>
                    <a:pt x="1962327" y="2197100"/>
                  </a:lnTo>
                  <a:lnTo>
                    <a:pt x="1955880" y="2171700"/>
                  </a:lnTo>
                  <a:lnTo>
                    <a:pt x="1925032" y="2120900"/>
                  </a:lnTo>
                  <a:lnTo>
                    <a:pt x="1864051" y="2070100"/>
                  </a:lnTo>
                  <a:lnTo>
                    <a:pt x="1821707" y="2057400"/>
                  </a:lnTo>
                  <a:lnTo>
                    <a:pt x="1774882" y="2044700"/>
                  </a:lnTo>
                  <a:lnTo>
                    <a:pt x="1724758" y="2032000"/>
                  </a:lnTo>
                  <a:close/>
                </a:path>
                <a:path w="2543175" h="2616200">
                  <a:moveTo>
                    <a:pt x="1619336" y="2006600"/>
                  </a:moveTo>
                  <a:lnTo>
                    <a:pt x="1411293" y="2006600"/>
                  </a:lnTo>
                  <a:lnTo>
                    <a:pt x="1381887" y="2019300"/>
                  </a:lnTo>
                  <a:lnTo>
                    <a:pt x="1357147" y="2019300"/>
                  </a:lnTo>
                  <a:lnTo>
                    <a:pt x="1318884" y="2044700"/>
                  </a:lnTo>
                  <a:lnTo>
                    <a:pt x="1294552" y="2095500"/>
                  </a:lnTo>
                  <a:lnTo>
                    <a:pt x="1289545" y="2133600"/>
                  </a:lnTo>
                  <a:lnTo>
                    <a:pt x="1290467" y="2171700"/>
                  </a:lnTo>
                  <a:lnTo>
                    <a:pt x="1297311" y="2222500"/>
                  </a:lnTo>
                  <a:lnTo>
                    <a:pt x="1310067" y="2273300"/>
                  </a:lnTo>
                  <a:lnTo>
                    <a:pt x="1328727" y="2336800"/>
                  </a:lnTo>
                  <a:lnTo>
                    <a:pt x="1353284" y="2400300"/>
                  </a:lnTo>
                  <a:lnTo>
                    <a:pt x="1383728" y="2463800"/>
                  </a:lnTo>
                  <a:lnTo>
                    <a:pt x="1390939" y="2489200"/>
                  </a:lnTo>
                  <a:lnTo>
                    <a:pt x="1392183" y="2514600"/>
                  </a:lnTo>
                  <a:lnTo>
                    <a:pt x="1387536" y="2540000"/>
                  </a:lnTo>
                  <a:lnTo>
                    <a:pt x="1377073" y="2552700"/>
                  </a:lnTo>
                  <a:lnTo>
                    <a:pt x="1361676" y="2578100"/>
                  </a:lnTo>
                  <a:lnTo>
                    <a:pt x="1342555" y="2590800"/>
                  </a:lnTo>
                  <a:lnTo>
                    <a:pt x="1320623" y="2603500"/>
                  </a:lnTo>
                  <a:lnTo>
                    <a:pt x="1352370" y="2603500"/>
                  </a:lnTo>
                  <a:lnTo>
                    <a:pt x="1375594" y="2590800"/>
                  </a:lnTo>
                  <a:lnTo>
                    <a:pt x="1394294" y="2565400"/>
                  </a:lnTo>
                  <a:lnTo>
                    <a:pt x="1406990" y="2540000"/>
                  </a:lnTo>
                  <a:lnTo>
                    <a:pt x="1412632" y="2514600"/>
                  </a:lnTo>
                  <a:lnTo>
                    <a:pt x="1411127" y="2489200"/>
                  </a:lnTo>
                  <a:lnTo>
                    <a:pt x="1402384" y="2463800"/>
                  </a:lnTo>
                  <a:lnTo>
                    <a:pt x="1373217" y="2387600"/>
                  </a:lnTo>
                  <a:lnTo>
                    <a:pt x="1349498" y="2324100"/>
                  </a:lnTo>
                  <a:lnTo>
                    <a:pt x="1331261" y="2273300"/>
                  </a:lnTo>
                  <a:lnTo>
                    <a:pt x="1318542" y="2222500"/>
                  </a:lnTo>
                  <a:lnTo>
                    <a:pt x="1311375" y="2171700"/>
                  </a:lnTo>
                  <a:lnTo>
                    <a:pt x="1309794" y="2133600"/>
                  </a:lnTo>
                  <a:lnTo>
                    <a:pt x="1313834" y="2108200"/>
                  </a:lnTo>
                  <a:lnTo>
                    <a:pt x="1323530" y="2082800"/>
                  </a:lnTo>
                  <a:lnTo>
                    <a:pt x="1334192" y="2057400"/>
                  </a:lnTo>
                  <a:lnTo>
                    <a:pt x="1347925" y="2044700"/>
                  </a:lnTo>
                  <a:lnTo>
                    <a:pt x="1364837" y="2044700"/>
                  </a:lnTo>
                  <a:lnTo>
                    <a:pt x="1385036" y="2032000"/>
                  </a:lnTo>
                  <a:lnTo>
                    <a:pt x="1724758" y="2032000"/>
                  </a:lnTo>
                  <a:lnTo>
                    <a:pt x="1619336" y="2006600"/>
                  </a:lnTo>
                  <a:close/>
                </a:path>
                <a:path w="2543175" h="2616200">
                  <a:moveTo>
                    <a:pt x="2515309" y="1841500"/>
                  </a:moveTo>
                  <a:lnTo>
                    <a:pt x="2466745" y="1841500"/>
                  </a:lnTo>
                  <a:lnTo>
                    <a:pt x="2485110" y="1854200"/>
                  </a:lnTo>
                  <a:lnTo>
                    <a:pt x="2500817" y="1866900"/>
                  </a:lnTo>
                  <a:lnTo>
                    <a:pt x="2512564" y="1879600"/>
                  </a:lnTo>
                  <a:lnTo>
                    <a:pt x="2519925" y="1892300"/>
                  </a:lnTo>
                  <a:lnTo>
                    <a:pt x="2522474" y="1917700"/>
                  </a:lnTo>
                  <a:lnTo>
                    <a:pt x="2522474" y="2603500"/>
                  </a:lnTo>
                  <a:lnTo>
                    <a:pt x="2542971" y="2603500"/>
                  </a:lnTo>
                  <a:lnTo>
                    <a:pt x="2542971" y="1917700"/>
                  </a:lnTo>
                  <a:lnTo>
                    <a:pt x="2539716" y="1892300"/>
                  </a:lnTo>
                  <a:lnTo>
                    <a:pt x="2530314" y="1866900"/>
                  </a:lnTo>
                  <a:lnTo>
                    <a:pt x="2515309" y="1841500"/>
                  </a:lnTo>
                  <a:close/>
                </a:path>
                <a:path w="2543175" h="2616200">
                  <a:moveTo>
                    <a:pt x="359843" y="1219200"/>
                  </a:moveTo>
                  <a:lnTo>
                    <a:pt x="240617" y="1219200"/>
                  </a:lnTo>
                  <a:lnTo>
                    <a:pt x="199551" y="1231900"/>
                  </a:lnTo>
                  <a:lnTo>
                    <a:pt x="159404" y="1257300"/>
                  </a:lnTo>
                  <a:lnTo>
                    <a:pt x="121081" y="1295400"/>
                  </a:lnTo>
                  <a:lnTo>
                    <a:pt x="83945" y="1333500"/>
                  </a:lnTo>
                  <a:lnTo>
                    <a:pt x="52919" y="1371600"/>
                  </a:lnTo>
                  <a:lnTo>
                    <a:pt x="28508" y="1422400"/>
                  </a:lnTo>
                  <a:lnTo>
                    <a:pt x="11215" y="1473200"/>
                  </a:lnTo>
                  <a:lnTo>
                    <a:pt x="1544" y="1524000"/>
                  </a:lnTo>
                  <a:lnTo>
                    <a:pt x="0" y="1574800"/>
                  </a:lnTo>
                  <a:lnTo>
                    <a:pt x="7599" y="1651000"/>
                  </a:lnTo>
                  <a:lnTo>
                    <a:pt x="20691" y="1714500"/>
                  </a:lnTo>
                  <a:lnTo>
                    <a:pt x="37829" y="1778000"/>
                  </a:lnTo>
                  <a:lnTo>
                    <a:pt x="57567" y="1816100"/>
                  </a:lnTo>
                  <a:lnTo>
                    <a:pt x="78459" y="1854200"/>
                  </a:lnTo>
                  <a:lnTo>
                    <a:pt x="99060" y="1892300"/>
                  </a:lnTo>
                  <a:lnTo>
                    <a:pt x="117923" y="1905000"/>
                  </a:lnTo>
                  <a:lnTo>
                    <a:pt x="133604" y="1930400"/>
                  </a:lnTo>
                  <a:lnTo>
                    <a:pt x="170542" y="1955800"/>
                  </a:lnTo>
                  <a:lnTo>
                    <a:pt x="210935" y="1968500"/>
                  </a:lnTo>
                  <a:lnTo>
                    <a:pt x="254645" y="1981200"/>
                  </a:lnTo>
                  <a:lnTo>
                    <a:pt x="301536" y="1981200"/>
                  </a:lnTo>
                  <a:lnTo>
                    <a:pt x="395836" y="1955800"/>
                  </a:lnTo>
                  <a:lnTo>
                    <a:pt x="256851" y="1955800"/>
                  </a:lnTo>
                  <a:lnTo>
                    <a:pt x="217125" y="1943100"/>
                  </a:lnTo>
                  <a:lnTo>
                    <a:pt x="180447" y="1930400"/>
                  </a:lnTo>
                  <a:lnTo>
                    <a:pt x="146951" y="1905000"/>
                  </a:lnTo>
                  <a:lnTo>
                    <a:pt x="117873" y="1879600"/>
                  </a:lnTo>
                  <a:lnTo>
                    <a:pt x="92016" y="1841500"/>
                  </a:lnTo>
                  <a:lnTo>
                    <a:pt x="69650" y="1803400"/>
                  </a:lnTo>
                  <a:lnTo>
                    <a:pt x="51042" y="1752600"/>
                  </a:lnTo>
                  <a:lnTo>
                    <a:pt x="36462" y="1689100"/>
                  </a:lnTo>
                  <a:lnTo>
                    <a:pt x="26178" y="1638300"/>
                  </a:lnTo>
                  <a:lnTo>
                    <a:pt x="20459" y="1574800"/>
                  </a:lnTo>
                  <a:lnTo>
                    <a:pt x="21936" y="1524000"/>
                  </a:lnTo>
                  <a:lnTo>
                    <a:pt x="31091" y="1473200"/>
                  </a:lnTo>
                  <a:lnTo>
                    <a:pt x="47448" y="1435100"/>
                  </a:lnTo>
                  <a:lnTo>
                    <a:pt x="70534" y="1384300"/>
                  </a:lnTo>
                  <a:lnTo>
                    <a:pt x="99872" y="1346200"/>
                  </a:lnTo>
                  <a:lnTo>
                    <a:pt x="134988" y="1308100"/>
                  </a:lnTo>
                  <a:lnTo>
                    <a:pt x="179571" y="1270000"/>
                  </a:lnTo>
                  <a:lnTo>
                    <a:pt x="226210" y="1244600"/>
                  </a:lnTo>
                  <a:lnTo>
                    <a:pt x="273285" y="1231900"/>
                  </a:lnTo>
                  <a:lnTo>
                    <a:pt x="400399" y="1231900"/>
                  </a:lnTo>
                  <a:lnTo>
                    <a:pt x="359843" y="1219200"/>
                  </a:lnTo>
                  <a:close/>
                </a:path>
                <a:path w="2543175" h="2616200">
                  <a:moveTo>
                    <a:pt x="593739" y="1854200"/>
                  </a:moveTo>
                  <a:lnTo>
                    <a:pt x="547614" y="1854200"/>
                  </a:lnTo>
                  <a:lnTo>
                    <a:pt x="526211" y="1866900"/>
                  </a:lnTo>
                  <a:lnTo>
                    <a:pt x="435245" y="1917700"/>
                  </a:lnTo>
                  <a:lnTo>
                    <a:pt x="299491" y="1955800"/>
                  </a:lnTo>
                  <a:lnTo>
                    <a:pt x="395836" y="1955800"/>
                  </a:lnTo>
                  <a:lnTo>
                    <a:pt x="443112" y="1943100"/>
                  </a:lnTo>
                  <a:lnTo>
                    <a:pt x="490428" y="1917700"/>
                  </a:lnTo>
                  <a:lnTo>
                    <a:pt x="537629" y="1879600"/>
                  </a:lnTo>
                  <a:lnTo>
                    <a:pt x="634938" y="1879600"/>
                  </a:lnTo>
                  <a:lnTo>
                    <a:pt x="615950" y="1866900"/>
                  </a:lnTo>
                  <a:lnTo>
                    <a:pt x="593739" y="1854200"/>
                  </a:lnTo>
                  <a:close/>
                </a:path>
                <a:path w="2543175" h="2616200">
                  <a:moveTo>
                    <a:pt x="2181941" y="1193800"/>
                  </a:moveTo>
                  <a:lnTo>
                    <a:pt x="2044903" y="1231900"/>
                  </a:lnTo>
                  <a:lnTo>
                    <a:pt x="1997416" y="1257300"/>
                  </a:lnTo>
                  <a:lnTo>
                    <a:pt x="1954511" y="1282700"/>
                  </a:lnTo>
                  <a:lnTo>
                    <a:pt x="1916850" y="1320800"/>
                  </a:lnTo>
                  <a:lnTo>
                    <a:pt x="1885094" y="1358900"/>
                  </a:lnTo>
                  <a:lnTo>
                    <a:pt x="1859905" y="1409700"/>
                  </a:lnTo>
                  <a:lnTo>
                    <a:pt x="1841944" y="1460500"/>
                  </a:lnTo>
                  <a:lnTo>
                    <a:pt x="1831873" y="1498600"/>
                  </a:lnTo>
                  <a:lnTo>
                    <a:pt x="1828295" y="1562100"/>
                  </a:lnTo>
                  <a:lnTo>
                    <a:pt x="1830267" y="1612900"/>
                  </a:lnTo>
                  <a:lnTo>
                    <a:pt x="1837585" y="1663700"/>
                  </a:lnTo>
                  <a:lnTo>
                    <a:pt x="1850048" y="1714500"/>
                  </a:lnTo>
                  <a:lnTo>
                    <a:pt x="1867453" y="1765300"/>
                  </a:lnTo>
                  <a:lnTo>
                    <a:pt x="1889596" y="1803400"/>
                  </a:lnTo>
                  <a:lnTo>
                    <a:pt x="1916276" y="1841500"/>
                  </a:lnTo>
                  <a:lnTo>
                    <a:pt x="1947291" y="1879600"/>
                  </a:lnTo>
                  <a:lnTo>
                    <a:pt x="1992641" y="1917700"/>
                  </a:lnTo>
                  <a:lnTo>
                    <a:pt x="2041277" y="1943100"/>
                  </a:lnTo>
                  <a:lnTo>
                    <a:pt x="2091980" y="1955800"/>
                  </a:lnTo>
                  <a:lnTo>
                    <a:pt x="2143531" y="1955800"/>
                  </a:lnTo>
                  <a:lnTo>
                    <a:pt x="2237109" y="1930400"/>
                  </a:lnTo>
                  <a:lnTo>
                    <a:pt x="2094237" y="1930400"/>
                  </a:lnTo>
                  <a:lnTo>
                    <a:pt x="2047989" y="1917700"/>
                  </a:lnTo>
                  <a:lnTo>
                    <a:pt x="2003483" y="1905000"/>
                  </a:lnTo>
                  <a:lnTo>
                    <a:pt x="1961807" y="1866900"/>
                  </a:lnTo>
                  <a:lnTo>
                    <a:pt x="1932313" y="1828800"/>
                  </a:lnTo>
                  <a:lnTo>
                    <a:pt x="1906948" y="1790700"/>
                  </a:lnTo>
                  <a:lnTo>
                    <a:pt x="1885905" y="1752600"/>
                  </a:lnTo>
                  <a:lnTo>
                    <a:pt x="1869374" y="1701800"/>
                  </a:lnTo>
                  <a:lnTo>
                    <a:pt x="1857549" y="1663700"/>
                  </a:lnTo>
                  <a:lnTo>
                    <a:pt x="1850619" y="1612900"/>
                  </a:lnTo>
                  <a:lnTo>
                    <a:pt x="1848779" y="1562100"/>
                  </a:lnTo>
                  <a:lnTo>
                    <a:pt x="1852218" y="1511300"/>
                  </a:lnTo>
                  <a:lnTo>
                    <a:pt x="1861698" y="1460500"/>
                  </a:lnTo>
                  <a:lnTo>
                    <a:pt x="1878630" y="1422400"/>
                  </a:lnTo>
                  <a:lnTo>
                    <a:pt x="1902388" y="1371600"/>
                  </a:lnTo>
                  <a:lnTo>
                    <a:pt x="1932350" y="1333500"/>
                  </a:lnTo>
                  <a:lnTo>
                    <a:pt x="1967890" y="1308100"/>
                  </a:lnTo>
                  <a:lnTo>
                    <a:pt x="2008384" y="1270000"/>
                  </a:lnTo>
                  <a:lnTo>
                    <a:pt x="2053209" y="1244600"/>
                  </a:lnTo>
                  <a:lnTo>
                    <a:pt x="2151371" y="1219200"/>
                  </a:lnTo>
                  <a:lnTo>
                    <a:pt x="2296604" y="1219200"/>
                  </a:lnTo>
                  <a:lnTo>
                    <a:pt x="2273929" y="1206500"/>
                  </a:lnTo>
                  <a:lnTo>
                    <a:pt x="2228057" y="1206500"/>
                  </a:lnTo>
                  <a:lnTo>
                    <a:pt x="2181941" y="1193800"/>
                  </a:lnTo>
                  <a:close/>
                </a:path>
                <a:path w="2543175" h="2616200">
                  <a:moveTo>
                    <a:pt x="2471824" y="1816100"/>
                  </a:moveTo>
                  <a:lnTo>
                    <a:pt x="2422943" y="1816100"/>
                  </a:lnTo>
                  <a:lnTo>
                    <a:pt x="2399665" y="1828800"/>
                  </a:lnTo>
                  <a:lnTo>
                    <a:pt x="2362330" y="1854200"/>
                  </a:lnTo>
                  <a:lnTo>
                    <a:pt x="2320990" y="1879600"/>
                  </a:lnTo>
                  <a:lnTo>
                    <a:pt x="2276924" y="1892300"/>
                  </a:lnTo>
                  <a:lnTo>
                    <a:pt x="2231408" y="1917700"/>
                  </a:lnTo>
                  <a:lnTo>
                    <a:pt x="2185722" y="1930400"/>
                  </a:lnTo>
                  <a:lnTo>
                    <a:pt x="2237109" y="1930400"/>
                  </a:lnTo>
                  <a:lnTo>
                    <a:pt x="2284060" y="1917700"/>
                  </a:lnTo>
                  <a:lnTo>
                    <a:pt x="2329403" y="1892300"/>
                  </a:lnTo>
                  <a:lnTo>
                    <a:pt x="2371855" y="1866900"/>
                  </a:lnTo>
                  <a:lnTo>
                    <a:pt x="2410129" y="1854200"/>
                  </a:lnTo>
                  <a:lnTo>
                    <a:pt x="2428401" y="1841500"/>
                  </a:lnTo>
                  <a:lnTo>
                    <a:pt x="2515309" y="1841500"/>
                  </a:lnTo>
                  <a:lnTo>
                    <a:pt x="2495245" y="1828800"/>
                  </a:lnTo>
                  <a:lnTo>
                    <a:pt x="2471824" y="1816100"/>
                  </a:lnTo>
                  <a:close/>
                </a:path>
                <a:path w="2543175" h="2616200">
                  <a:moveTo>
                    <a:pt x="400399" y="1231900"/>
                  </a:moveTo>
                  <a:lnTo>
                    <a:pt x="319176" y="1231900"/>
                  </a:lnTo>
                  <a:lnTo>
                    <a:pt x="354922" y="1244600"/>
                  </a:lnTo>
                  <a:lnTo>
                    <a:pt x="393718" y="1257300"/>
                  </a:lnTo>
                  <a:lnTo>
                    <a:pt x="435193" y="1282700"/>
                  </a:lnTo>
                  <a:lnTo>
                    <a:pt x="478981" y="1308100"/>
                  </a:lnTo>
                  <a:lnTo>
                    <a:pt x="524713" y="1333500"/>
                  </a:lnTo>
                  <a:lnTo>
                    <a:pt x="545756" y="1346200"/>
                  </a:lnTo>
                  <a:lnTo>
                    <a:pt x="591800" y="1346200"/>
                  </a:lnTo>
                  <a:lnTo>
                    <a:pt x="614286" y="1333500"/>
                  </a:lnTo>
                  <a:lnTo>
                    <a:pt x="570112" y="1333500"/>
                  </a:lnTo>
                  <a:lnTo>
                    <a:pt x="552847" y="1320800"/>
                  </a:lnTo>
                  <a:lnTo>
                    <a:pt x="536727" y="1320800"/>
                  </a:lnTo>
                  <a:lnTo>
                    <a:pt x="488938" y="1282700"/>
                  </a:lnTo>
                  <a:lnTo>
                    <a:pt x="443463" y="1257300"/>
                  </a:lnTo>
                  <a:lnTo>
                    <a:pt x="400399" y="1231900"/>
                  </a:lnTo>
                  <a:close/>
                </a:path>
                <a:path w="2543175" h="2616200">
                  <a:moveTo>
                    <a:pt x="1718351" y="0"/>
                  </a:moveTo>
                  <a:lnTo>
                    <a:pt x="1608023" y="0"/>
                  </a:lnTo>
                  <a:lnTo>
                    <a:pt x="1553721" y="12700"/>
                  </a:lnTo>
                  <a:lnTo>
                    <a:pt x="1501953" y="25400"/>
                  </a:lnTo>
                  <a:lnTo>
                    <a:pt x="1454190" y="38100"/>
                  </a:lnTo>
                  <a:lnTo>
                    <a:pt x="1411904" y="63500"/>
                  </a:lnTo>
                  <a:lnTo>
                    <a:pt x="1376565" y="88900"/>
                  </a:lnTo>
                  <a:lnTo>
                    <a:pt x="1337845" y="152400"/>
                  </a:lnTo>
                  <a:lnTo>
                    <a:pt x="1331436" y="190500"/>
                  </a:lnTo>
                  <a:lnTo>
                    <a:pt x="1332181" y="241300"/>
                  </a:lnTo>
                  <a:lnTo>
                    <a:pt x="1338968" y="279400"/>
                  </a:lnTo>
                  <a:lnTo>
                    <a:pt x="1350688" y="330200"/>
                  </a:lnTo>
                  <a:lnTo>
                    <a:pt x="1366230" y="381000"/>
                  </a:lnTo>
                  <a:lnTo>
                    <a:pt x="1384485" y="431800"/>
                  </a:lnTo>
                  <a:lnTo>
                    <a:pt x="1404340" y="469900"/>
                  </a:lnTo>
                  <a:lnTo>
                    <a:pt x="1409561" y="495300"/>
                  </a:lnTo>
                  <a:lnTo>
                    <a:pt x="1399819" y="533400"/>
                  </a:lnTo>
                  <a:lnTo>
                    <a:pt x="1359144" y="571500"/>
                  </a:lnTo>
                  <a:lnTo>
                    <a:pt x="640613" y="571500"/>
                  </a:lnTo>
                  <a:lnTo>
                    <a:pt x="640613" y="1257300"/>
                  </a:lnTo>
                  <a:lnTo>
                    <a:pt x="631161" y="1295400"/>
                  </a:lnTo>
                  <a:lnTo>
                    <a:pt x="587744" y="1333500"/>
                  </a:lnTo>
                  <a:lnTo>
                    <a:pt x="614286" y="1333500"/>
                  </a:lnTo>
                  <a:lnTo>
                    <a:pt x="633786" y="1320800"/>
                  </a:lnTo>
                  <a:lnTo>
                    <a:pt x="648528" y="1308100"/>
                  </a:lnTo>
                  <a:lnTo>
                    <a:pt x="657856" y="1282700"/>
                  </a:lnTo>
                  <a:lnTo>
                    <a:pt x="661111" y="1257300"/>
                  </a:lnTo>
                  <a:lnTo>
                    <a:pt x="661111" y="584200"/>
                  </a:lnTo>
                  <a:lnTo>
                    <a:pt x="1384803" y="584200"/>
                  </a:lnTo>
                  <a:lnTo>
                    <a:pt x="1402690" y="571500"/>
                  </a:lnTo>
                  <a:lnTo>
                    <a:pt x="1417078" y="546100"/>
                  </a:lnTo>
                  <a:lnTo>
                    <a:pt x="1426730" y="533400"/>
                  </a:lnTo>
                  <a:lnTo>
                    <a:pt x="1430972" y="508000"/>
                  </a:lnTo>
                  <a:lnTo>
                    <a:pt x="1429737" y="482600"/>
                  </a:lnTo>
                  <a:lnTo>
                    <a:pt x="1422958" y="469900"/>
                  </a:lnTo>
                  <a:lnTo>
                    <a:pt x="1388350" y="381000"/>
                  </a:lnTo>
                  <a:lnTo>
                    <a:pt x="1366233" y="304800"/>
                  </a:lnTo>
                  <a:lnTo>
                    <a:pt x="1354723" y="254000"/>
                  </a:lnTo>
                  <a:lnTo>
                    <a:pt x="1351937" y="203200"/>
                  </a:lnTo>
                  <a:lnTo>
                    <a:pt x="1355991" y="165100"/>
                  </a:lnTo>
                  <a:lnTo>
                    <a:pt x="1377085" y="114300"/>
                  </a:lnTo>
                  <a:lnTo>
                    <a:pt x="1423808" y="76200"/>
                  </a:lnTo>
                  <a:lnTo>
                    <a:pt x="1463923" y="50800"/>
                  </a:lnTo>
                  <a:lnTo>
                    <a:pt x="1509306" y="38100"/>
                  </a:lnTo>
                  <a:lnTo>
                    <a:pt x="1558556" y="25400"/>
                  </a:lnTo>
                  <a:lnTo>
                    <a:pt x="1821011" y="25400"/>
                  </a:lnTo>
                  <a:lnTo>
                    <a:pt x="1771434" y="12700"/>
                  </a:lnTo>
                  <a:lnTo>
                    <a:pt x="1718351" y="0"/>
                  </a:lnTo>
                  <a:close/>
                </a:path>
                <a:path w="2543175" h="2616200">
                  <a:moveTo>
                    <a:pt x="2296604" y="1219200"/>
                  </a:moveTo>
                  <a:lnTo>
                    <a:pt x="2201119" y="1219200"/>
                  </a:lnTo>
                  <a:lnTo>
                    <a:pt x="2348340" y="1257300"/>
                  </a:lnTo>
                  <a:lnTo>
                    <a:pt x="2395435" y="1295400"/>
                  </a:lnTo>
                  <a:lnTo>
                    <a:pt x="2417914" y="1308100"/>
                  </a:lnTo>
                  <a:lnTo>
                    <a:pt x="2466748" y="1308100"/>
                  </a:lnTo>
                  <a:lnTo>
                    <a:pt x="2490927" y="1295400"/>
                  </a:lnTo>
                  <a:lnTo>
                    <a:pt x="2512603" y="1282700"/>
                  </a:lnTo>
                  <a:lnTo>
                    <a:pt x="2424754" y="1282700"/>
                  </a:lnTo>
                  <a:lnTo>
                    <a:pt x="2407297" y="1270000"/>
                  </a:lnTo>
                  <a:lnTo>
                    <a:pt x="2363827" y="1244600"/>
                  </a:lnTo>
                  <a:lnTo>
                    <a:pt x="2319278" y="1231900"/>
                  </a:lnTo>
                  <a:lnTo>
                    <a:pt x="2296604" y="1219200"/>
                  </a:lnTo>
                  <a:close/>
                </a:path>
                <a:path w="2543175" h="2616200">
                  <a:moveTo>
                    <a:pt x="1821011" y="25400"/>
                  </a:moveTo>
                  <a:lnTo>
                    <a:pt x="1715529" y="25400"/>
                  </a:lnTo>
                  <a:lnTo>
                    <a:pt x="1766265" y="38100"/>
                  </a:lnTo>
                  <a:lnTo>
                    <a:pt x="1822293" y="50800"/>
                  </a:lnTo>
                  <a:lnTo>
                    <a:pt x="1867631" y="76200"/>
                  </a:lnTo>
                  <a:lnTo>
                    <a:pt x="1901323" y="114300"/>
                  </a:lnTo>
                  <a:lnTo>
                    <a:pt x="1922411" y="152400"/>
                  </a:lnTo>
                  <a:lnTo>
                    <a:pt x="1932576" y="203200"/>
                  </a:lnTo>
                  <a:lnTo>
                    <a:pt x="1931813" y="266700"/>
                  </a:lnTo>
                  <a:lnTo>
                    <a:pt x="1922364" y="317500"/>
                  </a:lnTo>
                  <a:lnTo>
                    <a:pt x="1906468" y="368300"/>
                  </a:lnTo>
                  <a:lnTo>
                    <a:pt x="1886370" y="419100"/>
                  </a:lnTo>
                  <a:lnTo>
                    <a:pt x="1864309" y="457200"/>
                  </a:lnTo>
                  <a:lnTo>
                    <a:pt x="1856044" y="482600"/>
                  </a:lnTo>
                  <a:lnTo>
                    <a:pt x="1853653" y="508000"/>
                  </a:lnTo>
                  <a:lnTo>
                    <a:pt x="1857111" y="520700"/>
                  </a:lnTo>
                  <a:lnTo>
                    <a:pt x="1866392" y="546100"/>
                  </a:lnTo>
                  <a:lnTo>
                    <a:pt x="1880746" y="558800"/>
                  </a:lnTo>
                  <a:lnTo>
                    <a:pt x="1898862" y="584200"/>
                  </a:lnTo>
                  <a:lnTo>
                    <a:pt x="2522474" y="584200"/>
                  </a:lnTo>
                  <a:lnTo>
                    <a:pt x="2522474" y="1206500"/>
                  </a:lnTo>
                  <a:lnTo>
                    <a:pt x="2519628" y="1231900"/>
                  </a:lnTo>
                  <a:lnTo>
                    <a:pt x="2511474" y="1257300"/>
                  </a:lnTo>
                  <a:lnTo>
                    <a:pt x="2498583" y="1270000"/>
                  </a:lnTo>
                  <a:lnTo>
                    <a:pt x="2481529" y="1282700"/>
                  </a:lnTo>
                  <a:lnTo>
                    <a:pt x="2512603" y="1282700"/>
                  </a:lnTo>
                  <a:lnTo>
                    <a:pt x="2528989" y="1257300"/>
                  </a:lnTo>
                  <a:lnTo>
                    <a:pt x="2539354" y="1244600"/>
                  </a:lnTo>
                  <a:lnTo>
                    <a:pt x="2542971" y="1206500"/>
                  </a:lnTo>
                  <a:lnTo>
                    <a:pt x="2542971" y="571500"/>
                  </a:lnTo>
                  <a:lnTo>
                    <a:pt x="1925161" y="571500"/>
                  </a:lnTo>
                  <a:lnTo>
                    <a:pt x="1908981" y="558800"/>
                  </a:lnTo>
                  <a:lnTo>
                    <a:pt x="1895030" y="546100"/>
                  </a:lnTo>
                  <a:lnTo>
                    <a:pt x="1883981" y="533400"/>
                  </a:lnTo>
                  <a:lnTo>
                    <a:pt x="1876836" y="520700"/>
                  </a:lnTo>
                  <a:lnTo>
                    <a:pt x="1874177" y="508000"/>
                  </a:lnTo>
                  <a:lnTo>
                    <a:pt x="1876023" y="482600"/>
                  </a:lnTo>
                  <a:lnTo>
                    <a:pt x="1882394" y="469900"/>
                  </a:lnTo>
                  <a:lnTo>
                    <a:pt x="1902163" y="431800"/>
                  </a:lnTo>
                  <a:lnTo>
                    <a:pt x="1920643" y="381000"/>
                  </a:lnTo>
                  <a:lnTo>
                    <a:pt x="1936352" y="342900"/>
                  </a:lnTo>
                  <a:lnTo>
                    <a:pt x="1947808" y="292100"/>
                  </a:lnTo>
                  <a:lnTo>
                    <a:pt x="1953532" y="241300"/>
                  </a:lnTo>
                  <a:lnTo>
                    <a:pt x="1952041" y="203200"/>
                  </a:lnTo>
                  <a:lnTo>
                    <a:pt x="1941855" y="152400"/>
                  </a:lnTo>
                  <a:lnTo>
                    <a:pt x="1924336" y="114300"/>
                  </a:lnTo>
                  <a:lnTo>
                    <a:pt x="1897998" y="76200"/>
                  </a:lnTo>
                  <a:lnTo>
                    <a:pt x="1863378" y="50800"/>
                  </a:lnTo>
                  <a:lnTo>
                    <a:pt x="1821011" y="25400"/>
                  </a:lnTo>
                  <a:close/>
                </a:path>
              </a:pathLst>
            </a:custGeom>
            <a:solidFill>
              <a:srgbClr val="FDFDFD"/>
            </a:solidFill>
          </p:spPr>
          <p:txBody>
            <a:bodyPr wrap="square" lIns="0" tIns="0" rIns="0" bIns="0" rtlCol="0"/>
            <a:lstStyle/>
            <a:p>
              <a:endParaRPr/>
            </a:p>
          </p:txBody>
        </p:sp>
        <p:sp>
          <p:nvSpPr>
            <p:cNvPr id="13" name="object 13"/>
            <p:cNvSpPr/>
            <p:nvPr/>
          </p:nvSpPr>
          <p:spPr>
            <a:xfrm>
              <a:off x="9584290" y="749575"/>
              <a:ext cx="36830" cy="47625"/>
            </a:xfrm>
            <a:custGeom>
              <a:avLst/>
              <a:gdLst/>
              <a:ahLst/>
              <a:cxnLst/>
              <a:rect l="l" t="t" r="r" b="b"/>
              <a:pathLst>
                <a:path w="36829" h="47625">
                  <a:moveTo>
                    <a:pt x="16294" y="0"/>
                  </a:moveTo>
                  <a:lnTo>
                    <a:pt x="3149" y="5321"/>
                  </a:lnTo>
                  <a:lnTo>
                    <a:pt x="0" y="12788"/>
                  </a:lnTo>
                  <a:lnTo>
                    <a:pt x="5143" y="25501"/>
                  </a:lnTo>
                  <a:lnTo>
                    <a:pt x="7531" y="31775"/>
                  </a:lnTo>
                  <a:lnTo>
                    <a:pt x="11912" y="43992"/>
                  </a:lnTo>
                  <a:lnTo>
                    <a:pt x="18084" y="47396"/>
                  </a:lnTo>
                  <a:lnTo>
                    <a:pt x="24155" y="46266"/>
                  </a:lnTo>
                  <a:lnTo>
                    <a:pt x="25476" y="45974"/>
                  </a:lnTo>
                  <a:lnTo>
                    <a:pt x="32791" y="43345"/>
                  </a:lnTo>
                  <a:lnTo>
                    <a:pt x="36258" y="36017"/>
                  </a:lnTo>
                  <a:lnTo>
                    <a:pt x="31534" y="22821"/>
                  </a:lnTo>
                  <a:lnTo>
                    <a:pt x="29006" y="16205"/>
                  </a:lnTo>
                  <a:lnTo>
                    <a:pt x="23736" y="3175"/>
                  </a:lnTo>
                  <a:lnTo>
                    <a:pt x="16294" y="0"/>
                  </a:lnTo>
                  <a:close/>
                </a:path>
              </a:pathLst>
            </a:custGeom>
            <a:solidFill>
              <a:srgbClr val="88B0DE">
                <a:alpha val="29998"/>
              </a:srgbClr>
            </a:solidFill>
          </p:spPr>
          <p:txBody>
            <a:bodyPr wrap="square" lIns="0" tIns="0" rIns="0" bIns="0" rtlCol="0"/>
            <a:lstStyle/>
            <a:p>
              <a:endParaRPr/>
            </a:p>
          </p:txBody>
        </p:sp>
        <p:pic>
          <p:nvPicPr>
            <p:cNvPr id="14" name="object 14"/>
            <p:cNvPicPr/>
            <p:nvPr/>
          </p:nvPicPr>
          <p:blipFill>
            <a:blip r:embed="rId5" cstate="screen">
              <a:extLst>
                <a:ext uri="{28A0092B-C50C-407E-A947-70E740481C1C}">
                  <a14:useLocalDpi xmlns:a14="http://schemas.microsoft.com/office/drawing/2010/main"/>
                </a:ext>
              </a:extLst>
            </a:blip>
            <a:stretch>
              <a:fillRect/>
            </a:stretch>
          </p:blipFill>
          <p:spPr>
            <a:xfrm>
              <a:off x="8248105" y="440234"/>
              <a:ext cx="1400112" cy="1261512"/>
            </a:xfrm>
            <a:prstGeom prst="rect">
              <a:avLst/>
            </a:prstGeom>
          </p:spPr>
        </p:pic>
        <p:pic>
          <p:nvPicPr>
            <p:cNvPr id="15" name="object 15"/>
            <p:cNvPicPr/>
            <p:nvPr/>
          </p:nvPicPr>
          <p:blipFill>
            <a:blip r:embed="rId6" cstate="screen">
              <a:extLst>
                <a:ext uri="{28A0092B-C50C-407E-A947-70E740481C1C}">
                  <a14:useLocalDpi xmlns:a14="http://schemas.microsoft.com/office/drawing/2010/main"/>
                </a:ext>
              </a:extLst>
            </a:blip>
            <a:stretch>
              <a:fillRect/>
            </a:stretch>
          </p:blipFill>
          <p:spPr>
            <a:xfrm>
              <a:off x="7152119" y="1637068"/>
              <a:ext cx="1521894" cy="1507791"/>
            </a:xfrm>
            <a:prstGeom prst="rect">
              <a:avLst/>
            </a:prstGeom>
          </p:spPr>
        </p:pic>
        <p:pic>
          <p:nvPicPr>
            <p:cNvPr id="16" name="object 16"/>
            <p:cNvPicPr/>
            <p:nvPr/>
          </p:nvPicPr>
          <p:blipFill>
            <a:blip r:embed="rId7" cstate="screen">
              <a:extLst>
                <a:ext uri="{28A0092B-C50C-407E-A947-70E740481C1C}">
                  <a14:useLocalDpi xmlns:a14="http://schemas.microsoft.com/office/drawing/2010/main"/>
                </a:ext>
              </a:extLst>
            </a:blip>
            <a:stretch>
              <a:fillRect/>
            </a:stretch>
          </p:blipFill>
          <p:spPr>
            <a:xfrm>
              <a:off x="8178914" y="4517681"/>
              <a:ext cx="331812" cy="145572"/>
            </a:xfrm>
            <a:prstGeom prst="rect">
              <a:avLst/>
            </a:prstGeom>
          </p:spPr>
        </p:pic>
        <p:pic>
          <p:nvPicPr>
            <p:cNvPr id="17" name="object 17"/>
            <p:cNvPicPr/>
            <p:nvPr/>
          </p:nvPicPr>
          <p:blipFill>
            <a:blip r:embed="rId8" cstate="screen">
              <a:extLst>
                <a:ext uri="{28A0092B-C50C-407E-A947-70E740481C1C}">
                  <a14:useLocalDpi xmlns:a14="http://schemas.microsoft.com/office/drawing/2010/main"/>
                </a:ext>
              </a:extLst>
            </a:blip>
            <a:stretch>
              <a:fillRect/>
            </a:stretch>
          </p:blipFill>
          <p:spPr>
            <a:xfrm>
              <a:off x="8387664" y="4436579"/>
              <a:ext cx="92697" cy="112536"/>
            </a:xfrm>
            <a:prstGeom prst="rect">
              <a:avLst/>
            </a:prstGeom>
          </p:spPr>
        </p:pic>
        <p:pic>
          <p:nvPicPr>
            <p:cNvPr id="18" name="object 18"/>
            <p:cNvPicPr/>
            <p:nvPr/>
          </p:nvPicPr>
          <p:blipFill>
            <a:blip r:embed="rId9" cstate="screen">
              <a:extLst>
                <a:ext uri="{28A0092B-C50C-407E-A947-70E740481C1C}">
                  <a14:useLocalDpi xmlns:a14="http://schemas.microsoft.com/office/drawing/2010/main"/>
                </a:ext>
              </a:extLst>
            </a:blip>
            <a:stretch>
              <a:fillRect/>
            </a:stretch>
          </p:blipFill>
          <p:spPr>
            <a:xfrm>
              <a:off x="8977473" y="4435969"/>
              <a:ext cx="188954" cy="227267"/>
            </a:xfrm>
            <a:prstGeom prst="rect">
              <a:avLst/>
            </a:prstGeom>
          </p:spPr>
        </p:pic>
        <p:pic>
          <p:nvPicPr>
            <p:cNvPr id="19" name="object 19"/>
            <p:cNvPicPr/>
            <p:nvPr/>
          </p:nvPicPr>
          <p:blipFill>
            <a:blip r:embed="rId10" cstate="screen">
              <a:extLst>
                <a:ext uri="{28A0092B-C50C-407E-A947-70E740481C1C}">
                  <a14:useLocalDpi xmlns:a14="http://schemas.microsoft.com/office/drawing/2010/main"/>
                </a:ext>
              </a:extLst>
            </a:blip>
            <a:stretch>
              <a:fillRect/>
            </a:stretch>
          </p:blipFill>
          <p:spPr>
            <a:xfrm>
              <a:off x="8148510" y="3018408"/>
              <a:ext cx="924750" cy="1461922"/>
            </a:xfrm>
            <a:prstGeom prst="rect">
              <a:avLst/>
            </a:prstGeom>
          </p:spPr>
        </p:pic>
        <p:sp>
          <p:nvSpPr>
            <p:cNvPr id="20" name="object 20"/>
            <p:cNvSpPr/>
            <p:nvPr/>
          </p:nvSpPr>
          <p:spPr>
            <a:xfrm>
              <a:off x="8165409" y="3226544"/>
              <a:ext cx="771525" cy="408940"/>
            </a:xfrm>
            <a:custGeom>
              <a:avLst/>
              <a:gdLst/>
              <a:ahLst/>
              <a:cxnLst/>
              <a:rect l="l" t="t" r="r" b="b"/>
              <a:pathLst>
                <a:path w="771525" h="408939">
                  <a:moveTo>
                    <a:pt x="706678" y="4648"/>
                  </a:moveTo>
                  <a:lnTo>
                    <a:pt x="705586" y="4762"/>
                  </a:lnTo>
                  <a:lnTo>
                    <a:pt x="690664" y="6680"/>
                  </a:lnTo>
                  <a:lnTo>
                    <a:pt x="689978" y="7556"/>
                  </a:lnTo>
                  <a:lnTo>
                    <a:pt x="690219" y="9410"/>
                  </a:lnTo>
                  <a:lnTo>
                    <a:pt x="690968" y="10058"/>
                  </a:lnTo>
                  <a:lnTo>
                    <a:pt x="691984" y="10058"/>
                  </a:lnTo>
                  <a:lnTo>
                    <a:pt x="706996" y="8127"/>
                  </a:lnTo>
                  <a:lnTo>
                    <a:pt x="707682" y="7251"/>
                  </a:lnTo>
                  <a:lnTo>
                    <a:pt x="707428" y="5333"/>
                  </a:lnTo>
                  <a:lnTo>
                    <a:pt x="706678" y="4648"/>
                  </a:lnTo>
                  <a:close/>
                </a:path>
                <a:path w="771525" h="408939">
                  <a:moveTo>
                    <a:pt x="743803" y="3886"/>
                  </a:moveTo>
                  <a:lnTo>
                    <a:pt x="740168" y="3886"/>
                  </a:lnTo>
                  <a:lnTo>
                    <a:pt x="740943" y="6921"/>
                  </a:lnTo>
                  <a:lnTo>
                    <a:pt x="742632" y="13817"/>
                  </a:lnTo>
                  <a:lnTo>
                    <a:pt x="743343" y="14350"/>
                  </a:lnTo>
                  <a:lnTo>
                    <a:pt x="744423" y="14338"/>
                  </a:lnTo>
                  <a:lnTo>
                    <a:pt x="745502" y="14071"/>
                  </a:lnTo>
                  <a:lnTo>
                    <a:pt x="746086" y="13119"/>
                  </a:lnTo>
                  <a:lnTo>
                    <a:pt x="744994" y="8610"/>
                  </a:lnTo>
                  <a:lnTo>
                    <a:pt x="743803" y="3886"/>
                  </a:lnTo>
                  <a:close/>
                </a:path>
                <a:path w="771525" h="408939">
                  <a:moveTo>
                    <a:pt x="742797" y="0"/>
                  </a:moveTo>
                  <a:lnTo>
                    <a:pt x="737209" y="723"/>
                  </a:lnTo>
                  <a:lnTo>
                    <a:pt x="736523" y="1600"/>
                  </a:lnTo>
                  <a:lnTo>
                    <a:pt x="736777" y="3530"/>
                  </a:lnTo>
                  <a:lnTo>
                    <a:pt x="737616" y="4241"/>
                  </a:lnTo>
                  <a:lnTo>
                    <a:pt x="740168" y="3886"/>
                  </a:lnTo>
                  <a:lnTo>
                    <a:pt x="743803" y="3886"/>
                  </a:lnTo>
                  <a:lnTo>
                    <a:pt x="742797" y="0"/>
                  </a:lnTo>
                  <a:close/>
                </a:path>
                <a:path w="771525" h="408939">
                  <a:moveTo>
                    <a:pt x="660133" y="10591"/>
                  </a:moveTo>
                  <a:lnTo>
                    <a:pt x="659028" y="10718"/>
                  </a:lnTo>
                  <a:lnTo>
                    <a:pt x="644105" y="12636"/>
                  </a:lnTo>
                  <a:lnTo>
                    <a:pt x="643420" y="13512"/>
                  </a:lnTo>
                  <a:lnTo>
                    <a:pt x="643648" y="15366"/>
                  </a:lnTo>
                  <a:lnTo>
                    <a:pt x="644410" y="16014"/>
                  </a:lnTo>
                  <a:lnTo>
                    <a:pt x="645426" y="16014"/>
                  </a:lnTo>
                  <a:lnTo>
                    <a:pt x="660438" y="14096"/>
                  </a:lnTo>
                  <a:lnTo>
                    <a:pt x="661123" y="13207"/>
                  </a:lnTo>
                  <a:lnTo>
                    <a:pt x="660869" y="11290"/>
                  </a:lnTo>
                  <a:lnTo>
                    <a:pt x="660133" y="10591"/>
                  </a:lnTo>
                  <a:close/>
                </a:path>
                <a:path w="771525" h="408939">
                  <a:moveTo>
                    <a:pt x="613587" y="16535"/>
                  </a:moveTo>
                  <a:lnTo>
                    <a:pt x="597547" y="18592"/>
                  </a:lnTo>
                  <a:lnTo>
                    <a:pt x="596861" y="19469"/>
                  </a:lnTo>
                  <a:lnTo>
                    <a:pt x="597103" y="21323"/>
                  </a:lnTo>
                  <a:lnTo>
                    <a:pt x="597852" y="21970"/>
                  </a:lnTo>
                  <a:lnTo>
                    <a:pt x="598881" y="21970"/>
                  </a:lnTo>
                  <a:lnTo>
                    <a:pt x="613879" y="20040"/>
                  </a:lnTo>
                  <a:lnTo>
                    <a:pt x="614565" y="19164"/>
                  </a:lnTo>
                  <a:lnTo>
                    <a:pt x="614324" y="17246"/>
                  </a:lnTo>
                  <a:lnTo>
                    <a:pt x="613587" y="16535"/>
                  </a:lnTo>
                  <a:close/>
                </a:path>
                <a:path w="771525" h="408939">
                  <a:moveTo>
                    <a:pt x="567042" y="22478"/>
                  </a:moveTo>
                  <a:lnTo>
                    <a:pt x="565924" y="22644"/>
                  </a:lnTo>
                  <a:lnTo>
                    <a:pt x="550989" y="24549"/>
                  </a:lnTo>
                  <a:lnTo>
                    <a:pt x="550303" y="25425"/>
                  </a:lnTo>
                  <a:lnTo>
                    <a:pt x="550545" y="27279"/>
                  </a:lnTo>
                  <a:lnTo>
                    <a:pt x="551307" y="27939"/>
                  </a:lnTo>
                  <a:lnTo>
                    <a:pt x="552246" y="27939"/>
                  </a:lnTo>
                  <a:lnTo>
                    <a:pt x="567334" y="26009"/>
                  </a:lnTo>
                  <a:lnTo>
                    <a:pt x="568020" y="25120"/>
                  </a:lnTo>
                  <a:lnTo>
                    <a:pt x="567766" y="23202"/>
                  </a:lnTo>
                  <a:lnTo>
                    <a:pt x="567042" y="22478"/>
                  </a:lnTo>
                  <a:close/>
                </a:path>
                <a:path w="771525" h="408939">
                  <a:moveTo>
                    <a:pt x="520420" y="28498"/>
                  </a:moveTo>
                  <a:lnTo>
                    <a:pt x="519366" y="28600"/>
                  </a:lnTo>
                  <a:lnTo>
                    <a:pt x="504431" y="30505"/>
                  </a:lnTo>
                  <a:lnTo>
                    <a:pt x="503745" y="31381"/>
                  </a:lnTo>
                  <a:lnTo>
                    <a:pt x="503986" y="33235"/>
                  </a:lnTo>
                  <a:lnTo>
                    <a:pt x="504748" y="33883"/>
                  </a:lnTo>
                  <a:lnTo>
                    <a:pt x="505764" y="33883"/>
                  </a:lnTo>
                  <a:lnTo>
                    <a:pt x="520776" y="31965"/>
                  </a:lnTo>
                  <a:lnTo>
                    <a:pt x="521462" y="31076"/>
                  </a:lnTo>
                  <a:lnTo>
                    <a:pt x="521220" y="29159"/>
                  </a:lnTo>
                  <a:lnTo>
                    <a:pt x="520420" y="28498"/>
                  </a:lnTo>
                  <a:close/>
                </a:path>
                <a:path w="771525" h="408939">
                  <a:moveTo>
                    <a:pt x="473875" y="34442"/>
                  </a:moveTo>
                  <a:lnTo>
                    <a:pt x="472808" y="34556"/>
                  </a:lnTo>
                  <a:lnTo>
                    <a:pt x="457885" y="36461"/>
                  </a:lnTo>
                  <a:lnTo>
                    <a:pt x="457200" y="37350"/>
                  </a:lnTo>
                  <a:lnTo>
                    <a:pt x="457441" y="39192"/>
                  </a:lnTo>
                  <a:lnTo>
                    <a:pt x="458190" y="39852"/>
                  </a:lnTo>
                  <a:lnTo>
                    <a:pt x="459143" y="39852"/>
                  </a:lnTo>
                  <a:lnTo>
                    <a:pt x="474218" y="37922"/>
                  </a:lnTo>
                  <a:lnTo>
                    <a:pt x="474903" y="37045"/>
                  </a:lnTo>
                  <a:lnTo>
                    <a:pt x="474662" y="35115"/>
                  </a:lnTo>
                  <a:lnTo>
                    <a:pt x="473875" y="34442"/>
                  </a:lnTo>
                  <a:close/>
                </a:path>
                <a:path w="771525" h="408939">
                  <a:moveTo>
                    <a:pt x="427329" y="40385"/>
                  </a:moveTo>
                  <a:lnTo>
                    <a:pt x="411327" y="42417"/>
                  </a:lnTo>
                  <a:lnTo>
                    <a:pt x="410641" y="43306"/>
                  </a:lnTo>
                  <a:lnTo>
                    <a:pt x="410883" y="45148"/>
                  </a:lnTo>
                  <a:lnTo>
                    <a:pt x="411632" y="45808"/>
                  </a:lnTo>
                  <a:lnTo>
                    <a:pt x="412572" y="45808"/>
                  </a:lnTo>
                  <a:lnTo>
                    <a:pt x="427659" y="43878"/>
                  </a:lnTo>
                  <a:lnTo>
                    <a:pt x="428345" y="43002"/>
                  </a:lnTo>
                  <a:lnTo>
                    <a:pt x="428104" y="41071"/>
                  </a:lnTo>
                  <a:lnTo>
                    <a:pt x="427329" y="40385"/>
                  </a:lnTo>
                  <a:close/>
                </a:path>
                <a:path w="771525" h="408939">
                  <a:moveTo>
                    <a:pt x="380784" y="46329"/>
                  </a:moveTo>
                  <a:lnTo>
                    <a:pt x="364769" y="48386"/>
                  </a:lnTo>
                  <a:lnTo>
                    <a:pt x="364083" y="49263"/>
                  </a:lnTo>
                  <a:lnTo>
                    <a:pt x="364324" y="51117"/>
                  </a:lnTo>
                  <a:lnTo>
                    <a:pt x="365074" y="51765"/>
                  </a:lnTo>
                  <a:lnTo>
                    <a:pt x="366026" y="51765"/>
                  </a:lnTo>
                  <a:lnTo>
                    <a:pt x="381101" y="49834"/>
                  </a:lnTo>
                  <a:lnTo>
                    <a:pt x="381787" y="48958"/>
                  </a:lnTo>
                  <a:lnTo>
                    <a:pt x="381546" y="47040"/>
                  </a:lnTo>
                  <a:lnTo>
                    <a:pt x="380784" y="46329"/>
                  </a:lnTo>
                  <a:close/>
                </a:path>
                <a:path w="771525" h="408939">
                  <a:moveTo>
                    <a:pt x="334238" y="52273"/>
                  </a:moveTo>
                  <a:lnTo>
                    <a:pt x="318211" y="54330"/>
                  </a:lnTo>
                  <a:lnTo>
                    <a:pt x="317525" y="55219"/>
                  </a:lnTo>
                  <a:lnTo>
                    <a:pt x="317766" y="57073"/>
                  </a:lnTo>
                  <a:lnTo>
                    <a:pt x="318528" y="57721"/>
                  </a:lnTo>
                  <a:lnTo>
                    <a:pt x="319468" y="57721"/>
                  </a:lnTo>
                  <a:lnTo>
                    <a:pt x="334556" y="55791"/>
                  </a:lnTo>
                  <a:lnTo>
                    <a:pt x="335241" y="54914"/>
                  </a:lnTo>
                  <a:lnTo>
                    <a:pt x="334987" y="52984"/>
                  </a:lnTo>
                  <a:lnTo>
                    <a:pt x="334238" y="52273"/>
                  </a:lnTo>
                  <a:close/>
                </a:path>
                <a:path w="771525" h="408939">
                  <a:moveTo>
                    <a:pt x="751725" y="42760"/>
                  </a:moveTo>
                  <a:lnTo>
                    <a:pt x="750785" y="42976"/>
                  </a:lnTo>
                  <a:lnTo>
                    <a:pt x="749833" y="43167"/>
                  </a:lnTo>
                  <a:lnTo>
                    <a:pt x="749211" y="44081"/>
                  </a:lnTo>
                  <a:lnTo>
                    <a:pt x="751154" y="54241"/>
                  </a:lnTo>
                  <a:lnTo>
                    <a:pt x="752119" y="59702"/>
                  </a:lnTo>
                  <a:lnTo>
                    <a:pt x="752856" y="60312"/>
                  </a:lnTo>
                  <a:lnTo>
                    <a:pt x="753795" y="60312"/>
                  </a:lnTo>
                  <a:lnTo>
                    <a:pt x="754964" y="60109"/>
                  </a:lnTo>
                  <a:lnTo>
                    <a:pt x="755599" y="59194"/>
                  </a:lnTo>
                  <a:lnTo>
                    <a:pt x="753757" y="48996"/>
                  </a:lnTo>
                  <a:lnTo>
                    <a:pt x="752665" y="43408"/>
                  </a:lnTo>
                  <a:lnTo>
                    <a:pt x="751725" y="42760"/>
                  </a:lnTo>
                  <a:close/>
                </a:path>
                <a:path w="771525" h="408939">
                  <a:moveTo>
                    <a:pt x="287693" y="58292"/>
                  </a:moveTo>
                  <a:lnTo>
                    <a:pt x="286588" y="58381"/>
                  </a:lnTo>
                  <a:lnTo>
                    <a:pt x="271653" y="60299"/>
                  </a:lnTo>
                  <a:lnTo>
                    <a:pt x="270967" y="61175"/>
                  </a:lnTo>
                  <a:lnTo>
                    <a:pt x="271208" y="63030"/>
                  </a:lnTo>
                  <a:lnTo>
                    <a:pt x="271970" y="63677"/>
                  </a:lnTo>
                  <a:lnTo>
                    <a:pt x="272986" y="63677"/>
                  </a:lnTo>
                  <a:lnTo>
                    <a:pt x="287997" y="61747"/>
                  </a:lnTo>
                  <a:lnTo>
                    <a:pt x="288683" y="60871"/>
                  </a:lnTo>
                  <a:lnTo>
                    <a:pt x="288429" y="58953"/>
                  </a:lnTo>
                  <a:lnTo>
                    <a:pt x="287693" y="58292"/>
                  </a:lnTo>
                  <a:close/>
                </a:path>
                <a:path w="771525" h="408939">
                  <a:moveTo>
                    <a:pt x="241147" y="64236"/>
                  </a:moveTo>
                  <a:lnTo>
                    <a:pt x="240029" y="64338"/>
                  </a:lnTo>
                  <a:lnTo>
                    <a:pt x="225094" y="66255"/>
                  </a:lnTo>
                  <a:lnTo>
                    <a:pt x="224409" y="67132"/>
                  </a:lnTo>
                  <a:lnTo>
                    <a:pt x="224650" y="68986"/>
                  </a:lnTo>
                  <a:lnTo>
                    <a:pt x="225412" y="69634"/>
                  </a:lnTo>
                  <a:lnTo>
                    <a:pt x="226428" y="69634"/>
                  </a:lnTo>
                  <a:lnTo>
                    <a:pt x="241439" y="67703"/>
                  </a:lnTo>
                  <a:lnTo>
                    <a:pt x="242125" y="66827"/>
                  </a:lnTo>
                  <a:lnTo>
                    <a:pt x="241871" y="64909"/>
                  </a:lnTo>
                  <a:lnTo>
                    <a:pt x="241147" y="64236"/>
                  </a:lnTo>
                  <a:close/>
                </a:path>
                <a:path w="771525" h="408939">
                  <a:moveTo>
                    <a:pt x="194589" y="70180"/>
                  </a:moveTo>
                  <a:lnTo>
                    <a:pt x="193471" y="70294"/>
                  </a:lnTo>
                  <a:lnTo>
                    <a:pt x="178549" y="72212"/>
                  </a:lnTo>
                  <a:lnTo>
                    <a:pt x="177863" y="73088"/>
                  </a:lnTo>
                  <a:lnTo>
                    <a:pt x="178104" y="74942"/>
                  </a:lnTo>
                  <a:lnTo>
                    <a:pt x="178854" y="75590"/>
                  </a:lnTo>
                  <a:lnTo>
                    <a:pt x="179870" y="75590"/>
                  </a:lnTo>
                  <a:lnTo>
                    <a:pt x="194881" y="73672"/>
                  </a:lnTo>
                  <a:lnTo>
                    <a:pt x="195567" y="72783"/>
                  </a:lnTo>
                  <a:lnTo>
                    <a:pt x="195313" y="70865"/>
                  </a:lnTo>
                  <a:lnTo>
                    <a:pt x="194589" y="70180"/>
                  </a:lnTo>
                  <a:close/>
                </a:path>
                <a:path w="771525" h="408939">
                  <a:moveTo>
                    <a:pt x="147980" y="76123"/>
                  </a:moveTo>
                  <a:lnTo>
                    <a:pt x="131991" y="78168"/>
                  </a:lnTo>
                  <a:lnTo>
                    <a:pt x="131305" y="79044"/>
                  </a:lnTo>
                  <a:lnTo>
                    <a:pt x="131546" y="80898"/>
                  </a:lnTo>
                  <a:lnTo>
                    <a:pt x="132295" y="81546"/>
                  </a:lnTo>
                  <a:lnTo>
                    <a:pt x="133324" y="81546"/>
                  </a:lnTo>
                  <a:lnTo>
                    <a:pt x="148323" y="79616"/>
                  </a:lnTo>
                  <a:lnTo>
                    <a:pt x="149009" y="78739"/>
                  </a:lnTo>
                  <a:lnTo>
                    <a:pt x="148767" y="76822"/>
                  </a:lnTo>
                  <a:lnTo>
                    <a:pt x="147980" y="76123"/>
                  </a:lnTo>
                  <a:close/>
                </a:path>
                <a:path w="771525" h="408939">
                  <a:moveTo>
                    <a:pt x="101434" y="82067"/>
                  </a:moveTo>
                  <a:lnTo>
                    <a:pt x="100368" y="82219"/>
                  </a:lnTo>
                  <a:lnTo>
                    <a:pt x="85432" y="84124"/>
                  </a:lnTo>
                  <a:lnTo>
                    <a:pt x="84747" y="85001"/>
                  </a:lnTo>
                  <a:lnTo>
                    <a:pt x="84988" y="86855"/>
                  </a:lnTo>
                  <a:lnTo>
                    <a:pt x="85750" y="87502"/>
                  </a:lnTo>
                  <a:lnTo>
                    <a:pt x="86766" y="87502"/>
                  </a:lnTo>
                  <a:lnTo>
                    <a:pt x="101777" y="85585"/>
                  </a:lnTo>
                  <a:lnTo>
                    <a:pt x="102463" y="84696"/>
                  </a:lnTo>
                  <a:lnTo>
                    <a:pt x="102209" y="82778"/>
                  </a:lnTo>
                  <a:lnTo>
                    <a:pt x="101434" y="82067"/>
                  </a:lnTo>
                  <a:close/>
                </a:path>
                <a:path w="771525" h="408939">
                  <a:moveTo>
                    <a:pt x="54889" y="88010"/>
                  </a:moveTo>
                  <a:lnTo>
                    <a:pt x="38887" y="90081"/>
                  </a:lnTo>
                  <a:lnTo>
                    <a:pt x="38201" y="90957"/>
                  </a:lnTo>
                  <a:lnTo>
                    <a:pt x="38430" y="92811"/>
                  </a:lnTo>
                  <a:lnTo>
                    <a:pt x="39192" y="93459"/>
                  </a:lnTo>
                  <a:lnTo>
                    <a:pt x="40208" y="93459"/>
                  </a:lnTo>
                  <a:lnTo>
                    <a:pt x="55219" y="91541"/>
                  </a:lnTo>
                  <a:lnTo>
                    <a:pt x="55905" y="90652"/>
                  </a:lnTo>
                  <a:lnTo>
                    <a:pt x="55651" y="88734"/>
                  </a:lnTo>
                  <a:lnTo>
                    <a:pt x="54889" y="88010"/>
                  </a:lnTo>
                  <a:close/>
                </a:path>
                <a:path w="771525" h="408939">
                  <a:moveTo>
                    <a:pt x="759485" y="89052"/>
                  </a:moveTo>
                  <a:lnTo>
                    <a:pt x="758571" y="89255"/>
                  </a:lnTo>
                  <a:lnTo>
                    <a:pt x="757605" y="89395"/>
                  </a:lnTo>
                  <a:lnTo>
                    <a:pt x="756945" y="90284"/>
                  </a:lnTo>
                  <a:lnTo>
                    <a:pt x="757720" y="95910"/>
                  </a:lnTo>
                  <a:lnTo>
                    <a:pt x="759028" y="106070"/>
                  </a:lnTo>
                  <a:lnTo>
                    <a:pt x="759777" y="106730"/>
                  </a:lnTo>
                  <a:lnTo>
                    <a:pt x="760730" y="106730"/>
                  </a:lnTo>
                  <a:lnTo>
                    <a:pt x="761834" y="106591"/>
                  </a:lnTo>
                  <a:lnTo>
                    <a:pt x="762520" y="105714"/>
                  </a:lnTo>
                  <a:lnTo>
                    <a:pt x="761212" y="95440"/>
                  </a:lnTo>
                  <a:lnTo>
                    <a:pt x="760425" y="89801"/>
                  </a:lnTo>
                  <a:lnTo>
                    <a:pt x="759485" y="89052"/>
                  </a:lnTo>
                  <a:close/>
                </a:path>
                <a:path w="771525" h="408939">
                  <a:moveTo>
                    <a:pt x="8343" y="94030"/>
                  </a:moveTo>
                  <a:lnTo>
                    <a:pt x="7251" y="94132"/>
                  </a:lnTo>
                  <a:lnTo>
                    <a:pt x="0" y="95059"/>
                  </a:lnTo>
                  <a:lnTo>
                    <a:pt x="2667" y="111620"/>
                  </a:lnTo>
                  <a:lnTo>
                    <a:pt x="3416" y="112229"/>
                  </a:lnTo>
                  <a:lnTo>
                    <a:pt x="4457" y="112229"/>
                  </a:lnTo>
                  <a:lnTo>
                    <a:pt x="5511" y="112052"/>
                  </a:lnTo>
                  <a:lnTo>
                    <a:pt x="6159" y="111150"/>
                  </a:lnTo>
                  <a:lnTo>
                    <a:pt x="4051" y="98082"/>
                  </a:lnTo>
                  <a:lnTo>
                    <a:pt x="8661" y="97497"/>
                  </a:lnTo>
                  <a:lnTo>
                    <a:pt x="9347" y="96621"/>
                  </a:lnTo>
                  <a:lnTo>
                    <a:pt x="9093" y="94691"/>
                  </a:lnTo>
                  <a:lnTo>
                    <a:pt x="8343" y="94030"/>
                  </a:lnTo>
                  <a:close/>
                </a:path>
                <a:path w="771525" h="408939">
                  <a:moveTo>
                    <a:pt x="765086" y="135775"/>
                  </a:moveTo>
                  <a:lnTo>
                    <a:pt x="763079" y="135966"/>
                  </a:lnTo>
                  <a:lnTo>
                    <a:pt x="762368" y="136829"/>
                  </a:lnTo>
                  <a:lnTo>
                    <a:pt x="763295" y="147180"/>
                  </a:lnTo>
                  <a:lnTo>
                    <a:pt x="763739" y="152730"/>
                  </a:lnTo>
                  <a:lnTo>
                    <a:pt x="764514" y="153428"/>
                  </a:lnTo>
                  <a:lnTo>
                    <a:pt x="765467" y="153428"/>
                  </a:lnTo>
                  <a:lnTo>
                    <a:pt x="766533" y="153339"/>
                  </a:lnTo>
                  <a:lnTo>
                    <a:pt x="767257" y="152488"/>
                  </a:lnTo>
                  <a:lnTo>
                    <a:pt x="766800" y="146875"/>
                  </a:lnTo>
                  <a:lnTo>
                    <a:pt x="765873" y="136499"/>
                  </a:lnTo>
                  <a:lnTo>
                    <a:pt x="765086" y="135775"/>
                  </a:lnTo>
                  <a:close/>
                </a:path>
                <a:path w="771525" h="408939">
                  <a:moveTo>
                    <a:pt x="10185" y="141033"/>
                  </a:moveTo>
                  <a:lnTo>
                    <a:pt x="8242" y="141325"/>
                  </a:lnTo>
                  <a:lnTo>
                    <a:pt x="7594" y="142227"/>
                  </a:lnTo>
                  <a:lnTo>
                    <a:pt x="10121" y="157962"/>
                  </a:lnTo>
                  <a:lnTo>
                    <a:pt x="10871" y="158572"/>
                  </a:lnTo>
                  <a:lnTo>
                    <a:pt x="11810" y="158572"/>
                  </a:lnTo>
                  <a:lnTo>
                    <a:pt x="12953" y="158394"/>
                  </a:lnTo>
                  <a:lnTo>
                    <a:pt x="13614" y="157492"/>
                  </a:lnTo>
                  <a:lnTo>
                    <a:pt x="11061" y="141668"/>
                  </a:lnTo>
                  <a:lnTo>
                    <a:pt x="10185" y="141033"/>
                  </a:lnTo>
                  <a:close/>
                </a:path>
                <a:path w="771525" h="408939">
                  <a:moveTo>
                    <a:pt x="768616" y="182587"/>
                  </a:moveTo>
                  <a:lnTo>
                    <a:pt x="767524" y="182702"/>
                  </a:lnTo>
                  <a:lnTo>
                    <a:pt x="766559" y="182752"/>
                  </a:lnTo>
                  <a:lnTo>
                    <a:pt x="765810" y="183578"/>
                  </a:lnTo>
                  <a:lnTo>
                    <a:pt x="766343" y="193979"/>
                  </a:lnTo>
                  <a:lnTo>
                    <a:pt x="766572" y="199542"/>
                  </a:lnTo>
                  <a:lnTo>
                    <a:pt x="767346" y="200278"/>
                  </a:lnTo>
                  <a:lnTo>
                    <a:pt x="768362" y="200278"/>
                  </a:lnTo>
                  <a:lnTo>
                    <a:pt x="769340" y="200240"/>
                  </a:lnTo>
                  <a:lnTo>
                    <a:pt x="770089" y="199415"/>
                  </a:lnTo>
                  <a:lnTo>
                    <a:pt x="769632" y="189115"/>
                  </a:lnTo>
                  <a:lnTo>
                    <a:pt x="769315" y="183400"/>
                  </a:lnTo>
                  <a:lnTo>
                    <a:pt x="768616" y="182587"/>
                  </a:lnTo>
                  <a:close/>
                </a:path>
                <a:path w="771525" h="408939">
                  <a:moveTo>
                    <a:pt x="17665" y="187350"/>
                  </a:moveTo>
                  <a:lnTo>
                    <a:pt x="15697" y="187667"/>
                  </a:lnTo>
                  <a:lnTo>
                    <a:pt x="15036" y="188569"/>
                  </a:lnTo>
                  <a:lnTo>
                    <a:pt x="17564" y="204292"/>
                  </a:lnTo>
                  <a:lnTo>
                    <a:pt x="18313" y="204914"/>
                  </a:lnTo>
                  <a:lnTo>
                    <a:pt x="19253" y="204914"/>
                  </a:lnTo>
                  <a:lnTo>
                    <a:pt x="20408" y="204736"/>
                  </a:lnTo>
                  <a:lnTo>
                    <a:pt x="21056" y="203834"/>
                  </a:lnTo>
                  <a:lnTo>
                    <a:pt x="18516" y="188010"/>
                  </a:lnTo>
                  <a:lnTo>
                    <a:pt x="17665" y="187350"/>
                  </a:lnTo>
                  <a:close/>
                </a:path>
                <a:path w="771525" h="408939">
                  <a:moveTo>
                    <a:pt x="770140" y="229463"/>
                  </a:moveTo>
                  <a:lnTo>
                    <a:pt x="769213" y="229615"/>
                  </a:lnTo>
                  <a:lnTo>
                    <a:pt x="768248" y="229641"/>
                  </a:lnTo>
                  <a:lnTo>
                    <a:pt x="767535" y="230377"/>
                  </a:lnTo>
                  <a:lnTo>
                    <a:pt x="767664" y="246443"/>
                  </a:lnTo>
                  <a:lnTo>
                    <a:pt x="768438" y="247218"/>
                  </a:lnTo>
                  <a:lnTo>
                    <a:pt x="770394" y="247218"/>
                  </a:lnTo>
                  <a:lnTo>
                    <a:pt x="771157" y="246443"/>
                  </a:lnTo>
                  <a:lnTo>
                    <a:pt x="771093" y="236181"/>
                  </a:lnTo>
                  <a:lnTo>
                    <a:pt x="770991" y="230377"/>
                  </a:lnTo>
                  <a:lnTo>
                    <a:pt x="770140" y="229463"/>
                  </a:lnTo>
                  <a:close/>
                </a:path>
                <a:path w="771525" h="408939">
                  <a:moveTo>
                    <a:pt x="25082" y="233705"/>
                  </a:moveTo>
                  <a:lnTo>
                    <a:pt x="23139" y="234010"/>
                  </a:lnTo>
                  <a:lnTo>
                    <a:pt x="22491" y="234911"/>
                  </a:lnTo>
                  <a:lnTo>
                    <a:pt x="25018" y="250647"/>
                  </a:lnTo>
                  <a:lnTo>
                    <a:pt x="25768" y="251256"/>
                  </a:lnTo>
                  <a:lnTo>
                    <a:pt x="26708" y="251256"/>
                  </a:lnTo>
                  <a:lnTo>
                    <a:pt x="27851" y="251078"/>
                  </a:lnTo>
                  <a:lnTo>
                    <a:pt x="28511" y="250177"/>
                  </a:lnTo>
                  <a:lnTo>
                    <a:pt x="25971" y="234353"/>
                  </a:lnTo>
                  <a:lnTo>
                    <a:pt x="25082" y="233705"/>
                  </a:lnTo>
                  <a:close/>
                </a:path>
                <a:path w="771525" h="408939">
                  <a:moveTo>
                    <a:pt x="768248" y="276555"/>
                  </a:moveTo>
                  <a:lnTo>
                    <a:pt x="767461" y="277329"/>
                  </a:lnTo>
                  <a:lnTo>
                    <a:pt x="767334" y="283705"/>
                  </a:lnTo>
                  <a:lnTo>
                    <a:pt x="766800" y="287832"/>
                  </a:lnTo>
                  <a:lnTo>
                    <a:pt x="765581" y="292785"/>
                  </a:lnTo>
                  <a:lnTo>
                    <a:pt x="766152" y="293738"/>
                  </a:lnTo>
                  <a:lnTo>
                    <a:pt x="767245" y="294004"/>
                  </a:lnTo>
                  <a:lnTo>
                    <a:pt x="767524" y="294017"/>
                  </a:lnTo>
                  <a:lnTo>
                    <a:pt x="768329" y="294004"/>
                  </a:lnTo>
                  <a:lnTo>
                    <a:pt x="769035" y="293484"/>
                  </a:lnTo>
                  <a:lnTo>
                    <a:pt x="770280" y="288429"/>
                  </a:lnTo>
                  <a:lnTo>
                    <a:pt x="770851" y="284035"/>
                  </a:lnTo>
                  <a:lnTo>
                    <a:pt x="770941" y="277329"/>
                  </a:lnTo>
                  <a:lnTo>
                    <a:pt x="770191" y="276567"/>
                  </a:lnTo>
                  <a:lnTo>
                    <a:pt x="768248" y="276555"/>
                  </a:lnTo>
                  <a:close/>
                </a:path>
                <a:path w="771525" h="408939">
                  <a:moveTo>
                    <a:pt x="32550" y="280022"/>
                  </a:moveTo>
                  <a:lnTo>
                    <a:pt x="30594" y="280352"/>
                  </a:lnTo>
                  <a:lnTo>
                    <a:pt x="29933" y="281254"/>
                  </a:lnTo>
                  <a:lnTo>
                    <a:pt x="32473" y="296976"/>
                  </a:lnTo>
                  <a:lnTo>
                    <a:pt x="33223" y="297599"/>
                  </a:lnTo>
                  <a:lnTo>
                    <a:pt x="34162" y="297599"/>
                  </a:lnTo>
                  <a:lnTo>
                    <a:pt x="35306" y="297421"/>
                  </a:lnTo>
                  <a:lnTo>
                    <a:pt x="35953" y="296519"/>
                  </a:lnTo>
                  <a:lnTo>
                    <a:pt x="33413" y="280695"/>
                  </a:lnTo>
                  <a:lnTo>
                    <a:pt x="32550" y="280022"/>
                  </a:lnTo>
                  <a:close/>
                </a:path>
                <a:path w="771525" h="408939">
                  <a:moveTo>
                    <a:pt x="750722" y="318325"/>
                  </a:moveTo>
                  <a:lnTo>
                    <a:pt x="746709" y="322148"/>
                  </a:lnTo>
                  <a:lnTo>
                    <a:pt x="743016" y="324891"/>
                  </a:lnTo>
                  <a:lnTo>
                    <a:pt x="738251" y="327621"/>
                  </a:lnTo>
                  <a:lnTo>
                    <a:pt x="737946" y="328688"/>
                  </a:lnTo>
                  <a:lnTo>
                    <a:pt x="738759" y="330111"/>
                  </a:lnTo>
                  <a:lnTo>
                    <a:pt x="739355" y="330428"/>
                  </a:lnTo>
                  <a:lnTo>
                    <a:pt x="740257" y="330428"/>
                  </a:lnTo>
                  <a:lnTo>
                    <a:pt x="753173" y="319760"/>
                  </a:lnTo>
                  <a:lnTo>
                    <a:pt x="751840" y="318363"/>
                  </a:lnTo>
                  <a:lnTo>
                    <a:pt x="750722" y="318325"/>
                  </a:lnTo>
                  <a:close/>
                </a:path>
                <a:path w="771525" h="408939">
                  <a:moveTo>
                    <a:pt x="709269" y="335178"/>
                  </a:moveTo>
                  <a:lnTo>
                    <a:pt x="708279" y="335330"/>
                  </a:lnTo>
                  <a:lnTo>
                    <a:pt x="693343" y="337146"/>
                  </a:lnTo>
                  <a:lnTo>
                    <a:pt x="692824" y="337819"/>
                  </a:lnTo>
                  <a:lnTo>
                    <a:pt x="692740" y="338708"/>
                  </a:lnTo>
                  <a:lnTo>
                    <a:pt x="692886" y="339890"/>
                  </a:lnTo>
                  <a:lnTo>
                    <a:pt x="693635" y="340537"/>
                  </a:lnTo>
                  <a:lnTo>
                    <a:pt x="694664" y="340537"/>
                  </a:lnTo>
                  <a:lnTo>
                    <a:pt x="709676" y="338708"/>
                  </a:lnTo>
                  <a:lnTo>
                    <a:pt x="710361" y="337819"/>
                  </a:lnTo>
                  <a:lnTo>
                    <a:pt x="710133" y="335902"/>
                  </a:lnTo>
                  <a:lnTo>
                    <a:pt x="709269" y="335178"/>
                  </a:lnTo>
                  <a:close/>
                </a:path>
                <a:path w="771525" h="408939">
                  <a:moveTo>
                    <a:pt x="39979" y="326377"/>
                  </a:moveTo>
                  <a:lnTo>
                    <a:pt x="38036" y="326694"/>
                  </a:lnTo>
                  <a:lnTo>
                    <a:pt x="37388" y="327596"/>
                  </a:lnTo>
                  <a:lnTo>
                    <a:pt x="39954" y="343331"/>
                  </a:lnTo>
                  <a:lnTo>
                    <a:pt x="40690" y="343928"/>
                  </a:lnTo>
                  <a:lnTo>
                    <a:pt x="41630" y="343928"/>
                  </a:lnTo>
                  <a:lnTo>
                    <a:pt x="42798" y="343738"/>
                  </a:lnTo>
                  <a:lnTo>
                    <a:pt x="43434" y="342823"/>
                  </a:lnTo>
                  <a:lnTo>
                    <a:pt x="40868" y="327037"/>
                  </a:lnTo>
                  <a:lnTo>
                    <a:pt x="39979" y="326377"/>
                  </a:lnTo>
                  <a:close/>
                </a:path>
                <a:path w="771525" h="408939">
                  <a:moveTo>
                    <a:pt x="662686" y="340880"/>
                  </a:moveTo>
                  <a:lnTo>
                    <a:pt x="646760" y="342836"/>
                  </a:lnTo>
                  <a:lnTo>
                    <a:pt x="646223" y="343509"/>
                  </a:lnTo>
                  <a:lnTo>
                    <a:pt x="646149" y="344385"/>
                  </a:lnTo>
                  <a:lnTo>
                    <a:pt x="646303" y="345566"/>
                  </a:lnTo>
                  <a:lnTo>
                    <a:pt x="647052" y="346227"/>
                  </a:lnTo>
                  <a:lnTo>
                    <a:pt x="648004" y="346227"/>
                  </a:lnTo>
                  <a:lnTo>
                    <a:pt x="663079" y="344385"/>
                  </a:lnTo>
                  <a:lnTo>
                    <a:pt x="663778" y="343509"/>
                  </a:lnTo>
                  <a:lnTo>
                    <a:pt x="663536" y="341579"/>
                  </a:lnTo>
                  <a:lnTo>
                    <a:pt x="662686" y="340880"/>
                  </a:lnTo>
                  <a:close/>
                </a:path>
                <a:path w="771525" h="408939">
                  <a:moveTo>
                    <a:pt x="616102" y="346582"/>
                  </a:moveTo>
                  <a:lnTo>
                    <a:pt x="600163" y="348513"/>
                  </a:lnTo>
                  <a:lnTo>
                    <a:pt x="599637" y="349186"/>
                  </a:lnTo>
                  <a:lnTo>
                    <a:pt x="599562" y="350075"/>
                  </a:lnTo>
                  <a:lnTo>
                    <a:pt x="599706" y="351256"/>
                  </a:lnTo>
                  <a:lnTo>
                    <a:pt x="600468" y="351904"/>
                  </a:lnTo>
                  <a:lnTo>
                    <a:pt x="601484" y="351904"/>
                  </a:lnTo>
                  <a:lnTo>
                    <a:pt x="616496" y="350075"/>
                  </a:lnTo>
                  <a:lnTo>
                    <a:pt x="617181" y="349186"/>
                  </a:lnTo>
                  <a:lnTo>
                    <a:pt x="616953" y="347268"/>
                  </a:lnTo>
                  <a:lnTo>
                    <a:pt x="616102" y="346582"/>
                  </a:lnTo>
                  <a:close/>
                </a:path>
                <a:path w="771525" h="408939">
                  <a:moveTo>
                    <a:pt x="569506" y="352234"/>
                  </a:moveTo>
                  <a:lnTo>
                    <a:pt x="568515" y="352374"/>
                  </a:lnTo>
                  <a:lnTo>
                    <a:pt x="553580" y="354202"/>
                  </a:lnTo>
                  <a:lnTo>
                    <a:pt x="553043" y="354876"/>
                  </a:lnTo>
                  <a:lnTo>
                    <a:pt x="552969" y="355752"/>
                  </a:lnTo>
                  <a:lnTo>
                    <a:pt x="553123" y="356933"/>
                  </a:lnTo>
                  <a:lnTo>
                    <a:pt x="553872" y="357593"/>
                  </a:lnTo>
                  <a:lnTo>
                    <a:pt x="554888" y="357593"/>
                  </a:lnTo>
                  <a:lnTo>
                    <a:pt x="569912" y="355752"/>
                  </a:lnTo>
                  <a:lnTo>
                    <a:pt x="570598" y="354876"/>
                  </a:lnTo>
                  <a:lnTo>
                    <a:pt x="570357" y="352945"/>
                  </a:lnTo>
                  <a:lnTo>
                    <a:pt x="569506" y="352234"/>
                  </a:lnTo>
                  <a:close/>
                </a:path>
                <a:path w="771525" h="408939">
                  <a:moveTo>
                    <a:pt x="522922" y="357936"/>
                  </a:moveTo>
                  <a:lnTo>
                    <a:pt x="506984" y="359879"/>
                  </a:lnTo>
                  <a:lnTo>
                    <a:pt x="506447" y="360565"/>
                  </a:lnTo>
                  <a:lnTo>
                    <a:pt x="506382" y="361441"/>
                  </a:lnTo>
                  <a:lnTo>
                    <a:pt x="506526" y="362623"/>
                  </a:lnTo>
                  <a:lnTo>
                    <a:pt x="507288" y="363270"/>
                  </a:lnTo>
                  <a:lnTo>
                    <a:pt x="508304" y="363270"/>
                  </a:lnTo>
                  <a:lnTo>
                    <a:pt x="523316" y="361441"/>
                  </a:lnTo>
                  <a:lnTo>
                    <a:pt x="524002" y="360565"/>
                  </a:lnTo>
                  <a:lnTo>
                    <a:pt x="523773" y="358635"/>
                  </a:lnTo>
                  <a:lnTo>
                    <a:pt x="522922" y="357936"/>
                  </a:lnTo>
                  <a:close/>
                </a:path>
                <a:path w="771525" h="408939">
                  <a:moveTo>
                    <a:pt x="476326" y="363639"/>
                  </a:moveTo>
                  <a:lnTo>
                    <a:pt x="475335" y="363740"/>
                  </a:lnTo>
                  <a:lnTo>
                    <a:pt x="460400" y="365569"/>
                  </a:lnTo>
                  <a:lnTo>
                    <a:pt x="459863" y="366242"/>
                  </a:lnTo>
                  <a:lnTo>
                    <a:pt x="459789" y="367118"/>
                  </a:lnTo>
                  <a:lnTo>
                    <a:pt x="459943" y="368299"/>
                  </a:lnTo>
                  <a:lnTo>
                    <a:pt x="460692" y="368960"/>
                  </a:lnTo>
                  <a:lnTo>
                    <a:pt x="461644" y="368960"/>
                  </a:lnTo>
                  <a:lnTo>
                    <a:pt x="476732" y="367118"/>
                  </a:lnTo>
                  <a:lnTo>
                    <a:pt x="477418" y="366242"/>
                  </a:lnTo>
                  <a:lnTo>
                    <a:pt x="477177" y="364312"/>
                  </a:lnTo>
                  <a:lnTo>
                    <a:pt x="476326" y="363639"/>
                  </a:lnTo>
                  <a:close/>
                </a:path>
                <a:path w="771525" h="408939">
                  <a:moveTo>
                    <a:pt x="429679" y="369277"/>
                  </a:moveTo>
                  <a:lnTo>
                    <a:pt x="428752" y="369430"/>
                  </a:lnTo>
                  <a:lnTo>
                    <a:pt x="413804" y="371246"/>
                  </a:lnTo>
                  <a:lnTo>
                    <a:pt x="413277" y="371919"/>
                  </a:lnTo>
                  <a:lnTo>
                    <a:pt x="413202" y="372808"/>
                  </a:lnTo>
                  <a:lnTo>
                    <a:pt x="413346" y="373976"/>
                  </a:lnTo>
                  <a:lnTo>
                    <a:pt x="414096" y="374637"/>
                  </a:lnTo>
                  <a:lnTo>
                    <a:pt x="415124" y="374637"/>
                  </a:lnTo>
                  <a:lnTo>
                    <a:pt x="430136" y="372808"/>
                  </a:lnTo>
                  <a:lnTo>
                    <a:pt x="430822" y="371919"/>
                  </a:lnTo>
                  <a:lnTo>
                    <a:pt x="430593" y="370001"/>
                  </a:lnTo>
                  <a:lnTo>
                    <a:pt x="429679" y="369277"/>
                  </a:lnTo>
                  <a:close/>
                </a:path>
                <a:path w="771525" h="408939">
                  <a:moveTo>
                    <a:pt x="383146" y="374980"/>
                  </a:moveTo>
                  <a:lnTo>
                    <a:pt x="367220" y="376923"/>
                  </a:lnTo>
                  <a:lnTo>
                    <a:pt x="366681" y="377609"/>
                  </a:lnTo>
                  <a:lnTo>
                    <a:pt x="366604" y="378485"/>
                  </a:lnTo>
                  <a:lnTo>
                    <a:pt x="366750" y="379666"/>
                  </a:lnTo>
                  <a:lnTo>
                    <a:pt x="367512" y="380326"/>
                  </a:lnTo>
                  <a:lnTo>
                    <a:pt x="368465" y="380326"/>
                  </a:lnTo>
                  <a:lnTo>
                    <a:pt x="383540" y="378485"/>
                  </a:lnTo>
                  <a:lnTo>
                    <a:pt x="384238" y="377609"/>
                  </a:lnTo>
                  <a:lnTo>
                    <a:pt x="383997" y="375678"/>
                  </a:lnTo>
                  <a:lnTo>
                    <a:pt x="383146" y="374980"/>
                  </a:lnTo>
                  <a:close/>
                </a:path>
                <a:path w="771525" h="408939">
                  <a:moveTo>
                    <a:pt x="53530" y="370420"/>
                  </a:moveTo>
                  <a:lnTo>
                    <a:pt x="51930" y="371513"/>
                  </a:lnTo>
                  <a:lnTo>
                    <a:pt x="51714" y="372605"/>
                  </a:lnTo>
                  <a:lnTo>
                    <a:pt x="54914" y="377380"/>
                  </a:lnTo>
                  <a:lnTo>
                    <a:pt x="57937" y="381152"/>
                  </a:lnTo>
                  <a:lnTo>
                    <a:pt x="61607" y="384962"/>
                  </a:lnTo>
                  <a:lnTo>
                    <a:pt x="62064" y="385140"/>
                  </a:lnTo>
                  <a:lnTo>
                    <a:pt x="62966" y="385140"/>
                  </a:lnTo>
                  <a:lnTo>
                    <a:pt x="63424" y="384962"/>
                  </a:lnTo>
                  <a:lnTo>
                    <a:pt x="64452" y="383984"/>
                  </a:lnTo>
                  <a:lnTo>
                    <a:pt x="64477" y="382866"/>
                  </a:lnTo>
                  <a:lnTo>
                    <a:pt x="60629" y="378853"/>
                  </a:lnTo>
                  <a:lnTo>
                    <a:pt x="57721" y="375246"/>
                  </a:lnTo>
                  <a:lnTo>
                    <a:pt x="54635" y="370636"/>
                  </a:lnTo>
                  <a:lnTo>
                    <a:pt x="53530" y="370420"/>
                  </a:lnTo>
                  <a:close/>
                </a:path>
                <a:path w="771525" h="408939">
                  <a:moveTo>
                    <a:pt x="336562" y="380682"/>
                  </a:moveTo>
                  <a:lnTo>
                    <a:pt x="320624" y="382612"/>
                  </a:lnTo>
                  <a:lnTo>
                    <a:pt x="320097" y="383285"/>
                  </a:lnTo>
                  <a:lnTo>
                    <a:pt x="320022" y="384174"/>
                  </a:lnTo>
                  <a:lnTo>
                    <a:pt x="320167" y="385356"/>
                  </a:lnTo>
                  <a:lnTo>
                    <a:pt x="320916" y="386003"/>
                  </a:lnTo>
                  <a:lnTo>
                    <a:pt x="321945" y="386003"/>
                  </a:lnTo>
                  <a:lnTo>
                    <a:pt x="336956" y="384174"/>
                  </a:lnTo>
                  <a:lnTo>
                    <a:pt x="337642" y="383285"/>
                  </a:lnTo>
                  <a:lnTo>
                    <a:pt x="337413" y="381368"/>
                  </a:lnTo>
                  <a:lnTo>
                    <a:pt x="336562" y="380682"/>
                  </a:lnTo>
                  <a:close/>
                </a:path>
                <a:path w="771525" h="408939">
                  <a:moveTo>
                    <a:pt x="289966" y="386321"/>
                  </a:moveTo>
                  <a:lnTo>
                    <a:pt x="288975" y="386473"/>
                  </a:lnTo>
                  <a:lnTo>
                    <a:pt x="274040" y="388289"/>
                  </a:lnTo>
                  <a:lnTo>
                    <a:pt x="273501" y="388975"/>
                  </a:lnTo>
                  <a:lnTo>
                    <a:pt x="273425" y="389851"/>
                  </a:lnTo>
                  <a:lnTo>
                    <a:pt x="273570" y="391032"/>
                  </a:lnTo>
                  <a:lnTo>
                    <a:pt x="274332" y="391680"/>
                  </a:lnTo>
                  <a:lnTo>
                    <a:pt x="275348" y="391680"/>
                  </a:lnTo>
                  <a:lnTo>
                    <a:pt x="290360" y="389851"/>
                  </a:lnTo>
                  <a:lnTo>
                    <a:pt x="291058" y="388975"/>
                  </a:lnTo>
                  <a:lnTo>
                    <a:pt x="290817" y="387045"/>
                  </a:lnTo>
                  <a:lnTo>
                    <a:pt x="289966" y="386321"/>
                  </a:lnTo>
                  <a:close/>
                </a:path>
                <a:path w="771525" h="408939">
                  <a:moveTo>
                    <a:pt x="243382" y="392023"/>
                  </a:moveTo>
                  <a:lnTo>
                    <a:pt x="242379" y="392163"/>
                  </a:lnTo>
                  <a:lnTo>
                    <a:pt x="227444" y="393979"/>
                  </a:lnTo>
                  <a:lnTo>
                    <a:pt x="226917" y="394652"/>
                  </a:lnTo>
                  <a:lnTo>
                    <a:pt x="226843" y="395541"/>
                  </a:lnTo>
                  <a:lnTo>
                    <a:pt x="226987" y="396709"/>
                  </a:lnTo>
                  <a:lnTo>
                    <a:pt x="227736" y="397370"/>
                  </a:lnTo>
                  <a:lnTo>
                    <a:pt x="228765" y="397370"/>
                  </a:lnTo>
                  <a:lnTo>
                    <a:pt x="243776" y="395541"/>
                  </a:lnTo>
                  <a:lnTo>
                    <a:pt x="244462" y="394652"/>
                  </a:lnTo>
                  <a:lnTo>
                    <a:pt x="244233" y="392722"/>
                  </a:lnTo>
                  <a:lnTo>
                    <a:pt x="243382" y="392023"/>
                  </a:lnTo>
                  <a:close/>
                </a:path>
                <a:path w="771525" h="408939">
                  <a:moveTo>
                    <a:pt x="196723" y="397725"/>
                  </a:moveTo>
                  <a:lnTo>
                    <a:pt x="180860" y="399656"/>
                  </a:lnTo>
                  <a:lnTo>
                    <a:pt x="180321" y="400342"/>
                  </a:lnTo>
                  <a:lnTo>
                    <a:pt x="180245" y="401218"/>
                  </a:lnTo>
                  <a:lnTo>
                    <a:pt x="180390" y="402399"/>
                  </a:lnTo>
                  <a:lnTo>
                    <a:pt x="181152" y="403047"/>
                  </a:lnTo>
                  <a:lnTo>
                    <a:pt x="182168" y="403047"/>
                  </a:lnTo>
                  <a:lnTo>
                    <a:pt x="197180" y="401218"/>
                  </a:lnTo>
                  <a:lnTo>
                    <a:pt x="197878" y="400342"/>
                  </a:lnTo>
                  <a:lnTo>
                    <a:pt x="197637" y="398411"/>
                  </a:lnTo>
                  <a:lnTo>
                    <a:pt x="196723" y="397725"/>
                  </a:lnTo>
                  <a:close/>
                </a:path>
                <a:path w="771525" h="408939">
                  <a:moveTo>
                    <a:pt x="89217" y="399859"/>
                  </a:moveTo>
                  <a:lnTo>
                    <a:pt x="88176" y="400278"/>
                  </a:lnTo>
                  <a:lnTo>
                    <a:pt x="87414" y="402069"/>
                  </a:lnTo>
                  <a:lnTo>
                    <a:pt x="87833" y="403110"/>
                  </a:lnTo>
                  <a:lnTo>
                    <a:pt x="93141" y="405345"/>
                  </a:lnTo>
                  <a:lnTo>
                    <a:pt x="97751" y="406819"/>
                  </a:lnTo>
                  <a:lnTo>
                    <a:pt x="102400" y="407885"/>
                  </a:lnTo>
                  <a:lnTo>
                    <a:pt x="102793" y="407923"/>
                  </a:lnTo>
                  <a:lnTo>
                    <a:pt x="103606" y="407923"/>
                  </a:lnTo>
                  <a:lnTo>
                    <a:pt x="104330" y="407365"/>
                  </a:lnTo>
                  <a:lnTo>
                    <a:pt x="104724" y="405599"/>
                  </a:lnTo>
                  <a:lnTo>
                    <a:pt x="104127" y="404660"/>
                  </a:lnTo>
                  <a:lnTo>
                    <a:pt x="98729" y="403440"/>
                  </a:lnTo>
                  <a:lnTo>
                    <a:pt x="94322" y="402018"/>
                  </a:lnTo>
                  <a:lnTo>
                    <a:pt x="89217" y="399859"/>
                  </a:lnTo>
                  <a:close/>
                </a:path>
                <a:path w="771525" h="408939">
                  <a:moveTo>
                    <a:pt x="150202" y="403364"/>
                  </a:moveTo>
                  <a:lnTo>
                    <a:pt x="149199" y="403517"/>
                  </a:lnTo>
                  <a:lnTo>
                    <a:pt x="134264" y="405345"/>
                  </a:lnTo>
                  <a:lnTo>
                    <a:pt x="133737" y="406018"/>
                  </a:lnTo>
                  <a:lnTo>
                    <a:pt x="133661" y="406895"/>
                  </a:lnTo>
                  <a:lnTo>
                    <a:pt x="133807" y="408076"/>
                  </a:lnTo>
                  <a:lnTo>
                    <a:pt x="134569" y="408736"/>
                  </a:lnTo>
                  <a:lnTo>
                    <a:pt x="135585" y="408736"/>
                  </a:lnTo>
                  <a:lnTo>
                    <a:pt x="150596" y="406895"/>
                  </a:lnTo>
                  <a:lnTo>
                    <a:pt x="151282" y="406018"/>
                  </a:lnTo>
                  <a:lnTo>
                    <a:pt x="151053" y="404088"/>
                  </a:lnTo>
                  <a:lnTo>
                    <a:pt x="150202" y="403364"/>
                  </a:lnTo>
                  <a:close/>
                </a:path>
              </a:pathLst>
            </a:custGeom>
            <a:solidFill>
              <a:srgbClr val="FFFFFF"/>
            </a:solidFill>
          </p:spPr>
          <p:txBody>
            <a:bodyPr wrap="square" lIns="0" tIns="0" rIns="0" bIns="0" rtlCol="0"/>
            <a:lstStyle/>
            <a:p>
              <a:endParaRPr/>
            </a:p>
          </p:txBody>
        </p:sp>
        <p:pic>
          <p:nvPicPr>
            <p:cNvPr id="21" name="object 21"/>
            <p:cNvPicPr/>
            <p:nvPr/>
          </p:nvPicPr>
          <p:blipFill>
            <a:blip r:embed="rId11" cstate="screen">
              <a:extLst>
                <a:ext uri="{28A0092B-C50C-407E-A947-70E740481C1C}">
                  <a14:useLocalDpi xmlns:a14="http://schemas.microsoft.com/office/drawing/2010/main"/>
                </a:ext>
              </a:extLst>
            </a:blip>
            <a:stretch>
              <a:fillRect/>
            </a:stretch>
          </p:blipFill>
          <p:spPr>
            <a:xfrm>
              <a:off x="8304682" y="3013570"/>
              <a:ext cx="107772" cy="101828"/>
            </a:xfrm>
            <a:prstGeom prst="rect">
              <a:avLst/>
            </a:prstGeom>
          </p:spPr>
        </p:pic>
        <p:pic>
          <p:nvPicPr>
            <p:cNvPr id="22" name="object 22"/>
            <p:cNvPicPr/>
            <p:nvPr/>
          </p:nvPicPr>
          <p:blipFill>
            <a:blip r:embed="rId12" cstate="screen">
              <a:extLst>
                <a:ext uri="{28A0092B-C50C-407E-A947-70E740481C1C}">
                  <a14:useLocalDpi xmlns:a14="http://schemas.microsoft.com/office/drawing/2010/main"/>
                </a:ext>
              </a:extLst>
            </a:blip>
            <a:stretch>
              <a:fillRect/>
            </a:stretch>
          </p:blipFill>
          <p:spPr>
            <a:xfrm>
              <a:off x="8611310" y="3036023"/>
              <a:ext cx="107772" cy="40131"/>
            </a:xfrm>
            <a:prstGeom prst="rect">
              <a:avLst/>
            </a:prstGeom>
          </p:spPr>
        </p:pic>
        <p:pic>
          <p:nvPicPr>
            <p:cNvPr id="23" name="object 23"/>
            <p:cNvPicPr/>
            <p:nvPr/>
          </p:nvPicPr>
          <p:blipFill>
            <a:blip r:embed="rId13" cstate="screen">
              <a:extLst>
                <a:ext uri="{28A0092B-C50C-407E-A947-70E740481C1C}">
                  <a14:useLocalDpi xmlns:a14="http://schemas.microsoft.com/office/drawing/2010/main"/>
                </a:ext>
              </a:extLst>
            </a:blip>
            <a:stretch>
              <a:fillRect/>
            </a:stretch>
          </p:blipFill>
          <p:spPr>
            <a:xfrm>
              <a:off x="8309402" y="2891079"/>
              <a:ext cx="373518" cy="160489"/>
            </a:xfrm>
            <a:prstGeom prst="rect">
              <a:avLst/>
            </a:prstGeom>
          </p:spPr>
        </p:pic>
        <p:pic>
          <p:nvPicPr>
            <p:cNvPr id="24" name="object 24"/>
            <p:cNvPicPr/>
            <p:nvPr/>
          </p:nvPicPr>
          <p:blipFill>
            <a:blip r:embed="rId14" cstate="screen">
              <a:extLst>
                <a:ext uri="{28A0092B-C50C-407E-A947-70E740481C1C}">
                  <a14:useLocalDpi xmlns:a14="http://schemas.microsoft.com/office/drawing/2010/main"/>
                </a:ext>
              </a:extLst>
            </a:blip>
            <a:stretch>
              <a:fillRect/>
            </a:stretch>
          </p:blipFill>
          <p:spPr>
            <a:xfrm>
              <a:off x="8314975" y="2936915"/>
              <a:ext cx="108620" cy="82613"/>
            </a:xfrm>
            <a:prstGeom prst="rect">
              <a:avLst/>
            </a:prstGeom>
          </p:spPr>
        </p:pic>
        <p:pic>
          <p:nvPicPr>
            <p:cNvPr id="25" name="object 25"/>
            <p:cNvPicPr/>
            <p:nvPr/>
          </p:nvPicPr>
          <p:blipFill>
            <a:blip r:embed="rId15" cstate="screen">
              <a:extLst>
                <a:ext uri="{28A0092B-C50C-407E-A947-70E740481C1C}">
                  <a14:useLocalDpi xmlns:a14="http://schemas.microsoft.com/office/drawing/2010/main"/>
                </a:ext>
              </a:extLst>
            </a:blip>
            <a:stretch>
              <a:fillRect/>
            </a:stretch>
          </p:blipFill>
          <p:spPr>
            <a:xfrm>
              <a:off x="8121205" y="3045485"/>
              <a:ext cx="826770" cy="364007"/>
            </a:xfrm>
            <a:prstGeom prst="rect">
              <a:avLst/>
            </a:prstGeom>
          </p:spPr>
        </p:pic>
        <p:sp>
          <p:nvSpPr>
            <p:cNvPr id="26" name="object 26"/>
            <p:cNvSpPr/>
            <p:nvPr/>
          </p:nvSpPr>
          <p:spPr>
            <a:xfrm>
              <a:off x="8146422" y="3071138"/>
              <a:ext cx="775335" cy="313055"/>
            </a:xfrm>
            <a:custGeom>
              <a:avLst/>
              <a:gdLst/>
              <a:ahLst/>
              <a:cxnLst/>
              <a:rect l="l" t="t" r="r" b="b"/>
              <a:pathLst>
                <a:path w="775334" h="313054">
                  <a:moveTo>
                    <a:pt x="686777" y="1320"/>
                  </a:moveTo>
                  <a:lnTo>
                    <a:pt x="685736" y="1460"/>
                  </a:lnTo>
                  <a:lnTo>
                    <a:pt x="670686" y="2400"/>
                  </a:lnTo>
                  <a:lnTo>
                    <a:pt x="669963" y="3238"/>
                  </a:lnTo>
                  <a:lnTo>
                    <a:pt x="670064" y="4927"/>
                  </a:lnTo>
                  <a:lnTo>
                    <a:pt x="670174" y="5232"/>
                  </a:lnTo>
                  <a:lnTo>
                    <a:pt x="670852" y="5854"/>
                  </a:lnTo>
                  <a:lnTo>
                    <a:pt x="671893" y="5854"/>
                  </a:lnTo>
                  <a:lnTo>
                    <a:pt x="686904" y="4927"/>
                  </a:lnTo>
                  <a:lnTo>
                    <a:pt x="687641" y="4089"/>
                  </a:lnTo>
                  <a:lnTo>
                    <a:pt x="687539" y="2159"/>
                  </a:lnTo>
                  <a:lnTo>
                    <a:pt x="686777" y="1320"/>
                  </a:lnTo>
                  <a:close/>
                </a:path>
                <a:path w="775334" h="313054">
                  <a:moveTo>
                    <a:pt x="639838" y="4724"/>
                  </a:moveTo>
                  <a:lnTo>
                    <a:pt x="638873" y="4775"/>
                  </a:lnTo>
                  <a:lnTo>
                    <a:pt x="623862" y="6045"/>
                  </a:lnTo>
                  <a:lnTo>
                    <a:pt x="623150" y="6896"/>
                  </a:lnTo>
                  <a:lnTo>
                    <a:pt x="623303" y="8775"/>
                  </a:lnTo>
                  <a:lnTo>
                    <a:pt x="624077" y="9474"/>
                  </a:lnTo>
                  <a:lnTo>
                    <a:pt x="625030" y="9474"/>
                  </a:lnTo>
                  <a:lnTo>
                    <a:pt x="640130" y="8216"/>
                  </a:lnTo>
                  <a:lnTo>
                    <a:pt x="640841" y="7366"/>
                  </a:lnTo>
                  <a:lnTo>
                    <a:pt x="640689" y="5422"/>
                  </a:lnTo>
                  <a:lnTo>
                    <a:pt x="639838" y="4724"/>
                  </a:lnTo>
                  <a:close/>
                </a:path>
                <a:path w="775334" h="313054">
                  <a:moveTo>
                    <a:pt x="728821" y="3517"/>
                  </a:moveTo>
                  <a:lnTo>
                    <a:pt x="725093" y="3517"/>
                  </a:lnTo>
                  <a:lnTo>
                    <a:pt x="727138" y="9283"/>
                  </a:lnTo>
                  <a:lnTo>
                    <a:pt x="727811" y="9728"/>
                  </a:lnTo>
                  <a:lnTo>
                    <a:pt x="728738" y="9728"/>
                  </a:lnTo>
                  <a:lnTo>
                    <a:pt x="728929" y="9702"/>
                  </a:lnTo>
                  <a:lnTo>
                    <a:pt x="730046" y="9309"/>
                  </a:lnTo>
                  <a:lnTo>
                    <a:pt x="730529" y="8305"/>
                  </a:lnTo>
                  <a:lnTo>
                    <a:pt x="728821" y="3517"/>
                  </a:lnTo>
                  <a:close/>
                </a:path>
                <a:path w="775334" h="313054">
                  <a:moveTo>
                    <a:pt x="726757" y="0"/>
                  </a:moveTo>
                  <a:lnTo>
                    <a:pt x="723328" y="0"/>
                  </a:lnTo>
                  <a:lnTo>
                    <a:pt x="717651" y="114"/>
                  </a:lnTo>
                  <a:lnTo>
                    <a:pt x="716876" y="914"/>
                  </a:lnTo>
                  <a:lnTo>
                    <a:pt x="716914" y="2844"/>
                  </a:lnTo>
                  <a:lnTo>
                    <a:pt x="717702" y="3606"/>
                  </a:lnTo>
                  <a:lnTo>
                    <a:pt x="725093" y="3517"/>
                  </a:lnTo>
                  <a:lnTo>
                    <a:pt x="728821" y="3517"/>
                  </a:lnTo>
                  <a:lnTo>
                    <a:pt x="727811" y="685"/>
                  </a:lnTo>
                  <a:lnTo>
                    <a:pt x="726757" y="0"/>
                  </a:lnTo>
                  <a:close/>
                </a:path>
                <a:path w="775334" h="313054">
                  <a:moveTo>
                    <a:pt x="593089" y="8801"/>
                  </a:moveTo>
                  <a:lnTo>
                    <a:pt x="592099" y="8928"/>
                  </a:lnTo>
                  <a:lnTo>
                    <a:pt x="577100" y="10375"/>
                  </a:lnTo>
                  <a:lnTo>
                    <a:pt x="576402" y="11239"/>
                  </a:lnTo>
                  <a:lnTo>
                    <a:pt x="576579" y="13119"/>
                  </a:lnTo>
                  <a:lnTo>
                    <a:pt x="577354" y="13792"/>
                  </a:lnTo>
                  <a:lnTo>
                    <a:pt x="578408" y="13792"/>
                  </a:lnTo>
                  <a:lnTo>
                    <a:pt x="593394" y="12344"/>
                  </a:lnTo>
                  <a:lnTo>
                    <a:pt x="594105" y="11480"/>
                  </a:lnTo>
                  <a:lnTo>
                    <a:pt x="593928" y="9550"/>
                  </a:lnTo>
                  <a:lnTo>
                    <a:pt x="593089" y="8801"/>
                  </a:lnTo>
                  <a:close/>
                </a:path>
                <a:path w="775334" h="313054">
                  <a:moveTo>
                    <a:pt x="546417" y="13550"/>
                  </a:moveTo>
                  <a:lnTo>
                    <a:pt x="545363" y="13576"/>
                  </a:lnTo>
                  <a:lnTo>
                    <a:pt x="530390" y="15163"/>
                  </a:lnTo>
                  <a:lnTo>
                    <a:pt x="529691" y="16027"/>
                  </a:lnTo>
                  <a:lnTo>
                    <a:pt x="529894" y="17894"/>
                  </a:lnTo>
                  <a:lnTo>
                    <a:pt x="530656" y="18567"/>
                  </a:lnTo>
                  <a:lnTo>
                    <a:pt x="531609" y="18567"/>
                  </a:lnTo>
                  <a:lnTo>
                    <a:pt x="546696" y="16979"/>
                  </a:lnTo>
                  <a:lnTo>
                    <a:pt x="547408" y="16116"/>
                  </a:lnTo>
                  <a:lnTo>
                    <a:pt x="547204" y="14185"/>
                  </a:lnTo>
                  <a:lnTo>
                    <a:pt x="546417" y="13550"/>
                  </a:lnTo>
                  <a:close/>
                </a:path>
                <a:path w="775334" h="313054">
                  <a:moveTo>
                    <a:pt x="499757" y="18542"/>
                  </a:moveTo>
                  <a:lnTo>
                    <a:pt x="498690" y="18592"/>
                  </a:lnTo>
                  <a:lnTo>
                    <a:pt x="483730" y="20256"/>
                  </a:lnTo>
                  <a:lnTo>
                    <a:pt x="483041" y="21120"/>
                  </a:lnTo>
                  <a:lnTo>
                    <a:pt x="483234" y="22999"/>
                  </a:lnTo>
                  <a:lnTo>
                    <a:pt x="483996" y="23660"/>
                  </a:lnTo>
                  <a:lnTo>
                    <a:pt x="485076" y="23660"/>
                  </a:lnTo>
                  <a:lnTo>
                    <a:pt x="500037" y="21983"/>
                  </a:lnTo>
                  <a:lnTo>
                    <a:pt x="500725" y="21132"/>
                  </a:lnTo>
                  <a:lnTo>
                    <a:pt x="500519" y="19202"/>
                  </a:lnTo>
                  <a:lnTo>
                    <a:pt x="499757" y="18542"/>
                  </a:lnTo>
                  <a:close/>
                </a:path>
                <a:path w="775334" h="313054">
                  <a:moveTo>
                    <a:pt x="453047" y="23723"/>
                  </a:moveTo>
                  <a:lnTo>
                    <a:pt x="452043" y="23876"/>
                  </a:lnTo>
                  <a:lnTo>
                    <a:pt x="437083" y="25603"/>
                  </a:lnTo>
                  <a:lnTo>
                    <a:pt x="436476" y="26377"/>
                  </a:lnTo>
                  <a:lnTo>
                    <a:pt x="436486" y="27254"/>
                  </a:lnTo>
                  <a:lnTo>
                    <a:pt x="436613" y="28346"/>
                  </a:lnTo>
                  <a:lnTo>
                    <a:pt x="437375" y="29006"/>
                  </a:lnTo>
                  <a:lnTo>
                    <a:pt x="438315" y="29006"/>
                  </a:lnTo>
                  <a:lnTo>
                    <a:pt x="453415" y="27254"/>
                  </a:lnTo>
                  <a:lnTo>
                    <a:pt x="454021" y="26479"/>
                  </a:lnTo>
                  <a:lnTo>
                    <a:pt x="454014" y="25603"/>
                  </a:lnTo>
                  <a:lnTo>
                    <a:pt x="453885" y="24447"/>
                  </a:lnTo>
                  <a:lnTo>
                    <a:pt x="453047" y="23723"/>
                  </a:lnTo>
                  <a:close/>
                </a:path>
                <a:path w="775334" h="313054">
                  <a:moveTo>
                    <a:pt x="406450" y="29210"/>
                  </a:moveTo>
                  <a:lnTo>
                    <a:pt x="405409" y="29362"/>
                  </a:lnTo>
                  <a:lnTo>
                    <a:pt x="390461" y="31153"/>
                  </a:lnTo>
                  <a:lnTo>
                    <a:pt x="389912" y="31864"/>
                  </a:lnTo>
                  <a:lnTo>
                    <a:pt x="389861" y="32740"/>
                  </a:lnTo>
                  <a:lnTo>
                    <a:pt x="390004" y="33896"/>
                  </a:lnTo>
                  <a:lnTo>
                    <a:pt x="390766" y="34544"/>
                  </a:lnTo>
                  <a:lnTo>
                    <a:pt x="391782" y="34544"/>
                  </a:lnTo>
                  <a:lnTo>
                    <a:pt x="406793" y="32740"/>
                  </a:lnTo>
                  <a:lnTo>
                    <a:pt x="407479" y="31864"/>
                  </a:lnTo>
                  <a:lnTo>
                    <a:pt x="407250" y="29933"/>
                  </a:lnTo>
                  <a:lnTo>
                    <a:pt x="406450" y="29210"/>
                  </a:lnTo>
                  <a:close/>
                </a:path>
                <a:path w="775334" h="313054">
                  <a:moveTo>
                    <a:pt x="359841" y="34874"/>
                  </a:moveTo>
                  <a:lnTo>
                    <a:pt x="358813" y="35026"/>
                  </a:lnTo>
                  <a:lnTo>
                    <a:pt x="343877" y="36868"/>
                  </a:lnTo>
                  <a:lnTo>
                    <a:pt x="343371" y="37515"/>
                  </a:lnTo>
                  <a:lnTo>
                    <a:pt x="343271" y="38392"/>
                  </a:lnTo>
                  <a:lnTo>
                    <a:pt x="343420" y="39598"/>
                  </a:lnTo>
                  <a:lnTo>
                    <a:pt x="344182" y="40259"/>
                  </a:lnTo>
                  <a:lnTo>
                    <a:pt x="345198" y="40259"/>
                  </a:lnTo>
                  <a:lnTo>
                    <a:pt x="360210" y="38392"/>
                  </a:lnTo>
                  <a:lnTo>
                    <a:pt x="360895" y="37515"/>
                  </a:lnTo>
                  <a:lnTo>
                    <a:pt x="360654" y="35598"/>
                  </a:lnTo>
                  <a:lnTo>
                    <a:pt x="359841" y="34874"/>
                  </a:lnTo>
                  <a:close/>
                </a:path>
                <a:path w="775334" h="313054">
                  <a:moveTo>
                    <a:pt x="313232" y="40678"/>
                  </a:moveTo>
                  <a:lnTo>
                    <a:pt x="312242" y="40830"/>
                  </a:lnTo>
                  <a:lnTo>
                    <a:pt x="297306" y="42722"/>
                  </a:lnTo>
                  <a:lnTo>
                    <a:pt x="296621" y="43611"/>
                  </a:lnTo>
                  <a:lnTo>
                    <a:pt x="296849" y="45453"/>
                  </a:lnTo>
                  <a:lnTo>
                    <a:pt x="297611" y="46113"/>
                  </a:lnTo>
                  <a:lnTo>
                    <a:pt x="298551" y="46113"/>
                  </a:lnTo>
                  <a:lnTo>
                    <a:pt x="313639" y="44208"/>
                  </a:lnTo>
                  <a:lnTo>
                    <a:pt x="314324" y="43332"/>
                  </a:lnTo>
                  <a:lnTo>
                    <a:pt x="314096" y="41402"/>
                  </a:lnTo>
                  <a:lnTo>
                    <a:pt x="313232" y="40678"/>
                  </a:lnTo>
                  <a:close/>
                </a:path>
                <a:path w="775334" h="313054">
                  <a:moveTo>
                    <a:pt x="266611" y="46634"/>
                  </a:moveTo>
                  <a:lnTo>
                    <a:pt x="250736" y="48691"/>
                  </a:lnTo>
                  <a:lnTo>
                    <a:pt x="250050" y="49580"/>
                  </a:lnTo>
                  <a:lnTo>
                    <a:pt x="250291" y="51435"/>
                  </a:lnTo>
                  <a:lnTo>
                    <a:pt x="251053" y="52082"/>
                  </a:lnTo>
                  <a:lnTo>
                    <a:pt x="252006" y="52082"/>
                  </a:lnTo>
                  <a:lnTo>
                    <a:pt x="267093" y="50126"/>
                  </a:lnTo>
                  <a:lnTo>
                    <a:pt x="267766" y="49250"/>
                  </a:lnTo>
                  <a:lnTo>
                    <a:pt x="267525" y="47320"/>
                  </a:lnTo>
                  <a:lnTo>
                    <a:pt x="266611" y="46634"/>
                  </a:lnTo>
                  <a:close/>
                </a:path>
                <a:path w="775334" h="313054">
                  <a:moveTo>
                    <a:pt x="739330" y="37185"/>
                  </a:moveTo>
                  <a:lnTo>
                    <a:pt x="737450" y="37782"/>
                  </a:lnTo>
                  <a:lnTo>
                    <a:pt x="736942" y="38773"/>
                  </a:lnTo>
                  <a:lnTo>
                    <a:pt x="738581" y="43967"/>
                  </a:lnTo>
                  <a:lnTo>
                    <a:pt x="739965" y="48463"/>
                  </a:lnTo>
                  <a:lnTo>
                    <a:pt x="741591" y="53911"/>
                  </a:lnTo>
                  <a:lnTo>
                    <a:pt x="742289" y="54406"/>
                  </a:lnTo>
                  <a:lnTo>
                    <a:pt x="743216" y="54406"/>
                  </a:lnTo>
                  <a:lnTo>
                    <a:pt x="743381" y="54381"/>
                  </a:lnTo>
                  <a:lnTo>
                    <a:pt x="744486" y="54051"/>
                  </a:lnTo>
                  <a:lnTo>
                    <a:pt x="745020" y="53060"/>
                  </a:lnTo>
                  <a:lnTo>
                    <a:pt x="741933" y="42926"/>
                  </a:lnTo>
                  <a:lnTo>
                    <a:pt x="740295" y="37719"/>
                  </a:lnTo>
                  <a:lnTo>
                    <a:pt x="739330" y="37185"/>
                  </a:lnTo>
                  <a:close/>
                </a:path>
                <a:path w="775334" h="313054">
                  <a:moveTo>
                    <a:pt x="220078" y="52705"/>
                  </a:moveTo>
                  <a:lnTo>
                    <a:pt x="219100" y="52819"/>
                  </a:lnTo>
                  <a:lnTo>
                    <a:pt x="204177" y="54787"/>
                  </a:lnTo>
                  <a:lnTo>
                    <a:pt x="203492" y="55676"/>
                  </a:lnTo>
                  <a:lnTo>
                    <a:pt x="203746" y="57518"/>
                  </a:lnTo>
                  <a:lnTo>
                    <a:pt x="204495" y="58166"/>
                  </a:lnTo>
                  <a:lnTo>
                    <a:pt x="205524" y="58166"/>
                  </a:lnTo>
                  <a:lnTo>
                    <a:pt x="220522" y="56184"/>
                  </a:lnTo>
                  <a:lnTo>
                    <a:pt x="221208" y="55308"/>
                  </a:lnTo>
                  <a:lnTo>
                    <a:pt x="220954" y="53378"/>
                  </a:lnTo>
                  <a:lnTo>
                    <a:pt x="220078" y="52705"/>
                  </a:lnTo>
                  <a:close/>
                </a:path>
                <a:path w="775334" h="313054">
                  <a:moveTo>
                    <a:pt x="173545" y="58813"/>
                  </a:moveTo>
                  <a:lnTo>
                    <a:pt x="172554" y="58978"/>
                  </a:lnTo>
                  <a:lnTo>
                    <a:pt x="157632" y="60972"/>
                  </a:lnTo>
                  <a:lnTo>
                    <a:pt x="156946" y="61861"/>
                  </a:lnTo>
                  <a:lnTo>
                    <a:pt x="157200" y="63703"/>
                  </a:lnTo>
                  <a:lnTo>
                    <a:pt x="157949" y="64350"/>
                  </a:lnTo>
                  <a:lnTo>
                    <a:pt x="158978" y="64350"/>
                  </a:lnTo>
                  <a:lnTo>
                    <a:pt x="173977" y="62344"/>
                  </a:lnTo>
                  <a:lnTo>
                    <a:pt x="174663" y="61455"/>
                  </a:lnTo>
                  <a:lnTo>
                    <a:pt x="174396" y="59524"/>
                  </a:lnTo>
                  <a:lnTo>
                    <a:pt x="173545" y="58813"/>
                  </a:lnTo>
                  <a:close/>
                </a:path>
                <a:path w="775334" h="313054">
                  <a:moveTo>
                    <a:pt x="127012" y="65125"/>
                  </a:moveTo>
                  <a:lnTo>
                    <a:pt x="126022" y="65227"/>
                  </a:lnTo>
                  <a:lnTo>
                    <a:pt x="111099" y="67259"/>
                  </a:lnTo>
                  <a:lnTo>
                    <a:pt x="110426" y="68148"/>
                  </a:lnTo>
                  <a:lnTo>
                    <a:pt x="110667" y="69989"/>
                  </a:lnTo>
                  <a:lnTo>
                    <a:pt x="111429" y="70624"/>
                  </a:lnTo>
                  <a:lnTo>
                    <a:pt x="112458" y="70624"/>
                  </a:lnTo>
                  <a:lnTo>
                    <a:pt x="127457" y="68592"/>
                  </a:lnTo>
                  <a:lnTo>
                    <a:pt x="128142" y="67703"/>
                  </a:lnTo>
                  <a:lnTo>
                    <a:pt x="127876" y="65773"/>
                  </a:lnTo>
                  <a:lnTo>
                    <a:pt x="127012" y="65125"/>
                  </a:lnTo>
                  <a:close/>
                </a:path>
                <a:path w="775334" h="313054">
                  <a:moveTo>
                    <a:pt x="80416" y="71374"/>
                  </a:moveTo>
                  <a:lnTo>
                    <a:pt x="79476" y="71577"/>
                  </a:lnTo>
                  <a:lnTo>
                    <a:pt x="64566" y="73621"/>
                  </a:lnTo>
                  <a:lnTo>
                    <a:pt x="63893" y="74523"/>
                  </a:lnTo>
                  <a:lnTo>
                    <a:pt x="64147" y="76365"/>
                  </a:lnTo>
                  <a:lnTo>
                    <a:pt x="64909" y="77000"/>
                  </a:lnTo>
                  <a:lnTo>
                    <a:pt x="65925" y="77000"/>
                  </a:lnTo>
                  <a:lnTo>
                    <a:pt x="80924" y="74930"/>
                  </a:lnTo>
                  <a:lnTo>
                    <a:pt x="81597" y="74041"/>
                  </a:lnTo>
                  <a:lnTo>
                    <a:pt x="81330" y="72110"/>
                  </a:lnTo>
                  <a:lnTo>
                    <a:pt x="80416" y="71374"/>
                  </a:lnTo>
                  <a:close/>
                </a:path>
                <a:path w="775334" h="313054">
                  <a:moveTo>
                    <a:pt x="33896" y="77825"/>
                  </a:moveTo>
                  <a:lnTo>
                    <a:pt x="32969" y="78016"/>
                  </a:lnTo>
                  <a:lnTo>
                    <a:pt x="18059" y="80086"/>
                  </a:lnTo>
                  <a:lnTo>
                    <a:pt x="17386" y="80975"/>
                  </a:lnTo>
                  <a:lnTo>
                    <a:pt x="17640" y="82829"/>
                  </a:lnTo>
                  <a:lnTo>
                    <a:pt x="18389" y="83464"/>
                  </a:lnTo>
                  <a:lnTo>
                    <a:pt x="19342" y="83464"/>
                  </a:lnTo>
                  <a:lnTo>
                    <a:pt x="34416" y="81368"/>
                  </a:lnTo>
                  <a:lnTo>
                    <a:pt x="35090" y="80467"/>
                  </a:lnTo>
                  <a:lnTo>
                    <a:pt x="34823" y="78549"/>
                  </a:lnTo>
                  <a:lnTo>
                    <a:pt x="33896" y="77825"/>
                  </a:lnTo>
                  <a:close/>
                </a:path>
                <a:path w="775334" h="313054">
                  <a:moveTo>
                    <a:pt x="752474" y="82346"/>
                  </a:moveTo>
                  <a:lnTo>
                    <a:pt x="750595" y="82829"/>
                  </a:lnTo>
                  <a:lnTo>
                    <a:pt x="750023" y="83781"/>
                  </a:lnTo>
                  <a:lnTo>
                    <a:pt x="751458" y="89179"/>
                  </a:lnTo>
                  <a:lnTo>
                    <a:pt x="752627" y="93713"/>
                  </a:lnTo>
                  <a:lnTo>
                    <a:pt x="753986" y="99148"/>
                  </a:lnTo>
                  <a:lnTo>
                    <a:pt x="754710" y="99682"/>
                  </a:lnTo>
                  <a:lnTo>
                    <a:pt x="755637" y="99682"/>
                  </a:lnTo>
                  <a:lnTo>
                    <a:pt x="756869" y="99390"/>
                  </a:lnTo>
                  <a:lnTo>
                    <a:pt x="757440" y="98437"/>
                  </a:lnTo>
                  <a:lnTo>
                    <a:pt x="756043" y="92849"/>
                  </a:lnTo>
                  <a:lnTo>
                    <a:pt x="754862" y="88290"/>
                  </a:lnTo>
                  <a:lnTo>
                    <a:pt x="753427" y="82880"/>
                  </a:lnTo>
                  <a:lnTo>
                    <a:pt x="752474" y="82346"/>
                  </a:lnTo>
                  <a:close/>
                </a:path>
                <a:path w="775334" h="313054">
                  <a:moveTo>
                    <a:pt x="800" y="98526"/>
                  </a:moveTo>
                  <a:lnTo>
                    <a:pt x="0" y="99314"/>
                  </a:lnTo>
                  <a:lnTo>
                    <a:pt x="37" y="110553"/>
                  </a:lnTo>
                  <a:lnTo>
                    <a:pt x="152" y="115379"/>
                  </a:lnTo>
                  <a:lnTo>
                    <a:pt x="939" y="116141"/>
                  </a:lnTo>
                  <a:lnTo>
                    <a:pt x="1930" y="116141"/>
                  </a:lnTo>
                  <a:lnTo>
                    <a:pt x="2908" y="116116"/>
                  </a:lnTo>
                  <a:lnTo>
                    <a:pt x="3598" y="115379"/>
                  </a:lnTo>
                  <a:lnTo>
                    <a:pt x="3517" y="99314"/>
                  </a:lnTo>
                  <a:lnTo>
                    <a:pt x="2743" y="98539"/>
                  </a:lnTo>
                  <a:lnTo>
                    <a:pt x="800" y="98526"/>
                  </a:lnTo>
                  <a:close/>
                </a:path>
                <a:path w="775334" h="313054">
                  <a:moveTo>
                    <a:pt x="763511" y="128028"/>
                  </a:moveTo>
                  <a:lnTo>
                    <a:pt x="761580" y="128422"/>
                  </a:lnTo>
                  <a:lnTo>
                    <a:pt x="760971" y="129362"/>
                  </a:lnTo>
                  <a:lnTo>
                    <a:pt x="762126" y="134848"/>
                  </a:lnTo>
                  <a:lnTo>
                    <a:pt x="763054" y="139446"/>
                  </a:lnTo>
                  <a:lnTo>
                    <a:pt x="764120" y="144932"/>
                  </a:lnTo>
                  <a:lnTo>
                    <a:pt x="764857" y="145516"/>
                  </a:lnTo>
                  <a:lnTo>
                    <a:pt x="765797" y="145516"/>
                  </a:lnTo>
                  <a:lnTo>
                    <a:pt x="766978" y="145288"/>
                  </a:lnTo>
                  <a:lnTo>
                    <a:pt x="767600" y="144360"/>
                  </a:lnTo>
                  <a:lnTo>
                    <a:pt x="766508" y="138760"/>
                  </a:lnTo>
                  <a:lnTo>
                    <a:pt x="765581" y="134137"/>
                  </a:lnTo>
                  <a:lnTo>
                    <a:pt x="764412" y="128638"/>
                  </a:lnTo>
                  <a:lnTo>
                    <a:pt x="763511" y="128028"/>
                  </a:lnTo>
                  <a:close/>
                </a:path>
                <a:path w="775334" h="313054">
                  <a:moveTo>
                    <a:pt x="3428" y="145453"/>
                  </a:moveTo>
                  <a:lnTo>
                    <a:pt x="2463" y="145529"/>
                  </a:lnTo>
                  <a:lnTo>
                    <a:pt x="1739" y="146367"/>
                  </a:lnTo>
                  <a:lnTo>
                    <a:pt x="2158" y="152006"/>
                  </a:lnTo>
                  <a:lnTo>
                    <a:pt x="3047" y="162318"/>
                  </a:lnTo>
                  <a:lnTo>
                    <a:pt x="3822" y="163004"/>
                  </a:lnTo>
                  <a:lnTo>
                    <a:pt x="4825" y="163004"/>
                  </a:lnTo>
                  <a:lnTo>
                    <a:pt x="5841" y="162915"/>
                  </a:lnTo>
                  <a:lnTo>
                    <a:pt x="6565" y="162052"/>
                  </a:lnTo>
                  <a:lnTo>
                    <a:pt x="6045" y="156400"/>
                  </a:lnTo>
                  <a:lnTo>
                    <a:pt x="5664" y="151726"/>
                  </a:lnTo>
                  <a:lnTo>
                    <a:pt x="5245" y="146113"/>
                  </a:lnTo>
                  <a:lnTo>
                    <a:pt x="4533" y="145529"/>
                  </a:lnTo>
                  <a:lnTo>
                    <a:pt x="3428" y="145453"/>
                  </a:lnTo>
                  <a:close/>
                </a:path>
                <a:path w="775334" h="313054">
                  <a:moveTo>
                    <a:pt x="771918" y="174205"/>
                  </a:moveTo>
                  <a:lnTo>
                    <a:pt x="770940" y="174396"/>
                  </a:lnTo>
                  <a:lnTo>
                    <a:pt x="769975" y="174548"/>
                  </a:lnTo>
                  <a:lnTo>
                    <a:pt x="769315" y="175437"/>
                  </a:lnTo>
                  <a:lnTo>
                    <a:pt x="770127" y="181025"/>
                  </a:lnTo>
                  <a:lnTo>
                    <a:pt x="770762" y="185661"/>
                  </a:lnTo>
                  <a:lnTo>
                    <a:pt x="771448" y="191211"/>
                  </a:lnTo>
                  <a:lnTo>
                    <a:pt x="772198" y="191858"/>
                  </a:lnTo>
                  <a:lnTo>
                    <a:pt x="773214" y="191858"/>
                  </a:lnTo>
                  <a:lnTo>
                    <a:pt x="774255" y="191731"/>
                  </a:lnTo>
                  <a:lnTo>
                    <a:pt x="774941" y="190855"/>
                  </a:lnTo>
                  <a:lnTo>
                    <a:pt x="774255" y="185204"/>
                  </a:lnTo>
                  <a:lnTo>
                    <a:pt x="773620" y="180543"/>
                  </a:lnTo>
                  <a:lnTo>
                    <a:pt x="772807" y="174929"/>
                  </a:lnTo>
                  <a:lnTo>
                    <a:pt x="771918" y="174205"/>
                  </a:lnTo>
                  <a:close/>
                </a:path>
                <a:path w="775334" h="313054">
                  <a:moveTo>
                    <a:pt x="8915" y="192100"/>
                  </a:moveTo>
                  <a:lnTo>
                    <a:pt x="6984" y="192328"/>
                  </a:lnTo>
                  <a:lnTo>
                    <a:pt x="6299" y="193192"/>
                  </a:lnTo>
                  <a:lnTo>
                    <a:pt x="6972" y="198882"/>
                  </a:lnTo>
                  <a:lnTo>
                    <a:pt x="7556" y="203555"/>
                  </a:lnTo>
                  <a:lnTo>
                    <a:pt x="8280" y="209042"/>
                  </a:lnTo>
                  <a:lnTo>
                    <a:pt x="9042" y="209689"/>
                  </a:lnTo>
                  <a:lnTo>
                    <a:pt x="10058" y="209689"/>
                  </a:lnTo>
                  <a:lnTo>
                    <a:pt x="11099" y="209550"/>
                  </a:lnTo>
                  <a:lnTo>
                    <a:pt x="11772" y="208661"/>
                  </a:lnTo>
                  <a:lnTo>
                    <a:pt x="10464" y="198450"/>
                  </a:lnTo>
                  <a:lnTo>
                    <a:pt x="9791" y="192773"/>
                  </a:lnTo>
                  <a:lnTo>
                    <a:pt x="8915" y="192100"/>
                  </a:lnTo>
                  <a:close/>
                </a:path>
                <a:path w="775334" h="313054">
                  <a:moveTo>
                    <a:pt x="751204" y="204050"/>
                  </a:moveTo>
                  <a:lnTo>
                    <a:pt x="735977" y="209016"/>
                  </a:lnTo>
                  <a:lnTo>
                    <a:pt x="735469" y="210007"/>
                  </a:lnTo>
                  <a:lnTo>
                    <a:pt x="736015" y="211670"/>
                  </a:lnTo>
                  <a:lnTo>
                    <a:pt x="736701" y="212140"/>
                  </a:lnTo>
                  <a:lnTo>
                    <a:pt x="737628" y="212140"/>
                  </a:lnTo>
                  <a:lnTo>
                    <a:pt x="737806" y="212115"/>
                  </a:lnTo>
                  <a:lnTo>
                    <a:pt x="752297" y="207403"/>
                  </a:lnTo>
                  <a:lnTo>
                    <a:pt x="752817" y="206413"/>
                  </a:lnTo>
                  <a:lnTo>
                    <a:pt x="752208" y="204558"/>
                  </a:lnTo>
                  <a:lnTo>
                    <a:pt x="751204" y="204050"/>
                  </a:lnTo>
                  <a:close/>
                </a:path>
                <a:path w="775334" h="313054">
                  <a:moveTo>
                    <a:pt x="706577" y="218554"/>
                  </a:moveTo>
                  <a:lnTo>
                    <a:pt x="691337" y="223520"/>
                  </a:lnTo>
                  <a:lnTo>
                    <a:pt x="690829" y="224510"/>
                  </a:lnTo>
                  <a:lnTo>
                    <a:pt x="691375" y="226174"/>
                  </a:lnTo>
                  <a:lnTo>
                    <a:pt x="692061" y="226656"/>
                  </a:lnTo>
                  <a:lnTo>
                    <a:pt x="692988" y="226656"/>
                  </a:lnTo>
                  <a:lnTo>
                    <a:pt x="693165" y="226618"/>
                  </a:lnTo>
                  <a:lnTo>
                    <a:pt x="707669" y="221907"/>
                  </a:lnTo>
                  <a:lnTo>
                    <a:pt x="708177" y="220916"/>
                  </a:lnTo>
                  <a:lnTo>
                    <a:pt x="707567" y="219075"/>
                  </a:lnTo>
                  <a:lnTo>
                    <a:pt x="706577" y="218554"/>
                  </a:lnTo>
                  <a:close/>
                </a:path>
                <a:path w="775334" h="313054">
                  <a:moveTo>
                    <a:pt x="661936" y="233083"/>
                  </a:moveTo>
                  <a:lnTo>
                    <a:pt x="646696" y="238023"/>
                  </a:lnTo>
                  <a:lnTo>
                    <a:pt x="646188" y="239014"/>
                  </a:lnTo>
                  <a:lnTo>
                    <a:pt x="646734" y="240677"/>
                  </a:lnTo>
                  <a:lnTo>
                    <a:pt x="647433" y="241160"/>
                  </a:lnTo>
                  <a:lnTo>
                    <a:pt x="648347" y="241160"/>
                  </a:lnTo>
                  <a:lnTo>
                    <a:pt x="648538" y="241134"/>
                  </a:lnTo>
                  <a:lnTo>
                    <a:pt x="663028" y="236410"/>
                  </a:lnTo>
                  <a:lnTo>
                    <a:pt x="663536" y="235419"/>
                  </a:lnTo>
                  <a:lnTo>
                    <a:pt x="662927" y="233578"/>
                  </a:lnTo>
                  <a:lnTo>
                    <a:pt x="661936" y="233083"/>
                  </a:lnTo>
                  <a:close/>
                </a:path>
                <a:path w="775334" h="313054">
                  <a:moveTo>
                    <a:pt x="617308" y="247586"/>
                  </a:moveTo>
                  <a:lnTo>
                    <a:pt x="602068" y="252539"/>
                  </a:lnTo>
                  <a:lnTo>
                    <a:pt x="601560" y="253530"/>
                  </a:lnTo>
                  <a:lnTo>
                    <a:pt x="602106" y="255193"/>
                  </a:lnTo>
                  <a:lnTo>
                    <a:pt x="602792" y="255663"/>
                  </a:lnTo>
                  <a:lnTo>
                    <a:pt x="603719" y="255663"/>
                  </a:lnTo>
                  <a:lnTo>
                    <a:pt x="603897" y="255638"/>
                  </a:lnTo>
                  <a:lnTo>
                    <a:pt x="618388" y="250926"/>
                  </a:lnTo>
                  <a:lnTo>
                    <a:pt x="618909" y="249936"/>
                  </a:lnTo>
                  <a:lnTo>
                    <a:pt x="618299" y="248081"/>
                  </a:lnTo>
                  <a:lnTo>
                    <a:pt x="617308" y="247586"/>
                  </a:lnTo>
                  <a:close/>
                </a:path>
                <a:path w="775334" h="313054">
                  <a:moveTo>
                    <a:pt x="15252" y="238645"/>
                  </a:moveTo>
                  <a:lnTo>
                    <a:pt x="14236" y="238747"/>
                  </a:lnTo>
                  <a:lnTo>
                    <a:pt x="13284" y="238887"/>
                  </a:lnTo>
                  <a:lnTo>
                    <a:pt x="12623" y="239788"/>
                  </a:lnTo>
                  <a:lnTo>
                    <a:pt x="13500" y="245579"/>
                  </a:lnTo>
                  <a:lnTo>
                    <a:pt x="15074" y="255562"/>
                  </a:lnTo>
                  <a:lnTo>
                    <a:pt x="15824" y="256171"/>
                  </a:lnTo>
                  <a:lnTo>
                    <a:pt x="16763" y="256171"/>
                  </a:lnTo>
                  <a:lnTo>
                    <a:pt x="17906" y="255993"/>
                  </a:lnTo>
                  <a:lnTo>
                    <a:pt x="18567" y="255092"/>
                  </a:lnTo>
                  <a:lnTo>
                    <a:pt x="17703" y="249682"/>
                  </a:lnTo>
                  <a:lnTo>
                    <a:pt x="16103" y="239268"/>
                  </a:lnTo>
                  <a:lnTo>
                    <a:pt x="15252" y="238645"/>
                  </a:lnTo>
                  <a:close/>
                </a:path>
                <a:path w="775334" h="313054">
                  <a:moveTo>
                    <a:pt x="572681" y="262115"/>
                  </a:moveTo>
                  <a:lnTo>
                    <a:pt x="571741" y="262382"/>
                  </a:lnTo>
                  <a:lnTo>
                    <a:pt x="557428" y="267030"/>
                  </a:lnTo>
                  <a:lnTo>
                    <a:pt x="556920" y="268033"/>
                  </a:lnTo>
                  <a:lnTo>
                    <a:pt x="557466" y="269697"/>
                  </a:lnTo>
                  <a:lnTo>
                    <a:pt x="558152" y="270179"/>
                  </a:lnTo>
                  <a:lnTo>
                    <a:pt x="559079" y="270179"/>
                  </a:lnTo>
                  <a:lnTo>
                    <a:pt x="559269" y="270141"/>
                  </a:lnTo>
                  <a:lnTo>
                    <a:pt x="573760" y="265442"/>
                  </a:lnTo>
                  <a:lnTo>
                    <a:pt x="574268" y="264439"/>
                  </a:lnTo>
                  <a:lnTo>
                    <a:pt x="573671" y="262597"/>
                  </a:lnTo>
                  <a:lnTo>
                    <a:pt x="572681" y="262115"/>
                  </a:lnTo>
                  <a:close/>
                </a:path>
                <a:path w="775334" h="313054">
                  <a:moveTo>
                    <a:pt x="528027" y="276618"/>
                  </a:moveTo>
                  <a:lnTo>
                    <a:pt x="527100" y="276898"/>
                  </a:lnTo>
                  <a:lnTo>
                    <a:pt x="512800" y="281546"/>
                  </a:lnTo>
                  <a:lnTo>
                    <a:pt x="512279" y="282536"/>
                  </a:lnTo>
                  <a:lnTo>
                    <a:pt x="512825" y="284200"/>
                  </a:lnTo>
                  <a:lnTo>
                    <a:pt x="513524" y="284683"/>
                  </a:lnTo>
                  <a:lnTo>
                    <a:pt x="514438" y="284683"/>
                  </a:lnTo>
                  <a:lnTo>
                    <a:pt x="514629" y="284645"/>
                  </a:lnTo>
                  <a:lnTo>
                    <a:pt x="529120" y="279946"/>
                  </a:lnTo>
                  <a:lnTo>
                    <a:pt x="529628" y="278955"/>
                  </a:lnTo>
                  <a:lnTo>
                    <a:pt x="529018" y="277114"/>
                  </a:lnTo>
                  <a:lnTo>
                    <a:pt x="528027" y="276618"/>
                  </a:lnTo>
                  <a:close/>
                </a:path>
                <a:path w="775334" h="313054">
                  <a:moveTo>
                    <a:pt x="22402" y="285191"/>
                  </a:moveTo>
                  <a:lnTo>
                    <a:pt x="20929" y="285483"/>
                  </a:lnTo>
                  <a:lnTo>
                    <a:pt x="20332" y="286613"/>
                  </a:lnTo>
                  <a:lnTo>
                    <a:pt x="20764" y="288899"/>
                  </a:lnTo>
                  <a:lnTo>
                    <a:pt x="35877" y="289941"/>
                  </a:lnTo>
                  <a:lnTo>
                    <a:pt x="36791" y="289941"/>
                  </a:lnTo>
                  <a:lnTo>
                    <a:pt x="37566" y="289229"/>
                  </a:lnTo>
                  <a:lnTo>
                    <a:pt x="37693" y="287337"/>
                  </a:lnTo>
                  <a:lnTo>
                    <a:pt x="36969" y="286486"/>
                  </a:lnTo>
                  <a:lnTo>
                    <a:pt x="23279" y="285546"/>
                  </a:lnTo>
                  <a:lnTo>
                    <a:pt x="22898" y="285292"/>
                  </a:lnTo>
                  <a:lnTo>
                    <a:pt x="22402" y="285191"/>
                  </a:lnTo>
                  <a:close/>
                </a:path>
                <a:path w="775334" h="313054">
                  <a:moveTo>
                    <a:pt x="68770" y="288696"/>
                  </a:moveTo>
                  <a:lnTo>
                    <a:pt x="67843" y="288721"/>
                  </a:lnTo>
                  <a:lnTo>
                    <a:pt x="66967" y="289369"/>
                  </a:lnTo>
                  <a:lnTo>
                    <a:pt x="66827" y="291299"/>
                  </a:lnTo>
                  <a:lnTo>
                    <a:pt x="67563" y="292138"/>
                  </a:lnTo>
                  <a:lnTo>
                    <a:pt x="82702" y="293179"/>
                  </a:lnTo>
                  <a:lnTo>
                    <a:pt x="83616" y="293179"/>
                  </a:lnTo>
                  <a:lnTo>
                    <a:pt x="84391" y="292468"/>
                  </a:lnTo>
                  <a:lnTo>
                    <a:pt x="84518" y="290563"/>
                  </a:lnTo>
                  <a:lnTo>
                    <a:pt x="83794" y="289725"/>
                  </a:lnTo>
                  <a:lnTo>
                    <a:pt x="68770" y="288696"/>
                  </a:lnTo>
                  <a:close/>
                </a:path>
                <a:path w="775334" h="313054">
                  <a:moveTo>
                    <a:pt x="115595" y="291922"/>
                  </a:moveTo>
                  <a:lnTo>
                    <a:pt x="114680" y="291973"/>
                  </a:lnTo>
                  <a:lnTo>
                    <a:pt x="113791" y="292595"/>
                  </a:lnTo>
                  <a:lnTo>
                    <a:pt x="113652" y="294538"/>
                  </a:lnTo>
                  <a:lnTo>
                    <a:pt x="114388" y="295363"/>
                  </a:lnTo>
                  <a:lnTo>
                    <a:pt x="129527" y="296418"/>
                  </a:lnTo>
                  <a:lnTo>
                    <a:pt x="130441" y="296418"/>
                  </a:lnTo>
                  <a:lnTo>
                    <a:pt x="131216" y="295706"/>
                  </a:lnTo>
                  <a:lnTo>
                    <a:pt x="131343" y="293801"/>
                  </a:lnTo>
                  <a:lnTo>
                    <a:pt x="130619" y="292963"/>
                  </a:lnTo>
                  <a:lnTo>
                    <a:pt x="115595" y="291922"/>
                  </a:lnTo>
                  <a:close/>
                </a:path>
                <a:path w="775334" h="313054">
                  <a:moveTo>
                    <a:pt x="483387" y="291122"/>
                  </a:moveTo>
                  <a:lnTo>
                    <a:pt x="482472" y="291401"/>
                  </a:lnTo>
                  <a:lnTo>
                    <a:pt x="470268" y="295402"/>
                  </a:lnTo>
                  <a:lnTo>
                    <a:pt x="468401" y="295643"/>
                  </a:lnTo>
                  <a:lnTo>
                    <a:pt x="467715" y="296519"/>
                  </a:lnTo>
                  <a:lnTo>
                    <a:pt x="467956" y="298373"/>
                  </a:lnTo>
                  <a:lnTo>
                    <a:pt x="468706" y="299021"/>
                  </a:lnTo>
                  <a:lnTo>
                    <a:pt x="469734" y="299021"/>
                  </a:lnTo>
                  <a:lnTo>
                    <a:pt x="483565" y="294754"/>
                  </a:lnTo>
                  <a:lnTo>
                    <a:pt x="484479" y="294449"/>
                  </a:lnTo>
                  <a:lnTo>
                    <a:pt x="484987" y="293458"/>
                  </a:lnTo>
                  <a:lnTo>
                    <a:pt x="484390" y="291617"/>
                  </a:lnTo>
                  <a:lnTo>
                    <a:pt x="483387" y="291122"/>
                  </a:lnTo>
                  <a:close/>
                </a:path>
                <a:path w="775334" h="313054">
                  <a:moveTo>
                    <a:pt x="162420" y="295160"/>
                  </a:moveTo>
                  <a:lnTo>
                    <a:pt x="161518" y="295211"/>
                  </a:lnTo>
                  <a:lnTo>
                    <a:pt x="160616" y="295821"/>
                  </a:lnTo>
                  <a:lnTo>
                    <a:pt x="160477" y="297764"/>
                  </a:lnTo>
                  <a:lnTo>
                    <a:pt x="161213" y="298602"/>
                  </a:lnTo>
                  <a:lnTo>
                    <a:pt x="176352" y="299643"/>
                  </a:lnTo>
                  <a:lnTo>
                    <a:pt x="177266" y="299643"/>
                  </a:lnTo>
                  <a:lnTo>
                    <a:pt x="178041" y="298932"/>
                  </a:lnTo>
                  <a:lnTo>
                    <a:pt x="178168" y="297040"/>
                  </a:lnTo>
                  <a:lnTo>
                    <a:pt x="177444" y="296202"/>
                  </a:lnTo>
                  <a:lnTo>
                    <a:pt x="162420" y="295160"/>
                  </a:lnTo>
                  <a:close/>
                </a:path>
                <a:path w="775334" h="313054">
                  <a:moveTo>
                    <a:pt x="209245" y="298386"/>
                  </a:moveTo>
                  <a:lnTo>
                    <a:pt x="208356" y="298450"/>
                  </a:lnTo>
                  <a:lnTo>
                    <a:pt x="207441" y="299059"/>
                  </a:lnTo>
                  <a:lnTo>
                    <a:pt x="207302" y="301002"/>
                  </a:lnTo>
                  <a:lnTo>
                    <a:pt x="208038" y="301840"/>
                  </a:lnTo>
                  <a:lnTo>
                    <a:pt x="223177" y="302882"/>
                  </a:lnTo>
                  <a:lnTo>
                    <a:pt x="224091" y="302882"/>
                  </a:lnTo>
                  <a:lnTo>
                    <a:pt x="224866" y="302171"/>
                  </a:lnTo>
                  <a:lnTo>
                    <a:pt x="224993" y="300266"/>
                  </a:lnTo>
                  <a:lnTo>
                    <a:pt x="224269" y="299427"/>
                  </a:lnTo>
                  <a:lnTo>
                    <a:pt x="209245" y="298386"/>
                  </a:lnTo>
                  <a:close/>
                </a:path>
                <a:path w="775334" h="313054">
                  <a:moveTo>
                    <a:pt x="437870" y="299554"/>
                  </a:moveTo>
                  <a:lnTo>
                    <a:pt x="421843" y="301599"/>
                  </a:lnTo>
                  <a:lnTo>
                    <a:pt x="421157" y="302475"/>
                  </a:lnTo>
                  <a:lnTo>
                    <a:pt x="421398" y="304330"/>
                  </a:lnTo>
                  <a:lnTo>
                    <a:pt x="422160" y="304977"/>
                  </a:lnTo>
                  <a:lnTo>
                    <a:pt x="423176" y="304977"/>
                  </a:lnTo>
                  <a:lnTo>
                    <a:pt x="438188" y="303060"/>
                  </a:lnTo>
                  <a:lnTo>
                    <a:pt x="438873" y="302171"/>
                  </a:lnTo>
                  <a:lnTo>
                    <a:pt x="438619" y="300253"/>
                  </a:lnTo>
                  <a:lnTo>
                    <a:pt x="437870" y="299554"/>
                  </a:lnTo>
                  <a:close/>
                </a:path>
                <a:path w="775334" h="313054">
                  <a:moveTo>
                    <a:pt x="256070" y="301625"/>
                  </a:moveTo>
                  <a:lnTo>
                    <a:pt x="255206" y="301701"/>
                  </a:lnTo>
                  <a:lnTo>
                    <a:pt x="254253" y="302298"/>
                  </a:lnTo>
                  <a:lnTo>
                    <a:pt x="254126" y="304241"/>
                  </a:lnTo>
                  <a:lnTo>
                    <a:pt x="254850" y="305079"/>
                  </a:lnTo>
                  <a:lnTo>
                    <a:pt x="269989" y="306108"/>
                  </a:lnTo>
                  <a:lnTo>
                    <a:pt x="270916" y="306108"/>
                  </a:lnTo>
                  <a:lnTo>
                    <a:pt x="271678" y="305409"/>
                  </a:lnTo>
                  <a:lnTo>
                    <a:pt x="271818" y="303504"/>
                  </a:lnTo>
                  <a:lnTo>
                    <a:pt x="271081" y="302666"/>
                  </a:lnTo>
                  <a:lnTo>
                    <a:pt x="256070" y="301625"/>
                  </a:lnTo>
                  <a:close/>
                </a:path>
                <a:path w="775334" h="313054">
                  <a:moveTo>
                    <a:pt x="302894" y="304863"/>
                  </a:moveTo>
                  <a:lnTo>
                    <a:pt x="301917" y="304939"/>
                  </a:lnTo>
                  <a:lnTo>
                    <a:pt x="301078" y="305523"/>
                  </a:lnTo>
                  <a:lnTo>
                    <a:pt x="300951" y="307467"/>
                  </a:lnTo>
                  <a:lnTo>
                    <a:pt x="301675" y="308305"/>
                  </a:lnTo>
                  <a:lnTo>
                    <a:pt x="316814" y="309346"/>
                  </a:lnTo>
                  <a:lnTo>
                    <a:pt x="317741" y="309346"/>
                  </a:lnTo>
                  <a:lnTo>
                    <a:pt x="318503" y="308635"/>
                  </a:lnTo>
                  <a:lnTo>
                    <a:pt x="318642" y="306743"/>
                  </a:lnTo>
                  <a:lnTo>
                    <a:pt x="317906" y="305904"/>
                  </a:lnTo>
                  <a:lnTo>
                    <a:pt x="302894" y="304863"/>
                  </a:lnTo>
                  <a:close/>
                </a:path>
                <a:path w="775334" h="313054">
                  <a:moveTo>
                    <a:pt x="391325" y="305498"/>
                  </a:moveTo>
                  <a:lnTo>
                    <a:pt x="375284" y="307555"/>
                  </a:lnTo>
                  <a:lnTo>
                    <a:pt x="374599" y="308444"/>
                  </a:lnTo>
                  <a:lnTo>
                    <a:pt x="374840" y="310286"/>
                  </a:lnTo>
                  <a:lnTo>
                    <a:pt x="375602" y="310946"/>
                  </a:lnTo>
                  <a:lnTo>
                    <a:pt x="376542" y="310946"/>
                  </a:lnTo>
                  <a:lnTo>
                    <a:pt x="391629" y="309016"/>
                  </a:lnTo>
                  <a:lnTo>
                    <a:pt x="392315" y="308140"/>
                  </a:lnTo>
                  <a:lnTo>
                    <a:pt x="392061" y="306209"/>
                  </a:lnTo>
                  <a:lnTo>
                    <a:pt x="391325" y="305498"/>
                  </a:lnTo>
                  <a:close/>
                </a:path>
                <a:path w="775334" h="313054">
                  <a:moveTo>
                    <a:pt x="349719" y="308102"/>
                  </a:moveTo>
                  <a:lnTo>
                    <a:pt x="348754" y="308178"/>
                  </a:lnTo>
                  <a:lnTo>
                    <a:pt x="347903" y="308762"/>
                  </a:lnTo>
                  <a:lnTo>
                    <a:pt x="347776" y="310705"/>
                  </a:lnTo>
                  <a:lnTo>
                    <a:pt x="348500" y="311543"/>
                  </a:lnTo>
                  <a:lnTo>
                    <a:pt x="363639" y="312585"/>
                  </a:lnTo>
                  <a:lnTo>
                    <a:pt x="364566" y="312585"/>
                  </a:lnTo>
                  <a:lnTo>
                    <a:pt x="365328" y="311873"/>
                  </a:lnTo>
                  <a:lnTo>
                    <a:pt x="365467" y="309968"/>
                  </a:lnTo>
                  <a:lnTo>
                    <a:pt x="364731" y="309130"/>
                  </a:lnTo>
                  <a:lnTo>
                    <a:pt x="349719" y="308102"/>
                  </a:lnTo>
                  <a:close/>
                </a:path>
              </a:pathLst>
            </a:custGeom>
            <a:solidFill>
              <a:srgbClr val="FFFFFF"/>
            </a:solidFill>
          </p:spPr>
          <p:txBody>
            <a:bodyPr wrap="square" lIns="0" tIns="0" rIns="0" bIns="0" rtlCol="0"/>
            <a:lstStyle/>
            <a:p>
              <a:endParaRPr/>
            </a:p>
          </p:txBody>
        </p:sp>
        <p:pic>
          <p:nvPicPr>
            <p:cNvPr id="27" name="object 27"/>
            <p:cNvPicPr/>
            <p:nvPr/>
          </p:nvPicPr>
          <p:blipFill>
            <a:blip r:embed="rId16" cstate="screen">
              <a:extLst>
                <a:ext uri="{28A0092B-C50C-407E-A947-70E740481C1C}">
                  <a14:useLocalDpi xmlns:a14="http://schemas.microsoft.com/office/drawing/2010/main"/>
                </a:ext>
              </a:extLst>
            </a:blip>
            <a:stretch>
              <a:fillRect/>
            </a:stretch>
          </p:blipFill>
          <p:spPr>
            <a:xfrm>
              <a:off x="8468374" y="3297212"/>
              <a:ext cx="172400" cy="158902"/>
            </a:xfrm>
            <a:prstGeom prst="rect">
              <a:avLst/>
            </a:prstGeom>
          </p:spPr>
        </p:pic>
        <p:pic>
          <p:nvPicPr>
            <p:cNvPr id="28" name="object 28"/>
            <p:cNvPicPr/>
            <p:nvPr/>
          </p:nvPicPr>
          <p:blipFill>
            <a:blip r:embed="rId17" cstate="screen">
              <a:extLst>
                <a:ext uri="{28A0092B-C50C-407E-A947-70E740481C1C}">
                  <a14:useLocalDpi xmlns:a14="http://schemas.microsoft.com/office/drawing/2010/main"/>
                </a:ext>
              </a:extLst>
            </a:blip>
            <a:stretch>
              <a:fillRect/>
            </a:stretch>
          </p:blipFill>
          <p:spPr>
            <a:xfrm>
              <a:off x="8340382" y="2131453"/>
              <a:ext cx="375729" cy="926295"/>
            </a:xfrm>
            <a:prstGeom prst="rect">
              <a:avLst/>
            </a:prstGeom>
          </p:spPr>
        </p:pic>
        <p:pic>
          <p:nvPicPr>
            <p:cNvPr id="29" name="object 29"/>
            <p:cNvPicPr/>
            <p:nvPr/>
          </p:nvPicPr>
          <p:blipFill>
            <a:blip r:embed="rId18" cstate="screen">
              <a:extLst>
                <a:ext uri="{28A0092B-C50C-407E-A947-70E740481C1C}">
                  <a14:useLocalDpi xmlns:a14="http://schemas.microsoft.com/office/drawing/2010/main"/>
                </a:ext>
              </a:extLst>
            </a:blip>
            <a:stretch>
              <a:fillRect/>
            </a:stretch>
          </p:blipFill>
          <p:spPr>
            <a:xfrm>
              <a:off x="6282278" y="4408957"/>
              <a:ext cx="215510" cy="253971"/>
            </a:xfrm>
            <a:prstGeom prst="rect">
              <a:avLst/>
            </a:prstGeom>
          </p:spPr>
        </p:pic>
        <p:pic>
          <p:nvPicPr>
            <p:cNvPr id="30" name="object 30"/>
            <p:cNvPicPr/>
            <p:nvPr/>
          </p:nvPicPr>
          <p:blipFill>
            <a:blip r:embed="rId19" cstate="screen">
              <a:extLst>
                <a:ext uri="{28A0092B-C50C-407E-A947-70E740481C1C}">
                  <a14:useLocalDpi xmlns:a14="http://schemas.microsoft.com/office/drawing/2010/main"/>
                </a:ext>
              </a:extLst>
            </a:blip>
            <a:stretch>
              <a:fillRect/>
            </a:stretch>
          </p:blipFill>
          <p:spPr>
            <a:xfrm>
              <a:off x="6610629" y="4491151"/>
              <a:ext cx="312068" cy="163258"/>
            </a:xfrm>
            <a:prstGeom prst="rect">
              <a:avLst/>
            </a:prstGeom>
          </p:spPr>
        </p:pic>
        <p:pic>
          <p:nvPicPr>
            <p:cNvPr id="31" name="object 31"/>
            <p:cNvPicPr/>
            <p:nvPr/>
          </p:nvPicPr>
          <p:blipFill>
            <a:blip r:embed="rId20" cstate="screen">
              <a:extLst>
                <a:ext uri="{28A0092B-C50C-407E-A947-70E740481C1C}">
                  <a14:useLocalDpi xmlns:a14="http://schemas.microsoft.com/office/drawing/2010/main"/>
                </a:ext>
              </a:extLst>
            </a:blip>
            <a:stretch>
              <a:fillRect/>
            </a:stretch>
          </p:blipFill>
          <p:spPr>
            <a:xfrm>
              <a:off x="6175774" y="1859076"/>
              <a:ext cx="567574" cy="2653792"/>
            </a:xfrm>
            <a:prstGeom prst="rect">
              <a:avLst/>
            </a:prstGeom>
          </p:spPr>
        </p:pic>
        <p:pic>
          <p:nvPicPr>
            <p:cNvPr id="32" name="object 32"/>
            <p:cNvPicPr/>
            <p:nvPr/>
          </p:nvPicPr>
          <p:blipFill>
            <a:blip r:embed="rId21" cstate="screen">
              <a:extLst>
                <a:ext uri="{28A0092B-C50C-407E-A947-70E740481C1C}">
                  <a14:useLocalDpi xmlns:a14="http://schemas.microsoft.com/office/drawing/2010/main"/>
                </a:ext>
              </a:extLst>
            </a:blip>
            <a:stretch>
              <a:fillRect/>
            </a:stretch>
          </p:blipFill>
          <p:spPr>
            <a:xfrm>
              <a:off x="6424653" y="1623554"/>
              <a:ext cx="347658" cy="405455"/>
            </a:xfrm>
            <a:prstGeom prst="rect">
              <a:avLst/>
            </a:prstGeom>
          </p:spPr>
        </p:pic>
        <p:pic>
          <p:nvPicPr>
            <p:cNvPr id="33" name="object 33"/>
            <p:cNvPicPr/>
            <p:nvPr/>
          </p:nvPicPr>
          <p:blipFill>
            <a:blip r:embed="rId22" cstate="screen">
              <a:extLst>
                <a:ext uri="{28A0092B-C50C-407E-A947-70E740481C1C}">
                  <a14:useLocalDpi xmlns:a14="http://schemas.microsoft.com/office/drawing/2010/main"/>
                </a:ext>
              </a:extLst>
            </a:blip>
            <a:stretch>
              <a:fillRect/>
            </a:stretch>
          </p:blipFill>
          <p:spPr>
            <a:xfrm>
              <a:off x="6515386" y="1860143"/>
              <a:ext cx="61664" cy="87033"/>
            </a:xfrm>
            <a:prstGeom prst="rect">
              <a:avLst/>
            </a:prstGeom>
          </p:spPr>
        </p:pic>
        <p:pic>
          <p:nvPicPr>
            <p:cNvPr id="34" name="object 34"/>
            <p:cNvPicPr/>
            <p:nvPr/>
          </p:nvPicPr>
          <p:blipFill>
            <a:blip r:embed="rId23" cstate="screen">
              <a:extLst>
                <a:ext uri="{28A0092B-C50C-407E-A947-70E740481C1C}">
                  <a14:useLocalDpi xmlns:a14="http://schemas.microsoft.com/office/drawing/2010/main"/>
                </a:ext>
              </a:extLst>
            </a:blip>
            <a:stretch>
              <a:fillRect/>
            </a:stretch>
          </p:blipFill>
          <p:spPr>
            <a:xfrm>
              <a:off x="6700608" y="2193391"/>
              <a:ext cx="546443" cy="281927"/>
            </a:xfrm>
            <a:prstGeom prst="rect">
              <a:avLst/>
            </a:prstGeom>
          </p:spPr>
        </p:pic>
        <p:pic>
          <p:nvPicPr>
            <p:cNvPr id="35" name="object 35"/>
            <p:cNvPicPr/>
            <p:nvPr/>
          </p:nvPicPr>
          <p:blipFill>
            <a:blip r:embed="rId24" cstate="screen">
              <a:extLst>
                <a:ext uri="{28A0092B-C50C-407E-A947-70E740481C1C}">
                  <a14:useLocalDpi xmlns:a14="http://schemas.microsoft.com/office/drawing/2010/main"/>
                </a:ext>
              </a:extLst>
            </a:blip>
            <a:stretch>
              <a:fillRect/>
            </a:stretch>
          </p:blipFill>
          <p:spPr>
            <a:xfrm>
              <a:off x="7202767" y="2159762"/>
              <a:ext cx="273888" cy="96887"/>
            </a:xfrm>
            <a:prstGeom prst="rect">
              <a:avLst/>
            </a:prstGeom>
          </p:spPr>
        </p:pic>
        <p:pic>
          <p:nvPicPr>
            <p:cNvPr id="36" name="object 36"/>
            <p:cNvPicPr/>
            <p:nvPr/>
          </p:nvPicPr>
          <p:blipFill>
            <a:blip r:embed="rId25" cstate="screen">
              <a:extLst>
                <a:ext uri="{28A0092B-C50C-407E-A947-70E740481C1C}">
                  <a14:useLocalDpi xmlns:a14="http://schemas.microsoft.com/office/drawing/2010/main"/>
                </a:ext>
              </a:extLst>
            </a:blip>
            <a:stretch>
              <a:fillRect/>
            </a:stretch>
          </p:blipFill>
          <p:spPr>
            <a:xfrm>
              <a:off x="6365722" y="2113660"/>
              <a:ext cx="978446" cy="598613"/>
            </a:xfrm>
            <a:prstGeom prst="rect">
              <a:avLst/>
            </a:prstGeom>
          </p:spPr>
        </p:pic>
        <p:sp>
          <p:nvSpPr>
            <p:cNvPr id="37" name="object 37"/>
            <p:cNvSpPr/>
            <p:nvPr/>
          </p:nvSpPr>
          <p:spPr>
            <a:xfrm>
              <a:off x="1013736" y="872515"/>
              <a:ext cx="2454910" cy="438150"/>
            </a:xfrm>
            <a:custGeom>
              <a:avLst/>
              <a:gdLst/>
              <a:ahLst/>
              <a:cxnLst/>
              <a:rect l="l" t="t" r="r" b="b"/>
              <a:pathLst>
                <a:path w="2454910" h="438150">
                  <a:moveTo>
                    <a:pt x="2255126" y="0"/>
                  </a:moveTo>
                  <a:lnTo>
                    <a:pt x="199339" y="0"/>
                  </a:lnTo>
                  <a:lnTo>
                    <a:pt x="153775" y="5288"/>
                  </a:lnTo>
                  <a:lnTo>
                    <a:pt x="111872" y="20340"/>
                  </a:lnTo>
                  <a:lnTo>
                    <a:pt x="74852" y="43935"/>
                  </a:lnTo>
                  <a:lnTo>
                    <a:pt x="43935" y="74852"/>
                  </a:lnTo>
                  <a:lnTo>
                    <a:pt x="20340" y="111872"/>
                  </a:lnTo>
                  <a:lnTo>
                    <a:pt x="5288" y="153775"/>
                  </a:lnTo>
                  <a:lnTo>
                    <a:pt x="0" y="199339"/>
                  </a:lnTo>
                  <a:lnTo>
                    <a:pt x="0" y="238785"/>
                  </a:lnTo>
                  <a:lnTo>
                    <a:pt x="5288" y="284349"/>
                  </a:lnTo>
                  <a:lnTo>
                    <a:pt x="20340" y="326251"/>
                  </a:lnTo>
                  <a:lnTo>
                    <a:pt x="43935" y="363271"/>
                  </a:lnTo>
                  <a:lnTo>
                    <a:pt x="74852" y="394189"/>
                  </a:lnTo>
                  <a:lnTo>
                    <a:pt x="111872" y="417784"/>
                  </a:lnTo>
                  <a:lnTo>
                    <a:pt x="153775" y="432836"/>
                  </a:lnTo>
                  <a:lnTo>
                    <a:pt x="199339" y="438124"/>
                  </a:lnTo>
                  <a:lnTo>
                    <a:pt x="2255126" y="438124"/>
                  </a:lnTo>
                  <a:lnTo>
                    <a:pt x="2300690" y="432836"/>
                  </a:lnTo>
                  <a:lnTo>
                    <a:pt x="2342592" y="417784"/>
                  </a:lnTo>
                  <a:lnTo>
                    <a:pt x="2379612" y="394189"/>
                  </a:lnTo>
                  <a:lnTo>
                    <a:pt x="2410530" y="363271"/>
                  </a:lnTo>
                  <a:lnTo>
                    <a:pt x="2434125" y="326251"/>
                  </a:lnTo>
                  <a:lnTo>
                    <a:pt x="2449177" y="284349"/>
                  </a:lnTo>
                  <a:lnTo>
                    <a:pt x="2454465" y="238785"/>
                  </a:lnTo>
                  <a:lnTo>
                    <a:pt x="2454465" y="199339"/>
                  </a:lnTo>
                  <a:lnTo>
                    <a:pt x="2449177" y="153775"/>
                  </a:lnTo>
                  <a:lnTo>
                    <a:pt x="2434125" y="111872"/>
                  </a:lnTo>
                  <a:lnTo>
                    <a:pt x="2410530" y="74852"/>
                  </a:lnTo>
                  <a:lnTo>
                    <a:pt x="2379612" y="43935"/>
                  </a:lnTo>
                  <a:lnTo>
                    <a:pt x="2342592" y="20340"/>
                  </a:lnTo>
                  <a:lnTo>
                    <a:pt x="2300690" y="5288"/>
                  </a:lnTo>
                  <a:lnTo>
                    <a:pt x="2255126" y="0"/>
                  </a:lnTo>
                  <a:close/>
                </a:path>
              </a:pathLst>
            </a:custGeom>
            <a:solidFill>
              <a:srgbClr val="D21924"/>
            </a:solidFill>
          </p:spPr>
          <p:txBody>
            <a:bodyPr wrap="square" lIns="0" tIns="0" rIns="0" bIns="0" rtlCol="0"/>
            <a:lstStyle/>
            <a:p>
              <a:endParaRPr/>
            </a:p>
          </p:txBody>
        </p:sp>
      </p:grpSp>
      <p:sp>
        <p:nvSpPr>
          <p:cNvPr id="38" name="object 38"/>
          <p:cNvSpPr txBox="1"/>
          <p:nvPr/>
        </p:nvSpPr>
        <p:spPr>
          <a:xfrm>
            <a:off x="1278862" y="913773"/>
            <a:ext cx="1976755" cy="299720"/>
          </a:xfrm>
          <a:prstGeom prst="rect">
            <a:avLst/>
          </a:prstGeom>
        </p:spPr>
        <p:txBody>
          <a:bodyPr vert="horz" wrap="square" lIns="0" tIns="12700" rIns="0" bIns="0" rtlCol="0">
            <a:spAutoFit/>
          </a:bodyPr>
          <a:lstStyle/>
          <a:p>
            <a:pPr marL="12700">
              <a:lnSpc>
                <a:spcPct val="100000"/>
              </a:lnSpc>
              <a:spcBef>
                <a:spcPts val="100"/>
              </a:spcBef>
            </a:pPr>
            <a:r>
              <a:rPr lang="pl-PL" sz="1800" b="1" spc="10" dirty="0">
                <a:solidFill>
                  <a:srgbClr val="FFFFFF"/>
                </a:solidFill>
                <a:latin typeface="Trebuchet MS"/>
                <a:cs typeface="Trebuchet MS"/>
              </a:rPr>
              <a:t>Efekty Nauczania</a:t>
            </a:r>
            <a:endParaRPr sz="1800" dirty="0">
              <a:latin typeface="Trebuchet MS"/>
              <a:cs typeface="Trebuchet MS"/>
            </a:endParaRPr>
          </a:p>
        </p:txBody>
      </p:sp>
      <p:sp>
        <p:nvSpPr>
          <p:cNvPr id="39" name="object 39"/>
          <p:cNvSpPr/>
          <p:nvPr/>
        </p:nvSpPr>
        <p:spPr>
          <a:xfrm>
            <a:off x="5756630" y="4622892"/>
            <a:ext cx="3864489" cy="438150"/>
          </a:xfrm>
          <a:custGeom>
            <a:avLst/>
            <a:gdLst/>
            <a:ahLst/>
            <a:cxnLst/>
            <a:rect l="l" t="t" r="r" b="b"/>
            <a:pathLst>
              <a:path w="3456940" h="438150">
                <a:moveTo>
                  <a:pt x="3267265" y="0"/>
                </a:moveTo>
                <a:lnTo>
                  <a:pt x="189433" y="0"/>
                </a:lnTo>
                <a:lnTo>
                  <a:pt x="139223" y="6796"/>
                </a:lnTo>
                <a:lnTo>
                  <a:pt x="94013" y="25958"/>
                </a:lnTo>
                <a:lnTo>
                  <a:pt x="55645" y="55645"/>
                </a:lnTo>
                <a:lnTo>
                  <a:pt x="25958" y="94013"/>
                </a:lnTo>
                <a:lnTo>
                  <a:pt x="6796" y="139223"/>
                </a:lnTo>
                <a:lnTo>
                  <a:pt x="0" y="189433"/>
                </a:lnTo>
                <a:lnTo>
                  <a:pt x="0" y="248691"/>
                </a:lnTo>
                <a:lnTo>
                  <a:pt x="6796" y="298900"/>
                </a:lnTo>
                <a:lnTo>
                  <a:pt x="25958" y="344110"/>
                </a:lnTo>
                <a:lnTo>
                  <a:pt x="55645" y="382479"/>
                </a:lnTo>
                <a:lnTo>
                  <a:pt x="94013" y="412165"/>
                </a:lnTo>
                <a:lnTo>
                  <a:pt x="139223" y="431327"/>
                </a:lnTo>
                <a:lnTo>
                  <a:pt x="189433" y="438124"/>
                </a:lnTo>
                <a:lnTo>
                  <a:pt x="3267265" y="438124"/>
                </a:lnTo>
                <a:lnTo>
                  <a:pt x="3317474" y="431327"/>
                </a:lnTo>
                <a:lnTo>
                  <a:pt x="3362684" y="412165"/>
                </a:lnTo>
                <a:lnTo>
                  <a:pt x="3401053" y="382479"/>
                </a:lnTo>
                <a:lnTo>
                  <a:pt x="3430739" y="344110"/>
                </a:lnTo>
                <a:lnTo>
                  <a:pt x="3449902" y="298900"/>
                </a:lnTo>
                <a:lnTo>
                  <a:pt x="3456698" y="248691"/>
                </a:lnTo>
                <a:lnTo>
                  <a:pt x="3456698" y="189433"/>
                </a:lnTo>
                <a:lnTo>
                  <a:pt x="3449902" y="139223"/>
                </a:lnTo>
                <a:lnTo>
                  <a:pt x="3430739" y="94013"/>
                </a:lnTo>
                <a:lnTo>
                  <a:pt x="3401053" y="55645"/>
                </a:lnTo>
                <a:lnTo>
                  <a:pt x="3362684" y="25958"/>
                </a:lnTo>
                <a:lnTo>
                  <a:pt x="3317474" y="6796"/>
                </a:lnTo>
                <a:lnTo>
                  <a:pt x="3267265" y="0"/>
                </a:lnTo>
                <a:close/>
              </a:path>
            </a:pathLst>
          </a:custGeom>
          <a:solidFill>
            <a:srgbClr val="D21924"/>
          </a:solidFill>
        </p:spPr>
        <p:txBody>
          <a:bodyPr wrap="square" lIns="0" tIns="0" rIns="0" bIns="0" rtlCol="0"/>
          <a:lstStyle/>
          <a:p>
            <a:endParaRPr/>
          </a:p>
        </p:txBody>
      </p:sp>
      <p:sp>
        <p:nvSpPr>
          <p:cNvPr id="40" name="object 40"/>
          <p:cNvSpPr txBox="1"/>
          <p:nvPr/>
        </p:nvSpPr>
        <p:spPr>
          <a:xfrm>
            <a:off x="1061633" y="1573683"/>
            <a:ext cx="8310967" cy="5346335"/>
          </a:xfrm>
          <a:prstGeom prst="rect">
            <a:avLst/>
          </a:prstGeom>
        </p:spPr>
        <p:txBody>
          <a:bodyPr vert="horz" wrap="square" lIns="0" tIns="13970" rIns="0" bIns="0" rtlCol="0">
            <a:spAutoFit/>
          </a:bodyPr>
          <a:lstStyle/>
          <a:p>
            <a:pPr marL="12700" marR="3827779">
              <a:lnSpc>
                <a:spcPct val="99500"/>
              </a:lnSpc>
              <a:spcBef>
                <a:spcPts val="110"/>
              </a:spcBef>
              <a:tabLst>
                <a:tab pos="1487805" algn="l"/>
              </a:tabLst>
            </a:pPr>
            <a:r>
              <a:rPr lang="pl-PL" sz="2100" b="1" spc="114" dirty="0">
                <a:solidFill>
                  <a:srgbClr val="1D1D1B"/>
                </a:solidFill>
                <a:latin typeface="Trebuchet MS"/>
                <a:cs typeface="Trebuchet MS"/>
              </a:rPr>
              <a:t>MODUŁ</a:t>
            </a:r>
            <a:r>
              <a:rPr sz="2100" b="1" spc="-50" dirty="0">
                <a:solidFill>
                  <a:srgbClr val="1D1D1B"/>
                </a:solidFill>
                <a:latin typeface="Trebuchet MS"/>
                <a:cs typeface="Trebuchet MS"/>
              </a:rPr>
              <a:t> </a:t>
            </a:r>
            <a:r>
              <a:rPr sz="2100" b="1" spc="-65" dirty="0">
                <a:solidFill>
                  <a:srgbClr val="1D1D1B"/>
                </a:solidFill>
                <a:latin typeface="Trebuchet MS"/>
                <a:cs typeface="Trebuchet MS"/>
              </a:rPr>
              <a:t>6</a:t>
            </a:r>
            <a:r>
              <a:rPr lang="pl-PL" sz="2100" b="1" spc="-65" dirty="0">
                <a:solidFill>
                  <a:srgbClr val="1D1D1B"/>
                </a:solidFill>
                <a:latin typeface="Trebuchet MS"/>
                <a:cs typeface="Trebuchet MS"/>
              </a:rPr>
              <a:t> </a:t>
            </a:r>
            <a:r>
              <a:rPr lang="pl-PL" b="1" spc="-65" dirty="0">
                <a:solidFill>
                  <a:srgbClr val="1D1D1B"/>
                </a:solidFill>
                <a:latin typeface="Trebuchet MS"/>
                <a:cs typeface="Trebuchet MS"/>
              </a:rPr>
              <a:t>koncentruje</a:t>
            </a:r>
            <a:r>
              <a:rPr lang="pl-PL" spc="-65" dirty="0">
                <a:solidFill>
                  <a:srgbClr val="1D1D1B"/>
                </a:solidFill>
                <a:latin typeface="Trebuchet MS"/>
                <a:cs typeface="Trebuchet MS"/>
              </a:rPr>
              <a:t> </a:t>
            </a:r>
            <a:r>
              <a:rPr lang="pl-PL" sz="1800" spc="-65" dirty="0">
                <a:solidFill>
                  <a:srgbClr val="1D1D1B"/>
                </a:solidFill>
                <a:latin typeface="Trebuchet MS"/>
                <a:cs typeface="Trebuchet MS"/>
              </a:rPr>
              <a:t>się na wyjaśnieniu jakie korzyści w przedsiębiorczości przynosi </a:t>
            </a:r>
            <a:r>
              <a:rPr lang="pl-PL" sz="1800" spc="-65" dirty="0" err="1">
                <a:solidFill>
                  <a:srgbClr val="1D1D1B"/>
                </a:solidFill>
                <a:latin typeface="Trebuchet MS"/>
                <a:cs typeface="Trebuchet MS"/>
              </a:rPr>
              <a:t>networking</a:t>
            </a:r>
            <a:r>
              <a:rPr lang="pl-PL" sz="1800" spc="-65" dirty="0">
                <a:solidFill>
                  <a:srgbClr val="1D1D1B"/>
                </a:solidFill>
                <a:latin typeface="Trebuchet MS"/>
                <a:cs typeface="Trebuchet MS"/>
              </a:rPr>
              <a:t> i współpraca. Daje przykłady tego jak współpraca wzmacnia twój biznes, porady i narzędzia do </a:t>
            </a:r>
            <a:r>
              <a:rPr lang="pl-PL" sz="1800" spc="-65" dirty="0" err="1">
                <a:solidFill>
                  <a:srgbClr val="1D1D1B"/>
                </a:solidFill>
                <a:latin typeface="Trebuchet MS"/>
                <a:cs typeface="Trebuchet MS"/>
              </a:rPr>
              <a:t>networkingu</a:t>
            </a:r>
            <a:r>
              <a:rPr lang="pl-PL" sz="1800" spc="-65" dirty="0">
                <a:solidFill>
                  <a:srgbClr val="1D1D1B"/>
                </a:solidFill>
                <a:latin typeface="Trebuchet MS"/>
                <a:cs typeface="Trebuchet MS"/>
              </a:rPr>
              <a:t> i podpowiada jak zagwarantować jego sukces.</a:t>
            </a:r>
            <a:endParaRPr sz="1800" dirty="0">
              <a:latin typeface="Trebuchet MS"/>
              <a:cs typeface="Trebuchet MS"/>
            </a:endParaRPr>
          </a:p>
          <a:p>
            <a:pPr>
              <a:lnSpc>
                <a:spcPct val="100000"/>
              </a:lnSpc>
              <a:spcBef>
                <a:spcPts val="10"/>
              </a:spcBef>
            </a:pPr>
            <a:endParaRPr sz="1850" dirty="0">
              <a:latin typeface="Trebuchet MS"/>
              <a:cs typeface="Trebuchet MS"/>
            </a:endParaRPr>
          </a:p>
          <a:p>
            <a:pPr marL="12700" marR="4029075">
              <a:lnSpc>
                <a:spcPct val="100000"/>
              </a:lnSpc>
              <a:spcBef>
                <a:spcPts val="5"/>
              </a:spcBef>
            </a:pPr>
            <a:r>
              <a:rPr lang="pl-PL" sz="1800" spc="-60" dirty="0">
                <a:solidFill>
                  <a:srgbClr val="1D1D1B"/>
                </a:solidFill>
                <a:latin typeface="Trebuchet MS"/>
                <a:cs typeface="Trebuchet MS"/>
              </a:rPr>
              <a:t>Zebraliśmy zestaw zasobów  na temat </a:t>
            </a:r>
            <a:r>
              <a:rPr lang="pl-PL" sz="1800" spc="-60" dirty="0" err="1">
                <a:solidFill>
                  <a:srgbClr val="1D1D1B"/>
                </a:solidFill>
                <a:latin typeface="Trebuchet MS"/>
                <a:cs typeface="Trebuchet MS"/>
              </a:rPr>
              <a:t>networkingu</a:t>
            </a:r>
            <a:r>
              <a:rPr lang="pl-PL" sz="1800" spc="-60" dirty="0">
                <a:solidFill>
                  <a:srgbClr val="1D1D1B"/>
                </a:solidFill>
                <a:latin typeface="Trebuchet MS"/>
                <a:cs typeface="Trebuchet MS"/>
              </a:rPr>
              <a:t> i udanych kooperacji </a:t>
            </a:r>
            <a:br>
              <a:rPr lang="pl-PL" sz="1800" spc="-60" dirty="0">
                <a:solidFill>
                  <a:srgbClr val="1D1D1B"/>
                </a:solidFill>
                <a:latin typeface="Trebuchet MS"/>
                <a:cs typeface="Trebuchet MS"/>
              </a:rPr>
            </a:br>
            <a:r>
              <a:rPr lang="pl-PL" sz="1800" spc="-60" dirty="0">
                <a:solidFill>
                  <a:srgbClr val="1D1D1B"/>
                </a:solidFill>
                <a:latin typeface="Trebuchet MS"/>
                <a:cs typeface="Trebuchet MS"/>
              </a:rPr>
              <a:t>w kulturze ulicznej, a także ich wpływu na funkcjonowanie przedsięwzięcia.</a:t>
            </a:r>
            <a:endParaRPr sz="1800" dirty="0">
              <a:latin typeface="Trebuchet MS"/>
              <a:cs typeface="Trebuchet MS"/>
            </a:endParaRPr>
          </a:p>
          <a:p>
            <a:pPr marL="4951095" algn="just">
              <a:lnSpc>
                <a:spcPts val="2075"/>
              </a:lnSpc>
            </a:pPr>
            <a:r>
              <a:rPr lang="pl-PL" sz="1800" b="1" spc="30" dirty="0">
                <a:solidFill>
                  <a:srgbClr val="FFFFFF"/>
                </a:solidFill>
                <a:latin typeface="Trebuchet MS"/>
                <a:cs typeface="Trebuchet MS"/>
              </a:rPr>
              <a:t>Po skończeniu tego modułu</a:t>
            </a:r>
            <a:r>
              <a:rPr sz="1800" b="1" spc="-40" dirty="0">
                <a:solidFill>
                  <a:srgbClr val="FFFFFF"/>
                </a:solidFill>
                <a:latin typeface="Trebuchet MS"/>
                <a:cs typeface="Trebuchet MS"/>
              </a:rPr>
              <a:t>...</a:t>
            </a:r>
            <a:endParaRPr sz="1800" dirty="0">
              <a:latin typeface="Trebuchet MS"/>
              <a:cs typeface="Trebuchet MS"/>
            </a:endParaRPr>
          </a:p>
          <a:p>
            <a:pPr>
              <a:lnSpc>
                <a:spcPct val="100000"/>
              </a:lnSpc>
              <a:spcBef>
                <a:spcPts val="15"/>
              </a:spcBef>
            </a:pPr>
            <a:endParaRPr sz="1950" dirty="0">
              <a:latin typeface="Trebuchet MS"/>
              <a:cs typeface="Trebuchet MS"/>
            </a:endParaRPr>
          </a:p>
          <a:p>
            <a:pPr marL="4694555" marR="5080">
              <a:lnSpc>
                <a:spcPct val="100000"/>
              </a:lnSpc>
            </a:pPr>
            <a:r>
              <a:rPr lang="pl-PL" sz="1800" spc="-55" dirty="0">
                <a:solidFill>
                  <a:srgbClr val="1D1D1B"/>
                </a:solidFill>
                <a:latin typeface="Trebuchet MS"/>
                <a:cs typeface="Trebuchet MS"/>
              </a:rPr>
              <a:t>Będziesz lepiej rozumieć jak </a:t>
            </a:r>
            <a:r>
              <a:rPr lang="pl-PL" sz="1800" spc="-55" dirty="0" err="1">
                <a:solidFill>
                  <a:srgbClr val="1D1D1B"/>
                </a:solidFill>
                <a:latin typeface="Trebuchet MS"/>
                <a:cs typeface="Trebuchet MS"/>
              </a:rPr>
              <a:t>networking</a:t>
            </a:r>
            <a:r>
              <a:rPr lang="pl-PL" sz="1800" spc="-55" dirty="0">
                <a:solidFill>
                  <a:srgbClr val="1D1D1B"/>
                </a:solidFill>
                <a:latin typeface="Trebuchet MS"/>
                <a:cs typeface="Trebuchet MS"/>
              </a:rPr>
              <a:t> i współpraca odpowiadają na potrzeby małych przedsiębiorstw i pomagają</a:t>
            </a:r>
            <a:br>
              <a:rPr lang="pl-PL" sz="1800" spc="-55" dirty="0">
                <a:solidFill>
                  <a:srgbClr val="1D1D1B"/>
                </a:solidFill>
                <a:latin typeface="Trebuchet MS"/>
                <a:cs typeface="Trebuchet MS"/>
              </a:rPr>
            </a:br>
            <a:r>
              <a:rPr lang="pl-PL" sz="1800" spc="-55" dirty="0">
                <a:solidFill>
                  <a:srgbClr val="1D1D1B"/>
                </a:solidFill>
                <a:latin typeface="Trebuchet MS"/>
                <a:cs typeface="Trebuchet MS"/>
              </a:rPr>
              <a:t>w uwolnieniu rozwoju gospodarczego w lokalnej strukturze. </a:t>
            </a:r>
            <a:endParaRPr sz="1800" dirty="0">
              <a:latin typeface="Trebuchet MS"/>
              <a:cs typeface="Trebuchet MS"/>
            </a:endParaRPr>
          </a:p>
        </p:txBody>
      </p:sp>
      <p:grpSp>
        <p:nvGrpSpPr>
          <p:cNvPr id="41" name="object 41"/>
          <p:cNvGrpSpPr/>
          <p:nvPr/>
        </p:nvGrpSpPr>
        <p:grpSpPr>
          <a:xfrm>
            <a:off x="1054026" y="4999799"/>
            <a:ext cx="2781935" cy="2773045"/>
            <a:chOff x="1054026" y="4999799"/>
            <a:chExt cx="2781935" cy="2773045"/>
          </a:xfrm>
        </p:grpSpPr>
        <p:sp>
          <p:nvSpPr>
            <p:cNvPr id="42" name="object 42"/>
            <p:cNvSpPr/>
            <p:nvPr/>
          </p:nvSpPr>
          <p:spPr>
            <a:xfrm>
              <a:off x="1098619" y="5997139"/>
              <a:ext cx="35560" cy="43180"/>
            </a:xfrm>
            <a:custGeom>
              <a:avLst/>
              <a:gdLst/>
              <a:ahLst/>
              <a:cxnLst/>
              <a:rect l="l" t="t" r="r" b="b"/>
              <a:pathLst>
                <a:path w="35559" h="43179">
                  <a:moveTo>
                    <a:pt x="15455" y="0"/>
                  </a:moveTo>
                  <a:lnTo>
                    <a:pt x="10020" y="1638"/>
                  </a:lnTo>
                  <a:lnTo>
                    <a:pt x="8839" y="2044"/>
                  </a:lnTo>
                  <a:lnTo>
                    <a:pt x="2425" y="5156"/>
                  </a:lnTo>
                  <a:lnTo>
                    <a:pt x="0" y="12192"/>
                  </a:lnTo>
                  <a:lnTo>
                    <a:pt x="5626" y="23774"/>
                  </a:lnTo>
                  <a:lnTo>
                    <a:pt x="8572" y="29552"/>
                  </a:lnTo>
                  <a:lnTo>
                    <a:pt x="14693" y="40919"/>
                  </a:lnTo>
                  <a:lnTo>
                    <a:pt x="21793" y="43078"/>
                  </a:lnTo>
                  <a:lnTo>
                    <a:pt x="33261" y="36918"/>
                  </a:lnTo>
                  <a:lnTo>
                    <a:pt x="35407" y="29794"/>
                  </a:lnTo>
                  <a:lnTo>
                    <a:pt x="29438" y="18707"/>
                  </a:lnTo>
                  <a:lnTo>
                    <a:pt x="26631" y="13208"/>
                  </a:lnTo>
                  <a:lnTo>
                    <a:pt x="21424" y="2489"/>
                  </a:lnTo>
                  <a:lnTo>
                    <a:pt x="15455" y="0"/>
                  </a:lnTo>
                  <a:close/>
                </a:path>
              </a:pathLst>
            </a:custGeom>
            <a:solidFill>
              <a:srgbClr val="7693CB">
                <a:alpha val="29998"/>
              </a:srgbClr>
            </a:solidFill>
          </p:spPr>
          <p:txBody>
            <a:bodyPr wrap="square" lIns="0" tIns="0" rIns="0" bIns="0" rtlCol="0"/>
            <a:lstStyle/>
            <a:p>
              <a:endParaRPr/>
            </a:p>
          </p:txBody>
        </p:sp>
        <p:pic>
          <p:nvPicPr>
            <p:cNvPr id="43" name="object 43"/>
            <p:cNvPicPr/>
            <p:nvPr/>
          </p:nvPicPr>
          <p:blipFill>
            <a:blip r:embed="rId26" cstate="screen">
              <a:extLst>
                <a:ext uri="{28A0092B-C50C-407E-A947-70E740481C1C}">
                  <a14:useLocalDpi xmlns:a14="http://schemas.microsoft.com/office/drawing/2010/main"/>
                </a:ext>
              </a:extLst>
            </a:blip>
            <a:stretch>
              <a:fillRect/>
            </a:stretch>
          </p:blipFill>
          <p:spPr>
            <a:xfrm>
              <a:off x="1054026" y="5069116"/>
              <a:ext cx="1242052" cy="1209942"/>
            </a:xfrm>
            <a:prstGeom prst="rect">
              <a:avLst/>
            </a:prstGeom>
          </p:spPr>
        </p:pic>
        <p:pic>
          <p:nvPicPr>
            <p:cNvPr id="44" name="object 44"/>
            <p:cNvPicPr/>
            <p:nvPr/>
          </p:nvPicPr>
          <p:blipFill>
            <a:blip r:embed="rId27" cstate="screen">
              <a:extLst>
                <a:ext uri="{28A0092B-C50C-407E-A947-70E740481C1C}">
                  <a14:useLocalDpi xmlns:a14="http://schemas.microsoft.com/office/drawing/2010/main"/>
                </a:ext>
              </a:extLst>
            </a:blip>
            <a:stretch>
              <a:fillRect/>
            </a:stretch>
          </p:blipFill>
          <p:spPr>
            <a:xfrm>
              <a:off x="1143326" y="5837936"/>
              <a:ext cx="1770481" cy="1934464"/>
            </a:xfrm>
            <a:prstGeom prst="rect">
              <a:avLst/>
            </a:prstGeom>
          </p:spPr>
        </p:pic>
        <p:pic>
          <p:nvPicPr>
            <p:cNvPr id="45" name="object 45"/>
            <p:cNvPicPr/>
            <p:nvPr/>
          </p:nvPicPr>
          <p:blipFill>
            <a:blip r:embed="rId28" cstate="screen">
              <a:extLst>
                <a:ext uri="{28A0092B-C50C-407E-A947-70E740481C1C}">
                  <a14:useLocalDpi xmlns:a14="http://schemas.microsoft.com/office/drawing/2010/main"/>
                </a:ext>
              </a:extLst>
            </a:blip>
            <a:stretch>
              <a:fillRect/>
            </a:stretch>
          </p:blipFill>
          <p:spPr>
            <a:xfrm>
              <a:off x="3057410" y="7679385"/>
              <a:ext cx="97830" cy="93014"/>
            </a:xfrm>
            <a:prstGeom prst="rect">
              <a:avLst/>
            </a:prstGeom>
          </p:spPr>
        </p:pic>
        <p:pic>
          <p:nvPicPr>
            <p:cNvPr id="46" name="object 46"/>
            <p:cNvPicPr/>
            <p:nvPr/>
          </p:nvPicPr>
          <p:blipFill>
            <a:blip r:embed="rId29" cstate="screen">
              <a:extLst>
                <a:ext uri="{28A0092B-C50C-407E-A947-70E740481C1C}">
                  <a14:useLocalDpi xmlns:a14="http://schemas.microsoft.com/office/drawing/2010/main"/>
                </a:ext>
              </a:extLst>
            </a:blip>
            <a:stretch>
              <a:fillRect/>
            </a:stretch>
          </p:blipFill>
          <p:spPr>
            <a:xfrm>
              <a:off x="1797340" y="7603959"/>
              <a:ext cx="1966514" cy="168440"/>
            </a:xfrm>
            <a:prstGeom prst="rect">
              <a:avLst/>
            </a:prstGeom>
          </p:spPr>
        </p:pic>
        <p:sp>
          <p:nvSpPr>
            <p:cNvPr id="47" name="object 47"/>
            <p:cNvSpPr/>
            <p:nvPr/>
          </p:nvSpPr>
          <p:spPr>
            <a:xfrm>
              <a:off x="2623183" y="5358905"/>
              <a:ext cx="1170940" cy="688340"/>
            </a:xfrm>
            <a:custGeom>
              <a:avLst/>
              <a:gdLst/>
              <a:ahLst/>
              <a:cxnLst/>
              <a:rect l="l" t="t" r="r" b="b"/>
              <a:pathLst>
                <a:path w="1170939" h="688339">
                  <a:moveTo>
                    <a:pt x="761006" y="0"/>
                  </a:moveTo>
                  <a:lnTo>
                    <a:pt x="706373" y="4572"/>
                  </a:lnTo>
                  <a:lnTo>
                    <a:pt x="636027" y="20354"/>
                  </a:lnTo>
                  <a:lnTo>
                    <a:pt x="594235" y="32988"/>
                  </a:lnTo>
                  <a:lnTo>
                    <a:pt x="547641" y="49072"/>
                  </a:lnTo>
                  <a:lnTo>
                    <a:pt x="495955" y="68822"/>
                  </a:lnTo>
                  <a:lnTo>
                    <a:pt x="438886" y="92454"/>
                  </a:lnTo>
                  <a:lnTo>
                    <a:pt x="376144" y="120183"/>
                  </a:lnTo>
                  <a:lnTo>
                    <a:pt x="307437" y="152226"/>
                  </a:lnTo>
                  <a:lnTo>
                    <a:pt x="258253" y="177916"/>
                  </a:lnTo>
                  <a:lnTo>
                    <a:pt x="211863" y="206378"/>
                  </a:lnTo>
                  <a:lnTo>
                    <a:pt x="168756" y="236915"/>
                  </a:lnTo>
                  <a:lnTo>
                    <a:pt x="129422" y="268829"/>
                  </a:lnTo>
                  <a:lnTo>
                    <a:pt x="94349" y="301423"/>
                  </a:lnTo>
                  <a:lnTo>
                    <a:pt x="64025" y="334000"/>
                  </a:lnTo>
                  <a:lnTo>
                    <a:pt x="38939" y="365862"/>
                  </a:lnTo>
                  <a:lnTo>
                    <a:pt x="6438" y="424653"/>
                  </a:lnTo>
                  <a:lnTo>
                    <a:pt x="0" y="450188"/>
                  </a:lnTo>
                  <a:lnTo>
                    <a:pt x="754" y="472219"/>
                  </a:lnTo>
                  <a:lnTo>
                    <a:pt x="9191" y="490048"/>
                  </a:lnTo>
                  <a:lnTo>
                    <a:pt x="25798" y="502979"/>
                  </a:lnTo>
                  <a:lnTo>
                    <a:pt x="51065" y="510315"/>
                  </a:lnTo>
                  <a:lnTo>
                    <a:pt x="85479" y="511357"/>
                  </a:lnTo>
                  <a:lnTo>
                    <a:pt x="144162" y="509748"/>
                  </a:lnTo>
                  <a:lnTo>
                    <a:pt x="191355" y="512309"/>
                  </a:lnTo>
                  <a:lnTo>
                    <a:pt x="256435" y="527810"/>
                  </a:lnTo>
                  <a:lnTo>
                    <a:pt x="291048" y="553585"/>
                  </a:lnTo>
                  <a:lnTo>
                    <a:pt x="308426" y="602168"/>
                  </a:lnTo>
                  <a:lnTo>
                    <a:pt x="312044" y="634937"/>
                  </a:lnTo>
                  <a:lnTo>
                    <a:pt x="315335" y="649834"/>
                  </a:lnTo>
                  <a:lnTo>
                    <a:pt x="346626" y="682165"/>
                  </a:lnTo>
                  <a:lnTo>
                    <a:pt x="398242" y="688077"/>
                  </a:lnTo>
                  <a:lnTo>
                    <a:pt x="438249" y="686366"/>
                  </a:lnTo>
                  <a:lnTo>
                    <a:pt x="480708" y="683492"/>
                  </a:lnTo>
                  <a:lnTo>
                    <a:pt x="525247" y="679229"/>
                  </a:lnTo>
                  <a:lnTo>
                    <a:pt x="571493" y="673354"/>
                  </a:lnTo>
                  <a:lnTo>
                    <a:pt x="619076" y="665640"/>
                  </a:lnTo>
                  <a:lnTo>
                    <a:pt x="667622" y="655864"/>
                  </a:lnTo>
                  <a:lnTo>
                    <a:pt x="716760" y="643800"/>
                  </a:lnTo>
                  <a:lnTo>
                    <a:pt x="766117" y="629225"/>
                  </a:lnTo>
                  <a:lnTo>
                    <a:pt x="815321" y="611912"/>
                  </a:lnTo>
                  <a:lnTo>
                    <a:pt x="864000" y="591638"/>
                  </a:lnTo>
                  <a:lnTo>
                    <a:pt x="911782" y="568178"/>
                  </a:lnTo>
                  <a:lnTo>
                    <a:pt x="958294" y="541306"/>
                  </a:lnTo>
                  <a:lnTo>
                    <a:pt x="1003165" y="510798"/>
                  </a:lnTo>
                  <a:lnTo>
                    <a:pt x="1046022" y="476430"/>
                  </a:lnTo>
                  <a:lnTo>
                    <a:pt x="1086493" y="437976"/>
                  </a:lnTo>
                  <a:lnTo>
                    <a:pt x="1130684" y="386405"/>
                  </a:lnTo>
                  <a:lnTo>
                    <a:pt x="1157972" y="342047"/>
                  </a:lnTo>
                  <a:lnTo>
                    <a:pt x="1170599" y="304459"/>
                  </a:lnTo>
                  <a:lnTo>
                    <a:pt x="1170803" y="273201"/>
                  </a:lnTo>
                  <a:lnTo>
                    <a:pt x="1160827" y="247829"/>
                  </a:lnTo>
                  <a:lnTo>
                    <a:pt x="1119291" y="212979"/>
                  </a:lnTo>
                  <a:lnTo>
                    <a:pt x="1063914" y="196374"/>
                  </a:lnTo>
                  <a:lnTo>
                    <a:pt x="1036635" y="193809"/>
                  </a:lnTo>
                  <a:lnTo>
                    <a:pt x="1012618" y="194479"/>
                  </a:lnTo>
                  <a:lnTo>
                    <a:pt x="990490" y="195568"/>
                  </a:lnTo>
                  <a:lnTo>
                    <a:pt x="971416" y="194279"/>
                  </a:lnTo>
                  <a:lnTo>
                    <a:pt x="929605" y="178295"/>
                  </a:lnTo>
                  <a:lnTo>
                    <a:pt x="904802" y="148673"/>
                  </a:lnTo>
                  <a:lnTo>
                    <a:pt x="879927" y="84827"/>
                  </a:lnTo>
                  <a:lnTo>
                    <a:pt x="874803" y="71830"/>
                  </a:lnTo>
                  <a:lnTo>
                    <a:pt x="853899" y="36266"/>
                  </a:lnTo>
                  <a:lnTo>
                    <a:pt x="818584" y="10380"/>
                  </a:lnTo>
                  <a:lnTo>
                    <a:pt x="783158" y="1377"/>
                  </a:lnTo>
                  <a:lnTo>
                    <a:pt x="761006" y="0"/>
                  </a:lnTo>
                  <a:close/>
                </a:path>
              </a:pathLst>
            </a:custGeom>
            <a:solidFill>
              <a:srgbClr val="B8D0ED"/>
            </a:solidFill>
          </p:spPr>
          <p:txBody>
            <a:bodyPr wrap="square" lIns="0" tIns="0" rIns="0" bIns="0" rtlCol="0"/>
            <a:lstStyle/>
            <a:p>
              <a:endParaRPr/>
            </a:p>
          </p:txBody>
        </p:sp>
        <p:pic>
          <p:nvPicPr>
            <p:cNvPr id="48" name="object 48"/>
            <p:cNvPicPr/>
            <p:nvPr/>
          </p:nvPicPr>
          <p:blipFill>
            <a:blip r:embed="rId30" cstate="screen">
              <a:extLst>
                <a:ext uri="{28A0092B-C50C-407E-A947-70E740481C1C}">
                  <a14:useLocalDpi xmlns:a14="http://schemas.microsoft.com/office/drawing/2010/main"/>
                </a:ext>
              </a:extLst>
            </a:blip>
            <a:stretch>
              <a:fillRect/>
            </a:stretch>
          </p:blipFill>
          <p:spPr>
            <a:xfrm>
              <a:off x="2774407" y="6093394"/>
              <a:ext cx="241622" cy="192849"/>
            </a:xfrm>
            <a:prstGeom prst="rect">
              <a:avLst/>
            </a:prstGeom>
          </p:spPr>
        </p:pic>
        <p:pic>
          <p:nvPicPr>
            <p:cNvPr id="49" name="object 49"/>
            <p:cNvPicPr/>
            <p:nvPr/>
          </p:nvPicPr>
          <p:blipFill>
            <a:blip r:embed="rId31" cstate="screen">
              <a:extLst>
                <a:ext uri="{28A0092B-C50C-407E-A947-70E740481C1C}">
                  <a14:useLocalDpi xmlns:a14="http://schemas.microsoft.com/office/drawing/2010/main"/>
                </a:ext>
              </a:extLst>
            </a:blip>
            <a:stretch>
              <a:fillRect/>
            </a:stretch>
          </p:blipFill>
          <p:spPr>
            <a:xfrm>
              <a:off x="2920834" y="4999799"/>
              <a:ext cx="578150" cy="896492"/>
            </a:xfrm>
            <a:prstGeom prst="rect">
              <a:avLst/>
            </a:prstGeom>
          </p:spPr>
        </p:pic>
        <p:pic>
          <p:nvPicPr>
            <p:cNvPr id="50" name="object 50"/>
            <p:cNvPicPr/>
            <p:nvPr/>
          </p:nvPicPr>
          <p:blipFill>
            <a:blip r:embed="rId32" cstate="screen">
              <a:extLst>
                <a:ext uri="{28A0092B-C50C-407E-A947-70E740481C1C}">
                  <a14:useLocalDpi xmlns:a14="http://schemas.microsoft.com/office/drawing/2010/main"/>
                </a:ext>
              </a:extLst>
            </a:blip>
            <a:stretch>
              <a:fillRect/>
            </a:stretch>
          </p:blipFill>
          <p:spPr>
            <a:xfrm>
              <a:off x="3133537" y="5292415"/>
              <a:ext cx="153936" cy="84289"/>
            </a:xfrm>
            <a:prstGeom prst="rect">
              <a:avLst/>
            </a:prstGeom>
          </p:spPr>
        </p:pic>
        <p:sp>
          <p:nvSpPr>
            <p:cNvPr id="51" name="object 51"/>
            <p:cNvSpPr/>
            <p:nvPr/>
          </p:nvSpPr>
          <p:spPr>
            <a:xfrm>
              <a:off x="3382187" y="5156377"/>
              <a:ext cx="80645" cy="322580"/>
            </a:xfrm>
            <a:custGeom>
              <a:avLst/>
              <a:gdLst/>
              <a:ahLst/>
              <a:cxnLst/>
              <a:rect l="l" t="t" r="r" b="b"/>
              <a:pathLst>
                <a:path w="80645" h="322579">
                  <a:moveTo>
                    <a:pt x="35928" y="280212"/>
                  </a:moveTo>
                  <a:lnTo>
                    <a:pt x="35102" y="277126"/>
                  </a:lnTo>
                  <a:lnTo>
                    <a:pt x="30276" y="274332"/>
                  </a:lnTo>
                  <a:lnTo>
                    <a:pt x="27190" y="275158"/>
                  </a:lnTo>
                  <a:lnTo>
                    <a:pt x="20243" y="286854"/>
                  </a:lnTo>
                  <a:lnTo>
                    <a:pt x="14363" y="296075"/>
                  </a:lnTo>
                  <a:lnTo>
                    <a:pt x="8153" y="305219"/>
                  </a:lnTo>
                  <a:lnTo>
                    <a:pt x="0" y="316471"/>
                  </a:lnTo>
                  <a:lnTo>
                    <a:pt x="469" y="319633"/>
                  </a:lnTo>
                  <a:lnTo>
                    <a:pt x="3619" y="321970"/>
                  </a:lnTo>
                  <a:lnTo>
                    <a:pt x="4673" y="322287"/>
                  </a:lnTo>
                  <a:lnTo>
                    <a:pt x="5715" y="322287"/>
                  </a:lnTo>
                  <a:lnTo>
                    <a:pt x="7251" y="322287"/>
                  </a:lnTo>
                  <a:lnTo>
                    <a:pt x="8775" y="321576"/>
                  </a:lnTo>
                  <a:lnTo>
                    <a:pt x="16433" y="310997"/>
                  </a:lnTo>
                  <a:lnTo>
                    <a:pt x="22809" y="301625"/>
                  </a:lnTo>
                  <a:lnTo>
                    <a:pt x="28841" y="292150"/>
                  </a:lnTo>
                  <a:lnTo>
                    <a:pt x="35928" y="280212"/>
                  </a:lnTo>
                  <a:close/>
                </a:path>
                <a:path w="80645" h="322579">
                  <a:moveTo>
                    <a:pt x="80098" y="104571"/>
                  </a:moveTo>
                  <a:lnTo>
                    <a:pt x="74041" y="51803"/>
                  </a:lnTo>
                  <a:lnTo>
                    <a:pt x="59918" y="3644"/>
                  </a:lnTo>
                  <a:lnTo>
                    <a:pt x="55765" y="0"/>
                  </a:lnTo>
                  <a:lnTo>
                    <a:pt x="50698" y="2311"/>
                  </a:lnTo>
                  <a:lnTo>
                    <a:pt x="49593" y="5308"/>
                  </a:lnTo>
                  <a:lnTo>
                    <a:pt x="50749" y="7848"/>
                  </a:lnTo>
                  <a:lnTo>
                    <a:pt x="55473" y="20472"/>
                  </a:lnTo>
                  <a:lnTo>
                    <a:pt x="64300" y="54330"/>
                  </a:lnTo>
                  <a:lnTo>
                    <a:pt x="70053" y="105283"/>
                  </a:lnTo>
                  <a:lnTo>
                    <a:pt x="65582" y="169240"/>
                  </a:lnTo>
                  <a:lnTo>
                    <a:pt x="43713" y="242074"/>
                  </a:lnTo>
                  <a:lnTo>
                    <a:pt x="42595" y="244627"/>
                  </a:lnTo>
                  <a:lnTo>
                    <a:pt x="43776" y="247611"/>
                  </a:lnTo>
                  <a:lnTo>
                    <a:pt x="46977" y="248996"/>
                  </a:lnTo>
                  <a:lnTo>
                    <a:pt x="48336" y="249135"/>
                  </a:lnTo>
                  <a:lnTo>
                    <a:pt x="50279" y="249135"/>
                  </a:lnTo>
                  <a:lnTo>
                    <a:pt x="52146" y="247992"/>
                  </a:lnTo>
                  <a:lnTo>
                    <a:pt x="52971" y="246100"/>
                  </a:lnTo>
                  <a:lnTo>
                    <a:pt x="75552" y="170764"/>
                  </a:lnTo>
                  <a:lnTo>
                    <a:pt x="80098" y="104571"/>
                  </a:lnTo>
                  <a:close/>
                </a:path>
              </a:pathLst>
            </a:custGeom>
            <a:solidFill>
              <a:srgbClr val="FFFFFF">
                <a:alpha val="78997"/>
              </a:srgbClr>
            </a:solidFill>
          </p:spPr>
          <p:txBody>
            <a:bodyPr wrap="square" lIns="0" tIns="0" rIns="0" bIns="0" rtlCol="0"/>
            <a:lstStyle/>
            <a:p>
              <a:endParaRPr/>
            </a:p>
          </p:txBody>
        </p:sp>
        <p:sp>
          <p:nvSpPr>
            <p:cNvPr id="52" name="object 52"/>
            <p:cNvSpPr/>
            <p:nvPr/>
          </p:nvSpPr>
          <p:spPr>
            <a:xfrm>
              <a:off x="2920238" y="6213792"/>
              <a:ext cx="736600" cy="494030"/>
            </a:xfrm>
            <a:custGeom>
              <a:avLst/>
              <a:gdLst/>
              <a:ahLst/>
              <a:cxnLst/>
              <a:rect l="l" t="t" r="r" b="b"/>
              <a:pathLst>
                <a:path w="736600" h="494029">
                  <a:moveTo>
                    <a:pt x="485228" y="491451"/>
                  </a:moveTo>
                  <a:lnTo>
                    <a:pt x="442722" y="454863"/>
                  </a:lnTo>
                  <a:lnTo>
                    <a:pt x="410032" y="432892"/>
                  </a:lnTo>
                  <a:lnTo>
                    <a:pt x="370293" y="412038"/>
                  </a:lnTo>
                  <a:lnTo>
                    <a:pt x="324269" y="395338"/>
                  </a:lnTo>
                  <a:lnTo>
                    <a:pt x="272694" y="385787"/>
                  </a:lnTo>
                  <a:lnTo>
                    <a:pt x="216319" y="386372"/>
                  </a:lnTo>
                  <a:lnTo>
                    <a:pt x="155892" y="400126"/>
                  </a:lnTo>
                  <a:lnTo>
                    <a:pt x="125006" y="411276"/>
                  </a:lnTo>
                  <a:lnTo>
                    <a:pt x="106730" y="419341"/>
                  </a:lnTo>
                  <a:lnTo>
                    <a:pt x="99885" y="424853"/>
                  </a:lnTo>
                  <a:lnTo>
                    <a:pt x="103301" y="428358"/>
                  </a:lnTo>
                  <a:lnTo>
                    <a:pt x="115811" y="430428"/>
                  </a:lnTo>
                  <a:lnTo>
                    <a:pt x="136232" y="431596"/>
                  </a:lnTo>
                  <a:lnTo>
                    <a:pt x="196100" y="433451"/>
                  </a:lnTo>
                  <a:lnTo>
                    <a:pt x="233197" y="435241"/>
                  </a:lnTo>
                  <a:lnTo>
                    <a:pt x="273507" y="438327"/>
                  </a:lnTo>
                  <a:lnTo>
                    <a:pt x="315861" y="443280"/>
                  </a:lnTo>
                  <a:lnTo>
                    <a:pt x="359067" y="450634"/>
                  </a:lnTo>
                  <a:lnTo>
                    <a:pt x="401967" y="460933"/>
                  </a:lnTo>
                  <a:lnTo>
                    <a:pt x="443382" y="474764"/>
                  </a:lnTo>
                  <a:lnTo>
                    <a:pt x="482130" y="492633"/>
                  </a:lnTo>
                  <a:lnTo>
                    <a:pt x="483704" y="493483"/>
                  </a:lnTo>
                  <a:lnTo>
                    <a:pt x="485228" y="491451"/>
                  </a:lnTo>
                  <a:close/>
                </a:path>
                <a:path w="736600" h="494029">
                  <a:moveTo>
                    <a:pt x="736549" y="306120"/>
                  </a:moveTo>
                  <a:lnTo>
                    <a:pt x="733780" y="304596"/>
                  </a:lnTo>
                  <a:lnTo>
                    <a:pt x="675957" y="282219"/>
                  </a:lnTo>
                  <a:lnTo>
                    <a:pt x="625856" y="279501"/>
                  </a:lnTo>
                  <a:lnTo>
                    <a:pt x="583133" y="292138"/>
                  </a:lnTo>
                  <a:lnTo>
                    <a:pt x="547497" y="315810"/>
                  </a:lnTo>
                  <a:lnTo>
                    <a:pt x="518604" y="346202"/>
                  </a:lnTo>
                  <a:lnTo>
                    <a:pt x="496163" y="378980"/>
                  </a:lnTo>
                  <a:lnTo>
                    <a:pt x="480707" y="408241"/>
                  </a:lnTo>
                  <a:lnTo>
                    <a:pt x="484225" y="375767"/>
                  </a:lnTo>
                  <a:lnTo>
                    <a:pt x="494398" y="320103"/>
                  </a:lnTo>
                  <a:lnTo>
                    <a:pt x="507276" y="268401"/>
                  </a:lnTo>
                  <a:lnTo>
                    <a:pt x="521804" y="220967"/>
                  </a:lnTo>
                  <a:lnTo>
                    <a:pt x="536943" y="178104"/>
                  </a:lnTo>
                  <a:lnTo>
                    <a:pt x="551662" y="140093"/>
                  </a:lnTo>
                  <a:lnTo>
                    <a:pt x="564908" y="107264"/>
                  </a:lnTo>
                  <a:lnTo>
                    <a:pt x="575640" y="79883"/>
                  </a:lnTo>
                  <a:lnTo>
                    <a:pt x="582815" y="58293"/>
                  </a:lnTo>
                  <a:lnTo>
                    <a:pt x="585381" y="42760"/>
                  </a:lnTo>
                  <a:lnTo>
                    <a:pt x="582307" y="33604"/>
                  </a:lnTo>
                  <a:lnTo>
                    <a:pt x="572554" y="31115"/>
                  </a:lnTo>
                  <a:lnTo>
                    <a:pt x="555066" y="35598"/>
                  </a:lnTo>
                  <a:lnTo>
                    <a:pt x="493877" y="73914"/>
                  </a:lnTo>
                  <a:lnTo>
                    <a:pt x="469595" y="110998"/>
                  </a:lnTo>
                  <a:lnTo>
                    <a:pt x="454406" y="155879"/>
                  </a:lnTo>
                  <a:lnTo>
                    <a:pt x="446786" y="205841"/>
                  </a:lnTo>
                  <a:lnTo>
                    <a:pt x="445185" y="258114"/>
                  </a:lnTo>
                  <a:lnTo>
                    <a:pt x="447090" y="292252"/>
                  </a:lnTo>
                  <a:lnTo>
                    <a:pt x="441744" y="267817"/>
                  </a:lnTo>
                  <a:lnTo>
                    <a:pt x="428701" y="221716"/>
                  </a:lnTo>
                  <a:lnTo>
                    <a:pt x="411645" y="175069"/>
                  </a:lnTo>
                  <a:lnTo>
                    <a:pt x="390029" y="129768"/>
                  </a:lnTo>
                  <a:lnTo>
                    <a:pt x="363321" y="87757"/>
                  </a:lnTo>
                  <a:lnTo>
                    <a:pt x="330987" y="50914"/>
                  </a:lnTo>
                  <a:lnTo>
                    <a:pt x="292493" y="21158"/>
                  </a:lnTo>
                  <a:lnTo>
                    <a:pt x="247294" y="419"/>
                  </a:lnTo>
                  <a:lnTo>
                    <a:pt x="245999" y="0"/>
                  </a:lnTo>
                  <a:lnTo>
                    <a:pt x="244881" y="1485"/>
                  </a:lnTo>
                  <a:lnTo>
                    <a:pt x="257492" y="19532"/>
                  </a:lnTo>
                  <a:lnTo>
                    <a:pt x="277241" y="48641"/>
                  </a:lnTo>
                  <a:lnTo>
                    <a:pt x="302818" y="87718"/>
                  </a:lnTo>
                  <a:lnTo>
                    <a:pt x="332117" y="134594"/>
                  </a:lnTo>
                  <a:lnTo>
                    <a:pt x="363067" y="187045"/>
                  </a:lnTo>
                  <a:lnTo>
                    <a:pt x="393585" y="242900"/>
                  </a:lnTo>
                  <a:lnTo>
                    <a:pt x="421563" y="299948"/>
                  </a:lnTo>
                  <a:lnTo>
                    <a:pt x="444919" y="356019"/>
                  </a:lnTo>
                  <a:lnTo>
                    <a:pt x="455726" y="390613"/>
                  </a:lnTo>
                  <a:lnTo>
                    <a:pt x="448017" y="374561"/>
                  </a:lnTo>
                  <a:lnTo>
                    <a:pt x="430999" y="342569"/>
                  </a:lnTo>
                  <a:lnTo>
                    <a:pt x="410654" y="308356"/>
                  </a:lnTo>
                  <a:lnTo>
                    <a:pt x="386969" y="273189"/>
                  </a:lnTo>
                  <a:lnTo>
                    <a:pt x="359930" y="238353"/>
                  </a:lnTo>
                  <a:lnTo>
                    <a:pt x="329514" y="205130"/>
                  </a:lnTo>
                  <a:lnTo>
                    <a:pt x="295719" y="174790"/>
                  </a:lnTo>
                  <a:lnTo>
                    <a:pt x="258508" y="148628"/>
                  </a:lnTo>
                  <a:lnTo>
                    <a:pt x="217906" y="127901"/>
                  </a:lnTo>
                  <a:lnTo>
                    <a:pt x="173863" y="113906"/>
                  </a:lnTo>
                  <a:lnTo>
                    <a:pt x="126377" y="107911"/>
                  </a:lnTo>
                  <a:lnTo>
                    <a:pt x="75425" y="111201"/>
                  </a:lnTo>
                  <a:lnTo>
                    <a:pt x="21005" y="125044"/>
                  </a:lnTo>
                  <a:lnTo>
                    <a:pt x="17145" y="126390"/>
                  </a:lnTo>
                  <a:lnTo>
                    <a:pt x="17589" y="132003"/>
                  </a:lnTo>
                  <a:lnTo>
                    <a:pt x="41109" y="136855"/>
                  </a:lnTo>
                  <a:lnTo>
                    <a:pt x="67449" y="143713"/>
                  </a:lnTo>
                  <a:lnTo>
                    <a:pt x="137121" y="168160"/>
                  </a:lnTo>
                  <a:lnTo>
                    <a:pt x="178650" y="186982"/>
                  </a:lnTo>
                  <a:lnTo>
                    <a:pt x="223469" y="210997"/>
                  </a:lnTo>
                  <a:lnTo>
                    <a:pt x="270649" y="240842"/>
                  </a:lnTo>
                  <a:lnTo>
                    <a:pt x="319316" y="277114"/>
                  </a:lnTo>
                  <a:lnTo>
                    <a:pt x="368566" y="320433"/>
                  </a:lnTo>
                  <a:lnTo>
                    <a:pt x="417512" y="371398"/>
                  </a:lnTo>
                  <a:lnTo>
                    <a:pt x="455244" y="418223"/>
                  </a:lnTo>
                  <a:lnTo>
                    <a:pt x="430987" y="393992"/>
                  </a:lnTo>
                  <a:lnTo>
                    <a:pt x="404774" y="368706"/>
                  </a:lnTo>
                  <a:lnTo>
                    <a:pt x="374307" y="341706"/>
                  </a:lnTo>
                  <a:lnTo>
                    <a:pt x="339813" y="314617"/>
                  </a:lnTo>
                  <a:lnTo>
                    <a:pt x="301485" y="289102"/>
                  </a:lnTo>
                  <a:lnTo>
                    <a:pt x="259537" y="266788"/>
                  </a:lnTo>
                  <a:lnTo>
                    <a:pt x="214160" y="249313"/>
                  </a:lnTo>
                  <a:lnTo>
                    <a:pt x="165569" y="238328"/>
                  </a:lnTo>
                  <a:lnTo>
                    <a:pt x="113969" y="235458"/>
                  </a:lnTo>
                  <a:lnTo>
                    <a:pt x="59563" y="242354"/>
                  </a:lnTo>
                  <a:lnTo>
                    <a:pt x="2552" y="260654"/>
                  </a:lnTo>
                  <a:lnTo>
                    <a:pt x="0" y="261734"/>
                  </a:lnTo>
                  <a:lnTo>
                    <a:pt x="508" y="265518"/>
                  </a:lnTo>
                  <a:lnTo>
                    <a:pt x="27000" y="268605"/>
                  </a:lnTo>
                  <a:lnTo>
                    <a:pt x="62077" y="273583"/>
                  </a:lnTo>
                  <a:lnTo>
                    <a:pt x="106146" y="281127"/>
                  </a:lnTo>
                  <a:lnTo>
                    <a:pt x="156857" y="291617"/>
                  </a:lnTo>
                  <a:lnTo>
                    <a:pt x="211848" y="305422"/>
                  </a:lnTo>
                  <a:lnTo>
                    <a:pt x="268782" y="322935"/>
                  </a:lnTo>
                  <a:lnTo>
                    <a:pt x="325285" y="344525"/>
                  </a:lnTo>
                  <a:lnTo>
                    <a:pt x="379018" y="370573"/>
                  </a:lnTo>
                  <a:lnTo>
                    <a:pt x="427634" y="401459"/>
                  </a:lnTo>
                  <a:lnTo>
                    <a:pt x="468312" y="437159"/>
                  </a:lnTo>
                  <a:lnTo>
                    <a:pt x="468096" y="437743"/>
                  </a:lnTo>
                  <a:lnTo>
                    <a:pt x="468972" y="438277"/>
                  </a:lnTo>
                  <a:lnTo>
                    <a:pt x="469607" y="441223"/>
                  </a:lnTo>
                  <a:lnTo>
                    <a:pt x="477418" y="440575"/>
                  </a:lnTo>
                  <a:lnTo>
                    <a:pt x="477799" y="435076"/>
                  </a:lnTo>
                  <a:lnTo>
                    <a:pt x="477837" y="434670"/>
                  </a:lnTo>
                  <a:lnTo>
                    <a:pt x="525056" y="390613"/>
                  </a:lnTo>
                  <a:lnTo>
                    <a:pt x="576618" y="356870"/>
                  </a:lnTo>
                  <a:lnTo>
                    <a:pt x="626249" y="334175"/>
                  </a:lnTo>
                  <a:lnTo>
                    <a:pt x="670839" y="320357"/>
                  </a:lnTo>
                  <a:lnTo>
                    <a:pt x="732485" y="310540"/>
                  </a:lnTo>
                  <a:lnTo>
                    <a:pt x="735647" y="310349"/>
                  </a:lnTo>
                  <a:lnTo>
                    <a:pt x="736549" y="306120"/>
                  </a:lnTo>
                  <a:close/>
                </a:path>
              </a:pathLst>
            </a:custGeom>
            <a:solidFill>
              <a:srgbClr val="88B0DE"/>
            </a:solidFill>
          </p:spPr>
          <p:txBody>
            <a:bodyPr wrap="square" lIns="0" tIns="0" rIns="0" bIns="0" rtlCol="0"/>
            <a:lstStyle/>
            <a:p>
              <a:endParaRPr/>
            </a:p>
          </p:txBody>
        </p:sp>
        <p:pic>
          <p:nvPicPr>
            <p:cNvPr id="53" name="object 53"/>
            <p:cNvPicPr/>
            <p:nvPr/>
          </p:nvPicPr>
          <p:blipFill>
            <a:blip r:embed="rId33" cstate="screen">
              <a:extLst>
                <a:ext uri="{28A0092B-C50C-407E-A947-70E740481C1C}">
                  <a14:useLocalDpi xmlns:a14="http://schemas.microsoft.com/office/drawing/2010/main"/>
                </a:ext>
              </a:extLst>
            </a:blip>
            <a:stretch>
              <a:fillRect/>
            </a:stretch>
          </p:blipFill>
          <p:spPr>
            <a:xfrm>
              <a:off x="3392811" y="6598772"/>
              <a:ext cx="249936" cy="72172"/>
            </a:xfrm>
            <a:prstGeom prst="rect">
              <a:avLst/>
            </a:prstGeom>
          </p:spPr>
        </p:pic>
        <p:sp>
          <p:nvSpPr>
            <p:cNvPr id="54" name="object 54"/>
            <p:cNvSpPr/>
            <p:nvPr/>
          </p:nvSpPr>
          <p:spPr>
            <a:xfrm>
              <a:off x="3383940" y="6593370"/>
              <a:ext cx="452120" cy="974090"/>
            </a:xfrm>
            <a:custGeom>
              <a:avLst/>
              <a:gdLst/>
              <a:ahLst/>
              <a:cxnLst/>
              <a:rect l="l" t="t" r="r" b="b"/>
              <a:pathLst>
                <a:path w="452120" h="974090">
                  <a:moveTo>
                    <a:pt x="78409" y="740016"/>
                  </a:moveTo>
                  <a:lnTo>
                    <a:pt x="78219" y="681672"/>
                  </a:lnTo>
                  <a:lnTo>
                    <a:pt x="77419" y="623328"/>
                  </a:lnTo>
                  <a:lnTo>
                    <a:pt x="75780" y="564997"/>
                  </a:lnTo>
                  <a:lnTo>
                    <a:pt x="73571" y="506679"/>
                  </a:lnTo>
                  <a:lnTo>
                    <a:pt x="70383" y="448373"/>
                  </a:lnTo>
                  <a:lnTo>
                    <a:pt x="66446" y="390118"/>
                  </a:lnTo>
                  <a:lnTo>
                    <a:pt x="61290" y="331939"/>
                  </a:lnTo>
                  <a:lnTo>
                    <a:pt x="54889" y="273850"/>
                  </a:lnTo>
                  <a:lnTo>
                    <a:pt x="46824" y="215938"/>
                  </a:lnTo>
                  <a:lnTo>
                    <a:pt x="36461" y="158343"/>
                  </a:lnTo>
                  <a:lnTo>
                    <a:pt x="27863" y="120269"/>
                  </a:lnTo>
                  <a:lnTo>
                    <a:pt x="14058" y="73406"/>
                  </a:lnTo>
                  <a:lnTo>
                    <a:pt x="3454" y="46062"/>
                  </a:lnTo>
                  <a:lnTo>
                    <a:pt x="0" y="47472"/>
                  </a:lnTo>
                  <a:lnTo>
                    <a:pt x="8699" y="75095"/>
                  </a:lnTo>
                  <a:lnTo>
                    <a:pt x="15862" y="103174"/>
                  </a:lnTo>
                  <a:lnTo>
                    <a:pt x="26720" y="160147"/>
                  </a:lnTo>
                  <a:lnTo>
                    <a:pt x="34937" y="217614"/>
                  </a:lnTo>
                  <a:lnTo>
                    <a:pt x="41363" y="275348"/>
                  </a:lnTo>
                  <a:lnTo>
                    <a:pt x="45529" y="321665"/>
                  </a:lnTo>
                  <a:lnTo>
                    <a:pt x="49110" y="368046"/>
                  </a:lnTo>
                  <a:lnTo>
                    <a:pt x="52197" y="414464"/>
                  </a:lnTo>
                  <a:lnTo>
                    <a:pt x="54825" y="460933"/>
                  </a:lnTo>
                  <a:lnTo>
                    <a:pt x="57086" y="507428"/>
                  </a:lnTo>
                  <a:lnTo>
                    <a:pt x="59055" y="553935"/>
                  </a:lnTo>
                  <a:lnTo>
                    <a:pt x="62217" y="647014"/>
                  </a:lnTo>
                  <a:lnTo>
                    <a:pt x="64617" y="740143"/>
                  </a:lnTo>
                  <a:lnTo>
                    <a:pt x="67576" y="914857"/>
                  </a:lnTo>
                  <a:lnTo>
                    <a:pt x="67805" y="972578"/>
                  </a:lnTo>
                  <a:lnTo>
                    <a:pt x="71348" y="973759"/>
                  </a:lnTo>
                  <a:lnTo>
                    <a:pt x="74739" y="914971"/>
                  </a:lnTo>
                  <a:lnTo>
                    <a:pt x="76809" y="856665"/>
                  </a:lnTo>
                  <a:lnTo>
                    <a:pt x="77965" y="798347"/>
                  </a:lnTo>
                  <a:lnTo>
                    <a:pt x="78409" y="740016"/>
                  </a:lnTo>
                  <a:close/>
                </a:path>
                <a:path w="452120" h="974090">
                  <a:moveTo>
                    <a:pt x="384949" y="284607"/>
                  </a:moveTo>
                  <a:lnTo>
                    <a:pt x="375259" y="278447"/>
                  </a:lnTo>
                  <a:lnTo>
                    <a:pt x="347433" y="268033"/>
                  </a:lnTo>
                  <a:lnTo>
                    <a:pt x="283946" y="257657"/>
                  </a:lnTo>
                  <a:lnTo>
                    <a:pt x="228168" y="266750"/>
                  </a:lnTo>
                  <a:lnTo>
                    <a:pt x="182156" y="287058"/>
                  </a:lnTo>
                  <a:lnTo>
                    <a:pt x="147967" y="310349"/>
                  </a:lnTo>
                  <a:lnTo>
                    <a:pt x="126809" y="329222"/>
                  </a:lnTo>
                  <a:lnTo>
                    <a:pt x="127838" y="330581"/>
                  </a:lnTo>
                  <a:lnTo>
                    <a:pt x="128892" y="330009"/>
                  </a:lnTo>
                  <a:lnTo>
                    <a:pt x="168541" y="313093"/>
                  </a:lnTo>
                  <a:lnTo>
                    <a:pt x="211328" y="301866"/>
                  </a:lnTo>
                  <a:lnTo>
                    <a:pt x="254584" y="295109"/>
                  </a:lnTo>
                  <a:lnTo>
                    <a:pt x="295643" y="291566"/>
                  </a:lnTo>
                  <a:lnTo>
                    <a:pt x="360603" y="289128"/>
                  </a:lnTo>
                  <a:lnTo>
                    <a:pt x="379183" y="287743"/>
                  </a:lnTo>
                  <a:lnTo>
                    <a:pt x="384949" y="284607"/>
                  </a:lnTo>
                  <a:close/>
                </a:path>
                <a:path w="452120" h="974090">
                  <a:moveTo>
                    <a:pt x="451866" y="175323"/>
                  </a:moveTo>
                  <a:lnTo>
                    <a:pt x="450151" y="174599"/>
                  </a:lnTo>
                  <a:lnTo>
                    <a:pt x="393509" y="159156"/>
                  </a:lnTo>
                  <a:lnTo>
                    <a:pt x="340944" y="159651"/>
                  </a:lnTo>
                  <a:lnTo>
                    <a:pt x="292925" y="172389"/>
                  </a:lnTo>
                  <a:lnTo>
                    <a:pt x="249897" y="193675"/>
                  </a:lnTo>
                  <a:lnTo>
                    <a:pt x="212344" y="219773"/>
                  </a:lnTo>
                  <a:lnTo>
                    <a:pt x="180721" y="246989"/>
                  </a:lnTo>
                  <a:lnTo>
                    <a:pt x="148120" y="278955"/>
                  </a:lnTo>
                  <a:lnTo>
                    <a:pt x="184416" y="235356"/>
                  </a:lnTo>
                  <a:lnTo>
                    <a:pt x="229730" y="192430"/>
                  </a:lnTo>
                  <a:lnTo>
                    <a:pt x="274586" y="158610"/>
                  </a:lnTo>
                  <a:lnTo>
                    <a:pt x="317411" y="132842"/>
                  </a:lnTo>
                  <a:lnTo>
                    <a:pt x="356679" y="114058"/>
                  </a:lnTo>
                  <a:lnTo>
                    <a:pt x="418223" y="93167"/>
                  </a:lnTo>
                  <a:lnTo>
                    <a:pt x="440080" y="88430"/>
                  </a:lnTo>
                  <a:lnTo>
                    <a:pt x="440385" y="84670"/>
                  </a:lnTo>
                  <a:lnTo>
                    <a:pt x="437794" y="83769"/>
                  </a:lnTo>
                  <a:lnTo>
                    <a:pt x="382092" y="72440"/>
                  </a:lnTo>
                  <a:lnTo>
                    <a:pt x="332016" y="77089"/>
                  </a:lnTo>
                  <a:lnTo>
                    <a:pt x="287502" y="94488"/>
                  </a:lnTo>
                  <a:lnTo>
                    <a:pt x="248551" y="121386"/>
                  </a:lnTo>
                  <a:lnTo>
                    <a:pt x="215087" y="154597"/>
                  </a:lnTo>
                  <a:lnTo>
                    <a:pt x="187109" y="190868"/>
                  </a:lnTo>
                  <a:lnTo>
                    <a:pt x="164553" y="226987"/>
                  </a:lnTo>
                  <a:lnTo>
                    <a:pt x="147993" y="258584"/>
                  </a:lnTo>
                  <a:lnTo>
                    <a:pt x="161163" y="219887"/>
                  </a:lnTo>
                  <a:lnTo>
                    <a:pt x="188201" y="162712"/>
                  </a:lnTo>
                  <a:lnTo>
                    <a:pt x="219062" y="107353"/>
                  </a:lnTo>
                  <a:lnTo>
                    <a:pt x="249021" y="58762"/>
                  </a:lnTo>
                  <a:lnTo>
                    <a:pt x="273342" y="21907"/>
                  </a:lnTo>
                  <a:lnTo>
                    <a:pt x="287820" y="990"/>
                  </a:lnTo>
                  <a:lnTo>
                    <a:pt x="287083" y="0"/>
                  </a:lnTo>
                  <a:lnTo>
                    <a:pt x="240665" y="24904"/>
                  </a:lnTo>
                  <a:lnTo>
                    <a:pt x="205701" y="62623"/>
                  </a:lnTo>
                  <a:lnTo>
                    <a:pt x="179920" y="108458"/>
                  </a:lnTo>
                  <a:lnTo>
                    <a:pt x="161925" y="157441"/>
                  </a:lnTo>
                  <a:lnTo>
                    <a:pt x="152044" y="197650"/>
                  </a:lnTo>
                  <a:lnTo>
                    <a:pt x="153543" y="155308"/>
                  </a:lnTo>
                  <a:lnTo>
                    <a:pt x="147459" y="104419"/>
                  </a:lnTo>
                  <a:lnTo>
                    <a:pt x="129971" y="61163"/>
                  </a:lnTo>
                  <a:lnTo>
                    <a:pt x="97624" y="31724"/>
                  </a:lnTo>
                  <a:lnTo>
                    <a:pt x="72834" y="21590"/>
                  </a:lnTo>
                  <a:lnTo>
                    <a:pt x="61341" y="22974"/>
                  </a:lnTo>
                  <a:lnTo>
                    <a:pt x="60490" y="35115"/>
                  </a:lnTo>
                  <a:lnTo>
                    <a:pt x="67665" y="57264"/>
                  </a:lnTo>
                  <a:lnTo>
                    <a:pt x="80225" y="88646"/>
                  </a:lnTo>
                  <a:lnTo>
                    <a:pt x="95554" y="128524"/>
                  </a:lnTo>
                  <a:lnTo>
                    <a:pt x="111010" y="176123"/>
                  </a:lnTo>
                  <a:lnTo>
                    <a:pt x="123964" y="230682"/>
                  </a:lnTo>
                  <a:lnTo>
                    <a:pt x="131800" y="291452"/>
                  </a:lnTo>
                  <a:lnTo>
                    <a:pt x="132054" y="295135"/>
                  </a:lnTo>
                  <a:lnTo>
                    <a:pt x="137287" y="295567"/>
                  </a:lnTo>
                  <a:lnTo>
                    <a:pt x="178841" y="259651"/>
                  </a:lnTo>
                  <a:lnTo>
                    <a:pt x="228663" y="233095"/>
                  </a:lnTo>
                  <a:lnTo>
                    <a:pt x="282752" y="212712"/>
                  </a:lnTo>
                  <a:lnTo>
                    <a:pt x="336486" y="197764"/>
                  </a:lnTo>
                  <a:lnTo>
                    <a:pt x="385292" y="187490"/>
                  </a:lnTo>
                  <a:lnTo>
                    <a:pt x="424548" y="181178"/>
                  </a:lnTo>
                  <a:lnTo>
                    <a:pt x="451523" y="177863"/>
                  </a:lnTo>
                  <a:lnTo>
                    <a:pt x="451866" y="175323"/>
                  </a:lnTo>
                  <a:close/>
                </a:path>
              </a:pathLst>
            </a:custGeom>
            <a:solidFill>
              <a:srgbClr val="88B0DE"/>
            </a:solidFill>
          </p:spPr>
          <p:txBody>
            <a:bodyPr wrap="square" lIns="0" tIns="0" rIns="0" bIns="0" rtlCol="0"/>
            <a:lstStyle/>
            <a:p>
              <a:endParaRPr/>
            </a:p>
          </p:txBody>
        </p:sp>
        <p:pic>
          <p:nvPicPr>
            <p:cNvPr id="55" name="object 55"/>
            <p:cNvPicPr/>
            <p:nvPr/>
          </p:nvPicPr>
          <p:blipFill>
            <a:blip r:embed="rId34" cstate="screen">
              <a:extLst>
                <a:ext uri="{28A0092B-C50C-407E-A947-70E740481C1C}">
                  <a14:useLocalDpi xmlns:a14="http://schemas.microsoft.com/office/drawing/2010/main"/>
                </a:ext>
              </a:extLst>
            </a:blip>
            <a:stretch>
              <a:fillRect/>
            </a:stretch>
          </p:blipFill>
          <p:spPr>
            <a:xfrm>
              <a:off x="3342405" y="6780491"/>
              <a:ext cx="179831" cy="119112"/>
            </a:xfrm>
            <a:prstGeom prst="rect">
              <a:avLst/>
            </a:prstGeom>
          </p:spPr>
        </p:pic>
        <p:sp>
          <p:nvSpPr>
            <p:cNvPr id="56" name="object 56"/>
            <p:cNvSpPr/>
            <p:nvPr/>
          </p:nvSpPr>
          <p:spPr>
            <a:xfrm>
              <a:off x="3031312" y="6835063"/>
              <a:ext cx="515620" cy="732155"/>
            </a:xfrm>
            <a:custGeom>
              <a:avLst/>
              <a:gdLst/>
              <a:ahLst/>
              <a:cxnLst/>
              <a:rect l="l" t="t" r="r" b="b"/>
              <a:pathLst>
                <a:path w="515620" h="732154">
                  <a:moveTo>
                    <a:pt x="295224" y="170700"/>
                  </a:moveTo>
                  <a:lnTo>
                    <a:pt x="293128" y="169227"/>
                  </a:lnTo>
                  <a:lnTo>
                    <a:pt x="294970" y="167500"/>
                  </a:lnTo>
                  <a:lnTo>
                    <a:pt x="293408" y="164947"/>
                  </a:lnTo>
                  <a:lnTo>
                    <a:pt x="258254" y="114109"/>
                  </a:lnTo>
                  <a:lnTo>
                    <a:pt x="232664" y="83705"/>
                  </a:lnTo>
                  <a:lnTo>
                    <a:pt x="202463" y="54051"/>
                  </a:lnTo>
                  <a:lnTo>
                    <a:pt x="168224" y="28181"/>
                  </a:lnTo>
                  <a:lnTo>
                    <a:pt x="130505" y="9144"/>
                  </a:lnTo>
                  <a:lnTo>
                    <a:pt x="89852" y="0"/>
                  </a:lnTo>
                  <a:lnTo>
                    <a:pt x="46824" y="3784"/>
                  </a:lnTo>
                  <a:lnTo>
                    <a:pt x="2006" y="23558"/>
                  </a:lnTo>
                  <a:lnTo>
                    <a:pt x="0" y="24828"/>
                  </a:lnTo>
                  <a:lnTo>
                    <a:pt x="939" y="28333"/>
                  </a:lnTo>
                  <a:lnTo>
                    <a:pt x="23266" y="29502"/>
                  </a:lnTo>
                  <a:lnTo>
                    <a:pt x="53022" y="33782"/>
                  </a:lnTo>
                  <a:lnTo>
                    <a:pt x="90881" y="43091"/>
                  </a:lnTo>
                  <a:lnTo>
                    <a:pt x="135178" y="59296"/>
                  </a:lnTo>
                  <a:lnTo>
                    <a:pt x="184251" y="84289"/>
                  </a:lnTo>
                  <a:lnTo>
                    <a:pt x="236410" y="119951"/>
                  </a:lnTo>
                  <a:lnTo>
                    <a:pt x="280606" y="159715"/>
                  </a:lnTo>
                  <a:lnTo>
                    <a:pt x="270776" y="152222"/>
                  </a:lnTo>
                  <a:lnTo>
                    <a:pt x="239826" y="129743"/>
                  </a:lnTo>
                  <a:lnTo>
                    <a:pt x="201625" y="106718"/>
                  </a:lnTo>
                  <a:lnTo>
                    <a:pt x="157759" y="88252"/>
                  </a:lnTo>
                  <a:lnTo>
                    <a:pt x="109842" y="79451"/>
                  </a:lnTo>
                  <a:lnTo>
                    <a:pt x="59461" y="85420"/>
                  </a:lnTo>
                  <a:lnTo>
                    <a:pt x="8204" y="111277"/>
                  </a:lnTo>
                  <a:lnTo>
                    <a:pt x="6896" y="112242"/>
                  </a:lnTo>
                  <a:lnTo>
                    <a:pt x="7645" y="114579"/>
                  </a:lnTo>
                  <a:lnTo>
                    <a:pt x="35902" y="113131"/>
                  </a:lnTo>
                  <a:lnTo>
                    <a:pt x="78714" y="113118"/>
                  </a:lnTo>
                  <a:lnTo>
                    <a:pt x="131737" y="116713"/>
                  </a:lnTo>
                  <a:lnTo>
                    <a:pt x="189052" y="126212"/>
                  </a:lnTo>
                  <a:lnTo>
                    <a:pt x="244729" y="143929"/>
                  </a:lnTo>
                  <a:lnTo>
                    <a:pt x="292836" y="172135"/>
                  </a:lnTo>
                  <a:lnTo>
                    <a:pt x="295071" y="173951"/>
                  </a:lnTo>
                  <a:lnTo>
                    <a:pt x="295224" y="170700"/>
                  </a:lnTo>
                  <a:close/>
                </a:path>
                <a:path w="515620" h="732154">
                  <a:moveTo>
                    <a:pt x="515467" y="39433"/>
                  </a:moveTo>
                  <a:lnTo>
                    <a:pt x="494004" y="89903"/>
                  </a:lnTo>
                  <a:lnTo>
                    <a:pt x="484200" y="132651"/>
                  </a:lnTo>
                  <a:lnTo>
                    <a:pt x="475195" y="186664"/>
                  </a:lnTo>
                  <a:lnTo>
                    <a:pt x="469887" y="230085"/>
                  </a:lnTo>
                  <a:lnTo>
                    <a:pt x="463981" y="295389"/>
                  </a:lnTo>
                  <a:lnTo>
                    <a:pt x="460121" y="360794"/>
                  </a:lnTo>
                  <a:lnTo>
                    <a:pt x="458254" y="404406"/>
                  </a:lnTo>
                  <a:lnTo>
                    <a:pt x="456526" y="469849"/>
                  </a:lnTo>
                  <a:lnTo>
                    <a:pt x="456082" y="513486"/>
                  </a:lnTo>
                  <a:lnTo>
                    <a:pt x="456412" y="600748"/>
                  </a:lnTo>
                  <a:lnTo>
                    <a:pt x="457301" y="644359"/>
                  </a:lnTo>
                  <a:lnTo>
                    <a:pt x="459282" y="702500"/>
                  </a:lnTo>
                  <a:lnTo>
                    <a:pt x="460832" y="729615"/>
                  </a:lnTo>
                  <a:lnTo>
                    <a:pt x="461225" y="732066"/>
                  </a:lnTo>
                  <a:lnTo>
                    <a:pt x="464769" y="730885"/>
                  </a:lnTo>
                  <a:lnTo>
                    <a:pt x="464883" y="687870"/>
                  </a:lnTo>
                  <a:lnTo>
                    <a:pt x="466534" y="578993"/>
                  </a:lnTo>
                  <a:lnTo>
                    <a:pt x="468223" y="513702"/>
                  </a:lnTo>
                  <a:lnTo>
                    <a:pt x="471309" y="426707"/>
                  </a:lnTo>
                  <a:lnTo>
                    <a:pt x="473265" y="383247"/>
                  </a:lnTo>
                  <a:lnTo>
                    <a:pt x="475627" y="339813"/>
                  </a:lnTo>
                  <a:lnTo>
                    <a:pt x="478459" y="296430"/>
                  </a:lnTo>
                  <a:lnTo>
                    <a:pt x="481799" y="253098"/>
                  </a:lnTo>
                  <a:lnTo>
                    <a:pt x="485673" y="209842"/>
                  </a:lnTo>
                  <a:lnTo>
                    <a:pt x="491185" y="159499"/>
                  </a:lnTo>
                  <a:lnTo>
                    <a:pt x="492315" y="152374"/>
                  </a:lnTo>
                  <a:lnTo>
                    <a:pt x="494144" y="138023"/>
                  </a:lnTo>
                  <a:lnTo>
                    <a:pt x="501205" y="95275"/>
                  </a:lnTo>
                  <a:lnTo>
                    <a:pt x="506526" y="70599"/>
                  </a:lnTo>
                  <a:lnTo>
                    <a:pt x="509244" y="60147"/>
                  </a:lnTo>
                  <a:lnTo>
                    <a:pt x="515467" y="39433"/>
                  </a:lnTo>
                  <a:close/>
                </a:path>
              </a:pathLst>
            </a:custGeom>
            <a:solidFill>
              <a:srgbClr val="88B0DE"/>
            </a:solidFill>
          </p:spPr>
          <p:txBody>
            <a:bodyPr wrap="square" lIns="0" tIns="0" rIns="0" bIns="0" rtlCol="0"/>
            <a:lstStyle/>
            <a:p>
              <a:endParaRPr/>
            </a:p>
          </p:txBody>
        </p:sp>
        <p:pic>
          <p:nvPicPr>
            <p:cNvPr id="57" name="object 57"/>
            <p:cNvPicPr/>
            <p:nvPr/>
          </p:nvPicPr>
          <p:blipFill>
            <a:blip r:embed="rId35" cstate="screen">
              <a:extLst>
                <a:ext uri="{28A0092B-C50C-407E-A947-70E740481C1C}">
                  <a14:useLocalDpi xmlns:a14="http://schemas.microsoft.com/office/drawing/2010/main"/>
                </a:ext>
              </a:extLst>
            </a:blip>
            <a:stretch>
              <a:fillRect/>
            </a:stretch>
          </p:blipFill>
          <p:spPr>
            <a:xfrm>
              <a:off x="3114729" y="6754989"/>
              <a:ext cx="225302" cy="286281"/>
            </a:xfrm>
            <a:prstGeom prst="rect">
              <a:avLst/>
            </a:prstGeom>
          </p:spPr>
        </p:pic>
        <p:sp>
          <p:nvSpPr>
            <p:cNvPr id="58" name="object 58"/>
            <p:cNvSpPr/>
            <p:nvPr/>
          </p:nvSpPr>
          <p:spPr>
            <a:xfrm>
              <a:off x="3281551" y="6739644"/>
              <a:ext cx="60325" cy="269875"/>
            </a:xfrm>
            <a:custGeom>
              <a:avLst/>
              <a:gdLst/>
              <a:ahLst/>
              <a:cxnLst/>
              <a:rect l="l" t="t" r="r" b="b"/>
              <a:pathLst>
                <a:path w="60325" h="269875">
                  <a:moveTo>
                    <a:pt x="49380" y="0"/>
                  </a:moveTo>
                  <a:lnTo>
                    <a:pt x="28667" y="14370"/>
                  </a:lnTo>
                  <a:lnTo>
                    <a:pt x="6811" y="47423"/>
                  </a:lnTo>
                  <a:lnTo>
                    <a:pt x="0" y="91090"/>
                  </a:lnTo>
                  <a:lnTo>
                    <a:pt x="4181" y="140102"/>
                  </a:lnTo>
                  <a:lnTo>
                    <a:pt x="15305" y="189191"/>
                  </a:lnTo>
                  <a:lnTo>
                    <a:pt x="29322" y="233089"/>
                  </a:lnTo>
                  <a:lnTo>
                    <a:pt x="43526" y="269780"/>
                  </a:lnTo>
                  <a:lnTo>
                    <a:pt x="47844" y="268523"/>
                  </a:lnTo>
                  <a:lnTo>
                    <a:pt x="47386" y="265005"/>
                  </a:lnTo>
                  <a:lnTo>
                    <a:pt x="42729" y="199395"/>
                  </a:lnTo>
                  <a:lnTo>
                    <a:pt x="44645" y="140316"/>
                  </a:lnTo>
                  <a:lnTo>
                    <a:pt x="50180" y="89401"/>
                  </a:lnTo>
                  <a:lnTo>
                    <a:pt x="56377" y="48281"/>
                  </a:lnTo>
                  <a:lnTo>
                    <a:pt x="60279" y="18586"/>
                  </a:lnTo>
                  <a:lnTo>
                    <a:pt x="58933" y="1949"/>
                  </a:lnTo>
                  <a:lnTo>
                    <a:pt x="49380" y="0"/>
                  </a:lnTo>
                  <a:close/>
                </a:path>
              </a:pathLst>
            </a:custGeom>
            <a:solidFill>
              <a:srgbClr val="88B0DE"/>
            </a:solidFill>
          </p:spPr>
          <p:txBody>
            <a:bodyPr wrap="square" lIns="0" tIns="0" rIns="0" bIns="0" rtlCol="0"/>
            <a:lstStyle/>
            <a:p>
              <a:endParaRPr/>
            </a:p>
          </p:txBody>
        </p:sp>
        <p:pic>
          <p:nvPicPr>
            <p:cNvPr id="59" name="object 59"/>
            <p:cNvPicPr/>
            <p:nvPr/>
          </p:nvPicPr>
          <p:blipFill>
            <a:blip r:embed="rId36" cstate="screen">
              <a:extLst>
                <a:ext uri="{28A0092B-C50C-407E-A947-70E740481C1C}">
                  <a14:useLocalDpi xmlns:a14="http://schemas.microsoft.com/office/drawing/2010/main"/>
                </a:ext>
              </a:extLst>
            </a:blip>
            <a:stretch>
              <a:fillRect/>
            </a:stretch>
          </p:blipFill>
          <p:spPr>
            <a:xfrm>
              <a:off x="3323797" y="6887413"/>
              <a:ext cx="140094" cy="131071"/>
            </a:xfrm>
            <a:prstGeom prst="rect">
              <a:avLst/>
            </a:prstGeom>
          </p:spPr>
        </p:pic>
        <p:sp>
          <p:nvSpPr>
            <p:cNvPr id="60" name="object 60"/>
            <p:cNvSpPr/>
            <p:nvPr/>
          </p:nvSpPr>
          <p:spPr>
            <a:xfrm>
              <a:off x="3319290" y="6999516"/>
              <a:ext cx="155575" cy="579755"/>
            </a:xfrm>
            <a:custGeom>
              <a:avLst/>
              <a:gdLst/>
              <a:ahLst/>
              <a:cxnLst/>
              <a:rect l="l" t="t" r="r" b="b"/>
              <a:pathLst>
                <a:path w="155575" h="579754">
                  <a:moveTo>
                    <a:pt x="3200" y="0"/>
                  </a:moveTo>
                  <a:lnTo>
                    <a:pt x="0" y="1930"/>
                  </a:lnTo>
                  <a:lnTo>
                    <a:pt x="8118" y="18649"/>
                  </a:lnTo>
                  <a:lnTo>
                    <a:pt x="15379" y="35766"/>
                  </a:lnTo>
                  <a:lnTo>
                    <a:pt x="34231" y="88374"/>
                  </a:lnTo>
                  <a:lnTo>
                    <a:pt x="50482" y="141947"/>
                  </a:lnTo>
                  <a:lnTo>
                    <a:pt x="70331" y="214012"/>
                  </a:lnTo>
                  <a:lnTo>
                    <a:pt x="92915" y="304772"/>
                  </a:lnTo>
                  <a:lnTo>
                    <a:pt x="117665" y="414312"/>
                  </a:lnTo>
                  <a:lnTo>
                    <a:pt x="136994" y="505917"/>
                  </a:lnTo>
                  <a:lnTo>
                    <a:pt x="151472" y="578904"/>
                  </a:lnTo>
                  <a:lnTo>
                    <a:pt x="155194" y="579272"/>
                  </a:lnTo>
                  <a:lnTo>
                    <a:pt x="140462" y="486177"/>
                  </a:lnTo>
                  <a:lnTo>
                    <a:pt x="130213" y="430860"/>
                  </a:lnTo>
                  <a:lnTo>
                    <a:pt x="115595" y="357289"/>
                  </a:lnTo>
                  <a:lnTo>
                    <a:pt x="103454" y="302334"/>
                  </a:lnTo>
                  <a:lnTo>
                    <a:pt x="90572" y="247536"/>
                  </a:lnTo>
                  <a:lnTo>
                    <a:pt x="71713" y="174841"/>
                  </a:lnTo>
                  <a:lnTo>
                    <a:pt x="55490" y="120838"/>
                  </a:lnTo>
                  <a:lnTo>
                    <a:pt x="34188" y="61823"/>
                  </a:lnTo>
                  <a:lnTo>
                    <a:pt x="17323" y="24594"/>
                  </a:lnTo>
                  <a:lnTo>
                    <a:pt x="8181" y="8040"/>
                  </a:lnTo>
                  <a:lnTo>
                    <a:pt x="3200" y="0"/>
                  </a:lnTo>
                  <a:close/>
                </a:path>
              </a:pathLst>
            </a:custGeom>
            <a:solidFill>
              <a:srgbClr val="88B0DE"/>
            </a:solidFill>
          </p:spPr>
          <p:txBody>
            <a:bodyPr wrap="square" lIns="0" tIns="0" rIns="0" bIns="0" rtlCol="0"/>
            <a:lstStyle/>
            <a:p>
              <a:endParaRPr/>
            </a:p>
          </p:txBody>
        </p:sp>
        <p:pic>
          <p:nvPicPr>
            <p:cNvPr id="61" name="object 61"/>
            <p:cNvPicPr/>
            <p:nvPr/>
          </p:nvPicPr>
          <p:blipFill>
            <a:blip r:embed="rId37" cstate="screen">
              <a:extLst>
                <a:ext uri="{28A0092B-C50C-407E-A947-70E740481C1C}">
                  <a14:useLocalDpi xmlns:a14="http://schemas.microsoft.com/office/drawing/2010/main"/>
                </a:ext>
              </a:extLst>
            </a:blip>
            <a:stretch>
              <a:fillRect/>
            </a:stretch>
          </p:blipFill>
          <p:spPr>
            <a:xfrm>
              <a:off x="3365284" y="7335481"/>
              <a:ext cx="194132" cy="272656"/>
            </a:xfrm>
            <a:prstGeom prst="rect">
              <a:avLst/>
            </a:prstGeom>
          </p:spPr>
        </p:pic>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265801" y="879090"/>
            <a:ext cx="4281170" cy="1214120"/>
          </a:xfrm>
          <a:prstGeom prst="rect">
            <a:avLst/>
          </a:prstGeom>
        </p:spPr>
        <p:txBody>
          <a:bodyPr vert="horz" wrap="square" lIns="0" tIns="12700" rIns="0" bIns="0" rtlCol="0">
            <a:spAutoFit/>
          </a:bodyPr>
          <a:lstStyle/>
          <a:p>
            <a:pPr marR="5080" algn="r">
              <a:lnSpc>
                <a:spcPct val="100000"/>
              </a:lnSpc>
              <a:spcBef>
                <a:spcPts val="100"/>
              </a:spcBef>
            </a:pPr>
            <a:r>
              <a:rPr sz="1800" spc="-85" dirty="0">
                <a:solidFill>
                  <a:srgbClr val="1D1D1B"/>
                </a:solidFill>
                <a:latin typeface="Trebuchet MS"/>
                <a:cs typeface="Trebuchet MS"/>
                <a:hlinkClick r:id="rId2"/>
              </a:rPr>
              <a:t>https://www</a:t>
            </a:r>
            <a:r>
              <a:rPr sz="1800" spc="-85" dirty="0">
                <a:solidFill>
                  <a:srgbClr val="1D1D1B"/>
                </a:solidFill>
                <a:latin typeface="Trebuchet MS"/>
                <a:cs typeface="Trebuchet MS"/>
              </a:rPr>
              <a:t>.str</a:t>
            </a:r>
            <a:r>
              <a:rPr sz="1800" spc="-85" dirty="0">
                <a:solidFill>
                  <a:srgbClr val="1D1D1B"/>
                </a:solidFill>
                <a:latin typeface="Trebuchet MS"/>
                <a:cs typeface="Trebuchet MS"/>
                <a:hlinkClick r:id="rId2"/>
              </a:rPr>
              <a:t>eet-cultur</a:t>
            </a:r>
            <a:r>
              <a:rPr sz="1800" spc="-85" dirty="0">
                <a:solidFill>
                  <a:srgbClr val="1D1D1B"/>
                </a:solidFill>
                <a:latin typeface="Trebuchet MS"/>
                <a:cs typeface="Trebuchet MS"/>
              </a:rPr>
              <a:t>e.eu</a:t>
            </a:r>
            <a:endParaRPr sz="1800">
              <a:latin typeface="Trebuchet MS"/>
              <a:cs typeface="Trebuchet MS"/>
            </a:endParaRPr>
          </a:p>
          <a:p>
            <a:pPr marR="5080" algn="r">
              <a:lnSpc>
                <a:spcPct val="100000"/>
              </a:lnSpc>
              <a:spcBef>
                <a:spcPts val="1440"/>
              </a:spcBef>
            </a:pPr>
            <a:r>
              <a:rPr sz="1800" spc="-55" dirty="0">
                <a:solidFill>
                  <a:srgbClr val="1D1D1B"/>
                </a:solidFill>
                <a:latin typeface="Trebuchet MS"/>
                <a:cs typeface="Trebuchet MS"/>
                <a:hlinkClick r:id="rId3"/>
              </a:rPr>
              <a:t>www.facebook.com/streetcultureforregions</a:t>
            </a:r>
            <a:endParaRPr sz="1800">
              <a:latin typeface="Trebuchet MS"/>
              <a:cs typeface="Trebuchet MS"/>
            </a:endParaRPr>
          </a:p>
          <a:p>
            <a:pPr marR="5080" algn="r">
              <a:lnSpc>
                <a:spcPct val="100000"/>
              </a:lnSpc>
              <a:spcBef>
                <a:spcPts val="1440"/>
              </a:spcBef>
            </a:pPr>
            <a:r>
              <a:rPr sz="1800" spc="-55" dirty="0">
                <a:solidFill>
                  <a:srgbClr val="1D1D1B"/>
                </a:solidFill>
                <a:latin typeface="Trebuchet MS"/>
                <a:cs typeface="Trebuchet MS"/>
              </a:rPr>
              <a:t>@streetcultureforregions</a:t>
            </a:r>
            <a:endParaRPr sz="1800">
              <a:latin typeface="Trebuchet MS"/>
              <a:cs typeface="Trebuchet MS"/>
            </a:endParaRPr>
          </a:p>
        </p:txBody>
      </p:sp>
      <p:sp>
        <p:nvSpPr>
          <p:cNvPr id="3" name="object 3"/>
          <p:cNvSpPr txBox="1"/>
          <p:nvPr/>
        </p:nvSpPr>
        <p:spPr>
          <a:xfrm>
            <a:off x="3971108" y="6671604"/>
            <a:ext cx="2814320" cy="197490"/>
          </a:xfrm>
          <a:prstGeom prst="rect">
            <a:avLst/>
          </a:prstGeom>
        </p:spPr>
        <p:txBody>
          <a:bodyPr vert="horz" wrap="square" lIns="0" tIns="12700" rIns="0" bIns="0" rtlCol="0">
            <a:spAutoFit/>
          </a:bodyPr>
          <a:lstStyle/>
          <a:p>
            <a:pPr marL="12700" marR="5080" indent="405130">
              <a:lnSpc>
                <a:spcPct val="100000"/>
              </a:lnSpc>
              <a:spcBef>
                <a:spcPts val="100"/>
              </a:spcBef>
            </a:pPr>
            <a:endParaRPr sz="1200">
              <a:latin typeface="Trebuchet MS"/>
              <a:cs typeface="Trebuchet MS"/>
            </a:endParaRPr>
          </a:p>
        </p:txBody>
      </p:sp>
      <p:sp>
        <p:nvSpPr>
          <p:cNvPr id="10" name="object 10"/>
          <p:cNvSpPr/>
          <p:nvPr/>
        </p:nvSpPr>
        <p:spPr>
          <a:xfrm>
            <a:off x="629158" y="3132416"/>
            <a:ext cx="504825" cy="325755"/>
          </a:xfrm>
          <a:custGeom>
            <a:avLst/>
            <a:gdLst/>
            <a:ahLst/>
            <a:cxnLst/>
            <a:rect l="l" t="t" r="r" b="b"/>
            <a:pathLst>
              <a:path w="504825" h="325754">
                <a:moveTo>
                  <a:pt x="221653" y="239280"/>
                </a:moveTo>
                <a:lnTo>
                  <a:pt x="214185" y="199707"/>
                </a:lnTo>
                <a:lnTo>
                  <a:pt x="186042" y="168262"/>
                </a:lnTo>
                <a:lnTo>
                  <a:pt x="151193" y="152425"/>
                </a:lnTo>
                <a:lnTo>
                  <a:pt x="109918" y="140589"/>
                </a:lnTo>
                <a:lnTo>
                  <a:pt x="100418" y="137579"/>
                </a:lnTo>
                <a:lnTo>
                  <a:pt x="61493" y="118148"/>
                </a:lnTo>
                <a:lnTo>
                  <a:pt x="46139" y="84582"/>
                </a:lnTo>
                <a:lnTo>
                  <a:pt x="46685" y="77165"/>
                </a:lnTo>
                <a:lnTo>
                  <a:pt x="72136" y="44297"/>
                </a:lnTo>
                <a:lnTo>
                  <a:pt x="116243" y="34810"/>
                </a:lnTo>
                <a:lnTo>
                  <a:pt x="123253" y="35064"/>
                </a:lnTo>
                <a:lnTo>
                  <a:pt x="164058" y="46532"/>
                </a:lnTo>
                <a:lnTo>
                  <a:pt x="189534" y="65138"/>
                </a:lnTo>
                <a:lnTo>
                  <a:pt x="192252" y="67564"/>
                </a:lnTo>
                <a:lnTo>
                  <a:pt x="217131" y="55181"/>
                </a:lnTo>
                <a:lnTo>
                  <a:pt x="217131" y="45237"/>
                </a:lnTo>
                <a:lnTo>
                  <a:pt x="180225" y="13982"/>
                </a:lnTo>
                <a:lnTo>
                  <a:pt x="143103" y="2260"/>
                </a:lnTo>
                <a:lnTo>
                  <a:pt x="116243" y="0"/>
                </a:lnTo>
                <a:lnTo>
                  <a:pt x="101092" y="660"/>
                </a:lnTo>
                <a:lnTo>
                  <a:pt x="61074" y="10629"/>
                </a:lnTo>
                <a:lnTo>
                  <a:pt x="23507" y="40703"/>
                </a:lnTo>
                <a:lnTo>
                  <a:pt x="9944" y="85940"/>
                </a:lnTo>
                <a:lnTo>
                  <a:pt x="10375" y="95796"/>
                </a:lnTo>
                <a:lnTo>
                  <a:pt x="25387" y="135470"/>
                </a:lnTo>
                <a:lnTo>
                  <a:pt x="58318" y="161277"/>
                </a:lnTo>
                <a:lnTo>
                  <a:pt x="94754" y="174688"/>
                </a:lnTo>
                <a:lnTo>
                  <a:pt x="116344" y="180187"/>
                </a:lnTo>
                <a:lnTo>
                  <a:pt x="127038" y="183362"/>
                </a:lnTo>
                <a:lnTo>
                  <a:pt x="162267" y="199529"/>
                </a:lnTo>
                <a:lnTo>
                  <a:pt x="184162" y="231546"/>
                </a:lnTo>
                <a:lnTo>
                  <a:pt x="185000" y="240195"/>
                </a:lnTo>
                <a:lnTo>
                  <a:pt x="184404" y="247434"/>
                </a:lnTo>
                <a:lnTo>
                  <a:pt x="157568" y="280581"/>
                </a:lnTo>
                <a:lnTo>
                  <a:pt x="113982" y="290398"/>
                </a:lnTo>
                <a:lnTo>
                  <a:pt x="101422" y="289839"/>
                </a:lnTo>
                <a:lnTo>
                  <a:pt x="57505" y="276326"/>
                </a:lnTo>
                <a:lnTo>
                  <a:pt x="26085" y="251802"/>
                </a:lnTo>
                <a:lnTo>
                  <a:pt x="22313" y="250139"/>
                </a:lnTo>
                <a:lnTo>
                  <a:pt x="12954" y="250139"/>
                </a:lnTo>
                <a:lnTo>
                  <a:pt x="8674" y="252031"/>
                </a:lnTo>
                <a:lnTo>
                  <a:pt x="1727" y="259575"/>
                </a:lnTo>
                <a:lnTo>
                  <a:pt x="0" y="263880"/>
                </a:lnTo>
                <a:lnTo>
                  <a:pt x="0" y="271703"/>
                </a:lnTo>
                <a:lnTo>
                  <a:pt x="31203" y="302844"/>
                </a:lnTo>
                <a:lnTo>
                  <a:pt x="69265" y="320090"/>
                </a:lnTo>
                <a:lnTo>
                  <a:pt x="114884" y="325678"/>
                </a:lnTo>
                <a:lnTo>
                  <a:pt x="129654" y="324789"/>
                </a:lnTo>
                <a:lnTo>
                  <a:pt x="169405" y="314147"/>
                </a:lnTo>
                <a:lnTo>
                  <a:pt x="207619" y="283616"/>
                </a:lnTo>
                <a:lnTo>
                  <a:pt x="220776" y="251383"/>
                </a:lnTo>
                <a:lnTo>
                  <a:pt x="221653" y="239280"/>
                </a:lnTo>
                <a:close/>
              </a:path>
              <a:path w="504825" h="325754">
                <a:moveTo>
                  <a:pt x="504342" y="16586"/>
                </a:moveTo>
                <a:lnTo>
                  <a:pt x="502564" y="12420"/>
                </a:lnTo>
                <a:lnTo>
                  <a:pt x="495312" y="6096"/>
                </a:lnTo>
                <a:lnTo>
                  <a:pt x="490943" y="4521"/>
                </a:lnTo>
                <a:lnTo>
                  <a:pt x="270332" y="4521"/>
                </a:lnTo>
                <a:lnTo>
                  <a:pt x="266052" y="6096"/>
                </a:lnTo>
                <a:lnTo>
                  <a:pt x="259105" y="12420"/>
                </a:lnTo>
                <a:lnTo>
                  <a:pt x="257378" y="16586"/>
                </a:lnTo>
                <a:lnTo>
                  <a:pt x="257378" y="26835"/>
                </a:lnTo>
                <a:lnTo>
                  <a:pt x="259105" y="30975"/>
                </a:lnTo>
                <a:lnTo>
                  <a:pt x="266052" y="37312"/>
                </a:lnTo>
                <a:lnTo>
                  <a:pt x="270332" y="38887"/>
                </a:lnTo>
                <a:lnTo>
                  <a:pt x="361416" y="38887"/>
                </a:lnTo>
                <a:lnTo>
                  <a:pt x="361416" y="307746"/>
                </a:lnTo>
                <a:lnTo>
                  <a:pt x="363232" y="312115"/>
                </a:lnTo>
                <a:lnTo>
                  <a:pt x="366852" y="315747"/>
                </a:lnTo>
                <a:lnTo>
                  <a:pt x="370484" y="319341"/>
                </a:lnTo>
                <a:lnTo>
                  <a:pt x="374980" y="321157"/>
                </a:lnTo>
                <a:lnTo>
                  <a:pt x="386143" y="321157"/>
                </a:lnTo>
                <a:lnTo>
                  <a:pt x="390829" y="319341"/>
                </a:lnTo>
                <a:lnTo>
                  <a:pt x="394449" y="315747"/>
                </a:lnTo>
                <a:lnTo>
                  <a:pt x="398056" y="312115"/>
                </a:lnTo>
                <a:lnTo>
                  <a:pt x="399859" y="307746"/>
                </a:lnTo>
                <a:lnTo>
                  <a:pt x="399859" y="38887"/>
                </a:lnTo>
                <a:lnTo>
                  <a:pt x="490931" y="38887"/>
                </a:lnTo>
                <a:lnTo>
                  <a:pt x="495312" y="37401"/>
                </a:lnTo>
                <a:lnTo>
                  <a:pt x="502564" y="31356"/>
                </a:lnTo>
                <a:lnTo>
                  <a:pt x="504342" y="27139"/>
                </a:lnTo>
                <a:lnTo>
                  <a:pt x="504342" y="23063"/>
                </a:lnTo>
                <a:lnTo>
                  <a:pt x="504342" y="16586"/>
                </a:lnTo>
                <a:close/>
              </a:path>
            </a:pathLst>
          </a:custGeom>
          <a:solidFill>
            <a:srgbClr val="2A5D66"/>
          </a:solidFill>
        </p:spPr>
        <p:txBody>
          <a:bodyPr wrap="square" lIns="0" tIns="0" rIns="0" bIns="0" rtlCol="0"/>
          <a:lstStyle/>
          <a:p>
            <a:endParaRPr/>
          </a:p>
        </p:txBody>
      </p:sp>
      <p:sp>
        <p:nvSpPr>
          <p:cNvPr id="11" name="object 11"/>
          <p:cNvSpPr/>
          <p:nvPr/>
        </p:nvSpPr>
        <p:spPr>
          <a:xfrm>
            <a:off x="1187799" y="3136935"/>
            <a:ext cx="246379" cy="316865"/>
          </a:xfrm>
          <a:custGeom>
            <a:avLst/>
            <a:gdLst/>
            <a:ahLst/>
            <a:cxnLst/>
            <a:rect l="l" t="t" r="r" b="b"/>
            <a:pathLst>
              <a:path w="246380" h="316864">
                <a:moveTo>
                  <a:pt x="142951" y="0"/>
                </a:moveTo>
                <a:lnTo>
                  <a:pt x="12979" y="0"/>
                </a:lnTo>
                <a:lnTo>
                  <a:pt x="8674" y="1727"/>
                </a:lnTo>
                <a:lnTo>
                  <a:pt x="1739" y="8674"/>
                </a:lnTo>
                <a:lnTo>
                  <a:pt x="0" y="12966"/>
                </a:lnTo>
                <a:lnTo>
                  <a:pt x="0" y="303225"/>
                </a:lnTo>
                <a:lnTo>
                  <a:pt x="2044" y="307594"/>
                </a:lnTo>
                <a:lnTo>
                  <a:pt x="10198" y="314820"/>
                </a:lnTo>
                <a:lnTo>
                  <a:pt x="15074" y="316636"/>
                </a:lnTo>
                <a:lnTo>
                  <a:pt x="25933" y="316636"/>
                </a:lnTo>
                <a:lnTo>
                  <a:pt x="37528" y="188175"/>
                </a:lnTo>
                <a:lnTo>
                  <a:pt x="32131" y="188175"/>
                </a:lnTo>
                <a:lnTo>
                  <a:pt x="37528" y="180022"/>
                </a:lnTo>
                <a:lnTo>
                  <a:pt x="197446" y="180022"/>
                </a:lnTo>
                <a:lnTo>
                  <a:pt x="194525" y="177533"/>
                </a:lnTo>
                <a:lnTo>
                  <a:pt x="188211" y="173261"/>
                </a:lnTo>
                <a:lnTo>
                  <a:pt x="185621" y="171881"/>
                </a:lnTo>
                <a:lnTo>
                  <a:pt x="176872" y="171881"/>
                </a:lnTo>
                <a:lnTo>
                  <a:pt x="166928" y="164642"/>
                </a:lnTo>
                <a:lnTo>
                  <a:pt x="191365" y="164642"/>
                </a:lnTo>
                <a:lnTo>
                  <a:pt x="192255" y="164139"/>
                </a:lnTo>
                <a:lnTo>
                  <a:pt x="192840" y="163728"/>
                </a:lnTo>
                <a:lnTo>
                  <a:pt x="37528" y="163728"/>
                </a:lnTo>
                <a:lnTo>
                  <a:pt x="32131" y="155600"/>
                </a:lnTo>
                <a:lnTo>
                  <a:pt x="37528" y="155600"/>
                </a:lnTo>
                <a:lnTo>
                  <a:pt x="37528" y="34823"/>
                </a:lnTo>
                <a:lnTo>
                  <a:pt x="33947" y="34823"/>
                </a:lnTo>
                <a:lnTo>
                  <a:pt x="37528" y="26238"/>
                </a:lnTo>
                <a:lnTo>
                  <a:pt x="207808" y="26238"/>
                </a:lnTo>
                <a:lnTo>
                  <a:pt x="206890" y="25212"/>
                </a:lnTo>
                <a:lnTo>
                  <a:pt x="167030" y="2882"/>
                </a:lnTo>
                <a:lnTo>
                  <a:pt x="155300" y="721"/>
                </a:lnTo>
                <a:lnTo>
                  <a:pt x="142951" y="0"/>
                </a:lnTo>
                <a:close/>
              </a:path>
              <a:path w="246380" h="316864">
                <a:moveTo>
                  <a:pt x="197446" y="180022"/>
                </a:moveTo>
                <a:lnTo>
                  <a:pt x="37528" y="180022"/>
                </a:lnTo>
                <a:lnTo>
                  <a:pt x="37528" y="188175"/>
                </a:lnTo>
                <a:lnTo>
                  <a:pt x="139623" y="188175"/>
                </a:lnTo>
                <a:lnTo>
                  <a:pt x="146113" y="188925"/>
                </a:lnTo>
                <a:lnTo>
                  <a:pt x="184861" y="220294"/>
                </a:lnTo>
                <a:lnTo>
                  <a:pt x="186471" y="242250"/>
                </a:lnTo>
                <a:lnTo>
                  <a:pt x="186653" y="250143"/>
                </a:lnTo>
                <a:lnTo>
                  <a:pt x="195983" y="291814"/>
                </a:lnTo>
                <a:lnTo>
                  <a:pt x="216217" y="313461"/>
                </a:lnTo>
                <a:lnTo>
                  <a:pt x="218643" y="314972"/>
                </a:lnTo>
                <a:lnTo>
                  <a:pt x="221488" y="315874"/>
                </a:lnTo>
                <a:lnTo>
                  <a:pt x="228117" y="316496"/>
                </a:lnTo>
                <a:lnTo>
                  <a:pt x="231457" y="316115"/>
                </a:lnTo>
                <a:lnTo>
                  <a:pt x="238086" y="314007"/>
                </a:lnTo>
                <a:lnTo>
                  <a:pt x="240639" y="312127"/>
                </a:lnTo>
                <a:lnTo>
                  <a:pt x="242455" y="309410"/>
                </a:lnTo>
                <a:lnTo>
                  <a:pt x="245465" y="305181"/>
                </a:lnTo>
                <a:lnTo>
                  <a:pt x="246303" y="300799"/>
                </a:lnTo>
                <a:lnTo>
                  <a:pt x="243586" y="291757"/>
                </a:lnTo>
                <a:lnTo>
                  <a:pt x="240804" y="288137"/>
                </a:lnTo>
                <a:lnTo>
                  <a:pt x="233260" y="283324"/>
                </a:lnTo>
                <a:lnTo>
                  <a:pt x="230695" y="280377"/>
                </a:lnTo>
                <a:lnTo>
                  <a:pt x="223043" y="242250"/>
                </a:lnTo>
                <a:lnTo>
                  <a:pt x="222554" y="234302"/>
                </a:lnTo>
                <a:lnTo>
                  <a:pt x="221880" y="225107"/>
                </a:lnTo>
                <a:lnTo>
                  <a:pt x="205592" y="188063"/>
                </a:lnTo>
                <a:lnTo>
                  <a:pt x="200340" y="182489"/>
                </a:lnTo>
                <a:lnTo>
                  <a:pt x="197446" y="180022"/>
                </a:lnTo>
                <a:close/>
              </a:path>
              <a:path w="246380" h="316864">
                <a:moveTo>
                  <a:pt x="37528" y="180022"/>
                </a:moveTo>
                <a:lnTo>
                  <a:pt x="32131" y="188175"/>
                </a:lnTo>
                <a:lnTo>
                  <a:pt x="37528" y="188175"/>
                </a:lnTo>
                <a:lnTo>
                  <a:pt x="37528" y="180022"/>
                </a:lnTo>
                <a:close/>
              </a:path>
              <a:path w="246380" h="316864">
                <a:moveTo>
                  <a:pt x="166928" y="164642"/>
                </a:moveTo>
                <a:lnTo>
                  <a:pt x="176872" y="171881"/>
                </a:lnTo>
                <a:lnTo>
                  <a:pt x="181641" y="169761"/>
                </a:lnTo>
                <a:lnTo>
                  <a:pt x="181503" y="169687"/>
                </a:lnTo>
                <a:lnTo>
                  <a:pt x="174407" y="166814"/>
                </a:lnTo>
                <a:lnTo>
                  <a:pt x="166928" y="164642"/>
                </a:lnTo>
                <a:close/>
              </a:path>
              <a:path w="246380" h="316864">
                <a:moveTo>
                  <a:pt x="181641" y="169761"/>
                </a:moveTo>
                <a:lnTo>
                  <a:pt x="176872" y="171881"/>
                </a:lnTo>
                <a:lnTo>
                  <a:pt x="185621" y="171881"/>
                </a:lnTo>
                <a:lnTo>
                  <a:pt x="181641" y="169761"/>
                </a:lnTo>
                <a:close/>
              </a:path>
              <a:path w="246380" h="316864">
                <a:moveTo>
                  <a:pt x="191365" y="164642"/>
                </a:moveTo>
                <a:lnTo>
                  <a:pt x="166928" y="164642"/>
                </a:lnTo>
                <a:lnTo>
                  <a:pt x="174407" y="166814"/>
                </a:lnTo>
                <a:lnTo>
                  <a:pt x="181503" y="169687"/>
                </a:lnTo>
                <a:lnTo>
                  <a:pt x="181641" y="169761"/>
                </a:lnTo>
                <a:lnTo>
                  <a:pt x="184790" y="168361"/>
                </a:lnTo>
                <a:lnTo>
                  <a:pt x="191365" y="164642"/>
                </a:lnTo>
                <a:close/>
              </a:path>
              <a:path w="246380" h="316864">
                <a:moveTo>
                  <a:pt x="37528" y="155600"/>
                </a:moveTo>
                <a:lnTo>
                  <a:pt x="32131" y="155600"/>
                </a:lnTo>
                <a:lnTo>
                  <a:pt x="37528" y="163728"/>
                </a:lnTo>
                <a:lnTo>
                  <a:pt x="37528" y="155600"/>
                </a:lnTo>
                <a:close/>
              </a:path>
              <a:path w="246380" h="316864">
                <a:moveTo>
                  <a:pt x="207808" y="26238"/>
                </a:moveTo>
                <a:lnTo>
                  <a:pt x="37528" y="26238"/>
                </a:lnTo>
                <a:lnTo>
                  <a:pt x="37528" y="34823"/>
                </a:lnTo>
                <a:lnTo>
                  <a:pt x="140690" y="34823"/>
                </a:lnTo>
                <a:lnTo>
                  <a:pt x="151724" y="35813"/>
                </a:lnTo>
                <a:lnTo>
                  <a:pt x="185533" y="59090"/>
                </a:lnTo>
                <a:lnTo>
                  <a:pt x="194068" y="90474"/>
                </a:lnTo>
                <a:lnTo>
                  <a:pt x="193598" y="99502"/>
                </a:lnTo>
                <a:lnTo>
                  <a:pt x="178115" y="136771"/>
                </a:lnTo>
                <a:lnTo>
                  <a:pt x="142951" y="155600"/>
                </a:lnTo>
                <a:lnTo>
                  <a:pt x="37528" y="155600"/>
                </a:lnTo>
                <a:lnTo>
                  <a:pt x="37528" y="163728"/>
                </a:lnTo>
                <a:lnTo>
                  <a:pt x="192840" y="163728"/>
                </a:lnTo>
                <a:lnTo>
                  <a:pt x="199268" y="159210"/>
                </a:lnTo>
                <a:lnTo>
                  <a:pt x="225729" y="125069"/>
                </a:lnTo>
                <a:lnTo>
                  <a:pt x="232968" y="89573"/>
                </a:lnTo>
                <a:lnTo>
                  <a:pt x="232218" y="76829"/>
                </a:lnTo>
                <a:lnTo>
                  <a:pt x="229968" y="64849"/>
                </a:lnTo>
                <a:lnTo>
                  <a:pt x="226217" y="53636"/>
                </a:lnTo>
                <a:lnTo>
                  <a:pt x="220967" y="43192"/>
                </a:lnTo>
                <a:lnTo>
                  <a:pt x="214452" y="33664"/>
                </a:lnTo>
                <a:lnTo>
                  <a:pt x="207808" y="26238"/>
                </a:lnTo>
                <a:close/>
              </a:path>
              <a:path w="246380" h="316864">
                <a:moveTo>
                  <a:pt x="37528" y="26238"/>
                </a:moveTo>
                <a:lnTo>
                  <a:pt x="33947" y="34823"/>
                </a:lnTo>
                <a:lnTo>
                  <a:pt x="37528" y="34823"/>
                </a:lnTo>
                <a:lnTo>
                  <a:pt x="37528" y="26238"/>
                </a:lnTo>
                <a:close/>
              </a:path>
            </a:pathLst>
          </a:custGeom>
          <a:solidFill>
            <a:srgbClr val="2A5D66"/>
          </a:solidFill>
        </p:spPr>
        <p:txBody>
          <a:bodyPr wrap="square" lIns="0" tIns="0" rIns="0" bIns="0" rtlCol="0"/>
          <a:lstStyle/>
          <a:p>
            <a:endParaRPr/>
          </a:p>
        </p:txBody>
      </p:sp>
      <p:sp>
        <p:nvSpPr>
          <p:cNvPr id="12" name="object 12"/>
          <p:cNvSpPr/>
          <p:nvPr/>
        </p:nvSpPr>
        <p:spPr>
          <a:xfrm>
            <a:off x="1493580" y="3136939"/>
            <a:ext cx="198120" cy="316865"/>
          </a:xfrm>
          <a:custGeom>
            <a:avLst/>
            <a:gdLst/>
            <a:ahLst/>
            <a:cxnLst/>
            <a:rect l="l" t="t" r="r" b="b"/>
            <a:pathLst>
              <a:path w="198119" h="316864">
                <a:moveTo>
                  <a:pt x="184238" y="0"/>
                </a:moveTo>
                <a:lnTo>
                  <a:pt x="12979" y="0"/>
                </a:lnTo>
                <a:lnTo>
                  <a:pt x="8674" y="1727"/>
                </a:lnTo>
                <a:lnTo>
                  <a:pt x="1739" y="8674"/>
                </a:lnTo>
                <a:lnTo>
                  <a:pt x="0" y="12966"/>
                </a:lnTo>
                <a:lnTo>
                  <a:pt x="0" y="303225"/>
                </a:lnTo>
                <a:lnTo>
                  <a:pt x="1739" y="307594"/>
                </a:lnTo>
                <a:lnTo>
                  <a:pt x="8674" y="314820"/>
                </a:lnTo>
                <a:lnTo>
                  <a:pt x="12979" y="316636"/>
                </a:lnTo>
                <a:lnTo>
                  <a:pt x="184238" y="316636"/>
                </a:lnTo>
                <a:lnTo>
                  <a:pt x="188633" y="314972"/>
                </a:lnTo>
                <a:lnTo>
                  <a:pt x="192252" y="311670"/>
                </a:lnTo>
                <a:lnTo>
                  <a:pt x="195859" y="308330"/>
                </a:lnTo>
                <a:lnTo>
                  <a:pt x="197675" y="304114"/>
                </a:lnTo>
                <a:lnTo>
                  <a:pt x="197675" y="294474"/>
                </a:lnTo>
                <a:lnTo>
                  <a:pt x="195859" y="290398"/>
                </a:lnTo>
                <a:lnTo>
                  <a:pt x="189989" y="284518"/>
                </a:lnTo>
                <a:lnTo>
                  <a:pt x="37528" y="284518"/>
                </a:lnTo>
                <a:lnTo>
                  <a:pt x="34848" y="281355"/>
                </a:lnTo>
                <a:lnTo>
                  <a:pt x="37528" y="281355"/>
                </a:lnTo>
                <a:lnTo>
                  <a:pt x="37528" y="171424"/>
                </a:lnTo>
                <a:lnTo>
                  <a:pt x="34391" y="171424"/>
                </a:lnTo>
                <a:lnTo>
                  <a:pt x="37528" y="167347"/>
                </a:lnTo>
                <a:lnTo>
                  <a:pt x="171120" y="167347"/>
                </a:lnTo>
                <a:lnTo>
                  <a:pt x="175501" y="163512"/>
                </a:lnTo>
                <a:lnTo>
                  <a:pt x="177317" y="159372"/>
                </a:lnTo>
                <a:lnTo>
                  <a:pt x="177317" y="149098"/>
                </a:lnTo>
                <a:lnTo>
                  <a:pt x="175501" y="144894"/>
                </a:lnTo>
                <a:lnTo>
                  <a:pt x="171881" y="141579"/>
                </a:lnTo>
                <a:lnTo>
                  <a:pt x="37528" y="141579"/>
                </a:lnTo>
                <a:lnTo>
                  <a:pt x="33032" y="136588"/>
                </a:lnTo>
                <a:lnTo>
                  <a:pt x="37528" y="136588"/>
                </a:lnTo>
                <a:lnTo>
                  <a:pt x="37528" y="34823"/>
                </a:lnTo>
                <a:lnTo>
                  <a:pt x="33489" y="34823"/>
                </a:lnTo>
                <a:lnTo>
                  <a:pt x="37528" y="27139"/>
                </a:lnTo>
                <a:lnTo>
                  <a:pt x="195584" y="27139"/>
                </a:lnTo>
                <a:lnTo>
                  <a:pt x="195859" y="26898"/>
                </a:lnTo>
                <a:lnTo>
                  <a:pt x="197675" y="22758"/>
                </a:lnTo>
                <a:lnTo>
                  <a:pt x="197675" y="12509"/>
                </a:lnTo>
                <a:lnTo>
                  <a:pt x="195859" y="8280"/>
                </a:lnTo>
                <a:lnTo>
                  <a:pt x="188633" y="1651"/>
                </a:lnTo>
                <a:lnTo>
                  <a:pt x="184238" y="0"/>
                </a:lnTo>
                <a:close/>
              </a:path>
              <a:path w="198119" h="316864">
                <a:moveTo>
                  <a:pt x="37528" y="281355"/>
                </a:moveTo>
                <a:lnTo>
                  <a:pt x="34848" y="281355"/>
                </a:lnTo>
                <a:lnTo>
                  <a:pt x="37528" y="284518"/>
                </a:lnTo>
                <a:lnTo>
                  <a:pt x="37528" y="281355"/>
                </a:lnTo>
                <a:close/>
              </a:path>
              <a:path w="198119" h="316864">
                <a:moveTo>
                  <a:pt x="184238" y="281355"/>
                </a:moveTo>
                <a:lnTo>
                  <a:pt x="37528" y="281355"/>
                </a:lnTo>
                <a:lnTo>
                  <a:pt x="37528" y="284518"/>
                </a:lnTo>
                <a:lnTo>
                  <a:pt x="189989" y="284518"/>
                </a:lnTo>
                <a:lnTo>
                  <a:pt x="188633" y="283159"/>
                </a:lnTo>
                <a:lnTo>
                  <a:pt x="184238" y="281355"/>
                </a:lnTo>
                <a:close/>
              </a:path>
              <a:path w="198119" h="316864">
                <a:moveTo>
                  <a:pt x="37528" y="167347"/>
                </a:moveTo>
                <a:lnTo>
                  <a:pt x="34391" y="171424"/>
                </a:lnTo>
                <a:lnTo>
                  <a:pt x="37528" y="171424"/>
                </a:lnTo>
                <a:lnTo>
                  <a:pt x="37528" y="167347"/>
                </a:lnTo>
                <a:close/>
              </a:path>
              <a:path w="198119" h="316864">
                <a:moveTo>
                  <a:pt x="171120" y="167347"/>
                </a:moveTo>
                <a:lnTo>
                  <a:pt x="37528" y="167347"/>
                </a:lnTo>
                <a:lnTo>
                  <a:pt x="37528" y="171424"/>
                </a:lnTo>
                <a:lnTo>
                  <a:pt x="163893" y="171424"/>
                </a:lnTo>
                <a:lnTo>
                  <a:pt x="168262" y="169849"/>
                </a:lnTo>
                <a:lnTo>
                  <a:pt x="171120" y="167347"/>
                </a:lnTo>
                <a:close/>
              </a:path>
              <a:path w="198119" h="316864">
                <a:moveTo>
                  <a:pt x="37528" y="136588"/>
                </a:moveTo>
                <a:lnTo>
                  <a:pt x="33032" y="136588"/>
                </a:lnTo>
                <a:lnTo>
                  <a:pt x="37528" y="141579"/>
                </a:lnTo>
                <a:lnTo>
                  <a:pt x="37528" y="136588"/>
                </a:lnTo>
                <a:close/>
              </a:path>
              <a:path w="198119" h="316864">
                <a:moveTo>
                  <a:pt x="163893" y="136588"/>
                </a:moveTo>
                <a:lnTo>
                  <a:pt x="37528" y="136588"/>
                </a:lnTo>
                <a:lnTo>
                  <a:pt x="37528" y="141579"/>
                </a:lnTo>
                <a:lnTo>
                  <a:pt x="171881" y="141579"/>
                </a:lnTo>
                <a:lnTo>
                  <a:pt x="168262" y="138264"/>
                </a:lnTo>
                <a:lnTo>
                  <a:pt x="163893" y="136588"/>
                </a:lnTo>
                <a:close/>
              </a:path>
              <a:path w="198119" h="316864">
                <a:moveTo>
                  <a:pt x="37528" y="27139"/>
                </a:moveTo>
                <a:lnTo>
                  <a:pt x="33489" y="34823"/>
                </a:lnTo>
                <a:lnTo>
                  <a:pt x="37528" y="34823"/>
                </a:lnTo>
                <a:lnTo>
                  <a:pt x="37528" y="27139"/>
                </a:lnTo>
                <a:close/>
              </a:path>
              <a:path w="198119" h="316864">
                <a:moveTo>
                  <a:pt x="195584" y="27139"/>
                </a:moveTo>
                <a:lnTo>
                  <a:pt x="37528" y="27139"/>
                </a:lnTo>
                <a:lnTo>
                  <a:pt x="37528" y="34823"/>
                </a:lnTo>
                <a:lnTo>
                  <a:pt x="184238" y="34823"/>
                </a:lnTo>
                <a:lnTo>
                  <a:pt x="188633" y="33235"/>
                </a:lnTo>
                <a:lnTo>
                  <a:pt x="195584" y="27139"/>
                </a:lnTo>
                <a:close/>
              </a:path>
            </a:pathLst>
          </a:custGeom>
          <a:solidFill>
            <a:srgbClr val="2A5D66"/>
          </a:solidFill>
        </p:spPr>
        <p:txBody>
          <a:bodyPr wrap="square" lIns="0" tIns="0" rIns="0" bIns="0" rtlCol="0"/>
          <a:lstStyle/>
          <a:p>
            <a:endParaRPr/>
          </a:p>
        </p:txBody>
      </p:sp>
      <p:sp>
        <p:nvSpPr>
          <p:cNvPr id="13" name="object 13"/>
          <p:cNvSpPr/>
          <p:nvPr/>
        </p:nvSpPr>
        <p:spPr>
          <a:xfrm>
            <a:off x="1751393" y="3136937"/>
            <a:ext cx="480059" cy="316865"/>
          </a:xfrm>
          <a:custGeom>
            <a:avLst/>
            <a:gdLst/>
            <a:ahLst/>
            <a:cxnLst/>
            <a:rect l="l" t="t" r="r" b="b"/>
            <a:pathLst>
              <a:path w="480060" h="316864">
                <a:moveTo>
                  <a:pt x="197700" y="12522"/>
                </a:moveTo>
                <a:lnTo>
                  <a:pt x="195884" y="8293"/>
                </a:lnTo>
                <a:lnTo>
                  <a:pt x="188645" y="1663"/>
                </a:lnTo>
                <a:lnTo>
                  <a:pt x="184277" y="12"/>
                </a:lnTo>
                <a:lnTo>
                  <a:pt x="12979" y="12"/>
                </a:lnTo>
                <a:lnTo>
                  <a:pt x="8674" y="1739"/>
                </a:lnTo>
                <a:lnTo>
                  <a:pt x="1752" y="8686"/>
                </a:lnTo>
                <a:lnTo>
                  <a:pt x="0" y="12979"/>
                </a:lnTo>
                <a:lnTo>
                  <a:pt x="0" y="303237"/>
                </a:lnTo>
                <a:lnTo>
                  <a:pt x="1752" y="307606"/>
                </a:lnTo>
                <a:lnTo>
                  <a:pt x="8674" y="314833"/>
                </a:lnTo>
                <a:lnTo>
                  <a:pt x="12979" y="316649"/>
                </a:lnTo>
                <a:lnTo>
                  <a:pt x="184277" y="316649"/>
                </a:lnTo>
                <a:lnTo>
                  <a:pt x="188645" y="314985"/>
                </a:lnTo>
                <a:lnTo>
                  <a:pt x="192265" y="311683"/>
                </a:lnTo>
                <a:lnTo>
                  <a:pt x="195884" y="308343"/>
                </a:lnTo>
                <a:lnTo>
                  <a:pt x="197700" y="304126"/>
                </a:lnTo>
                <a:lnTo>
                  <a:pt x="197700" y="294487"/>
                </a:lnTo>
                <a:lnTo>
                  <a:pt x="195884" y="290410"/>
                </a:lnTo>
                <a:lnTo>
                  <a:pt x="190004" y="284530"/>
                </a:lnTo>
                <a:lnTo>
                  <a:pt x="188645" y="283171"/>
                </a:lnTo>
                <a:lnTo>
                  <a:pt x="184277" y="281368"/>
                </a:lnTo>
                <a:lnTo>
                  <a:pt x="37566" y="281368"/>
                </a:lnTo>
                <a:lnTo>
                  <a:pt x="37566" y="171437"/>
                </a:lnTo>
                <a:lnTo>
                  <a:pt x="163918" y="171437"/>
                </a:lnTo>
                <a:lnTo>
                  <a:pt x="168287" y="169862"/>
                </a:lnTo>
                <a:lnTo>
                  <a:pt x="171157" y="167360"/>
                </a:lnTo>
                <a:lnTo>
                  <a:pt x="175539" y="163525"/>
                </a:lnTo>
                <a:lnTo>
                  <a:pt x="177317" y="159385"/>
                </a:lnTo>
                <a:lnTo>
                  <a:pt x="177317" y="149110"/>
                </a:lnTo>
                <a:lnTo>
                  <a:pt x="175539" y="144907"/>
                </a:lnTo>
                <a:lnTo>
                  <a:pt x="171919" y="141592"/>
                </a:lnTo>
                <a:lnTo>
                  <a:pt x="168287" y="138277"/>
                </a:lnTo>
                <a:lnTo>
                  <a:pt x="163918" y="136601"/>
                </a:lnTo>
                <a:lnTo>
                  <a:pt x="37566" y="136601"/>
                </a:lnTo>
                <a:lnTo>
                  <a:pt x="37566" y="34836"/>
                </a:lnTo>
                <a:lnTo>
                  <a:pt x="184277" y="34836"/>
                </a:lnTo>
                <a:lnTo>
                  <a:pt x="188645" y="33248"/>
                </a:lnTo>
                <a:lnTo>
                  <a:pt x="195618" y="27152"/>
                </a:lnTo>
                <a:lnTo>
                  <a:pt x="195884" y="26911"/>
                </a:lnTo>
                <a:lnTo>
                  <a:pt x="197700" y="22771"/>
                </a:lnTo>
                <a:lnTo>
                  <a:pt x="197700" y="12522"/>
                </a:lnTo>
                <a:close/>
              </a:path>
              <a:path w="480060" h="316864">
                <a:moveTo>
                  <a:pt x="479933" y="12065"/>
                </a:moveTo>
                <a:lnTo>
                  <a:pt x="478155" y="7899"/>
                </a:lnTo>
                <a:lnTo>
                  <a:pt x="470903" y="1574"/>
                </a:lnTo>
                <a:lnTo>
                  <a:pt x="466534" y="0"/>
                </a:lnTo>
                <a:lnTo>
                  <a:pt x="245922" y="0"/>
                </a:lnTo>
                <a:lnTo>
                  <a:pt x="241642" y="1574"/>
                </a:lnTo>
                <a:lnTo>
                  <a:pt x="234696" y="7899"/>
                </a:lnTo>
                <a:lnTo>
                  <a:pt x="232968" y="12065"/>
                </a:lnTo>
                <a:lnTo>
                  <a:pt x="232968" y="22313"/>
                </a:lnTo>
                <a:lnTo>
                  <a:pt x="234696" y="26454"/>
                </a:lnTo>
                <a:lnTo>
                  <a:pt x="241642" y="32791"/>
                </a:lnTo>
                <a:lnTo>
                  <a:pt x="245922" y="34366"/>
                </a:lnTo>
                <a:lnTo>
                  <a:pt x="337007" y="34366"/>
                </a:lnTo>
                <a:lnTo>
                  <a:pt x="337007" y="303225"/>
                </a:lnTo>
                <a:lnTo>
                  <a:pt x="338823" y="307594"/>
                </a:lnTo>
                <a:lnTo>
                  <a:pt x="342442" y="311226"/>
                </a:lnTo>
                <a:lnTo>
                  <a:pt x="346075" y="314820"/>
                </a:lnTo>
                <a:lnTo>
                  <a:pt x="350570" y="316636"/>
                </a:lnTo>
                <a:lnTo>
                  <a:pt x="361734" y="316636"/>
                </a:lnTo>
                <a:lnTo>
                  <a:pt x="366420" y="314820"/>
                </a:lnTo>
                <a:lnTo>
                  <a:pt x="370039" y="311226"/>
                </a:lnTo>
                <a:lnTo>
                  <a:pt x="373646" y="307594"/>
                </a:lnTo>
                <a:lnTo>
                  <a:pt x="375450" y="303225"/>
                </a:lnTo>
                <a:lnTo>
                  <a:pt x="375450" y="34366"/>
                </a:lnTo>
                <a:lnTo>
                  <a:pt x="466534" y="34366"/>
                </a:lnTo>
                <a:lnTo>
                  <a:pt x="470903" y="32880"/>
                </a:lnTo>
                <a:lnTo>
                  <a:pt x="478155" y="26835"/>
                </a:lnTo>
                <a:lnTo>
                  <a:pt x="479933" y="22618"/>
                </a:lnTo>
                <a:lnTo>
                  <a:pt x="479933" y="18542"/>
                </a:lnTo>
                <a:lnTo>
                  <a:pt x="479933" y="12065"/>
                </a:lnTo>
                <a:close/>
              </a:path>
            </a:pathLst>
          </a:custGeom>
          <a:solidFill>
            <a:srgbClr val="2A5D66"/>
          </a:solidFill>
        </p:spPr>
        <p:txBody>
          <a:bodyPr wrap="square" lIns="0" tIns="0" rIns="0" bIns="0" rtlCol="0"/>
          <a:lstStyle/>
          <a:p>
            <a:endParaRPr/>
          </a:p>
        </p:txBody>
      </p:sp>
      <p:sp>
        <p:nvSpPr>
          <p:cNvPr id="14" name="object 14"/>
          <p:cNvSpPr/>
          <p:nvPr/>
        </p:nvSpPr>
        <p:spPr>
          <a:xfrm>
            <a:off x="2390569" y="3133311"/>
            <a:ext cx="257810" cy="325120"/>
          </a:xfrm>
          <a:custGeom>
            <a:avLst/>
            <a:gdLst/>
            <a:ahLst/>
            <a:cxnLst/>
            <a:rect l="l" t="t" r="r" b="b"/>
            <a:pathLst>
              <a:path w="257810" h="325120">
                <a:moveTo>
                  <a:pt x="160591" y="0"/>
                </a:moveTo>
                <a:lnTo>
                  <a:pt x="112367" y="6874"/>
                </a:lnTo>
                <a:lnTo>
                  <a:pt x="70105" y="26806"/>
                </a:lnTo>
                <a:lnTo>
                  <a:pt x="36002" y="57472"/>
                </a:lnTo>
                <a:lnTo>
                  <a:pt x="12192" y="97243"/>
                </a:lnTo>
                <a:lnTo>
                  <a:pt x="763" y="144669"/>
                </a:lnTo>
                <a:lnTo>
                  <a:pt x="0" y="161937"/>
                </a:lnTo>
                <a:lnTo>
                  <a:pt x="806" y="180246"/>
                </a:lnTo>
                <a:lnTo>
                  <a:pt x="12890" y="229565"/>
                </a:lnTo>
                <a:lnTo>
                  <a:pt x="37441" y="269725"/>
                </a:lnTo>
                <a:lnTo>
                  <a:pt x="71805" y="299683"/>
                </a:lnTo>
                <a:lnTo>
                  <a:pt x="113758" y="318428"/>
                </a:lnTo>
                <a:lnTo>
                  <a:pt x="160591" y="324777"/>
                </a:lnTo>
                <a:lnTo>
                  <a:pt x="168486" y="324581"/>
                </a:lnTo>
                <a:lnTo>
                  <a:pt x="207344" y="317830"/>
                </a:lnTo>
                <a:lnTo>
                  <a:pt x="247891" y="300342"/>
                </a:lnTo>
                <a:lnTo>
                  <a:pt x="252704" y="297954"/>
                </a:lnTo>
                <a:lnTo>
                  <a:pt x="255574" y="294106"/>
                </a:lnTo>
                <a:lnTo>
                  <a:pt x="257390" y="283552"/>
                </a:lnTo>
                <a:lnTo>
                  <a:pt x="256032" y="278498"/>
                </a:lnTo>
                <a:lnTo>
                  <a:pt x="252412" y="273659"/>
                </a:lnTo>
                <a:lnTo>
                  <a:pt x="249377" y="270065"/>
                </a:lnTo>
                <a:lnTo>
                  <a:pt x="245757" y="267944"/>
                </a:lnTo>
                <a:lnTo>
                  <a:pt x="237324" y="266738"/>
                </a:lnTo>
                <a:lnTo>
                  <a:pt x="233095" y="267500"/>
                </a:lnTo>
                <a:lnTo>
                  <a:pt x="228892" y="269608"/>
                </a:lnTo>
                <a:lnTo>
                  <a:pt x="221081" y="274070"/>
                </a:lnTo>
                <a:lnTo>
                  <a:pt x="213045" y="277969"/>
                </a:lnTo>
                <a:lnTo>
                  <a:pt x="169773" y="288742"/>
                </a:lnTo>
                <a:lnTo>
                  <a:pt x="160591" y="289052"/>
                </a:lnTo>
                <a:lnTo>
                  <a:pt x="147924" y="288512"/>
                </a:lnTo>
                <a:lnTo>
                  <a:pt x="102232" y="275664"/>
                </a:lnTo>
                <a:lnTo>
                  <a:pt x="66593" y="246657"/>
                </a:lnTo>
                <a:lnTo>
                  <a:pt x="44239" y="203169"/>
                </a:lnTo>
                <a:lnTo>
                  <a:pt x="38887" y="161937"/>
                </a:lnTo>
                <a:lnTo>
                  <a:pt x="39452" y="148232"/>
                </a:lnTo>
                <a:lnTo>
                  <a:pt x="47955" y="110832"/>
                </a:lnTo>
                <a:lnTo>
                  <a:pt x="73279" y="71018"/>
                </a:lnTo>
                <a:lnTo>
                  <a:pt x="111721" y="45008"/>
                </a:lnTo>
                <a:lnTo>
                  <a:pt x="160591" y="35725"/>
                </a:lnTo>
                <a:lnTo>
                  <a:pt x="169968" y="36052"/>
                </a:lnTo>
                <a:lnTo>
                  <a:pt x="213383" y="47094"/>
                </a:lnTo>
                <a:lnTo>
                  <a:pt x="228892" y="55181"/>
                </a:lnTo>
                <a:lnTo>
                  <a:pt x="233095" y="57302"/>
                </a:lnTo>
                <a:lnTo>
                  <a:pt x="237324" y="58204"/>
                </a:lnTo>
                <a:lnTo>
                  <a:pt x="245757" y="57594"/>
                </a:lnTo>
                <a:lnTo>
                  <a:pt x="249250" y="55486"/>
                </a:lnTo>
                <a:lnTo>
                  <a:pt x="251955" y="51562"/>
                </a:lnTo>
                <a:lnTo>
                  <a:pt x="255574" y="47053"/>
                </a:lnTo>
                <a:lnTo>
                  <a:pt x="256997" y="42062"/>
                </a:lnTo>
                <a:lnTo>
                  <a:pt x="255485" y="31216"/>
                </a:lnTo>
                <a:lnTo>
                  <a:pt x="252552" y="27139"/>
                </a:lnTo>
                <a:lnTo>
                  <a:pt x="247434" y="24422"/>
                </a:lnTo>
                <a:lnTo>
                  <a:pt x="237918" y="18889"/>
                </a:lnTo>
                <a:lnTo>
                  <a:pt x="195235" y="3568"/>
                </a:lnTo>
                <a:lnTo>
                  <a:pt x="172272" y="395"/>
                </a:lnTo>
                <a:lnTo>
                  <a:pt x="160591" y="0"/>
                </a:lnTo>
                <a:close/>
              </a:path>
            </a:pathLst>
          </a:custGeom>
          <a:solidFill>
            <a:srgbClr val="2A5D66"/>
          </a:solidFill>
        </p:spPr>
        <p:txBody>
          <a:bodyPr wrap="square" lIns="0" tIns="0" rIns="0" bIns="0" rtlCol="0"/>
          <a:lstStyle/>
          <a:p>
            <a:endParaRPr/>
          </a:p>
        </p:txBody>
      </p:sp>
      <p:sp>
        <p:nvSpPr>
          <p:cNvPr id="15" name="object 15"/>
          <p:cNvSpPr/>
          <p:nvPr/>
        </p:nvSpPr>
        <p:spPr>
          <a:xfrm>
            <a:off x="2701777" y="3136486"/>
            <a:ext cx="242570" cy="320675"/>
          </a:xfrm>
          <a:custGeom>
            <a:avLst/>
            <a:gdLst/>
            <a:ahLst/>
            <a:cxnLst/>
            <a:rect l="l" t="t" r="r" b="b"/>
            <a:pathLst>
              <a:path w="242569" h="320675">
                <a:moveTo>
                  <a:pt x="229489" y="0"/>
                </a:moveTo>
                <a:lnTo>
                  <a:pt x="224370" y="0"/>
                </a:lnTo>
                <a:lnTo>
                  <a:pt x="218935" y="0"/>
                </a:lnTo>
                <a:lnTo>
                  <a:pt x="214693" y="1816"/>
                </a:lnTo>
                <a:lnTo>
                  <a:pt x="208673" y="9042"/>
                </a:lnTo>
                <a:lnTo>
                  <a:pt x="207187" y="13423"/>
                </a:lnTo>
                <a:lnTo>
                  <a:pt x="207187" y="198120"/>
                </a:lnTo>
                <a:lnTo>
                  <a:pt x="206435" y="210219"/>
                </a:lnTo>
                <a:lnTo>
                  <a:pt x="188726" y="251646"/>
                </a:lnTo>
                <a:lnTo>
                  <a:pt x="153808" y="277831"/>
                </a:lnTo>
                <a:lnTo>
                  <a:pt x="121246" y="284073"/>
                </a:lnTo>
                <a:lnTo>
                  <a:pt x="110130" y="283380"/>
                </a:lnTo>
                <a:lnTo>
                  <a:pt x="70261" y="266913"/>
                </a:lnTo>
                <a:lnTo>
                  <a:pt x="43911" y="232379"/>
                </a:lnTo>
                <a:lnTo>
                  <a:pt x="37541" y="198120"/>
                </a:lnTo>
                <a:lnTo>
                  <a:pt x="37541" y="13423"/>
                </a:lnTo>
                <a:lnTo>
                  <a:pt x="35661" y="9042"/>
                </a:lnTo>
                <a:lnTo>
                  <a:pt x="28117" y="1816"/>
                </a:lnTo>
                <a:lnTo>
                  <a:pt x="23812" y="0"/>
                </a:lnTo>
                <a:lnTo>
                  <a:pt x="13271" y="0"/>
                </a:lnTo>
                <a:lnTo>
                  <a:pt x="8674" y="1816"/>
                </a:lnTo>
                <a:lnTo>
                  <a:pt x="1714" y="9042"/>
                </a:lnTo>
                <a:lnTo>
                  <a:pt x="0" y="13423"/>
                </a:lnTo>
                <a:lnTo>
                  <a:pt x="0" y="198120"/>
                </a:lnTo>
                <a:lnTo>
                  <a:pt x="8904" y="246301"/>
                </a:lnTo>
                <a:lnTo>
                  <a:pt x="34539" y="285251"/>
                </a:lnTo>
                <a:lnTo>
                  <a:pt x="73173" y="311222"/>
                </a:lnTo>
                <a:lnTo>
                  <a:pt x="121246" y="320255"/>
                </a:lnTo>
                <a:lnTo>
                  <a:pt x="137979" y="319252"/>
                </a:lnTo>
                <a:lnTo>
                  <a:pt x="182753" y="304190"/>
                </a:lnTo>
                <a:lnTo>
                  <a:pt x="217230" y="273618"/>
                </a:lnTo>
                <a:lnTo>
                  <a:pt x="237990" y="231149"/>
                </a:lnTo>
                <a:lnTo>
                  <a:pt x="242011" y="198120"/>
                </a:lnTo>
                <a:lnTo>
                  <a:pt x="242011" y="13423"/>
                </a:lnTo>
                <a:lnTo>
                  <a:pt x="240360" y="9042"/>
                </a:lnTo>
                <a:lnTo>
                  <a:pt x="233718" y="1816"/>
                </a:lnTo>
                <a:lnTo>
                  <a:pt x="229489" y="0"/>
                </a:lnTo>
                <a:close/>
              </a:path>
            </a:pathLst>
          </a:custGeom>
          <a:solidFill>
            <a:srgbClr val="2A5D66"/>
          </a:solidFill>
        </p:spPr>
        <p:txBody>
          <a:bodyPr wrap="square" lIns="0" tIns="0" rIns="0" bIns="0" rtlCol="0"/>
          <a:lstStyle/>
          <a:p>
            <a:endParaRPr/>
          </a:p>
        </p:txBody>
      </p:sp>
      <p:sp>
        <p:nvSpPr>
          <p:cNvPr id="16" name="object 16"/>
          <p:cNvSpPr/>
          <p:nvPr/>
        </p:nvSpPr>
        <p:spPr>
          <a:xfrm>
            <a:off x="3022930" y="3136937"/>
            <a:ext cx="434975" cy="316865"/>
          </a:xfrm>
          <a:custGeom>
            <a:avLst/>
            <a:gdLst/>
            <a:ahLst/>
            <a:cxnLst/>
            <a:rect l="l" t="t" r="r" b="b"/>
            <a:pathLst>
              <a:path w="434975" h="316864">
                <a:moveTo>
                  <a:pt x="193167" y="293878"/>
                </a:moveTo>
                <a:lnTo>
                  <a:pt x="191363" y="289572"/>
                </a:lnTo>
                <a:lnTo>
                  <a:pt x="184111" y="282638"/>
                </a:lnTo>
                <a:lnTo>
                  <a:pt x="179743" y="280898"/>
                </a:lnTo>
                <a:lnTo>
                  <a:pt x="174599" y="280898"/>
                </a:lnTo>
                <a:lnTo>
                  <a:pt x="37528" y="280898"/>
                </a:lnTo>
                <a:lnTo>
                  <a:pt x="37528" y="12966"/>
                </a:lnTo>
                <a:lnTo>
                  <a:pt x="35725" y="8674"/>
                </a:lnTo>
                <a:lnTo>
                  <a:pt x="28511" y="1727"/>
                </a:lnTo>
                <a:lnTo>
                  <a:pt x="24142" y="0"/>
                </a:lnTo>
                <a:lnTo>
                  <a:pt x="13589" y="0"/>
                </a:lnTo>
                <a:lnTo>
                  <a:pt x="9055" y="1727"/>
                </a:lnTo>
                <a:lnTo>
                  <a:pt x="1816" y="8674"/>
                </a:lnTo>
                <a:lnTo>
                  <a:pt x="0" y="12966"/>
                </a:lnTo>
                <a:lnTo>
                  <a:pt x="0" y="303225"/>
                </a:lnTo>
                <a:lnTo>
                  <a:pt x="1739" y="307594"/>
                </a:lnTo>
                <a:lnTo>
                  <a:pt x="8674" y="314820"/>
                </a:lnTo>
                <a:lnTo>
                  <a:pt x="12966" y="316636"/>
                </a:lnTo>
                <a:lnTo>
                  <a:pt x="179743" y="316636"/>
                </a:lnTo>
                <a:lnTo>
                  <a:pt x="184111" y="314972"/>
                </a:lnTo>
                <a:lnTo>
                  <a:pt x="191363" y="308343"/>
                </a:lnTo>
                <a:lnTo>
                  <a:pt x="193167" y="304126"/>
                </a:lnTo>
                <a:lnTo>
                  <a:pt x="193167" y="293878"/>
                </a:lnTo>
                <a:close/>
              </a:path>
              <a:path w="434975" h="316864">
                <a:moveTo>
                  <a:pt x="434733" y="12065"/>
                </a:moveTo>
                <a:lnTo>
                  <a:pt x="432917" y="7899"/>
                </a:lnTo>
                <a:lnTo>
                  <a:pt x="425665" y="1574"/>
                </a:lnTo>
                <a:lnTo>
                  <a:pt x="421271" y="0"/>
                </a:lnTo>
                <a:lnTo>
                  <a:pt x="200710" y="0"/>
                </a:lnTo>
                <a:lnTo>
                  <a:pt x="196405" y="1574"/>
                </a:lnTo>
                <a:lnTo>
                  <a:pt x="192938" y="4749"/>
                </a:lnTo>
                <a:lnTo>
                  <a:pt x="189445" y="7899"/>
                </a:lnTo>
                <a:lnTo>
                  <a:pt x="187731" y="12065"/>
                </a:lnTo>
                <a:lnTo>
                  <a:pt x="187858" y="22618"/>
                </a:lnTo>
                <a:lnTo>
                  <a:pt x="189445" y="26454"/>
                </a:lnTo>
                <a:lnTo>
                  <a:pt x="196405" y="32791"/>
                </a:lnTo>
                <a:lnTo>
                  <a:pt x="200710" y="34366"/>
                </a:lnTo>
                <a:lnTo>
                  <a:pt x="291757" y="34366"/>
                </a:lnTo>
                <a:lnTo>
                  <a:pt x="291757" y="303225"/>
                </a:lnTo>
                <a:lnTo>
                  <a:pt x="293573" y="307594"/>
                </a:lnTo>
                <a:lnTo>
                  <a:pt x="297192" y="311226"/>
                </a:lnTo>
                <a:lnTo>
                  <a:pt x="300824" y="314820"/>
                </a:lnTo>
                <a:lnTo>
                  <a:pt x="305320" y="316636"/>
                </a:lnTo>
                <a:lnTo>
                  <a:pt x="316484" y="316636"/>
                </a:lnTo>
                <a:lnTo>
                  <a:pt x="321170" y="314820"/>
                </a:lnTo>
                <a:lnTo>
                  <a:pt x="324802" y="311226"/>
                </a:lnTo>
                <a:lnTo>
                  <a:pt x="328396" y="307594"/>
                </a:lnTo>
                <a:lnTo>
                  <a:pt x="330200" y="303225"/>
                </a:lnTo>
                <a:lnTo>
                  <a:pt x="330200" y="34366"/>
                </a:lnTo>
                <a:lnTo>
                  <a:pt x="421271" y="34366"/>
                </a:lnTo>
                <a:lnTo>
                  <a:pt x="425665" y="32880"/>
                </a:lnTo>
                <a:lnTo>
                  <a:pt x="432917" y="26835"/>
                </a:lnTo>
                <a:lnTo>
                  <a:pt x="434733" y="22618"/>
                </a:lnTo>
                <a:lnTo>
                  <a:pt x="434733" y="18542"/>
                </a:lnTo>
                <a:lnTo>
                  <a:pt x="434733" y="12065"/>
                </a:lnTo>
                <a:close/>
              </a:path>
            </a:pathLst>
          </a:custGeom>
          <a:solidFill>
            <a:srgbClr val="2A5D66"/>
          </a:solidFill>
        </p:spPr>
        <p:txBody>
          <a:bodyPr wrap="square" lIns="0" tIns="0" rIns="0" bIns="0" rtlCol="0"/>
          <a:lstStyle/>
          <a:p>
            <a:endParaRPr/>
          </a:p>
        </p:txBody>
      </p:sp>
      <p:sp>
        <p:nvSpPr>
          <p:cNvPr id="17" name="object 17"/>
          <p:cNvSpPr/>
          <p:nvPr/>
        </p:nvSpPr>
        <p:spPr>
          <a:xfrm>
            <a:off x="3511927" y="3136486"/>
            <a:ext cx="242570" cy="320675"/>
          </a:xfrm>
          <a:custGeom>
            <a:avLst/>
            <a:gdLst/>
            <a:ahLst/>
            <a:cxnLst/>
            <a:rect l="l" t="t" r="r" b="b"/>
            <a:pathLst>
              <a:path w="242570" h="320675">
                <a:moveTo>
                  <a:pt x="229488" y="0"/>
                </a:moveTo>
                <a:lnTo>
                  <a:pt x="224370" y="0"/>
                </a:lnTo>
                <a:lnTo>
                  <a:pt x="218960" y="0"/>
                </a:lnTo>
                <a:lnTo>
                  <a:pt x="214693" y="1816"/>
                </a:lnTo>
                <a:lnTo>
                  <a:pt x="208673" y="9042"/>
                </a:lnTo>
                <a:lnTo>
                  <a:pt x="207187" y="13423"/>
                </a:lnTo>
                <a:lnTo>
                  <a:pt x="207187" y="198120"/>
                </a:lnTo>
                <a:lnTo>
                  <a:pt x="206435" y="210219"/>
                </a:lnTo>
                <a:lnTo>
                  <a:pt x="188726" y="251646"/>
                </a:lnTo>
                <a:lnTo>
                  <a:pt x="153808" y="277831"/>
                </a:lnTo>
                <a:lnTo>
                  <a:pt x="121246" y="284073"/>
                </a:lnTo>
                <a:lnTo>
                  <a:pt x="110136" y="283380"/>
                </a:lnTo>
                <a:lnTo>
                  <a:pt x="70277" y="266913"/>
                </a:lnTo>
                <a:lnTo>
                  <a:pt x="43911" y="232379"/>
                </a:lnTo>
                <a:lnTo>
                  <a:pt x="37541" y="198120"/>
                </a:lnTo>
                <a:lnTo>
                  <a:pt x="37541" y="13423"/>
                </a:lnTo>
                <a:lnTo>
                  <a:pt x="35661" y="9042"/>
                </a:lnTo>
                <a:lnTo>
                  <a:pt x="28117" y="1816"/>
                </a:lnTo>
                <a:lnTo>
                  <a:pt x="23812" y="0"/>
                </a:lnTo>
                <a:lnTo>
                  <a:pt x="13271" y="0"/>
                </a:lnTo>
                <a:lnTo>
                  <a:pt x="8674" y="1816"/>
                </a:lnTo>
                <a:lnTo>
                  <a:pt x="1752" y="9042"/>
                </a:lnTo>
                <a:lnTo>
                  <a:pt x="0" y="13423"/>
                </a:lnTo>
                <a:lnTo>
                  <a:pt x="0" y="198120"/>
                </a:lnTo>
                <a:lnTo>
                  <a:pt x="8920" y="246301"/>
                </a:lnTo>
                <a:lnTo>
                  <a:pt x="34540" y="285251"/>
                </a:lnTo>
                <a:lnTo>
                  <a:pt x="73178" y="311222"/>
                </a:lnTo>
                <a:lnTo>
                  <a:pt x="121246" y="320255"/>
                </a:lnTo>
                <a:lnTo>
                  <a:pt x="137979" y="319252"/>
                </a:lnTo>
                <a:lnTo>
                  <a:pt x="182752" y="304190"/>
                </a:lnTo>
                <a:lnTo>
                  <a:pt x="217230" y="273618"/>
                </a:lnTo>
                <a:lnTo>
                  <a:pt x="237999" y="231149"/>
                </a:lnTo>
                <a:lnTo>
                  <a:pt x="242011" y="198120"/>
                </a:lnTo>
                <a:lnTo>
                  <a:pt x="242011" y="13423"/>
                </a:lnTo>
                <a:lnTo>
                  <a:pt x="240360" y="9042"/>
                </a:lnTo>
                <a:lnTo>
                  <a:pt x="233718" y="1816"/>
                </a:lnTo>
                <a:lnTo>
                  <a:pt x="229488" y="0"/>
                </a:lnTo>
                <a:close/>
              </a:path>
            </a:pathLst>
          </a:custGeom>
          <a:solidFill>
            <a:srgbClr val="2A5D66"/>
          </a:solidFill>
        </p:spPr>
        <p:txBody>
          <a:bodyPr wrap="square" lIns="0" tIns="0" rIns="0" bIns="0" rtlCol="0"/>
          <a:lstStyle/>
          <a:p>
            <a:endParaRPr/>
          </a:p>
        </p:txBody>
      </p:sp>
      <p:sp>
        <p:nvSpPr>
          <p:cNvPr id="18" name="object 18"/>
          <p:cNvSpPr/>
          <p:nvPr/>
        </p:nvSpPr>
        <p:spPr>
          <a:xfrm>
            <a:off x="3833079" y="3136935"/>
            <a:ext cx="246379" cy="316865"/>
          </a:xfrm>
          <a:custGeom>
            <a:avLst/>
            <a:gdLst/>
            <a:ahLst/>
            <a:cxnLst/>
            <a:rect l="l" t="t" r="r" b="b"/>
            <a:pathLst>
              <a:path w="246379" h="316864">
                <a:moveTo>
                  <a:pt x="142951" y="0"/>
                </a:moveTo>
                <a:lnTo>
                  <a:pt x="12979" y="0"/>
                </a:lnTo>
                <a:lnTo>
                  <a:pt x="8674" y="1727"/>
                </a:lnTo>
                <a:lnTo>
                  <a:pt x="1752" y="8674"/>
                </a:lnTo>
                <a:lnTo>
                  <a:pt x="0" y="12966"/>
                </a:lnTo>
                <a:lnTo>
                  <a:pt x="0" y="303225"/>
                </a:lnTo>
                <a:lnTo>
                  <a:pt x="2031" y="307594"/>
                </a:lnTo>
                <a:lnTo>
                  <a:pt x="10198" y="314820"/>
                </a:lnTo>
                <a:lnTo>
                  <a:pt x="15074" y="316636"/>
                </a:lnTo>
                <a:lnTo>
                  <a:pt x="25946" y="316636"/>
                </a:lnTo>
                <a:lnTo>
                  <a:pt x="37566" y="188175"/>
                </a:lnTo>
                <a:lnTo>
                  <a:pt x="32130" y="188175"/>
                </a:lnTo>
                <a:lnTo>
                  <a:pt x="37566" y="180022"/>
                </a:lnTo>
                <a:lnTo>
                  <a:pt x="197455" y="180022"/>
                </a:lnTo>
                <a:lnTo>
                  <a:pt x="194538" y="177533"/>
                </a:lnTo>
                <a:lnTo>
                  <a:pt x="188222" y="173261"/>
                </a:lnTo>
                <a:lnTo>
                  <a:pt x="185630" y="171881"/>
                </a:lnTo>
                <a:lnTo>
                  <a:pt x="176872" y="171881"/>
                </a:lnTo>
                <a:lnTo>
                  <a:pt x="166928" y="164642"/>
                </a:lnTo>
                <a:lnTo>
                  <a:pt x="191370" y="164642"/>
                </a:lnTo>
                <a:lnTo>
                  <a:pt x="192260" y="164139"/>
                </a:lnTo>
                <a:lnTo>
                  <a:pt x="192845" y="163728"/>
                </a:lnTo>
                <a:lnTo>
                  <a:pt x="37566" y="163728"/>
                </a:lnTo>
                <a:lnTo>
                  <a:pt x="32130" y="155600"/>
                </a:lnTo>
                <a:lnTo>
                  <a:pt x="37566" y="155600"/>
                </a:lnTo>
                <a:lnTo>
                  <a:pt x="37566" y="34823"/>
                </a:lnTo>
                <a:lnTo>
                  <a:pt x="33947" y="34823"/>
                </a:lnTo>
                <a:lnTo>
                  <a:pt x="37566" y="26238"/>
                </a:lnTo>
                <a:lnTo>
                  <a:pt x="207829" y="26238"/>
                </a:lnTo>
                <a:lnTo>
                  <a:pt x="206911" y="25212"/>
                </a:lnTo>
                <a:lnTo>
                  <a:pt x="167036" y="2882"/>
                </a:lnTo>
                <a:lnTo>
                  <a:pt x="155305" y="721"/>
                </a:lnTo>
                <a:lnTo>
                  <a:pt x="142951" y="0"/>
                </a:lnTo>
                <a:close/>
              </a:path>
              <a:path w="246379" h="316864">
                <a:moveTo>
                  <a:pt x="197455" y="180022"/>
                </a:moveTo>
                <a:lnTo>
                  <a:pt x="37566" y="180022"/>
                </a:lnTo>
                <a:lnTo>
                  <a:pt x="37566" y="188175"/>
                </a:lnTo>
                <a:lnTo>
                  <a:pt x="139623" y="188175"/>
                </a:lnTo>
                <a:lnTo>
                  <a:pt x="146126" y="188925"/>
                </a:lnTo>
                <a:lnTo>
                  <a:pt x="181851" y="213956"/>
                </a:lnTo>
                <a:lnTo>
                  <a:pt x="184886" y="220294"/>
                </a:lnTo>
                <a:lnTo>
                  <a:pt x="186385" y="228282"/>
                </a:lnTo>
                <a:lnTo>
                  <a:pt x="186484" y="242250"/>
                </a:lnTo>
                <a:lnTo>
                  <a:pt x="186664" y="250143"/>
                </a:lnTo>
                <a:lnTo>
                  <a:pt x="195999" y="291814"/>
                </a:lnTo>
                <a:lnTo>
                  <a:pt x="216217" y="313461"/>
                </a:lnTo>
                <a:lnTo>
                  <a:pt x="218643" y="314972"/>
                </a:lnTo>
                <a:lnTo>
                  <a:pt x="221526" y="315874"/>
                </a:lnTo>
                <a:lnTo>
                  <a:pt x="228117" y="316496"/>
                </a:lnTo>
                <a:lnTo>
                  <a:pt x="231457" y="316115"/>
                </a:lnTo>
                <a:lnTo>
                  <a:pt x="238086" y="314007"/>
                </a:lnTo>
                <a:lnTo>
                  <a:pt x="240677" y="312127"/>
                </a:lnTo>
                <a:lnTo>
                  <a:pt x="242493" y="309410"/>
                </a:lnTo>
                <a:lnTo>
                  <a:pt x="245465" y="305181"/>
                </a:lnTo>
                <a:lnTo>
                  <a:pt x="233260" y="283324"/>
                </a:lnTo>
                <a:lnTo>
                  <a:pt x="230708" y="280377"/>
                </a:lnTo>
                <a:lnTo>
                  <a:pt x="223043" y="242250"/>
                </a:lnTo>
                <a:lnTo>
                  <a:pt x="222554" y="234302"/>
                </a:lnTo>
                <a:lnTo>
                  <a:pt x="221880" y="225107"/>
                </a:lnTo>
                <a:lnTo>
                  <a:pt x="205593" y="188063"/>
                </a:lnTo>
                <a:lnTo>
                  <a:pt x="200346" y="182489"/>
                </a:lnTo>
                <a:lnTo>
                  <a:pt x="197455" y="180022"/>
                </a:lnTo>
                <a:close/>
              </a:path>
              <a:path w="246379" h="316864">
                <a:moveTo>
                  <a:pt x="37566" y="180022"/>
                </a:moveTo>
                <a:lnTo>
                  <a:pt x="32130" y="188175"/>
                </a:lnTo>
                <a:lnTo>
                  <a:pt x="37566" y="188175"/>
                </a:lnTo>
                <a:lnTo>
                  <a:pt x="37566" y="180022"/>
                </a:lnTo>
                <a:close/>
              </a:path>
              <a:path w="246379" h="316864">
                <a:moveTo>
                  <a:pt x="166928" y="164642"/>
                </a:moveTo>
                <a:lnTo>
                  <a:pt x="176872" y="171881"/>
                </a:lnTo>
                <a:lnTo>
                  <a:pt x="181646" y="169760"/>
                </a:lnTo>
                <a:lnTo>
                  <a:pt x="181509" y="169687"/>
                </a:lnTo>
                <a:lnTo>
                  <a:pt x="174409" y="166814"/>
                </a:lnTo>
                <a:lnTo>
                  <a:pt x="166928" y="164642"/>
                </a:lnTo>
                <a:close/>
              </a:path>
              <a:path w="246379" h="316864">
                <a:moveTo>
                  <a:pt x="181646" y="169760"/>
                </a:moveTo>
                <a:lnTo>
                  <a:pt x="176872" y="171881"/>
                </a:lnTo>
                <a:lnTo>
                  <a:pt x="185630" y="171881"/>
                </a:lnTo>
                <a:lnTo>
                  <a:pt x="181646" y="169760"/>
                </a:lnTo>
                <a:close/>
              </a:path>
              <a:path w="246379" h="316864">
                <a:moveTo>
                  <a:pt x="191370" y="164642"/>
                </a:moveTo>
                <a:lnTo>
                  <a:pt x="166928" y="164642"/>
                </a:lnTo>
                <a:lnTo>
                  <a:pt x="174409" y="166814"/>
                </a:lnTo>
                <a:lnTo>
                  <a:pt x="181509" y="169687"/>
                </a:lnTo>
                <a:lnTo>
                  <a:pt x="181646" y="169760"/>
                </a:lnTo>
                <a:lnTo>
                  <a:pt x="184795" y="168361"/>
                </a:lnTo>
                <a:lnTo>
                  <a:pt x="191370" y="164642"/>
                </a:lnTo>
                <a:close/>
              </a:path>
              <a:path w="246379" h="316864">
                <a:moveTo>
                  <a:pt x="37566" y="155600"/>
                </a:moveTo>
                <a:lnTo>
                  <a:pt x="32130" y="155600"/>
                </a:lnTo>
                <a:lnTo>
                  <a:pt x="37566" y="163728"/>
                </a:lnTo>
                <a:lnTo>
                  <a:pt x="37566" y="155600"/>
                </a:lnTo>
                <a:close/>
              </a:path>
              <a:path w="246379" h="316864">
                <a:moveTo>
                  <a:pt x="207829" y="26238"/>
                </a:moveTo>
                <a:lnTo>
                  <a:pt x="37566" y="26238"/>
                </a:lnTo>
                <a:lnTo>
                  <a:pt x="37566" y="34823"/>
                </a:lnTo>
                <a:lnTo>
                  <a:pt x="140690" y="34823"/>
                </a:lnTo>
                <a:lnTo>
                  <a:pt x="151725" y="35813"/>
                </a:lnTo>
                <a:lnTo>
                  <a:pt x="185567" y="59090"/>
                </a:lnTo>
                <a:lnTo>
                  <a:pt x="194081" y="90474"/>
                </a:lnTo>
                <a:lnTo>
                  <a:pt x="193614" y="99502"/>
                </a:lnTo>
                <a:lnTo>
                  <a:pt x="178127" y="136771"/>
                </a:lnTo>
                <a:lnTo>
                  <a:pt x="142951" y="155600"/>
                </a:lnTo>
                <a:lnTo>
                  <a:pt x="37566" y="155600"/>
                </a:lnTo>
                <a:lnTo>
                  <a:pt x="37566" y="163728"/>
                </a:lnTo>
                <a:lnTo>
                  <a:pt x="192845" y="163728"/>
                </a:lnTo>
                <a:lnTo>
                  <a:pt x="199270" y="159210"/>
                </a:lnTo>
                <a:lnTo>
                  <a:pt x="225729" y="125069"/>
                </a:lnTo>
                <a:lnTo>
                  <a:pt x="232981" y="89573"/>
                </a:lnTo>
                <a:lnTo>
                  <a:pt x="232230" y="76829"/>
                </a:lnTo>
                <a:lnTo>
                  <a:pt x="229979" y="64849"/>
                </a:lnTo>
                <a:lnTo>
                  <a:pt x="226236" y="53636"/>
                </a:lnTo>
                <a:lnTo>
                  <a:pt x="221005" y="43192"/>
                </a:lnTo>
                <a:lnTo>
                  <a:pt x="214474" y="33664"/>
                </a:lnTo>
                <a:lnTo>
                  <a:pt x="207829" y="26238"/>
                </a:lnTo>
                <a:close/>
              </a:path>
              <a:path w="246379" h="316864">
                <a:moveTo>
                  <a:pt x="37566" y="26238"/>
                </a:moveTo>
                <a:lnTo>
                  <a:pt x="33947" y="34823"/>
                </a:lnTo>
                <a:lnTo>
                  <a:pt x="37566" y="34823"/>
                </a:lnTo>
                <a:lnTo>
                  <a:pt x="37566" y="26238"/>
                </a:lnTo>
                <a:close/>
              </a:path>
            </a:pathLst>
          </a:custGeom>
          <a:solidFill>
            <a:srgbClr val="2A5D66"/>
          </a:solidFill>
        </p:spPr>
        <p:txBody>
          <a:bodyPr wrap="square" lIns="0" tIns="0" rIns="0" bIns="0" rtlCol="0"/>
          <a:lstStyle/>
          <a:p>
            <a:endParaRPr/>
          </a:p>
        </p:txBody>
      </p:sp>
      <p:sp>
        <p:nvSpPr>
          <p:cNvPr id="19" name="object 19"/>
          <p:cNvSpPr/>
          <p:nvPr/>
        </p:nvSpPr>
        <p:spPr>
          <a:xfrm>
            <a:off x="4138856" y="3136939"/>
            <a:ext cx="198120" cy="316865"/>
          </a:xfrm>
          <a:custGeom>
            <a:avLst/>
            <a:gdLst/>
            <a:ahLst/>
            <a:cxnLst/>
            <a:rect l="l" t="t" r="r" b="b"/>
            <a:pathLst>
              <a:path w="198120" h="316864">
                <a:moveTo>
                  <a:pt x="184277" y="0"/>
                </a:moveTo>
                <a:lnTo>
                  <a:pt x="12979" y="0"/>
                </a:lnTo>
                <a:lnTo>
                  <a:pt x="8674" y="1727"/>
                </a:lnTo>
                <a:lnTo>
                  <a:pt x="1752" y="8674"/>
                </a:lnTo>
                <a:lnTo>
                  <a:pt x="0" y="12966"/>
                </a:lnTo>
                <a:lnTo>
                  <a:pt x="0" y="303225"/>
                </a:lnTo>
                <a:lnTo>
                  <a:pt x="1752" y="307594"/>
                </a:lnTo>
                <a:lnTo>
                  <a:pt x="8674" y="314820"/>
                </a:lnTo>
                <a:lnTo>
                  <a:pt x="12979" y="316636"/>
                </a:lnTo>
                <a:lnTo>
                  <a:pt x="184277" y="316636"/>
                </a:lnTo>
                <a:lnTo>
                  <a:pt x="188645" y="314972"/>
                </a:lnTo>
                <a:lnTo>
                  <a:pt x="192278" y="311670"/>
                </a:lnTo>
                <a:lnTo>
                  <a:pt x="195859" y="308330"/>
                </a:lnTo>
                <a:lnTo>
                  <a:pt x="197675" y="304114"/>
                </a:lnTo>
                <a:lnTo>
                  <a:pt x="197675" y="294474"/>
                </a:lnTo>
                <a:lnTo>
                  <a:pt x="195859" y="290398"/>
                </a:lnTo>
                <a:lnTo>
                  <a:pt x="192278" y="286778"/>
                </a:lnTo>
                <a:lnTo>
                  <a:pt x="190009" y="284518"/>
                </a:lnTo>
                <a:lnTo>
                  <a:pt x="37541" y="284518"/>
                </a:lnTo>
                <a:lnTo>
                  <a:pt x="34848" y="281355"/>
                </a:lnTo>
                <a:lnTo>
                  <a:pt x="37541" y="281355"/>
                </a:lnTo>
                <a:lnTo>
                  <a:pt x="37541" y="171424"/>
                </a:lnTo>
                <a:lnTo>
                  <a:pt x="34404" y="171424"/>
                </a:lnTo>
                <a:lnTo>
                  <a:pt x="37541" y="167347"/>
                </a:lnTo>
                <a:lnTo>
                  <a:pt x="171125" y="167347"/>
                </a:lnTo>
                <a:lnTo>
                  <a:pt x="175514" y="163512"/>
                </a:lnTo>
                <a:lnTo>
                  <a:pt x="177317" y="159372"/>
                </a:lnTo>
                <a:lnTo>
                  <a:pt x="177317" y="149098"/>
                </a:lnTo>
                <a:lnTo>
                  <a:pt x="175514" y="144894"/>
                </a:lnTo>
                <a:lnTo>
                  <a:pt x="171888" y="141579"/>
                </a:lnTo>
                <a:lnTo>
                  <a:pt x="37541" y="141579"/>
                </a:lnTo>
                <a:lnTo>
                  <a:pt x="33045" y="136588"/>
                </a:lnTo>
                <a:lnTo>
                  <a:pt x="37541" y="136588"/>
                </a:lnTo>
                <a:lnTo>
                  <a:pt x="37541" y="34823"/>
                </a:lnTo>
                <a:lnTo>
                  <a:pt x="33489" y="34823"/>
                </a:lnTo>
                <a:lnTo>
                  <a:pt x="37541" y="27139"/>
                </a:lnTo>
                <a:lnTo>
                  <a:pt x="195587" y="27139"/>
                </a:lnTo>
                <a:lnTo>
                  <a:pt x="195859" y="26898"/>
                </a:lnTo>
                <a:lnTo>
                  <a:pt x="197675" y="22758"/>
                </a:lnTo>
                <a:lnTo>
                  <a:pt x="197675" y="12509"/>
                </a:lnTo>
                <a:lnTo>
                  <a:pt x="195859" y="8280"/>
                </a:lnTo>
                <a:lnTo>
                  <a:pt x="192278" y="4965"/>
                </a:lnTo>
                <a:lnTo>
                  <a:pt x="188645" y="1651"/>
                </a:lnTo>
                <a:lnTo>
                  <a:pt x="184277" y="0"/>
                </a:lnTo>
                <a:close/>
              </a:path>
              <a:path w="198120" h="316864">
                <a:moveTo>
                  <a:pt x="37541" y="281355"/>
                </a:moveTo>
                <a:lnTo>
                  <a:pt x="34848" y="281355"/>
                </a:lnTo>
                <a:lnTo>
                  <a:pt x="37541" y="284518"/>
                </a:lnTo>
                <a:lnTo>
                  <a:pt x="37541" y="281355"/>
                </a:lnTo>
                <a:close/>
              </a:path>
              <a:path w="198120" h="316864">
                <a:moveTo>
                  <a:pt x="184277" y="281355"/>
                </a:moveTo>
                <a:lnTo>
                  <a:pt x="37541" y="281355"/>
                </a:lnTo>
                <a:lnTo>
                  <a:pt x="37541" y="284518"/>
                </a:lnTo>
                <a:lnTo>
                  <a:pt x="190009" y="284518"/>
                </a:lnTo>
                <a:lnTo>
                  <a:pt x="188645" y="283159"/>
                </a:lnTo>
                <a:lnTo>
                  <a:pt x="184277" y="281355"/>
                </a:lnTo>
                <a:close/>
              </a:path>
              <a:path w="198120" h="316864">
                <a:moveTo>
                  <a:pt x="37541" y="167347"/>
                </a:moveTo>
                <a:lnTo>
                  <a:pt x="34404" y="171424"/>
                </a:lnTo>
                <a:lnTo>
                  <a:pt x="37541" y="171424"/>
                </a:lnTo>
                <a:lnTo>
                  <a:pt x="37541" y="167347"/>
                </a:lnTo>
                <a:close/>
              </a:path>
              <a:path w="198120" h="316864">
                <a:moveTo>
                  <a:pt x="171125" y="167347"/>
                </a:moveTo>
                <a:lnTo>
                  <a:pt x="37541" y="167347"/>
                </a:lnTo>
                <a:lnTo>
                  <a:pt x="37541" y="171424"/>
                </a:lnTo>
                <a:lnTo>
                  <a:pt x="163893" y="171424"/>
                </a:lnTo>
                <a:lnTo>
                  <a:pt x="168262" y="169849"/>
                </a:lnTo>
                <a:lnTo>
                  <a:pt x="171125" y="167347"/>
                </a:lnTo>
                <a:close/>
              </a:path>
              <a:path w="198120" h="316864">
                <a:moveTo>
                  <a:pt x="37541" y="136588"/>
                </a:moveTo>
                <a:lnTo>
                  <a:pt x="33045" y="136588"/>
                </a:lnTo>
                <a:lnTo>
                  <a:pt x="37541" y="141579"/>
                </a:lnTo>
                <a:lnTo>
                  <a:pt x="37541" y="136588"/>
                </a:lnTo>
                <a:close/>
              </a:path>
              <a:path w="198120" h="316864">
                <a:moveTo>
                  <a:pt x="163893" y="136588"/>
                </a:moveTo>
                <a:lnTo>
                  <a:pt x="37541" y="136588"/>
                </a:lnTo>
                <a:lnTo>
                  <a:pt x="37541" y="141579"/>
                </a:lnTo>
                <a:lnTo>
                  <a:pt x="171888" y="141579"/>
                </a:lnTo>
                <a:lnTo>
                  <a:pt x="168262" y="138264"/>
                </a:lnTo>
                <a:lnTo>
                  <a:pt x="163893" y="136588"/>
                </a:lnTo>
                <a:close/>
              </a:path>
              <a:path w="198120" h="316864">
                <a:moveTo>
                  <a:pt x="37541" y="27139"/>
                </a:moveTo>
                <a:lnTo>
                  <a:pt x="33489" y="34823"/>
                </a:lnTo>
                <a:lnTo>
                  <a:pt x="37541" y="34823"/>
                </a:lnTo>
                <a:lnTo>
                  <a:pt x="37541" y="27139"/>
                </a:lnTo>
                <a:close/>
              </a:path>
              <a:path w="198120" h="316864">
                <a:moveTo>
                  <a:pt x="195587" y="27139"/>
                </a:moveTo>
                <a:lnTo>
                  <a:pt x="37541" y="27139"/>
                </a:lnTo>
                <a:lnTo>
                  <a:pt x="37541" y="34823"/>
                </a:lnTo>
                <a:lnTo>
                  <a:pt x="184277" y="34823"/>
                </a:lnTo>
                <a:lnTo>
                  <a:pt x="188645" y="33235"/>
                </a:lnTo>
                <a:lnTo>
                  <a:pt x="192278" y="30073"/>
                </a:lnTo>
                <a:lnTo>
                  <a:pt x="195587" y="27139"/>
                </a:lnTo>
                <a:close/>
              </a:path>
            </a:pathLst>
          </a:custGeom>
          <a:solidFill>
            <a:srgbClr val="2A5D66"/>
          </a:solidFill>
        </p:spPr>
        <p:txBody>
          <a:bodyPr wrap="square" lIns="0" tIns="0" rIns="0" bIns="0" rtlCol="0"/>
          <a:lstStyle/>
          <a:p>
            <a:endParaRPr/>
          </a:p>
        </p:txBody>
      </p:sp>
      <p:sp>
        <p:nvSpPr>
          <p:cNvPr id="20" name="object 20"/>
          <p:cNvSpPr/>
          <p:nvPr/>
        </p:nvSpPr>
        <p:spPr>
          <a:xfrm>
            <a:off x="654469" y="3629913"/>
            <a:ext cx="534670" cy="325755"/>
          </a:xfrm>
          <a:custGeom>
            <a:avLst/>
            <a:gdLst/>
            <a:ahLst/>
            <a:cxnLst/>
            <a:rect l="l" t="t" r="r" b="b"/>
            <a:pathLst>
              <a:path w="534669" h="325754">
                <a:moveTo>
                  <a:pt x="191820" y="14185"/>
                </a:moveTo>
                <a:lnTo>
                  <a:pt x="190525" y="10934"/>
                </a:lnTo>
                <a:lnTo>
                  <a:pt x="185407" y="5816"/>
                </a:lnTo>
                <a:lnTo>
                  <a:pt x="182168" y="4533"/>
                </a:lnTo>
                <a:lnTo>
                  <a:pt x="9969" y="4533"/>
                </a:lnTo>
                <a:lnTo>
                  <a:pt x="6794" y="5892"/>
                </a:lnTo>
                <a:lnTo>
                  <a:pt x="1358" y="11315"/>
                </a:lnTo>
                <a:lnTo>
                  <a:pt x="0" y="14490"/>
                </a:lnTo>
                <a:lnTo>
                  <a:pt x="0" y="311213"/>
                </a:lnTo>
                <a:lnTo>
                  <a:pt x="1295" y="314388"/>
                </a:lnTo>
                <a:lnTo>
                  <a:pt x="6413" y="319811"/>
                </a:lnTo>
                <a:lnTo>
                  <a:pt x="9804" y="321170"/>
                </a:lnTo>
                <a:lnTo>
                  <a:pt x="17957" y="321170"/>
                </a:lnTo>
                <a:lnTo>
                  <a:pt x="21196" y="319811"/>
                </a:lnTo>
                <a:lnTo>
                  <a:pt x="23749" y="317093"/>
                </a:lnTo>
                <a:lnTo>
                  <a:pt x="26327" y="314388"/>
                </a:lnTo>
                <a:lnTo>
                  <a:pt x="27609" y="311213"/>
                </a:lnTo>
                <a:lnTo>
                  <a:pt x="27609" y="170992"/>
                </a:lnTo>
                <a:lnTo>
                  <a:pt x="161785" y="170992"/>
                </a:lnTo>
                <a:lnTo>
                  <a:pt x="165061" y="169773"/>
                </a:lnTo>
                <a:lnTo>
                  <a:pt x="167627" y="167360"/>
                </a:lnTo>
                <a:lnTo>
                  <a:pt x="170167" y="164960"/>
                </a:lnTo>
                <a:lnTo>
                  <a:pt x="171462" y="161798"/>
                </a:lnTo>
                <a:lnTo>
                  <a:pt x="171462" y="154254"/>
                </a:lnTo>
                <a:lnTo>
                  <a:pt x="170167" y="151168"/>
                </a:lnTo>
                <a:lnTo>
                  <a:pt x="167843" y="148818"/>
                </a:lnTo>
                <a:lnTo>
                  <a:pt x="165061" y="146024"/>
                </a:lnTo>
                <a:lnTo>
                  <a:pt x="161785" y="144754"/>
                </a:lnTo>
                <a:lnTo>
                  <a:pt x="27609" y="144754"/>
                </a:lnTo>
                <a:lnTo>
                  <a:pt x="27609" y="31229"/>
                </a:lnTo>
                <a:lnTo>
                  <a:pt x="182168" y="31229"/>
                </a:lnTo>
                <a:lnTo>
                  <a:pt x="185407" y="29933"/>
                </a:lnTo>
                <a:lnTo>
                  <a:pt x="186829" y="28511"/>
                </a:lnTo>
                <a:lnTo>
                  <a:pt x="190525" y="24815"/>
                </a:lnTo>
                <a:lnTo>
                  <a:pt x="191820" y="21717"/>
                </a:lnTo>
                <a:lnTo>
                  <a:pt x="191820" y="14185"/>
                </a:lnTo>
                <a:close/>
              </a:path>
              <a:path w="534669" h="325754">
                <a:moveTo>
                  <a:pt x="534238" y="162852"/>
                </a:moveTo>
                <a:lnTo>
                  <a:pt x="528002" y="112687"/>
                </a:lnTo>
                <a:lnTo>
                  <a:pt x="509765" y="69773"/>
                </a:lnTo>
                <a:lnTo>
                  <a:pt x="505307" y="63233"/>
                </a:lnTo>
                <a:lnTo>
                  <a:pt x="505307" y="162852"/>
                </a:lnTo>
                <a:lnTo>
                  <a:pt x="504329" y="182372"/>
                </a:lnTo>
                <a:lnTo>
                  <a:pt x="489699" y="233629"/>
                </a:lnTo>
                <a:lnTo>
                  <a:pt x="459536" y="271932"/>
                </a:lnTo>
                <a:lnTo>
                  <a:pt x="416750" y="294271"/>
                </a:lnTo>
                <a:lnTo>
                  <a:pt x="382701" y="298564"/>
                </a:lnTo>
                <a:lnTo>
                  <a:pt x="365328" y="297497"/>
                </a:lnTo>
                <a:lnTo>
                  <a:pt x="319151" y="281368"/>
                </a:lnTo>
                <a:lnTo>
                  <a:pt x="284289" y="248069"/>
                </a:lnTo>
                <a:lnTo>
                  <a:pt x="264020" y="200672"/>
                </a:lnTo>
                <a:lnTo>
                  <a:pt x="260134" y="162852"/>
                </a:lnTo>
                <a:lnTo>
                  <a:pt x="261099" y="143319"/>
                </a:lnTo>
                <a:lnTo>
                  <a:pt x="275729" y="92049"/>
                </a:lnTo>
                <a:lnTo>
                  <a:pt x="306006" y="53759"/>
                </a:lnTo>
                <a:lnTo>
                  <a:pt x="348945" y="31445"/>
                </a:lnTo>
                <a:lnTo>
                  <a:pt x="382701" y="27139"/>
                </a:lnTo>
                <a:lnTo>
                  <a:pt x="400265" y="28219"/>
                </a:lnTo>
                <a:lnTo>
                  <a:pt x="446481" y="44323"/>
                </a:lnTo>
                <a:lnTo>
                  <a:pt x="481139" y="77622"/>
                </a:lnTo>
                <a:lnTo>
                  <a:pt x="501396" y="125018"/>
                </a:lnTo>
                <a:lnTo>
                  <a:pt x="505307" y="162852"/>
                </a:lnTo>
                <a:lnTo>
                  <a:pt x="505307" y="63233"/>
                </a:lnTo>
                <a:lnTo>
                  <a:pt x="470369" y="27139"/>
                </a:lnTo>
                <a:lnTo>
                  <a:pt x="429310" y="6743"/>
                </a:lnTo>
                <a:lnTo>
                  <a:pt x="382701" y="0"/>
                </a:lnTo>
                <a:lnTo>
                  <a:pt x="366522" y="749"/>
                </a:lnTo>
                <a:lnTo>
                  <a:pt x="321868" y="11976"/>
                </a:lnTo>
                <a:lnTo>
                  <a:pt x="284340" y="35560"/>
                </a:lnTo>
                <a:lnTo>
                  <a:pt x="255663" y="69773"/>
                </a:lnTo>
                <a:lnTo>
                  <a:pt x="237413" y="112687"/>
                </a:lnTo>
                <a:lnTo>
                  <a:pt x="231178" y="162852"/>
                </a:lnTo>
                <a:lnTo>
                  <a:pt x="231863" y="180340"/>
                </a:lnTo>
                <a:lnTo>
                  <a:pt x="242277" y="228219"/>
                </a:lnTo>
                <a:lnTo>
                  <a:pt x="264096" y="268325"/>
                </a:lnTo>
                <a:lnTo>
                  <a:pt x="295910" y="299237"/>
                </a:lnTo>
                <a:lnTo>
                  <a:pt x="336092" y="318947"/>
                </a:lnTo>
                <a:lnTo>
                  <a:pt x="382701" y="325678"/>
                </a:lnTo>
                <a:lnTo>
                  <a:pt x="398881" y="324929"/>
                </a:lnTo>
                <a:lnTo>
                  <a:pt x="443560" y="313702"/>
                </a:lnTo>
                <a:lnTo>
                  <a:pt x="470357" y="298564"/>
                </a:lnTo>
                <a:lnTo>
                  <a:pt x="481076" y="290131"/>
                </a:lnTo>
                <a:lnTo>
                  <a:pt x="509765" y="255917"/>
                </a:lnTo>
                <a:lnTo>
                  <a:pt x="528002" y="213017"/>
                </a:lnTo>
                <a:lnTo>
                  <a:pt x="533539" y="180340"/>
                </a:lnTo>
                <a:lnTo>
                  <a:pt x="534238" y="162852"/>
                </a:lnTo>
                <a:close/>
              </a:path>
            </a:pathLst>
          </a:custGeom>
          <a:solidFill>
            <a:srgbClr val="2A5D66"/>
          </a:solidFill>
        </p:spPr>
        <p:txBody>
          <a:bodyPr wrap="square" lIns="0" tIns="0" rIns="0" bIns="0" rtlCol="0"/>
          <a:lstStyle/>
          <a:p>
            <a:endParaRPr/>
          </a:p>
        </p:txBody>
      </p:sp>
      <p:sp>
        <p:nvSpPr>
          <p:cNvPr id="21" name="object 21"/>
          <p:cNvSpPr/>
          <p:nvPr/>
        </p:nvSpPr>
        <p:spPr>
          <a:xfrm>
            <a:off x="1252938" y="3634437"/>
            <a:ext cx="238760" cy="316865"/>
          </a:xfrm>
          <a:custGeom>
            <a:avLst/>
            <a:gdLst/>
            <a:ahLst/>
            <a:cxnLst/>
            <a:rect l="l" t="t" r="r" b="b"/>
            <a:pathLst>
              <a:path w="238759" h="316864">
                <a:moveTo>
                  <a:pt x="135699" y="0"/>
                </a:moveTo>
                <a:lnTo>
                  <a:pt x="9956" y="0"/>
                </a:lnTo>
                <a:lnTo>
                  <a:pt x="6794" y="1358"/>
                </a:lnTo>
                <a:lnTo>
                  <a:pt x="1358" y="6781"/>
                </a:lnTo>
                <a:lnTo>
                  <a:pt x="0" y="9956"/>
                </a:lnTo>
                <a:lnTo>
                  <a:pt x="0" y="306692"/>
                </a:lnTo>
                <a:lnTo>
                  <a:pt x="1422" y="309854"/>
                </a:lnTo>
                <a:lnTo>
                  <a:pt x="4305" y="312559"/>
                </a:lnTo>
                <a:lnTo>
                  <a:pt x="7150" y="315277"/>
                </a:lnTo>
                <a:lnTo>
                  <a:pt x="10871" y="316636"/>
                </a:lnTo>
                <a:lnTo>
                  <a:pt x="19304" y="316636"/>
                </a:lnTo>
                <a:lnTo>
                  <a:pt x="22479" y="315277"/>
                </a:lnTo>
                <a:lnTo>
                  <a:pt x="27305" y="309854"/>
                </a:lnTo>
                <a:lnTo>
                  <a:pt x="28498" y="306692"/>
                </a:lnTo>
                <a:lnTo>
                  <a:pt x="28498" y="181381"/>
                </a:lnTo>
                <a:lnTo>
                  <a:pt x="23520" y="181381"/>
                </a:lnTo>
                <a:lnTo>
                  <a:pt x="28498" y="175056"/>
                </a:lnTo>
                <a:lnTo>
                  <a:pt x="186430" y="175056"/>
                </a:lnTo>
                <a:lnTo>
                  <a:pt x="183654" y="173012"/>
                </a:lnTo>
                <a:lnTo>
                  <a:pt x="176264" y="168874"/>
                </a:lnTo>
                <a:lnTo>
                  <a:pt x="172587" y="167360"/>
                </a:lnTo>
                <a:lnTo>
                  <a:pt x="168275" y="167360"/>
                </a:lnTo>
                <a:lnTo>
                  <a:pt x="153892" y="162839"/>
                </a:lnTo>
                <a:lnTo>
                  <a:pt x="28498" y="162839"/>
                </a:lnTo>
                <a:lnTo>
                  <a:pt x="23520" y="156514"/>
                </a:lnTo>
                <a:lnTo>
                  <a:pt x="28498" y="156514"/>
                </a:lnTo>
                <a:lnTo>
                  <a:pt x="28498" y="26695"/>
                </a:lnTo>
                <a:lnTo>
                  <a:pt x="25336" y="26695"/>
                </a:lnTo>
                <a:lnTo>
                  <a:pt x="28498" y="20358"/>
                </a:lnTo>
                <a:lnTo>
                  <a:pt x="195313" y="20358"/>
                </a:lnTo>
                <a:lnTo>
                  <a:pt x="191468" y="17148"/>
                </a:lnTo>
                <a:lnTo>
                  <a:pt x="181851" y="11074"/>
                </a:lnTo>
                <a:lnTo>
                  <a:pt x="171328" y="6231"/>
                </a:lnTo>
                <a:lnTo>
                  <a:pt x="160127" y="2770"/>
                </a:lnTo>
                <a:lnTo>
                  <a:pt x="148250" y="692"/>
                </a:lnTo>
                <a:lnTo>
                  <a:pt x="135699" y="0"/>
                </a:lnTo>
                <a:close/>
              </a:path>
              <a:path w="238759" h="316864">
                <a:moveTo>
                  <a:pt x="186430" y="175056"/>
                </a:moveTo>
                <a:lnTo>
                  <a:pt x="28498" y="175056"/>
                </a:lnTo>
                <a:lnTo>
                  <a:pt x="28498" y="181381"/>
                </a:lnTo>
                <a:lnTo>
                  <a:pt x="135255" y="181381"/>
                </a:lnTo>
                <a:lnTo>
                  <a:pt x="141947" y="182232"/>
                </a:lnTo>
                <a:lnTo>
                  <a:pt x="179197" y="202349"/>
                </a:lnTo>
                <a:lnTo>
                  <a:pt x="188912" y="251444"/>
                </a:lnTo>
                <a:lnTo>
                  <a:pt x="189715" y="262582"/>
                </a:lnTo>
                <a:lnTo>
                  <a:pt x="208153" y="308203"/>
                </a:lnTo>
                <a:lnTo>
                  <a:pt x="221488" y="316191"/>
                </a:lnTo>
                <a:lnTo>
                  <a:pt x="226326" y="316191"/>
                </a:lnTo>
                <a:lnTo>
                  <a:pt x="228663" y="315671"/>
                </a:lnTo>
                <a:lnTo>
                  <a:pt x="233184" y="313550"/>
                </a:lnTo>
                <a:lnTo>
                  <a:pt x="234911" y="311835"/>
                </a:lnTo>
                <a:lnTo>
                  <a:pt x="236105" y="309410"/>
                </a:lnTo>
                <a:lnTo>
                  <a:pt x="237921" y="306400"/>
                </a:lnTo>
                <a:lnTo>
                  <a:pt x="238315" y="303225"/>
                </a:lnTo>
                <a:lnTo>
                  <a:pt x="236207" y="296595"/>
                </a:lnTo>
                <a:lnTo>
                  <a:pt x="234162" y="294030"/>
                </a:lnTo>
                <a:lnTo>
                  <a:pt x="231165" y="292227"/>
                </a:lnTo>
                <a:lnTo>
                  <a:pt x="227825" y="290106"/>
                </a:lnTo>
                <a:lnTo>
                  <a:pt x="216527" y="246214"/>
                </a:lnTo>
                <a:lnTo>
                  <a:pt x="216230" y="237020"/>
                </a:lnTo>
                <a:lnTo>
                  <a:pt x="215474" y="226125"/>
                </a:lnTo>
                <a:lnTo>
                  <a:pt x="196711" y="183989"/>
                </a:lnTo>
                <a:lnTo>
                  <a:pt x="190533" y="178079"/>
                </a:lnTo>
                <a:lnTo>
                  <a:pt x="186430" y="175056"/>
                </a:lnTo>
                <a:close/>
              </a:path>
              <a:path w="238759" h="316864">
                <a:moveTo>
                  <a:pt x="28498" y="175056"/>
                </a:moveTo>
                <a:lnTo>
                  <a:pt x="23520" y="181381"/>
                </a:lnTo>
                <a:lnTo>
                  <a:pt x="28498" y="181381"/>
                </a:lnTo>
                <a:lnTo>
                  <a:pt x="28498" y="175056"/>
                </a:lnTo>
                <a:close/>
              </a:path>
              <a:path w="238759" h="316864">
                <a:moveTo>
                  <a:pt x="152438" y="162382"/>
                </a:moveTo>
                <a:lnTo>
                  <a:pt x="168275" y="167360"/>
                </a:lnTo>
                <a:lnTo>
                  <a:pt x="170490" y="166497"/>
                </a:lnTo>
                <a:lnTo>
                  <a:pt x="168603" y="165720"/>
                </a:lnTo>
                <a:lnTo>
                  <a:pt x="160664" y="163555"/>
                </a:lnTo>
                <a:lnTo>
                  <a:pt x="152438" y="162382"/>
                </a:lnTo>
                <a:close/>
              </a:path>
              <a:path w="238759" h="316864">
                <a:moveTo>
                  <a:pt x="170490" y="166497"/>
                </a:moveTo>
                <a:lnTo>
                  <a:pt x="168275" y="167360"/>
                </a:lnTo>
                <a:lnTo>
                  <a:pt x="172587" y="167360"/>
                </a:lnTo>
                <a:lnTo>
                  <a:pt x="170490" y="166497"/>
                </a:lnTo>
                <a:close/>
              </a:path>
              <a:path w="238759" h="316864">
                <a:moveTo>
                  <a:pt x="179903" y="162382"/>
                </a:moveTo>
                <a:lnTo>
                  <a:pt x="152438" y="162382"/>
                </a:lnTo>
                <a:lnTo>
                  <a:pt x="160664" y="163555"/>
                </a:lnTo>
                <a:lnTo>
                  <a:pt x="168603" y="165720"/>
                </a:lnTo>
                <a:lnTo>
                  <a:pt x="170490" y="166497"/>
                </a:lnTo>
                <a:lnTo>
                  <a:pt x="176220" y="164264"/>
                </a:lnTo>
                <a:lnTo>
                  <a:pt x="179903" y="162382"/>
                </a:lnTo>
                <a:close/>
              </a:path>
              <a:path w="238759" h="316864">
                <a:moveTo>
                  <a:pt x="28498" y="156514"/>
                </a:moveTo>
                <a:lnTo>
                  <a:pt x="23520" y="156514"/>
                </a:lnTo>
                <a:lnTo>
                  <a:pt x="28498" y="162839"/>
                </a:lnTo>
                <a:lnTo>
                  <a:pt x="28498" y="156514"/>
                </a:lnTo>
                <a:close/>
              </a:path>
              <a:path w="238759" h="316864">
                <a:moveTo>
                  <a:pt x="195313" y="20358"/>
                </a:moveTo>
                <a:lnTo>
                  <a:pt x="28498" y="20358"/>
                </a:lnTo>
                <a:lnTo>
                  <a:pt x="28498" y="26695"/>
                </a:lnTo>
                <a:lnTo>
                  <a:pt x="133438" y="26695"/>
                </a:lnTo>
                <a:lnTo>
                  <a:pt x="146800" y="27755"/>
                </a:lnTo>
                <a:lnTo>
                  <a:pt x="186520" y="52681"/>
                </a:lnTo>
                <a:lnTo>
                  <a:pt x="196303" y="86398"/>
                </a:lnTo>
                <a:lnTo>
                  <a:pt x="195782" y="96268"/>
                </a:lnTo>
                <a:lnTo>
                  <a:pt x="178276" y="135864"/>
                </a:lnTo>
                <a:lnTo>
                  <a:pt x="144638" y="155369"/>
                </a:lnTo>
                <a:lnTo>
                  <a:pt x="137058" y="156514"/>
                </a:lnTo>
                <a:lnTo>
                  <a:pt x="28498" y="156514"/>
                </a:lnTo>
                <a:lnTo>
                  <a:pt x="28498" y="162839"/>
                </a:lnTo>
                <a:lnTo>
                  <a:pt x="153892" y="162839"/>
                </a:lnTo>
                <a:lnTo>
                  <a:pt x="152438" y="162382"/>
                </a:lnTo>
                <a:lnTo>
                  <a:pt x="179903" y="162382"/>
                </a:lnTo>
                <a:lnTo>
                  <a:pt x="209311" y="137563"/>
                </a:lnTo>
                <a:lnTo>
                  <a:pt x="224818" y="95244"/>
                </a:lnTo>
                <a:lnTo>
                  <a:pt x="225272" y="85483"/>
                </a:lnTo>
                <a:lnTo>
                  <a:pt x="224551" y="73589"/>
                </a:lnTo>
                <a:lnTo>
                  <a:pt x="207422" y="32421"/>
                </a:lnTo>
                <a:lnTo>
                  <a:pt x="199993" y="24264"/>
                </a:lnTo>
                <a:lnTo>
                  <a:pt x="195313" y="20358"/>
                </a:lnTo>
                <a:close/>
              </a:path>
              <a:path w="238759" h="316864">
                <a:moveTo>
                  <a:pt x="28498" y="20358"/>
                </a:moveTo>
                <a:lnTo>
                  <a:pt x="25336" y="26695"/>
                </a:lnTo>
                <a:lnTo>
                  <a:pt x="28498" y="26695"/>
                </a:lnTo>
                <a:lnTo>
                  <a:pt x="28498" y="20358"/>
                </a:lnTo>
                <a:close/>
              </a:path>
            </a:pathLst>
          </a:custGeom>
          <a:solidFill>
            <a:srgbClr val="2A5D66"/>
          </a:solidFill>
        </p:spPr>
        <p:txBody>
          <a:bodyPr wrap="square" lIns="0" tIns="0" rIns="0" bIns="0" rtlCol="0"/>
          <a:lstStyle/>
          <a:p>
            <a:endParaRPr/>
          </a:p>
        </p:txBody>
      </p:sp>
      <p:sp>
        <p:nvSpPr>
          <p:cNvPr id="22" name="object 22"/>
          <p:cNvSpPr/>
          <p:nvPr/>
        </p:nvSpPr>
        <p:spPr>
          <a:xfrm>
            <a:off x="1679508" y="3634437"/>
            <a:ext cx="238760" cy="316865"/>
          </a:xfrm>
          <a:custGeom>
            <a:avLst/>
            <a:gdLst/>
            <a:ahLst/>
            <a:cxnLst/>
            <a:rect l="l" t="t" r="r" b="b"/>
            <a:pathLst>
              <a:path w="238760" h="316864">
                <a:moveTo>
                  <a:pt x="135699" y="0"/>
                </a:moveTo>
                <a:lnTo>
                  <a:pt x="9956" y="0"/>
                </a:lnTo>
                <a:lnTo>
                  <a:pt x="6781" y="1358"/>
                </a:lnTo>
                <a:lnTo>
                  <a:pt x="1358" y="6781"/>
                </a:lnTo>
                <a:lnTo>
                  <a:pt x="0" y="9956"/>
                </a:lnTo>
                <a:lnTo>
                  <a:pt x="0" y="306692"/>
                </a:lnTo>
                <a:lnTo>
                  <a:pt x="1422" y="309854"/>
                </a:lnTo>
                <a:lnTo>
                  <a:pt x="4305" y="312559"/>
                </a:lnTo>
                <a:lnTo>
                  <a:pt x="7150" y="315277"/>
                </a:lnTo>
                <a:lnTo>
                  <a:pt x="10858" y="316636"/>
                </a:lnTo>
                <a:lnTo>
                  <a:pt x="19278" y="316636"/>
                </a:lnTo>
                <a:lnTo>
                  <a:pt x="22453" y="315277"/>
                </a:lnTo>
                <a:lnTo>
                  <a:pt x="27292" y="309854"/>
                </a:lnTo>
                <a:lnTo>
                  <a:pt x="28498" y="306692"/>
                </a:lnTo>
                <a:lnTo>
                  <a:pt x="28498" y="181381"/>
                </a:lnTo>
                <a:lnTo>
                  <a:pt x="23520" y="181381"/>
                </a:lnTo>
                <a:lnTo>
                  <a:pt x="28498" y="175056"/>
                </a:lnTo>
                <a:lnTo>
                  <a:pt x="186422" y="175056"/>
                </a:lnTo>
                <a:lnTo>
                  <a:pt x="183642" y="173012"/>
                </a:lnTo>
                <a:lnTo>
                  <a:pt x="176264" y="168874"/>
                </a:lnTo>
                <a:lnTo>
                  <a:pt x="172589" y="167360"/>
                </a:lnTo>
                <a:lnTo>
                  <a:pt x="168262" y="167360"/>
                </a:lnTo>
                <a:lnTo>
                  <a:pt x="153891" y="162839"/>
                </a:lnTo>
                <a:lnTo>
                  <a:pt x="28498" y="162839"/>
                </a:lnTo>
                <a:lnTo>
                  <a:pt x="23520" y="156514"/>
                </a:lnTo>
                <a:lnTo>
                  <a:pt x="28498" y="156514"/>
                </a:lnTo>
                <a:lnTo>
                  <a:pt x="28498" y="26695"/>
                </a:lnTo>
                <a:lnTo>
                  <a:pt x="25336" y="26695"/>
                </a:lnTo>
                <a:lnTo>
                  <a:pt x="28498" y="20358"/>
                </a:lnTo>
                <a:lnTo>
                  <a:pt x="195312" y="20358"/>
                </a:lnTo>
                <a:lnTo>
                  <a:pt x="191468" y="17148"/>
                </a:lnTo>
                <a:lnTo>
                  <a:pt x="181851" y="11074"/>
                </a:lnTo>
                <a:lnTo>
                  <a:pt x="171323" y="6231"/>
                </a:lnTo>
                <a:lnTo>
                  <a:pt x="160123" y="2770"/>
                </a:lnTo>
                <a:lnTo>
                  <a:pt x="148248" y="692"/>
                </a:lnTo>
                <a:lnTo>
                  <a:pt x="135699" y="0"/>
                </a:lnTo>
                <a:close/>
              </a:path>
              <a:path w="238760" h="316864">
                <a:moveTo>
                  <a:pt x="186422" y="175056"/>
                </a:moveTo>
                <a:lnTo>
                  <a:pt x="28498" y="175056"/>
                </a:lnTo>
                <a:lnTo>
                  <a:pt x="28498" y="181381"/>
                </a:lnTo>
                <a:lnTo>
                  <a:pt x="135255" y="181381"/>
                </a:lnTo>
                <a:lnTo>
                  <a:pt x="141947" y="182232"/>
                </a:lnTo>
                <a:lnTo>
                  <a:pt x="179197" y="202349"/>
                </a:lnTo>
                <a:lnTo>
                  <a:pt x="188899" y="251444"/>
                </a:lnTo>
                <a:lnTo>
                  <a:pt x="189701" y="262582"/>
                </a:lnTo>
                <a:lnTo>
                  <a:pt x="208153" y="308203"/>
                </a:lnTo>
                <a:lnTo>
                  <a:pt x="221488" y="316191"/>
                </a:lnTo>
                <a:lnTo>
                  <a:pt x="226301" y="316191"/>
                </a:lnTo>
                <a:lnTo>
                  <a:pt x="236105" y="309410"/>
                </a:lnTo>
                <a:lnTo>
                  <a:pt x="237921" y="306400"/>
                </a:lnTo>
                <a:lnTo>
                  <a:pt x="238315" y="303225"/>
                </a:lnTo>
                <a:lnTo>
                  <a:pt x="236194" y="296595"/>
                </a:lnTo>
                <a:lnTo>
                  <a:pt x="234175" y="294030"/>
                </a:lnTo>
                <a:lnTo>
                  <a:pt x="231152" y="292227"/>
                </a:lnTo>
                <a:lnTo>
                  <a:pt x="227825" y="290106"/>
                </a:lnTo>
                <a:lnTo>
                  <a:pt x="216508" y="246214"/>
                </a:lnTo>
                <a:lnTo>
                  <a:pt x="216204" y="237020"/>
                </a:lnTo>
                <a:lnTo>
                  <a:pt x="215463" y="226125"/>
                </a:lnTo>
                <a:lnTo>
                  <a:pt x="196713" y="183989"/>
                </a:lnTo>
                <a:lnTo>
                  <a:pt x="190533" y="178079"/>
                </a:lnTo>
                <a:lnTo>
                  <a:pt x="186422" y="175056"/>
                </a:lnTo>
                <a:close/>
              </a:path>
              <a:path w="238760" h="316864">
                <a:moveTo>
                  <a:pt x="28498" y="175056"/>
                </a:moveTo>
                <a:lnTo>
                  <a:pt x="23520" y="181381"/>
                </a:lnTo>
                <a:lnTo>
                  <a:pt x="28498" y="181381"/>
                </a:lnTo>
                <a:lnTo>
                  <a:pt x="28498" y="175056"/>
                </a:lnTo>
                <a:close/>
              </a:path>
              <a:path w="238760" h="316864">
                <a:moveTo>
                  <a:pt x="152438" y="162382"/>
                </a:moveTo>
                <a:lnTo>
                  <a:pt x="168262" y="167360"/>
                </a:lnTo>
                <a:lnTo>
                  <a:pt x="170486" y="166494"/>
                </a:lnTo>
                <a:lnTo>
                  <a:pt x="168606" y="165720"/>
                </a:lnTo>
                <a:lnTo>
                  <a:pt x="160665" y="163555"/>
                </a:lnTo>
                <a:lnTo>
                  <a:pt x="152438" y="162382"/>
                </a:lnTo>
                <a:close/>
              </a:path>
              <a:path w="238760" h="316864">
                <a:moveTo>
                  <a:pt x="170486" y="166494"/>
                </a:moveTo>
                <a:lnTo>
                  <a:pt x="168262" y="167360"/>
                </a:lnTo>
                <a:lnTo>
                  <a:pt x="172589" y="167360"/>
                </a:lnTo>
                <a:lnTo>
                  <a:pt x="170486" y="166494"/>
                </a:lnTo>
                <a:close/>
              </a:path>
              <a:path w="238760" h="316864">
                <a:moveTo>
                  <a:pt x="179900" y="162382"/>
                </a:moveTo>
                <a:lnTo>
                  <a:pt x="152438" y="162382"/>
                </a:lnTo>
                <a:lnTo>
                  <a:pt x="160665" y="163555"/>
                </a:lnTo>
                <a:lnTo>
                  <a:pt x="168606" y="165720"/>
                </a:lnTo>
                <a:lnTo>
                  <a:pt x="170486" y="166494"/>
                </a:lnTo>
                <a:lnTo>
                  <a:pt x="176215" y="164264"/>
                </a:lnTo>
                <a:lnTo>
                  <a:pt x="179900" y="162382"/>
                </a:lnTo>
                <a:close/>
              </a:path>
              <a:path w="238760" h="316864">
                <a:moveTo>
                  <a:pt x="28498" y="156514"/>
                </a:moveTo>
                <a:lnTo>
                  <a:pt x="23520" y="156514"/>
                </a:lnTo>
                <a:lnTo>
                  <a:pt x="28498" y="162839"/>
                </a:lnTo>
                <a:lnTo>
                  <a:pt x="28498" y="156514"/>
                </a:lnTo>
                <a:close/>
              </a:path>
              <a:path w="238760" h="316864">
                <a:moveTo>
                  <a:pt x="195312" y="20358"/>
                </a:moveTo>
                <a:lnTo>
                  <a:pt x="28498" y="20358"/>
                </a:lnTo>
                <a:lnTo>
                  <a:pt x="28498" y="26695"/>
                </a:lnTo>
                <a:lnTo>
                  <a:pt x="133438" y="26695"/>
                </a:lnTo>
                <a:lnTo>
                  <a:pt x="146795" y="27755"/>
                </a:lnTo>
                <a:lnTo>
                  <a:pt x="186522" y="52681"/>
                </a:lnTo>
                <a:lnTo>
                  <a:pt x="196316" y="86398"/>
                </a:lnTo>
                <a:lnTo>
                  <a:pt x="195792" y="96268"/>
                </a:lnTo>
                <a:lnTo>
                  <a:pt x="178271" y="135864"/>
                </a:lnTo>
                <a:lnTo>
                  <a:pt x="144638" y="155369"/>
                </a:lnTo>
                <a:lnTo>
                  <a:pt x="137058" y="156514"/>
                </a:lnTo>
                <a:lnTo>
                  <a:pt x="28498" y="156514"/>
                </a:lnTo>
                <a:lnTo>
                  <a:pt x="28498" y="162839"/>
                </a:lnTo>
                <a:lnTo>
                  <a:pt x="153891" y="162839"/>
                </a:lnTo>
                <a:lnTo>
                  <a:pt x="152438" y="162382"/>
                </a:lnTo>
                <a:lnTo>
                  <a:pt x="179900" y="162382"/>
                </a:lnTo>
                <a:lnTo>
                  <a:pt x="209310" y="137563"/>
                </a:lnTo>
                <a:lnTo>
                  <a:pt x="224818" y="95244"/>
                </a:lnTo>
                <a:lnTo>
                  <a:pt x="225272" y="85483"/>
                </a:lnTo>
                <a:lnTo>
                  <a:pt x="224551" y="73589"/>
                </a:lnTo>
                <a:lnTo>
                  <a:pt x="207416" y="32421"/>
                </a:lnTo>
                <a:lnTo>
                  <a:pt x="199991" y="24264"/>
                </a:lnTo>
                <a:lnTo>
                  <a:pt x="195312" y="20358"/>
                </a:lnTo>
                <a:close/>
              </a:path>
              <a:path w="238760" h="316864">
                <a:moveTo>
                  <a:pt x="28498" y="20358"/>
                </a:moveTo>
                <a:lnTo>
                  <a:pt x="25336" y="26695"/>
                </a:lnTo>
                <a:lnTo>
                  <a:pt x="28498" y="26695"/>
                </a:lnTo>
                <a:lnTo>
                  <a:pt x="28498" y="20358"/>
                </a:lnTo>
                <a:close/>
              </a:path>
            </a:pathLst>
          </a:custGeom>
          <a:solidFill>
            <a:srgbClr val="2A5D66"/>
          </a:solidFill>
        </p:spPr>
        <p:txBody>
          <a:bodyPr wrap="square" lIns="0" tIns="0" rIns="0" bIns="0" rtlCol="0"/>
          <a:lstStyle/>
          <a:p>
            <a:endParaRPr/>
          </a:p>
        </p:txBody>
      </p:sp>
      <p:sp>
        <p:nvSpPr>
          <p:cNvPr id="23" name="object 23"/>
          <p:cNvSpPr/>
          <p:nvPr/>
        </p:nvSpPr>
        <p:spPr>
          <a:xfrm>
            <a:off x="1982559" y="3629913"/>
            <a:ext cx="502284" cy="325755"/>
          </a:xfrm>
          <a:custGeom>
            <a:avLst/>
            <a:gdLst/>
            <a:ahLst/>
            <a:cxnLst/>
            <a:rect l="l" t="t" r="r" b="b"/>
            <a:pathLst>
              <a:path w="502285" h="325754">
                <a:moveTo>
                  <a:pt x="193141" y="14185"/>
                </a:moveTo>
                <a:lnTo>
                  <a:pt x="191808" y="10947"/>
                </a:lnTo>
                <a:lnTo>
                  <a:pt x="186359" y="5816"/>
                </a:lnTo>
                <a:lnTo>
                  <a:pt x="183197" y="4533"/>
                </a:lnTo>
                <a:lnTo>
                  <a:pt x="9956" y="4533"/>
                </a:lnTo>
                <a:lnTo>
                  <a:pt x="6781" y="5892"/>
                </a:lnTo>
                <a:lnTo>
                  <a:pt x="1358" y="11315"/>
                </a:lnTo>
                <a:lnTo>
                  <a:pt x="0" y="14490"/>
                </a:lnTo>
                <a:lnTo>
                  <a:pt x="0" y="311226"/>
                </a:lnTo>
                <a:lnTo>
                  <a:pt x="1358" y="314388"/>
                </a:lnTo>
                <a:lnTo>
                  <a:pt x="6781" y="319811"/>
                </a:lnTo>
                <a:lnTo>
                  <a:pt x="9956" y="321170"/>
                </a:lnTo>
                <a:lnTo>
                  <a:pt x="183197" y="321170"/>
                </a:lnTo>
                <a:lnTo>
                  <a:pt x="186359" y="319963"/>
                </a:lnTo>
                <a:lnTo>
                  <a:pt x="191808" y="315137"/>
                </a:lnTo>
                <a:lnTo>
                  <a:pt x="193141" y="311988"/>
                </a:lnTo>
                <a:lnTo>
                  <a:pt x="193141" y="304431"/>
                </a:lnTo>
                <a:lnTo>
                  <a:pt x="28498" y="294487"/>
                </a:lnTo>
                <a:lnTo>
                  <a:pt x="28498" y="171450"/>
                </a:lnTo>
                <a:lnTo>
                  <a:pt x="162852" y="171450"/>
                </a:lnTo>
                <a:lnTo>
                  <a:pt x="165989" y="170243"/>
                </a:lnTo>
                <a:lnTo>
                  <a:pt x="169735" y="166916"/>
                </a:lnTo>
                <a:lnTo>
                  <a:pt x="171424" y="165417"/>
                </a:lnTo>
                <a:lnTo>
                  <a:pt x="172783" y="162242"/>
                </a:lnTo>
                <a:lnTo>
                  <a:pt x="172783" y="154711"/>
                </a:lnTo>
                <a:lnTo>
                  <a:pt x="171424" y="151536"/>
                </a:lnTo>
                <a:lnTo>
                  <a:pt x="170522" y="150634"/>
                </a:lnTo>
                <a:lnTo>
                  <a:pt x="165989" y="146113"/>
                </a:lnTo>
                <a:lnTo>
                  <a:pt x="162852" y="144767"/>
                </a:lnTo>
                <a:lnTo>
                  <a:pt x="28498" y="144767"/>
                </a:lnTo>
                <a:lnTo>
                  <a:pt x="28498" y="31229"/>
                </a:lnTo>
                <a:lnTo>
                  <a:pt x="183197" y="31229"/>
                </a:lnTo>
                <a:lnTo>
                  <a:pt x="186359" y="30022"/>
                </a:lnTo>
                <a:lnTo>
                  <a:pt x="191808" y="25184"/>
                </a:lnTo>
                <a:lnTo>
                  <a:pt x="192506" y="23533"/>
                </a:lnTo>
                <a:lnTo>
                  <a:pt x="193141" y="22021"/>
                </a:lnTo>
                <a:lnTo>
                  <a:pt x="193141" y="14185"/>
                </a:lnTo>
                <a:close/>
              </a:path>
              <a:path w="502285" h="325754">
                <a:moveTo>
                  <a:pt x="501662" y="182308"/>
                </a:moveTo>
                <a:lnTo>
                  <a:pt x="501548" y="170853"/>
                </a:lnTo>
                <a:lnTo>
                  <a:pt x="500367" y="167906"/>
                </a:lnTo>
                <a:lnTo>
                  <a:pt x="497789" y="165341"/>
                </a:lnTo>
                <a:lnTo>
                  <a:pt x="495236" y="162763"/>
                </a:lnTo>
                <a:lnTo>
                  <a:pt x="491998" y="161493"/>
                </a:lnTo>
                <a:lnTo>
                  <a:pt x="397776" y="161493"/>
                </a:lnTo>
                <a:lnTo>
                  <a:pt x="394436" y="162699"/>
                </a:lnTo>
                <a:lnTo>
                  <a:pt x="391718" y="165125"/>
                </a:lnTo>
                <a:lnTo>
                  <a:pt x="389001" y="167513"/>
                </a:lnTo>
                <a:lnTo>
                  <a:pt x="387642" y="170853"/>
                </a:lnTo>
                <a:lnTo>
                  <a:pt x="387642" y="178676"/>
                </a:lnTo>
                <a:lnTo>
                  <a:pt x="389001" y="181851"/>
                </a:lnTo>
                <a:lnTo>
                  <a:pt x="394436" y="187274"/>
                </a:lnTo>
                <a:lnTo>
                  <a:pt x="397776" y="188633"/>
                </a:lnTo>
                <a:lnTo>
                  <a:pt x="473163" y="188633"/>
                </a:lnTo>
                <a:lnTo>
                  <a:pt x="473163" y="278193"/>
                </a:lnTo>
                <a:lnTo>
                  <a:pt x="429628" y="295249"/>
                </a:lnTo>
                <a:lnTo>
                  <a:pt x="398970" y="298564"/>
                </a:lnTo>
                <a:lnTo>
                  <a:pt x="380060" y="297459"/>
                </a:lnTo>
                <a:lnTo>
                  <a:pt x="329755" y="280911"/>
                </a:lnTo>
                <a:lnTo>
                  <a:pt x="291680" y="247078"/>
                </a:lnTo>
                <a:lnTo>
                  <a:pt x="269367" y="199720"/>
                </a:lnTo>
                <a:lnTo>
                  <a:pt x="265150" y="161493"/>
                </a:lnTo>
                <a:lnTo>
                  <a:pt x="266153" y="143903"/>
                </a:lnTo>
                <a:lnTo>
                  <a:pt x="282257" y="93192"/>
                </a:lnTo>
                <a:lnTo>
                  <a:pt x="315429" y="54432"/>
                </a:lnTo>
                <a:lnTo>
                  <a:pt x="362216" y="31559"/>
                </a:lnTo>
                <a:lnTo>
                  <a:pt x="398970" y="27152"/>
                </a:lnTo>
                <a:lnTo>
                  <a:pt x="409016" y="27470"/>
                </a:lnTo>
                <a:lnTo>
                  <a:pt x="454837" y="37998"/>
                </a:lnTo>
                <a:lnTo>
                  <a:pt x="472097" y="46304"/>
                </a:lnTo>
                <a:lnTo>
                  <a:pt x="473379" y="46824"/>
                </a:lnTo>
                <a:lnTo>
                  <a:pt x="491705" y="38150"/>
                </a:lnTo>
                <a:lnTo>
                  <a:pt x="491642" y="31559"/>
                </a:lnTo>
                <a:lnTo>
                  <a:pt x="456234" y="8851"/>
                </a:lnTo>
                <a:lnTo>
                  <a:pt x="410857" y="355"/>
                </a:lnTo>
                <a:lnTo>
                  <a:pt x="398970" y="0"/>
                </a:lnTo>
                <a:lnTo>
                  <a:pt x="381863" y="762"/>
                </a:lnTo>
                <a:lnTo>
                  <a:pt x="334289" y="12217"/>
                </a:lnTo>
                <a:lnTo>
                  <a:pt x="293954" y="36004"/>
                </a:lnTo>
                <a:lnTo>
                  <a:pt x="262978" y="70281"/>
                </a:lnTo>
                <a:lnTo>
                  <a:pt x="243001" y="113398"/>
                </a:lnTo>
                <a:lnTo>
                  <a:pt x="236194" y="161493"/>
                </a:lnTo>
                <a:lnTo>
                  <a:pt x="236232" y="165125"/>
                </a:lnTo>
                <a:lnTo>
                  <a:pt x="243001" y="212293"/>
                </a:lnTo>
                <a:lnTo>
                  <a:pt x="262978" y="255409"/>
                </a:lnTo>
                <a:lnTo>
                  <a:pt x="293954" y="289699"/>
                </a:lnTo>
                <a:lnTo>
                  <a:pt x="334289" y="313474"/>
                </a:lnTo>
                <a:lnTo>
                  <a:pt x="381863" y="324916"/>
                </a:lnTo>
                <a:lnTo>
                  <a:pt x="398970" y="325678"/>
                </a:lnTo>
                <a:lnTo>
                  <a:pt x="412191" y="325183"/>
                </a:lnTo>
                <a:lnTo>
                  <a:pt x="450329" y="317779"/>
                </a:lnTo>
                <a:lnTo>
                  <a:pt x="491261" y="298564"/>
                </a:lnTo>
                <a:lnTo>
                  <a:pt x="494868" y="296303"/>
                </a:lnTo>
                <a:lnTo>
                  <a:pt x="496976" y="294779"/>
                </a:lnTo>
                <a:lnTo>
                  <a:pt x="498627" y="292976"/>
                </a:lnTo>
                <a:lnTo>
                  <a:pt x="501053" y="288759"/>
                </a:lnTo>
                <a:lnTo>
                  <a:pt x="501662" y="286499"/>
                </a:lnTo>
                <a:lnTo>
                  <a:pt x="501662" y="286334"/>
                </a:lnTo>
                <a:lnTo>
                  <a:pt x="501662" y="276834"/>
                </a:lnTo>
                <a:lnTo>
                  <a:pt x="501662" y="188633"/>
                </a:lnTo>
                <a:lnTo>
                  <a:pt x="501662" y="182308"/>
                </a:lnTo>
                <a:close/>
              </a:path>
            </a:pathLst>
          </a:custGeom>
          <a:solidFill>
            <a:srgbClr val="2A5D66"/>
          </a:solidFill>
        </p:spPr>
        <p:txBody>
          <a:bodyPr wrap="square" lIns="0" tIns="0" rIns="0" bIns="0" rtlCol="0"/>
          <a:lstStyle/>
          <a:p>
            <a:endParaRPr/>
          </a:p>
        </p:txBody>
      </p:sp>
      <p:sp>
        <p:nvSpPr>
          <p:cNvPr id="24" name="object 24"/>
          <p:cNvSpPr/>
          <p:nvPr/>
        </p:nvSpPr>
        <p:spPr>
          <a:xfrm>
            <a:off x="2553869" y="3634441"/>
            <a:ext cx="28575" cy="316865"/>
          </a:xfrm>
          <a:custGeom>
            <a:avLst/>
            <a:gdLst/>
            <a:ahLst/>
            <a:cxnLst/>
            <a:rect l="l" t="t" r="r" b="b"/>
            <a:pathLst>
              <a:path w="28575" h="316864">
                <a:moveTo>
                  <a:pt x="18097" y="0"/>
                </a:moveTo>
                <a:lnTo>
                  <a:pt x="10261" y="0"/>
                </a:lnTo>
                <a:lnTo>
                  <a:pt x="6794" y="1358"/>
                </a:lnTo>
                <a:lnTo>
                  <a:pt x="1358" y="6781"/>
                </a:lnTo>
                <a:lnTo>
                  <a:pt x="0" y="10096"/>
                </a:lnTo>
                <a:lnTo>
                  <a:pt x="0" y="306539"/>
                </a:lnTo>
                <a:lnTo>
                  <a:pt x="1282" y="309854"/>
                </a:lnTo>
                <a:lnTo>
                  <a:pt x="6413" y="315277"/>
                </a:lnTo>
                <a:lnTo>
                  <a:pt x="9804" y="316636"/>
                </a:lnTo>
                <a:lnTo>
                  <a:pt x="17640" y="316636"/>
                </a:lnTo>
                <a:lnTo>
                  <a:pt x="20878" y="315277"/>
                </a:lnTo>
                <a:lnTo>
                  <a:pt x="26606" y="309854"/>
                </a:lnTo>
                <a:lnTo>
                  <a:pt x="28194" y="306539"/>
                </a:lnTo>
                <a:lnTo>
                  <a:pt x="28511" y="302615"/>
                </a:lnTo>
                <a:lnTo>
                  <a:pt x="28511" y="10096"/>
                </a:lnTo>
                <a:lnTo>
                  <a:pt x="27051" y="6781"/>
                </a:lnTo>
                <a:lnTo>
                  <a:pt x="21323" y="1358"/>
                </a:lnTo>
                <a:lnTo>
                  <a:pt x="18097" y="0"/>
                </a:lnTo>
                <a:close/>
              </a:path>
            </a:pathLst>
          </a:custGeom>
          <a:solidFill>
            <a:srgbClr val="2A5D66"/>
          </a:solidFill>
        </p:spPr>
        <p:txBody>
          <a:bodyPr wrap="square" lIns="0" tIns="0" rIns="0" bIns="0" rtlCol="0"/>
          <a:lstStyle/>
          <a:p>
            <a:endParaRPr/>
          </a:p>
        </p:txBody>
      </p:sp>
      <p:sp>
        <p:nvSpPr>
          <p:cNvPr id="25" name="object 25"/>
          <p:cNvSpPr/>
          <p:nvPr/>
        </p:nvSpPr>
        <p:spPr>
          <a:xfrm>
            <a:off x="2646161" y="3629911"/>
            <a:ext cx="303530" cy="325755"/>
          </a:xfrm>
          <a:custGeom>
            <a:avLst/>
            <a:gdLst/>
            <a:ahLst/>
            <a:cxnLst/>
            <a:rect l="l" t="t" r="r" b="b"/>
            <a:pathLst>
              <a:path w="303530" h="325754">
                <a:moveTo>
                  <a:pt x="151523" y="0"/>
                </a:moveTo>
                <a:lnTo>
                  <a:pt x="104919" y="6740"/>
                </a:lnTo>
                <a:lnTo>
                  <a:pt x="64733" y="26457"/>
                </a:lnTo>
                <a:lnTo>
                  <a:pt x="32903" y="57362"/>
                </a:lnTo>
                <a:lnTo>
                  <a:pt x="11061" y="97485"/>
                </a:lnTo>
                <a:lnTo>
                  <a:pt x="690" y="145369"/>
                </a:lnTo>
                <a:lnTo>
                  <a:pt x="0" y="162852"/>
                </a:lnTo>
                <a:lnTo>
                  <a:pt x="690" y="180332"/>
                </a:lnTo>
                <a:lnTo>
                  <a:pt x="11061" y="228218"/>
                </a:lnTo>
                <a:lnTo>
                  <a:pt x="32903" y="268322"/>
                </a:lnTo>
                <a:lnTo>
                  <a:pt x="64733" y="299235"/>
                </a:lnTo>
                <a:lnTo>
                  <a:pt x="104919" y="318944"/>
                </a:lnTo>
                <a:lnTo>
                  <a:pt x="151523" y="325678"/>
                </a:lnTo>
                <a:lnTo>
                  <a:pt x="167706" y="324930"/>
                </a:lnTo>
                <a:lnTo>
                  <a:pt x="212356" y="313702"/>
                </a:lnTo>
                <a:lnTo>
                  <a:pt x="239169" y="298564"/>
                </a:lnTo>
                <a:lnTo>
                  <a:pt x="151523" y="298564"/>
                </a:lnTo>
                <a:lnTo>
                  <a:pt x="134155" y="297488"/>
                </a:lnTo>
                <a:lnTo>
                  <a:pt x="87972" y="281368"/>
                </a:lnTo>
                <a:lnTo>
                  <a:pt x="53111" y="248062"/>
                </a:lnTo>
                <a:lnTo>
                  <a:pt x="32829" y="200674"/>
                </a:lnTo>
                <a:lnTo>
                  <a:pt x="28917" y="162852"/>
                </a:lnTo>
                <a:lnTo>
                  <a:pt x="29896" y="143320"/>
                </a:lnTo>
                <a:lnTo>
                  <a:pt x="44551" y="92049"/>
                </a:lnTo>
                <a:lnTo>
                  <a:pt x="74826" y="53757"/>
                </a:lnTo>
                <a:lnTo>
                  <a:pt x="117771" y="31435"/>
                </a:lnTo>
                <a:lnTo>
                  <a:pt x="151523" y="27139"/>
                </a:lnTo>
                <a:lnTo>
                  <a:pt x="239183" y="27139"/>
                </a:lnTo>
                <a:lnTo>
                  <a:pt x="238315" y="26457"/>
                </a:lnTo>
                <a:lnTo>
                  <a:pt x="198124" y="6740"/>
                </a:lnTo>
                <a:lnTo>
                  <a:pt x="167706" y="749"/>
                </a:lnTo>
                <a:lnTo>
                  <a:pt x="151523" y="0"/>
                </a:lnTo>
                <a:close/>
              </a:path>
              <a:path w="303530" h="325754">
                <a:moveTo>
                  <a:pt x="239183" y="27139"/>
                </a:moveTo>
                <a:lnTo>
                  <a:pt x="151523" y="27139"/>
                </a:lnTo>
                <a:lnTo>
                  <a:pt x="169074" y="28213"/>
                </a:lnTo>
                <a:lnTo>
                  <a:pt x="185561" y="31435"/>
                </a:lnTo>
                <a:lnTo>
                  <a:pt x="228345" y="53757"/>
                </a:lnTo>
                <a:lnTo>
                  <a:pt x="258495" y="92049"/>
                </a:lnTo>
                <a:lnTo>
                  <a:pt x="273152" y="143320"/>
                </a:lnTo>
                <a:lnTo>
                  <a:pt x="274129" y="162852"/>
                </a:lnTo>
                <a:lnTo>
                  <a:pt x="273152" y="182371"/>
                </a:lnTo>
                <a:lnTo>
                  <a:pt x="258495" y="233629"/>
                </a:lnTo>
                <a:lnTo>
                  <a:pt x="228345" y="271928"/>
                </a:lnTo>
                <a:lnTo>
                  <a:pt x="185561" y="294262"/>
                </a:lnTo>
                <a:lnTo>
                  <a:pt x="151523" y="298564"/>
                </a:lnTo>
                <a:lnTo>
                  <a:pt x="239169" y="298564"/>
                </a:lnTo>
                <a:lnTo>
                  <a:pt x="270145" y="268322"/>
                </a:lnTo>
                <a:lnTo>
                  <a:pt x="291985" y="228218"/>
                </a:lnTo>
                <a:lnTo>
                  <a:pt x="302367" y="180332"/>
                </a:lnTo>
                <a:lnTo>
                  <a:pt x="303060" y="162852"/>
                </a:lnTo>
                <a:lnTo>
                  <a:pt x="302367" y="145369"/>
                </a:lnTo>
                <a:lnTo>
                  <a:pt x="291985" y="97485"/>
                </a:lnTo>
                <a:lnTo>
                  <a:pt x="270145" y="57362"/>
                </a:lnTo>
                <a:lnTo>
                  <a:pt x="249897" y="35561"/>
                </a:lnTo>
                <a:lnTo>
                  <a:pt x="239183" y="27139"/>
                </a:lnTo>
                <a:close/>
              </a:path>
            </a:pathLst>
          </a:custGeom>
          <a:solidFill>
            <a:srgbClr val="2A5D66"/>
          </a:solidFill>
        </p:spPr>
        <p:txBody>
          <a:bodyPr wrap="square" lIns="0" tIns="0" rIns="0" bIns="0" rtlCol="0"/>
          <a:lstStyle/>
          <a:p>
            <a:endParaRPr/>
          </a:p>
        </p:txBody>
      </p:sp>
      <p:sp>
        <p:nvSpPr>
          <p:cNvPr id="26" name="object 26"/>
          <p:cNvSpPr/>
          <p:nvPr/>
        </p:nvSpPr>
        <p:spPr>
          <a:xfrm>
            <a:off x="3013455" y="3634437"/>
            <a:ext cx="244475" cy="316865"/>
          </a:xfrm>
          <a:custGeom>
            <a:avLst/>
            <a:gdLst/>
            <a:ahLst/>
            <a:cxnLst/>
            <a:rect l="l" t="t" r="r" b="b"/>
            <a:pathLst>
              <a:path w="244475" h="316864">
                <a:moveTo>
                  <a:pt x="14947" y="0"/>
                </a:moveTo>
                <a:lnTo>
                  <a:pt x="9804" y="0"/>
                </a:lnTo>
                <a:lnTo>
                  <a:pt x="6794" y="1130"/>
                </a:lnTo>
                <a:lnTo>
                  <a:pt x="1358" y="5664"/>
                </a:lnTo>
                <a:lnTo>
                  <a:pt x="0" y="9055"/>
                </a:lnTo>
                <a:lnTo>
                  <a:pt x="0" y="307759"/>
                </a:lnTo>
                <a:lnTo>
                  <a:pt x="1130" y="310603"/>
                </a:lnTo>
                <a:lnTo>
                  <a:pt x="5651" y="315429"/>
                </a:lnTo>
                <a:lnTo>
                  <a:pt x="8762" y="316636"/>
                </a:lnTo>
                <a:lnTo>
                  <a:pt x="16268" y="316636"/>
                </a:lnTo>
                <a:lnTo>
                  <a:pt x="19316" y="315429"/>
                </a:lnTo>
                <a:lnTo>
                  <a:pt x="21704" y="313016"/>
                </a:lnTo>
                <a:lnTo>
                  <a:pt x="24129" y="310603"/>
                </a:lnTo>
                <a:lnTo>
                  <a:pt x="25336" y="307759"/>
                </a:lnTo>
                <a:lnTo>
                  <a:pt x="25336" y="50634"/>
                </a:lnTo>
                <a:lnTo>
                  <a:pt x="17627" y="40246"/>
                </a:lnTo>
                <a:lnTo>
                  <a:pt x="25336" y="36182"/>
                </a:lnTo>
                <a:lnTo>
                  <a:pt x="47132" y="36182"/>
                </a:lnTo>
                <a:lnTo>
                  <a:pt x="23964" y="4978"/>
                </a:lnTo>
                <a:lnTo>
                  <a:pt x="22771" y="3162"/>
                </a:lnTo>
                <a:lnTo>
                  <a:pt x="21120" y="1892"/>
                </a:lnTo>
                <a:lnTo>
                  <a:pt x="16878" y="381"/>
                </a:lnTo>
                <a:lnTo>
                  <a:pt x="14947" y="0"/>
                </a:lnTo>
                <a:close/>
              </a:path>
              <a:path w="244475" h="316864">
                <a:moveTo>
                  <a:pt x="47132" y="36182"/>
                </a:moveTo>
                <a:lnTo>
                  <a:pt x="25336" y="36182"/>
                </a:lnTo>
                <a:lnTo>
                  <a:pt x="25336" y="50634"/>
                </a:lnTo>
                <a:lnTo>
                  <a:pt x="219379" y="312115"/>
                </a:lnTo>
                <a:lnTo>
                  <a:pt x="220573" y="313626"/>
                </a:lnTo>
                <a:lnTo>
                  <a:pt x="222262" y="314769"/>
                </a:lnTo>
                <a:lnTo>
                  <a:pt x="226491" y="316268"/>
                </a:lnTo>
                <a:lnTo>
                  <a:pt x="228434" y="316636"/>
                </a:lnTo>
                <a:lnTo>
                  <a:pt x="233870" y="316636"/>
                </a:lnTo>
                <a:lnTo>
                  <a:pt x="237108" y="315353"/>
                </a:lnTo>
                <a:lnTo>
                  <a:pt x="242836" y="310235"/>
                </a:lnTo>
                <a:lnTo>
                  <a:pt x="244259" y="306692"/>
                </a:lnTo>
                <a:lnTo>
                  <a:pt x="244259" y="281800"/>
                </a:lnTo>
                <a:lnTo>
                  <a:pt x="218922" y="281800"/>
                </a:lnTo>
                <a:lnTo>
                  <a:pt x="218922" y="267565"/>
                </a:lnTo>
                <a:lnTo>
                  <a:pt x="47132" y="36182"/>
                </a:lnTo>
                <a:close/>
              </a:path>
              <a:path w="244475" h="316864">
                <a:moveTo>
                  <a:pt x="218922" y="267565"/>
                </a:moveTo>
                <a:lnTo>
                  <a:pt x="218922" y="281800"/>
                </a:lnTo>
                <a:lnTo>
                  <a:pt x="223456" y="273672"/>
                </a:lnTo>
                <a:lnTo>
                  <a:pt x="218922" y="267565"/>
                </a:lnTo>
                <a:close/>
              </a:path>
              <a:path w="244475" h="316864">
                <a:moveTo>
                  <a:pt x="235521" y="0"/>
                </a:moveTo>
                <a:lnTo>
                  <a:pt x="228282" y="0"/>
                </a:lnTo>
                <a:lnTo>
                  <a:pt x="225336" y="1193"/>
                </a:lnTo>
                <a:lnTo>
                  <a:pt x="220217" y="6032"/>
                </a:lnTo>
                <a:lnTo>
                  <a:pt x="218922" y="9055"/>
                </a:lnTo>
                <a:lnTo>
                  <a:pt x="218922" y="267565"/>
                </a:lnTo>
                <a:lnTo>
                  <a:pt x="223456" y="273672"/>
                </a:lnTo>
                <a:lnTo>
                  <a:pt x="218922" y="281800"/>
                </a:lnTo>
                <a:lnTo>
                  <a:pt x="244259" y="281800"/>
                </a:lnTo>
                <a:lnTo>
                  <a:pt x="244259" y="9055"/>
                </a:lnTo>
                <a:lnTo>
                  <a:pt x="243128" y="6032"/>
                </a:lnTo>
                <a:lnTo>
                  <a:pt x="238632" y="1193"/>
                </a:lnTo>
                <a:lnTo>
                  <a:pt x="235521" y="0"/>
                </a:lnTo>
                <a:close/>
              </a:path>
              <a:path w="244475" h="316864">
                <a:moveTo>
                  <a:pt x="25336" y="36182"/>
                </a:moveTo>
                <a:lnTo>
                  <a:pt x="17627" y="40246"/>
                </a:lnTo>
                <a:lnTo>
                  <a:pt x="25336" y="50634"/>
                </a:lnTo>
                <a:lnTo>
                  <a:pt x="25336" y="36182"/>
                </a:lnTo>
                <a:close/>
              </a:path>
            </a:pathLst>
          </a:custGeom>
          <a:solidFill>
            <a:srgbClr val="2A5D66"/>
          </a:solidFill>
        </p:spPr>
        <p:txBody>
          <a:bodyPr wrap="square" lIns="0" tIns="0" rIns="0" bIns="0" rtlCol="0"/>
          <a:lstStyle/>
          <a:p>
            <a:endParaRPr/>
          </a:p>
        </p:txBody>
      </p:sp>
      <p:sp>
        <p:nvSpPr>
          <p:cNvPr id="27" name="object 27"/>
          <p:cNvSpPr/>
          <p:nvPr/>
        </p:nvSpPr>
        <p:spPr>
          <a:xfrm>
            <a:off x="3316546" y="3629909"/>
            <a:ext cx="216535" cy="325755"/>
          </a:xfrm>
          <a:custGeom>
            <a:avLst/>
            <a:gdLst/>
            <a:ahLst/>
            <a:cxnLst/>
            <a:rect l="l" t="t" r="r" b="b"/>
            <a:pathLst>
              <a:path w="216535" h="325754">
                <a:moveTo>
                  <a:pt x="115366" y="0"/>
                </a:moveTo>
                <a:lnTo>
                  <a:pt x="73379" y="5984"/>
                </a:lnTo>
                <a:lnTo>
                  <a:pt x="32295" y="31032"/>
                </a:lnTo>
                <a:lnTo>
                  <a:pt x="13437" y="70682"/>
                </a:lnTo>
                <a:lnTo>
                  <a:pt x="12649" y="82334"/>
                </a:lnTo>
                <a:lnTo>
                  <a:pt x="13100" y="92561"/>
                </a:lnTo>
                <a:lnTo>
                  <a:pt x="28592" y="132264"/>
                </a:lnTo>
                <a:lnTo>
                  <a:pt x="61936" y="157115"/>
                </a:lnTo>
                <a:lnTo>
                  <a:pt x="116450" y="176744"/>
                </a:lnTo>
                <a:lnTo>
                  <a:pt x="126996" y="180435"/>
                </a:lnTo>
                <a:lnTo>
                  <a:pt x="163298" y="197902"/>
                </a:lnTo>
                <a:lnTo>
                  <a:pt x="187013" y="233449"/>
                </a:lnTo>
                <a:lnTo>
                  <a:pt x="187718" y="243357"/>
                </a:lnTo>
                <a:lnTo>
                  <a:pt x="187093" y="251474"/>
                </a:lnTo>
                <a:lnTo>
                  <a:pt x="166063" y="283964"/>
                </a:lnTo>
                <a:lnTo>
                  <a:pt x="122736" y="298595"/>
                </a:lnTo>
                <a:lnTo>
                  <a:pt x="112166" y="299021"/>
                </a:lnTo>
                <a:lnTo>
                  <a:pt x="99483" y="298396"/>
                </a:lnTo>
                <a:lnTo>
                  <a:pt x="53093" y="283511"/>
                </a:lnTo>
                <a:lnTo>
                  <a:pt x="20929" y="257086"/>
                </a:lnTo>
                <a:lnTo>
                  <a:pt x="17627" y="255574"/>
                </a:lnTo>
                <a:lnTo>
                  <a:pt x="10388" y="255574"/>
                </a:lnTo>
                <a:lnTo>
                  <a:pt x="7150" y="257086"/>
                </a:lnTo>
                <a:lnTo>
                  <a:pt x="1422" y="263118"/>
                </a:lnTo>
                <a:lnTo>
                  <a:pt x="0" y="266433"/>
                </a:lnTo>
                <a:lnTo>
                  <a:pt x="0" y="272478"/>
                </a:lnTo>
                <a:lnTo>
                  <a:pt x="29051" y="300707"/>
                </a:lnTo>
                <a:lnTo>
                  <a:pt x="67043" y="319758"/>
                </a:lnTo>
                <a:lnTo>
                  <a:pt x="113550" y="325678"/>
                </a:lnTo>
                <a:lnTo>
                  <a:pt x="128421" y="324809"/>
                </a:lnTo>
                <a:lnTo>
                  <a:pt x="167131" y="314388"/>
                </a:lnTo>
                <a:lnTo>
                  <a:pt x="203111" y="284975"/>
                </a:lnTo>
                <a:lnTo>
                  <a:pt x="216217" y="243357"/>
                </a:lnTo>
                <a:lnTo>
                  <a:pt x="215720" y="231882"/>
                </a:lnTo>
                <a:lnTo>
                  <a:pt x="198905" y="189093"/>
                </a:lnTo>
                <a:lnTo>
                  <a:pt x="163612" y="163624"/>
                </a:lnTo>
                <a:lnTo>
                  <a:pt x="117589" y="147472"/>
                </a:lnTo>
                <a:lnTo>
                  <a:pt x="98247" y="140400"/>
                </a:lnTo>
                <a:lnTo>
                  <a:pt x="57400" y="118478"/>
                </a:lnTo>
                <a:lnTo>
                  <a:pt x="40703" y="81419"/>
                </a:lnTo>
                <a:lnTo>
                  <a:pt x="41310" y="73139"/>
                </a:lnTo>
                <a:lnTo>
                  <a:pt x="69071" y="36885"/>
                </a:lnTo>
                <a:lnTo>
                  <a:pt x="115366" y="26695"/>
                </a:lnTo>
                <a:lnTo>
                  <a:pt x="122967" y="26950"/>
                </a:lnTo>
                <a:lnTo>
                  <a:pt x="164933" y="38778"/>
                </a:lnTo>
                <a:lnTo>
                  <a:pt x="192531" y="61379"/>
                </a:lnTo>
                <a:lnTo>
                  <a:pt x="195097" y="62420"/>
                </a:lnTo>
                <a:lnTo>
                  <a:pt x="201726" y="62420"/>
                </a:lnTo>
                <a:lnTo>
                  <a:pt x="205054" y="60934"/>
                </a:lnTo>
                <a:lnTo>
                  <a:pt x="211073" y="54889"/>
                </a:lnTo>
                <a:lnTo>
                  <a:pt x="212597" y="51866"/>
                </a:lnTo>
                <a:lnTo>
                  <a:pt x="212597" y="44945"/>
                </a:lnTo>
                <a:lnTo>
                  <a:pt x="178377" y="14115"/>
                </a:lnTo>
                <a:lnTo>
                  <a:pt x="141517" y="2260"/>
                </a:lnTo>
                <a:lnTo>
                  <a:pt x="128563" y="564"/>
                </a:lnTo>
                <a:lnTo>
                  <a:pt x="115366" y="0"/>
                </a:lnTo>
                <a:close/>
              </a:path>
            </a:pathLst>
          </a:custGeom>
          <a:solidFill>
            <a:srgbClr val="2A5D66"/>
          </a:solidFill>
        </p:spPr>
        <p:txBody>
          <a:bodyPr wrap="square" lIns="0" tIns="0" rIns="0" bIns="0" rtlCol="0"/>
          <a:lstStyle/>
          <a:p>
            <a:endParaRPr/>
          </a:p>
        </p:txBody>
      </p:sp>
      <p:grpSp>
        <p:nvGrpSpPr>
          <p:cNvPr id="28" name="object 28"/>
          <p:cNvGrpSpPr/>
          <p:nvPr/>
        </p:nvGrpSpPr>
        <p:grpSpPr>
          <a:xfrm>
            <a:off x="654790" y="962052"/>
            <a:ext cx="1298575" cy="1854835"/>
            <a:chOff x="654790" y="962052"/>
            <a:chExt cx="1298575" cy="1854835"/>
          </a:xfrm>
        </p:grpSpPr>
        <p:sp>
          <p:nvSpPr>
            <p:cNvPr id="29" name="object 29"/>
            <p:cNvSpPr/>
            <p:nvPr/>
          </p:nvSpPr>
          <p:spPr>
            <a:xfrm>
              <a:off x="654786" y="962100"/>
              <a:ext cx="649605" cy="927735"/>
            </a:xfrm>
            <a:custGeom>
              <a:avLst/>
              <a:gdLst/>
              <a:ahLst/>
              <a:cxnLst/>
              <a:rect l="l" t="t" r="r" b="b"/>
              <a:pathLst>
                <a:path w="649605" h="927735">
                  <a:moveTo>
                    <a:pt x="395033" y="927227"/>
                  </a:moveTo>
                  <a:lnTo>
                    <a:pt x="195770" y="642607"/>
                  </a:lnTo>
                  <a:lnTo>
                    <a:pt x="195440" y="642086"/>
                  </a:lnTo>
                  <a:lnTo>
                    <a:pt x="167500" y="595680"/>
                  </a:lnTo>
                  <a:lnTo>
                    <a:pt x="144437" y="547128"/>
                  </a:lnTo>
                  <a:lnTo>
                    <a:pt x="126339" y="496697"/>
                  </a:lnTo>
                  <a:lnTo>
                    <a:pt x="113296" y="444715"/>
                  </a:lnTo>
                  <a:lnTo>
                    <a:pt x="105397" y="391515"/>
                  </a:lnTo>
                  <a:lnTo>
                    <a:pt x="102743" y="337388"/>
                  </a:lnTo>
                  <a:lnTo>
                    <a:pt x="105371" y="283527"/>
                  </a:lnTo>
                  <a:lnTo>
                    <a:pt x="113118" y="231140"/>
                  </a:lnTo>
                  <a:lnTo>
                    <a:pt x="125717" y="180492"/>
                  </a:lnTo>
                  <a:lnTo>
                    <a:pt x="142913" y="131800"/>
                  </a:lnTo>
                  <a:lnTo>
                    <a:pt x="164452" y="85331"/>
                  </a:lnTo>
                  <a:lnTo>
                    <a:pt x="190106" y="41313"/>
                  </a:lnTo>
                  <a:lnTo>
                    <a:pt x="219595" y="0"/>
                  </a:lnTo>
                  <a:lnTo>
                    <a:pt x="0" y="0"/>
                  </a:lnTo>
                  <a:lnTo>
                    <a:pt x="0" y="927227"/>
                  </a:lnTo>
                  <a:lnTo>
                    <a:pt x="395033" y="927227"/>
                  </a:lnTo>
                  <a:close/>
                </a:path>
                <a:path w="649605" h="927735">
                  <a:moveTo>
                    <a:pt x="478815" y="927227"/>
                  </a:moveTo>
                  <a:lnTo>
                    <a:pt x="252323" y="603643"/>
                  </a:lnTo>
                  <a:lnTo>
                    <a:pt x="228193" y="563156"/>
                  </a:lnTo>
                  <a:lnTo>
                    <a:pt x="208368" y="520941"/>
                  </a:lnTo>
                  <a:lnTo>
                    <a:pt x="192798" y="477139"/>
                  </a:lnTo>
                  <a:lnTo>
                    <a:pt x="181584" y="432028"/>
                  </a:lnTo>
                  <a:lnTo>
                    <a:pt x="174790" y="385889"/>
                  </a:lnTo>
                  <a:lnTo>
                    <a:pt x="172516" y="339001"/>
                  </a:lnTo>
                  <a:lnTo>
                    <a:pt x="174993" y="290029"/>
                  </a:lnTo>
                  <a:lnTo>
                    <a:pt x="182283" y="242443"/>
                  </a:lnTo>
                  <a:lnTo>
                    <a:pt x="194132" y="196507"/>
                  </a:lnTo>
                  <a:lnTo>
                    <a:pt x="210299" y="152463"/>
                  </a:lnTo>
                  <a:lnTo>
                    <a:pt x="230530" y="110540"/>
                  </a:lnTo>
                  <a:lnTo>
                    <a:pt x="254609" y="70993"/>
                  </a:lnTo>
                  <a:lnTo>
                    <a:pt x="282270" y="34074"/>
                  </a:lnTo>
                  <a:lnTo>
                    <a:pt x="313270" y="0"/>
                  </a:lnTo>
                  <a:lnTo>
                    <a:pt x="236220" y="0"/>
                  </a:lnTo>
                  <a:lnTo>
                    <a:pt x="205867" y="40970"/>
                  </a:lnTo>
                  <a:lnTo>
                    <a:pt x="179463" y="84772"/>
                  </a:lnTo>
                  <a:lnTo>
                    <a:pt x="157264" y="131178"/>
                  </a:lnTo>
                  <a:lnTo>
                    <a:pt x="139534" y="179908"/>
                  </a:lnTo>
                  <a:lnTo>
                    <a:pt x="126530" y="230695"/>
                  </a:lnTo>
                  <a:lnTo>
                    <a:pt x="118541" y="283273"/>
                  </a:lnTo>
                  <a:lnTo>
                    <a:pt x="115824" y="337375"/>
                  </a:lnTo>
                  <a:lnTo>
                    <a:pt x="118414" y="390194"/>
                  </a:lnTo>
                  <a:lnTo>
                    <a:pt x="126111" y="442112"/>
                  </a:lnTo>
                  <a:lnTo>
                    <a:pt x="138836" y="492836"/>
                  </a:lnTo>
                  <a:lnTo>
                    <a:pt x="156489" y="542036"/>
                  </a:lnTo>
                  <a:lnTo>
                    <a:pt x="178968" y="589407"/>
                  </a:lnTo>
                  <a:lnTo>
                    <a:pt x="206197" y="634657"/>
                  </a:lnTo>
                  <a:lnTo>
                    <a:pt x="411022" y="927227"/>
                  </a:lnTo>
                  <a:lnTo>
                    <a:pt x="478815" y="927227"/>
                  </a:lnTo>
                  <a:close/>
                </a:path>
                <a:path w="649605" h="927735">
                  <a:moveTo>
                    <a:pt x="560819" y="927227"/>
                  </a:moveTo>
                  <a:lnTo>
                    <a:pt x="309346" y="567893"/>
                  </a:lnTo>
                  <a:lnTo>
                    <a:pt x="284657" y="525881"/>
                  </a:lnTo>
                  <a:lnTo>
                    <a:pt x="265239" y="481571"/>
                  </a:lnTo>
                  <a:lnTo>
                    <a:pt x="251218" y="435381"/>
                  </a:lnTo>
                  <a:lnTo>
                    <a:pt x="242709" y="387731"/>
                  </a:lnTo>
                  <a:lnTo>
                    <a:pt x="239839" y="339001"/>
                  </a:lnTo>
                  <a:lnTo>
                    <a:pt x="243090" y="287159"/>
                  </a:lnTo>
                  <a:lnTo>
                    <a:pt x="252564" y="237248"/>
                  </a:lnTo>
                  <a:lnTo>
                    <a:pt x="267893" y="189636"/>
                  </a:lnTo>
                  <a:lnTo>
                    <a:pt x="288645" y="144729"/>
                  </a:lnTo>
                  <a:lnTo>
                    <a:pt x="314452" y="102920"/>
                  </a:lnTo>
                  <a:lnTo>
                    <a:pt x="344893" y="64604"/>
                  </a:lnTo>
                  <a:lnTo>
                    <a:pt x="379603" y="30162"/>
                  </a:lnTo>
                  <a:lnTo>
                    <a:pt x="418160" y="0"/>
                  </a:lnTo>
                  <a:lnTo>
                    <a:pt x="332219" y="0"/>
                  </a:lnTo>
                  <a:lnTo>
                    <a:pt x="300024" y="33515"/>
                  </a:lnTo>
                  <a:lnTo>
                    <a:pt x="271259" y="70091"/>
                  </a:lnTo>
                  <a:lnTo>
                    <a:pt x="246189" y="109461"/>
                  </a:lnTo>
                  <a:lnTo>
                    <a:pt x="225069" y="151345"/>
                  </a:lnTo>
                  <a:lnTo>
                    <a:pt x="208178" y="195516"/>
                  </a:lnTo>
                  <a:lnTo>
                    <a:pt x="195783" y="241681"/>
                  </a:lnTo>
                  <a:lnTo>
                    <a:pt x="188150" y="289598"/>
                  </a:lnTo>
                  <a:lnTo>
                    <a:pt x="185547" y="339001"/>
                  </a:lnTo>
                  <a:lnTo>
                    <a:pt x="188747" y="393623"/>
                  </a:lnTo>
                  <a:lnTo>
                    <a:pt x="198221" y="447116"/>
                  </a:lnTo>
                  <a:lnTo>
                    <a:pt x="213868" y="499008"/>
                  </a:lnTo>
                  <a:lnTo>
                    <a:pt x="235521" y="548855"/>
                  </a:lnTo>
                  <a:lnTo>
                    <a:pt x="263042" y="596176"/>
                  </a:lnTo>
                  <a:lnTo>
                    <a:pt x="494792" y="927227"/>
                  </a:lnTo>
                  <a:lnTo>
                    <a:pt x="560819" y="927227"/>
                  </a:lnTo>
                  <a:close/>
                </a:path>
                <a:path w="649605" h="927735">
                  <a:moveTo>
                    <a:pt x="641070" y="927227"/>
                  </a:moveTo>
                  <a:lnTo>
                    <a:pt x="362927" y="529882"/>
                  </a:lnTo>
                  <a:lnTo>
                    <a:pt x="337705" y="485559"/>
                  </a:lnTo>
                  <a:lnTo>
                    <a:pt x="319417" y="438353"/>
                  </a:lnTo>
                  <a:lnTo>
                    <a:pt x="308305" y="388937"/>
                  </a:lnTo>
                  <a:lnTo>
                    <a:pt x="304546" y="337959"/>
                  </a:lnTo>
                  <a:lnTo>
                    <a:pt x="307657" y="290639"/>
                  </a:lnTo>
                  <a:lnTo>
                    <a:pt x="316725" y="245237"/>
                  </a:lnTo>
                  <a:lnTo>
                    <a:pt x="331343" y="202133"/>
                  </a:lnTo>
                  <a:lnTo>
                    <a:pt x="351091" y="161772"/>
                  </a:lnTo>
                  <a:lnTo>
                    <a:pt x="375577" y="124548"/>
                  </a:lnTo>
                  <a:lnTo>
                    <a:pt x="404380" y="90881"/>
                  </a:lnTo>
                  <a:lnTo>
                    <a:pt x="437121" y="61175"/>
                  </a:lnTo>
                  <a:lnTo>
                    <a:pt x="473367" y="35864"/>
                  </a:lnTo>
                  <a:lnTo>
                    <a:pt x="512724" y="15328"/>
                  </a:lnTo>
                  <a:lnTo>
                    <a:pt x="554774" y="0"/>
                  </a:lnTo>
                  <a:lnTo>
                    <a:pt x="441998" y="0"/>
                  </a:lnTo>
                  <a:lnTo>
                    <a:pt x="401332" y="28917"/>
                  </a:lnTo>
                  <a:lnTo>
                    <a:pt x="364629" y="62560"/>
                  </a:lnTo>
                  <a:lnTo>
                    <a:pt x="332359" y="100495"/>
                  </a:lnTo>
                  <a:lnTo>
                    <a:pt x="304965" y="142278"/>
                  </a:lnTo>
                  <a:lnTo>
                    <a:pt x="282879" y="187464"/>
                  </a:lnTo>
                  <a:lnTo>
                    <a:pt x="266547" y="235610"/>
                  </a:lnTo>
                  <a:lnTo>
                    <a:pt x="256425" y="286270"/>
                  </a:lnTo>
                  <a:lnTo>
                    <a:pt x="252945" y="339001"/>
                  </a:lnTo>
                  <a:lnTo>
                    <a:pt x="255727" y="386232"/>
                  </a:lnTo>
                  <a:lnTo>
                    <a:pt x="263982" y="432447"/>
                  </a:lnTo>
                  <a:lnTo>
                    <a:pt x="277596" y="477215"/>
                  </a:lnTo>
                  <a:lnTo>
                    <a:pt x="296443" y="520166"/>
                  </a:lnTo>
                  <a:lnTo>
                    <a:pt x="320382" y="560882"/>
                  </a:lnTo>
                  <a:lnTo>
                    <a:pt x="576783" y="927227"/>
                  </a:lnTo>
                  <a:lnTo>
                    <a:pt x="641070" y="927227"/>
                  </a:lnTo>
                  <a:close/>
                </a:path>
                <a:path w="649605" h="927735">
                  <a:moveTo>
                    <a:pt x="649084" y="0"/>
                  </a:moveTo>
                  <a:lnTo>
                    <a:pt x="634199" y="0"/>
                  </a:lnTo>
                  <a:lnTo>
                    <a:pt x="587806" y="5715"/>
                  </a:lnTo>
                  <a:lnTo>
                    <a:pt x="543407" y="18008"/>
                  </a:lnTo>
                  <a:lnTo>
                    <a:pt x="501497" y="36347"/>
                  </a:lnTo>
                  <a:lnTo>
                    <a:pt x="462597" y="60210"/>
                  </a:lnTo>
                  <a:lnTo>
                    <a:pt x="427215" y="89077"/>
                  </a:lnTo>
                  <a:lnTo>
                    <a:pt x="395871" y="122415"/>
                  </a:lnTo>
                  <a:lnTo>
                    <a:pt x="369074" y="159715"/>
                  </a:lnTo>
                  <a:lnTo>
                    <a:pt x="347332" y="200444"/>
                  </a:lnTo>
                  <a:lnTo>
                    <a:pt x="331177" y="244068"/>
                  </a:lnTo>
                  <a:lnTo>
                    <a:pt x="321106" y="290093"/>
                  </a:lnTo>
                  <a:lnTo>
                    <a:pt x="317639" y="337959"/>
                  </a:lnTo>
                  <a:lnTo>
                    <a:pt x="321233" y="386969"/>
                  </a:lnTo>
                  <a:lnTo>
                    <a:pt x="331927" y="434492"/>
                  </a:lnTo>
                  <a:lnTo>
                    <a:pt x="349491" y="479882"/>
                  </a:lnTo>
                  <a:lnTo>
                    <a:pt x="373748" y="522490"/>
                  </a:lnTo>
                  <a:lnTo>
                    <a:pt x="649084" y="915797"/>
                  </a:lnTo>
                  <a:lnTo>
                    <a:pt x="649084" y="0"/>
                  </a:lnTo>
                  <a:close/>
                </a:path>
              </a:pathLst>
            </a:custGeom>
            <a:solidFill>
              <a:srgbClr val="F9B40C"/>
            </a:solidFill>
          </p:spPr>
          <p:txBody>
            <a:bodyPr wrap="square" lIns="0" tIns="0" rIns="0" bIns="0" rtlCol="0"/>
            <a:lstStyle/>
            <a:p>
              <a:endParaRPr/>
            </a:p>
          </p:txBody>
        </p:sp>
        <p:sp>
          <p:nvSpPr>
            <p:cNvPr id="30" name="object 30"/>
            <p:cNvSpPr/>
            <p:nvPr/>
          </p:nvSpPr>
          <p:spPr>
            <a:xfrm>
              <a:off x="1303858" y="962100"/>
              <a:ext cx="649605" cy="927735"/>
            </a:xfrm>
            <a:custGeom>
              <a:avLst/>
              <a:gdLst/>
              <a:ahLst/>
              <a:cxnLst/>
              <a:rect l="l" t="t" r="r" b="b"/>
              <a:pathLst>
                <a:path w="649605" h="927735">
                  <a:moveTo>
                    <a:pt x="38" y="0"/>
                  </a:moveTo>
                  <a:lnTo>
                    <a:pt x="0" y="107581"/>
                  </a:lnTo>
                  <a:lnTo>
                    <a:pt x="0" y="915809"/>
                  </a:lnTo>
                  <a:lnTo>
                    <a:pt x="38" y="0"/>
                  </a:lnTo>
                  <a:close/>
                </a:path>
                <a:path w="649605" h="927735">
                  <a:moveTo>
                    <a:pt x="647903" y="0"/>
                  </a:moveTo>
                  <a:lnTo>
                    <a:pt x="1193" y="0"/>
                  </a:lnTo>
                  <a:lnTo>
                    <a:pt x="38925" y="3302"/>
                  </a:lnTo>
                  <a:lnTo>
                    <a:pt x="75374" y="12573"/>
                  </a:lnTo>
                  <a:lnTo>
                    <a:pt x="143446" y="47625"/>
                  </a:lnTo>
                  <a:lnTo>
                    <a:pt x="174586" y="72720"/>
                  </a:lnTo>
                  <a:lnTo>
                    <a:pt x="203479" y="102412"/>
                  </a:lnTo>
                  <a:lnTo>
                    <a:pt x="229882" y="136334"/>
                  </a:lnTo>
                  <a:lnTo>
                    <a:pt x="253542" y="174167"/>
                  </a:lnTo>
                  <a:lnTo>
                    <a:pt x="274231" y="215544"/>
                  </a:lnTo>
                  <a:lnTo>
                    <a:pt x="291706" y="260121"/>
                  </a:lnTo>
                  <a:lnTo>
                    <a:pt x="305714" y="307555"/>
                  </a:lnTo>
                  <a:lnTo>
                    <a:pt x="316014" y="357505"/>
                  </a:lnTo>
                  <a:lnTo>
                    <a:pt x="322376" y="409638"/>
                  </a:lnTo>
                  <a:lnTo>
                    <a:pt x="324548" y="463575"/>
                  </a:lnTo>
                  <a:lnTo>
                    <a:pt x="326720" y="409638"/>
                  </a:lnTo>
                  <a:lnTo>
                    <a:pt x="333082" y="357505"/>
                  </a:lnTo>
                  <a:lnTo>
                    <a:pt x="343382" y="307555"/>
                  </a:lnTo>
                  <a:lnTo>
                    <a:pt x="357390" y="260121"/>
                  </a:lnTo>
                  <a:lnTo>
                    <a:pt x="374853" y="215544"/>
                  </a:lnTo>
                  <a:lnTo>
                    <a:pt x="395541" y="174167"/>
                  </a:lnTo>
                  <a:lnTo>
                    <a:pt x="419201" y="136334"/>
                  </a:lnTo>
                  <a:lnTo>
                    <a:pt x="445604" y="102412"/>
                  </a:lnTo>
                  <a:lnTo>
                    <a:pt x="474497" y="72720"/>
                  </a:lnTo>
                  <a:lnTo>
                    <a:pt x="505637" y="47625"/>
                  </a:lnTo>
                  <a:lnTo>
                    <a:pt x="538797" y="27457"/>
                  </a:lnTo>
                  <a:lnTo>
                    <a:pt x="610171" y="3302"/>
                  </a:lnTo>
                  <a:lnTo>
                    <a:pt x="647903" y="0"/>
                  </a:lnTo>
                  <a:close/>
                </a:path>
                <a:path w="649605" h="927735">
                  <a:moveTo>
                    <a:pt x="649046" y="927227"/>
                  </a:moveTo>
                  <a:lnTo>
                    <a:pt x="574649" y="914946"/>
                  </a:lnTo>
                  <a:lnTo>
                    <a:pt x="506349" y="880059"/>
                  </a:lnTo>
                  <a:lnTo>
                    <a:pt x="475094" y="855002"/>
                  </a:lnTo>
                  <a:lnTo>
                    <a:pt x="446087" y="825322"/>
                  </a:lnTo>
                  <a:lnTo>
                    <a:pt x="419595" y="791387"/>
                  </a:lnTo>
                  <a:lnTo>
                    <a:pt x="395833" y="753529"/>
                  </a:lnTo>
                  <a:lnTo>
                    <a:pt x="375069" y="712101"/>
                  </a:lnTo>
                  <a:lnTo>
                    <a:pt x="357530" y="667448"/>
                  </a:lnTo>
                  <a:lnTo>
                    <a:pt x="343471" y="619925"/>
                  </a:lnTo>
                  <a:lnTo>
                    <a:pt x="333121" y="569874"/>
                  </a:lnTo>
                  <a:lnTo>
                    <a:pt x="326732" y="517639"/>
                  </a:lnTo>
                  <a:lnTo>
                    <a:pt x="324548" y="463575"/>
                  </a:lnTo>
                  <a:lnTo>
                    <a:pt x="322097" y="520903"/>
                  </a:lnTo>
                  <a:lnTo>
                    <a:pt x="314909" y="576135"/>
                  </a:lnTo>
                  <a:lnTo>
                    <a:pt x="303314" y="628865"/>
                  </a:lnTo>
                  <a:lnTo>
                    <a:pt x="287566" y="678675"/>
                  </a:lnTo>
                  <a:lnTo>
                    <a:pt x="267982" y="725144"/>
                  </a:lnTo>
                  <a:lnTo>
                    <a:pt x="244830" y="767854"/>
                  </a:lnTo>
                  <a:lnTo>
                    <a:pt x="218427" y="806399"/>
                  </a:lnTo>
                  <a:lnTo>
                    <a:pt x="189052" y="840371"/>
                  </a:lnTo>
                  <a:lnTo>
                    <a:pt x="156984" y="869327"/>
                  </a:lnTo>
                  <a:lnTo>
                    <a:pt x="122542" y="892886"/>
                  </a:lnTo>
                  <a:lnTo>
                    <a:pt x="85991" y="910615"/>
                  </a:lnTo>
                  <a:lnTo>
                    <a:pt x="47637" y="922096"/>
                  </a:lnTo>
                  <a:lnTo>
                    <a:pt x="7772" y="926909"/>
                  </a:lnTo>
                  <a:lnTo>
                    <a:pt x="7988" y="927227"/>
                  </a:lnTo>
                  <a:lnTo>
                    <a:pt x="649046" y="927227"/>
                  </a:lnTo>
                  <a:close/>
                </a:path>
              </a:pathLst>
            </a:custGeom>
            <a:solidFill>
              <a:srgbClr val="5BA7B5"/>
            </a:solidFill>
          </p:spPr>
          <p:txBody>
            <a:bodyPr wrap="square" lIns="0" tIns="0" rIns="0" bIns="0" rtlCol="0"/>
            <a:lstStyle/>
            <a:p>
              <a:endParaRPr/>
            </a:p>
          </p:txBody>
        </p:sp>
        <p:sp>
          <p:nvSpPr>
            <p:cNvPr id="31" name="object 31"/>
            <p:cNvSpPr/>
            <p:nvPr/>
          </p:nvSpPr>
          <p:spPr>
            <a:xfrm>
              <a:off x="1303858" y="1900732"/>
              <a:ext cx="649605" cy="916305"/>
            </a:xfrm>
            <a:custGeom>
              <a:avLst/>
              <a:gdLst/>
              <a:ahLst/>
              <a:cxnLst/>
              <a:rect l="l" t="t" r="r" b="b"/>
              <a:pathLst>
                <a:path w="649605" h="916305">
                  <a:moveTo>
                    <a:pt x="70497" y="452208"/>
                  </a:moveTo>
                  <a:lnTo>
                    <a:pt x="0" y="351485"/>
                  </a:lnTo>
                  <a:lnTo>
                    <a:pt x="0" y="552945"/>
                  </a:lnTo>
                  <a:lnTo>
                    <a:pt x="70497" y="452208"/>
                  </a:lnTo>
                  <a:close/>
                </a:path>
                <a:path w="649605" h="916305">
                  <a:moveTo>
                    <a:pt x="154279" y="452208"/>
                  </a:moveTo>
                  <a:lnTo>
                    <a:pt x="0" y="231825"/>
                  </a:lnTo>
                  <a:lnTo>
                    <a:pt x="0" y="328676"/>
                  </a:lnTo>
                  <a:lnTo>
                    <a:pt x="84188" y="449033"/>
                  </a:lnTo>
                  <a:lnTo>
                    <a:pt x="84975" y="451383"/>
                  </a:lnTo>
                  <a:lnTo>
                    <a:pt x="84810" y="453821"/>
                  </a:lnTo>
                  <a:lnTo>
                    <a:pt x="83832" y="455980"/>
                  </a:lnTo>
                  <a:lnTo>
                    <a:pt x="0" y="575767"/>
                  </a:lnTo>
                  <a:lnTo>
                    <a:pt x="0" y="672630"/>
                  </a:lnTo>
                  <a:lnTo>
                    <a:pt x="154279" y="452208"/>
                  </a:lnTo>
                  <a:close/>
                </a:path>
                <a:path w="649605" h="916305">
                  <a:moveTo>
                    <a:pt x="236207" y="452221"/>
                  </a:moveTo>
                  <a:lnTo>
                    <a:pt x="0" y="114693"/>
                  </a:lnTo>
                  <a:lnTo>
                    <a:pt x="0" y="208978"/>
                  </a:lnTo>
                  <a:lnTo>
                    <a:pt x="167970" y="449033"/>
                  </a:lnTo>
                  <a:lnTo>
                    <a:pt x="168744" y="451383"/>
                  </a:lnTo>
                  <a:lnTo>
                    <a:pt x="168605" y="453821"/>
                  </a:lnTo>
                  <a:lnTo>
                    <a:pt x="167640" y="455980"/>
                  </a:lnTo>
                  <a:lnTo>
                    <a:pt x="0" y="695452"/>
                  </a:lnTo>
                  <a:lnTo>
                    <a:pt x="0" y="789698"/>
                  </a:lnTo>
                  <a:lnTo>
                    <a:pt x="236207" y="452221"/>
                  </a:lnTo>
                  <a:close/>
                </a:path>
                <a:path w="649605" h="916305">
                  <a:moveTo>
                    <a:pt x="316522" y="452221"/>
                  </a:moveTo>
                  <a:lnTo>
                    <a:pt x="0" y="0"/>
                  </a:lnTo>
                  <a:lnTo>
                    <a:pt x="0" y="91846"/>
                  </a:lnTo>
                  <a:lnTo>
                    <a:pt x="249580" y="448462"/>
                  </a:lnTo>
                  <a:lnTo>
                    <a:pt x="250710" y="451383"/>
                  </a:lnTo>
                  <a:lnTo>
                    <a:pt x="250545" y="453821"/>
                  </a:lnTo>
                  <a:lnTo>
                    <a:pt x="249580" y="455980"/>
                  </a:lnTo>
                  <a:lnTo>
                    <a:pt x="0" y="812495"/>
                  </a:lnTo>
                  <a:lnTo>
                    <a:pt x="0" y="904443"/>
                  </a:lnTo>
                  <a:lnTo>
                    <a:pt x="316522" y="452221"/>
                  </a:lnTo>
                  <a:close/>
                </a:path>
                <a:path w="649605" h="916305">
                  <a:moveTo>
                    <a:pt x="649058" y="915847"/>
                  </a:moveTo>
                  <a:lnTo>
                    <a:pt x="328536" y="457911"/>
                  </a:lnTo>
                  <a:lnTo>
                    <a:pt x="7988" y="915847"/>
                  </a:lnTo>
                  <a:lnTo>
                    <a:pt x="649058" y="915847"/>
                  </a:lnTo>
                  <a:close/>
                </a:path>
              </a:pathLst>
            </a:custGeom>
            <a:solidFill>
              <a:srgbClr val="D21924"/>
            </a:solidFill>
          </p:spPr>
          <p:txBody>
            <a:bodyPr wrap="square" lIns="0" tIns="0" rIns="0" bIns="0" rtlCol="0"/>
            <a:lstStyle/>
            <a:p>
              <a:endParaRPr/>
            </a:p>
          </p:txBody>
        </p:sp>
        <p:sp>
          <p:nvSpPr>
            <p:cNvPr id="32" name="object 32"/>
            <p:cNvSpPr/>
            <p:nvPr/>
          </p:nvSpPr>
          <p:spPr>
            <a:xfrm>
              <a:off x="1311859" y="1889326"/>
              <a:ext cx="641350" cy="458470"/>
            </a:xfrm>
            <a:custGeom>
              <a:avLst/>
              <a:gdLst/>
              <a:ahLst/>
              <a:cxnLst/>
              <a:rect l="l" t="t" r="r" b="b"/>
              <a:pathLst>
                <a:path w="641350" h="458469">
                  <a:moveTo>
                    <a:pt x="641057" y="0"/>
                  </a:moveTo>
                  <a:lnTo>
                    <a:pt x="0" y="0"/>
                  </a:lnTo>
                  <a:lnTo>
                    <a:pt x="320522" y="457923"/>
                  </a:lnTo>
                  <a:lnTo>
                    <a:pt x="641057" y="0"/>
                  </a:lnTo>
                  <a:close/>
                </a:path>
              </a:pathLst>
            </a:custGeom>
            <a:solidFill>
              <a:srgbClr val="F9B40C"/>
            </a:solidFill>
          </p:spPr>
          <p:txBody>
            <a:bodyPr wrap="square" lIns="0" tIns="0" rIns="0" bIns="0" rtlCol="0"/>
            <a:lstStyle/>
            <a:p>
              <a:endParaRPr/>
            </a:p>
          </p:txBody>
        </p:sp>
        <p:pic>
          <p:nvPicPr>
            <p:cNvPr id="33" name="object 33"/>
            <p:cNvPicPr/>
            <p:nvPr/>
          </p:nvPicPr>
          <p:blipFill>
            <a:blip r:embed="rId4" cstate="screen">
              <a:extLst>
                <a:ext uri="{28A0092B-C50C-407E-A947-70E740481C1C}">
                  <a14:useLocalDpi xmlns:a14="http://schemas.microsoft.com/office/drawing/2010/main"/>
                </a:ext>
              </a:extLst>
            </a:blip>
            <a:stretch>
              <a:fillRect/>
            </a:stretch>
          </p:blipFill>
          <p:spPr>
            <a:xfrm>
              <a:off x="1149586" y="1889321"/>
              <a:ext cx="154279" cy="220385"/>
            </a:xfrm>
            <a:prstGeom prst="rect">
              <a:avLst/>
            </a:prstGeom>
          </p:spPr>
        </p:pic>
        <p:sp>
          <p:nvSpPr>
            <p:cNvPr id="34" name="object 34"/>
            <p:cNvSpPr/>
            <p:nvPr/>
          </p:nvSpPr>
          <p:spPr>
            <a:xfrm>
              <a:off x="1065817" y="1889330"/>
              <a:ext cx="238125" cy="340360"/>
            </a:xfrm>
            <a:custGeom>
              <a:avLst/>
              <a:gdLst/>
              <a:ahLst/>
              <a:cxnLst/>
              <a:rect l="l" t="t" r="r" b="b"/>
              <a:pathLst>
                <a:path w="238125" h="340360">
                  <a:moveTo>
                    <a:pt x="67779" y="0"/>
                  </a:moveTo>
                  <a:lnTo>
                    <a:pt x="0" y="0"/>
                  </a:lnTo>
                  <a:lnTo>
                    <a:pt x="238048" y="340067"/>
                  </a:lnTo>
                  <a:lnTo>
                    <a:pt x="238048" y="337604"/>
                  </a:lnTo>
                  <a:lnTo>
                    <a:pt x="238048" y="243230"/>
                  </a:lnTo>
                  <a:lnTo>
                    <a:pt x="67779" y="0"/>
                  </a:lnTo>
                  <a:close/>
                </a:path>
              </a:pathLst>
            </a:custGeom>
            <a:solidFill>
              <a:srgbClr val="5BA7B5"/>
            </a:solidFill>
          </p:spPr>
          <p:txBody>
            <a:bodyPr wrap="square" lIns="0" tIns="0" rIns="0" bIns="0" rtlCol="0"/>
            <a:lstStyle/>
            <a:p>
              <a:endParaRPr/>
            </a:p>
          </p:txBody>
        </p:sp>
        <p:sp>
          <p:nvSpPr>
            <p:cNvPr id="35" name="object 35"/>
            <p:cNvSpPr/>
            <p:nvPr/>
          </p:nvSpPr>
          <p:spPr>
            <a:xfrm>
              <a:off x="1303896" y="962097"/>
              <a:ext cx="325120" cy="927100"/>
            </a:xfrm>
            <a:custGeom>
              <a:avLst/>
              <a:gdLst/>
              <a:ahLst/>
              <a:cxnLst/>
              <a:rect l="l" t="t" r="r" b="b"/>
              <a:pathLst>
                <a:path w="325119" h="927100">
                  <a:moveTo>
                    <a:pt x="0" y="0"/>
                  </a:moveTo>
                  <a:lnTo>
                    <a:pt x="0" y="915873"/>
                  </a:lnTo>
                  <a:lnTo>
                    <a:pt x="5308" y="923442"/>
                  </a:lnTo>
                  <a:lnTo>
                    <a:pt x="7734" y="926909"/>
                  </a:lnTo>
                  <a:lnTo>
                    <a:pt x="47605" y="922087"/>
                  </a:lnTo>
                  <a:lnTo>
                    <a:pt x="85961" y="910607"/>
                  </a:lnTo>
                  <a:lnTo>
                    <a:pt x="122510" y="892882"/>
                  </a:lnTo>
                  <a:lnTo>
                    <a:pt x="156960" y="869330"/>
                  </a:lnTo>
                  <a:lnTo>
                    <a:pt x="189021" y="840363"/>
                  </a:lnTo>
                  <a:lnTo>
                    <a:pt x="218400" y="806399"/>
                  </a:lnTo>
                  <a:lnTo>
                    <a:pt x="244807" y="767852"/>
                  </a:lnTo>
                  <a:lnTo>
                    <a:pt x="267951" y="725137"/>
                  </a:lnTo>
                  <a:lnTo>
                    <a:pt x="287540" y="678669"/>
                  </a:lnTo>
                  <a:lnTo>
                    <a:pt x="303283" y="628864"/>
                  </a:lnTo>
                  <a:lnTo>
                    <a:pt x="314889" y="576136"/>
                  </a:lnTo>
                  <a:lnTo>
                    <a:pt x="322066" y="520902"/>
                  </a:lnTo>
                  <a:lnTo>
                    <a:pt x="324523" y="463575"/>
                  </a:lnTo>
                  <a:lnTo>
                    <a:pt x="322348" y="409630"/>
                  </a:lnTo>
                  <a:lnTo>
                    <a:pt x="315987" y="357508"/>
                  </a:lnTo>
                  <a:lnTo>
                    <a:pt x="305681" y="307555"/>
                  </a:lnTo>
                  <a:lnTo>
                    <a:pt x="291673" y="260115"/>
                  </a:lnTo>
                  <a:lnTo>
                    <a:pt x="274203" y="215536"/>
                  </a:lnTo>
                  <a:lnTo>
                    <a:pt x="253514" y="174161"/>
                  </a:lnTo>
                  <a:lnTo>
                    <a:pt x="229849" y="136337"/>
                  </a:lnTo>
                  <a:lnTo>
                    <a:pt x="203449" y="102409"/>
                  </a:lnTo>
                  <a:lnTo>
                    <a:pt x="174555" y="72722"/>
                  </a:lnTo>
                  <a:lnTo>
                    <a:pt x="143412" y="47622"/>
                  </a:lnTo>
                  <a:lnTo>
                    <a:pt x="110259" y="27454"/>
                  </a:lnTo>
                  <a:lnTo>
                    <a:pt x="38895" y="3298"/>
                  </a:lnTo>
                  <a:lnTo>
                    <a:pt x="0" y="0"/>
                  </a:lnTo>
                  <a:close/>
                </a:path>
              </a:pathLst>
            </a:custGeom>
            <a:solidFill>
              <a:srgbClr val="D21924"/>
            </a:solidFill>
          </p:spPr>
          <p:txBody>
            <a:bodyPr wrap="square" lIns="0" tIns="0" rIns="0" bIns="0" rtlCol="0"/>
            <a:lstStyle/>
            <a:p>
              <a:endParaRPr/>
            </a:p>
          </p:txBody>
        </p:sp>
        <p:sp>
          <p:nvSpPr>
            <p:cNvPr id="36" name="object 36"/>
            <p:cNvSpPr/>
            <p:nvPr/>
          </p:nvSpPr>
          <p:spPr>
            <a:xfrm>
              <a:off x="1628406" y="962062"/>
              <a:ext cx="325120" cy="1854835"/>
            </a:xfrm>
            <a:custGeom>
              <a:avLst/>
              <a:gdLst/>
              <a:ahLst/>
              <a:cxnLst/>
              <a:rect l="l" t="t" r="r" b="b"/>
              <a:pathLst>
                <a:path w="325119" h="1854835">
                  <a:moveTo>
                    <a:pt x="324497" y="927328"/>
                  </a:moveTo>
                  <a:lnTo>
                    <a:pt x="3975" y="1385189"/>
                  </a:lnTo>
                  <a:lnTo>
                    <a:pt x="5334" y="1387132"/>
                  </a:lnTo>
                  <a:lnTo>
                    <a:pt x="6438" y="1390053"/>
                  </a:lnTo>
                  <a:lnTo>
                    <a:pt x="6299" y="1392491"/>
                  </a:lnTo>
                  <a:lnTo>
                    <a:pt x="5334" y="1394650"/>
                  </a:lnTo>
                  <a:lnTo>
                    <a:pt x="3975" y="1396580"/>
                  </a:lnTo>
                  <a:lnTo>
                    <a:pt x="324497" y="1854454"/>
                  </a:lnTo>
                  <a:lnTo>
                    <a:pt x="324497" y="927328"/>
                  </a:lnTo>
                  <a:close/>
                </a:path>
                <a:path w="325119" h="1854835">
                  <a:moveTo>
                    <a:pt x="324497" y="38"/>
                  </a:moveTo>
                  <a:lnTo>
                    <a:pt x="285623" y="3340"/>
                  </a:lnTo>
                  <a:lnTo>
                    <a:pt x="214249" y="27495"/>
                  </a:lnTo>
                  <a:lnTo>
                    <a:pt x="181089" y="47663"/>
                  </a:lnTo>
                  <a:lnTo>
                    <a:pt x="149948" y="72758"/>
                  </a:lnTo>
                  <a:lnTo>
                    <a:pt x="121056" y="102450"/>
                  </a:lnTo>
                  <a:lnTo>
                    <a:pt x="94665" y="136372"/>
                  </a:lnTo>
                  <a:lnTo>
                    <a:pt x="70993" y="174205"/>
                  </a:lnTo>
                  <a:lnTo>
                    <a:pt x="50304" y="215582"/>
                  </a:lnTo>
                  <a:lnTo>
                    <a:pt x="32842" y="260159"/>
                  </a:lnTo>
                  <a:lnTo>
                    <a:pt x="18834" y="307594"/>
                  </a:lnTo>
                  <a:lnTo>
                    <a:pt x="8534" y="357543"/>
                  </a:lnTo>
                  <a:lnTo>
                    <a:pt x="2171" y="409676"/>
                  </a:lnTo>
                  <a:lnTo>
                    <a:pt x="0" y="463613"/>
                  </a:lnTo>
                  <a:lnTo>
                    <a:pt x="2184" y="517677"/>
                  </a:lnTo>
                  <a:lnTo>
                    <a:pt x="8572" y="569912"/>
                  </a:lnTo>
                  <a:lnTo>
                    <a:pt x="18923" y="619963"/>
                  </a:lnTo>
                  <a:lnTo>
                    <a:pt x="32981" y="667486"/>
                  </a:lnTo>
                  <a:lnTo>
                    <a:pt x="50520" y="712139"/>
                  </a:lnTo>
                  <a:lnTo>
                    <a:pt x="71285" y="753567"/>
                  </a:lnTo>
                  <a:lnTo>
                    <a:pt x="95046" y="791425"/>
                  </a:lnTo>
                  <a:lnTo>
                    <a:pt x="121539" y="825360"/>
                  </a:lnTo>
                  <a:lnTo>
                    <a:pt x="150545" y="855040"/>
                  </a:lnTo>
                  <a:lnTo>
                    <a:pt x="181800" y="880097"/>
                  </a:lnTo>
                  <a:lnTo>
                    <a:pt x="215061" y="900188"/>
                  </a:lnTo>
                  <a:lnTo>
                    <a:pt x="286651" y="924102"/>
                  </a:lnTo>
                  <a:lnTo>
                    <a:pt x="324497" y="927227"/>
                  </a:lnTo>
                  <a:lnTo>
                    <a:pt x="324497" y="38"/>
                  </a:lnTo>
                  <a:close/>
                </a:path>
                <a:path w="325119" h="1854835">
                  <a:moveTo>
                    <a:pt x="324548" y="0"/>
                  </a:moveTo>
                  <a:lnTo>
                    <a:pt x="324167" y="0"/>
                  </a:lnTo>
                  <a:lnTo>
                    <a:pt x="323748" y="38"/>
                  </a:lnTo>
                  <a:lnTo>
                    <a:pt x="324497" y="38"/>
                  </a:lnTo>
                  <a:lnTo>
                    <a:pt x="324510" y="927239"/>
                  </a:lnTo>
                  <a:lnTo>
                    <a:pt x="324548" y="0"/>
                  </a:lnTo>
                  <a:close/>
                </a:path>
              </a:pathLst>
            </a:custGeom>
            <a:solidFill>
              <a:srgbClr val="2A5D66"/>
            </a:solidFill>
          </p:spPr>
          <p:txBody>
            <a:bodyPr wrap="square" lIns="0" tIns="0" rIns="0" bIns="0" rtlCol="0"/>
            <a:lstStyle/>
            <a:p>
              <a:endParaRPr/>
            </a:p>
          </p:txBody>
        </p:sp>
        <p:sp>
          <p:nvSpPr>
            <p:cNvPr id="37" name="object 37"/>
            <p:cNvSpPr/>
            <p:nvPr/>
          </p:nvSpPr>
          <p:spPr>
            <a:xfrm>
              <a:off x="654792" y="1889325"/>
              <a:ext cx="325120" cy="927735"/>
            </a:xfrm>
            <a:custGeom>
              <a:avLst/>
              <a:gdLst/>
              <a:ahLst/>
              <a:cxnLst/>
              <a:rect l="l" t="t" r="r" b="b"/>
              <a:pathLst>
                <a:path w="325119" h="927735">
                  <a:moveTo>
                    <a:pt x="0" y="0"/>
                  </a:moveTo>
                  <a:lnTo>
                    <a:pt x="0" y="927252"/>
                  </a:lnTo>
                  <a:lnTo>
                    <a:pt x="324497" y="463613"/>
                  </a:lnTo>
                  <a:lnTo>
                    <a:pt x="0" y="0"/>
                  </a:lnTo>
                  <a:close/>
                </a:path>
              </a:pathLst>
            </a:custGeom>
            <a:solidFill>
              <a:srgbClr val="D21924"/>
            </a:solidFill>
          </p:spPr>
          <p:txBody>
            <a:bodyPr wrap="square" lIns="0" tIns="0" rIns="0" bIns="0" rtlCol="0"/>
            <a:lstStyle/>
            <a:p>
              <a:endParaRPr/>
            </a:p>
          </p:txBody>
        </p:sp>
        <p:sp>
          <p:nvSpPr>
            <p:cNvPr id="38" name="object 38"/>
            <p:cNvSpPr/>
            <p:nvPr/>
          </p:nvSpPr>
          <p:spPr>
            <a:xfrm>
              <a:off x="757529" y="962100"/>
              <a:ext cx="877569" cy="1854835"/>
            </a:xfrm>
            <a:custGeom>
              <a:avLst/>
              <a:gdLst/>
              <a:ahLst/>
              <a:cxnLst/>
              <a:rect l="l" t="t" r="r" b="b"/>
              <a:pathLst>
                <a:path w="877569" h="1854835">
                  <a:moveTo>
                    <a:pt x="308267" y="927227"/>
                  </a:moveTo>
                  <a:lnTo>
                    <a:pt x="103441" y="634657"/>
                  </a:lnTo>
                  <a:lnTo>
                    <a:pt x="76225" y="589407"/>
                  </a:lnTo>
                  <a:lnTo>
                    <a:pt x="53746" y="542036"/>
                  </a:lnTo>
                  <a:lnTo>
                    <a:pt x="36093" y="492836"/>
                  </a:lnTo>
                  <a:lnTo>
                    <a:pt x="23368" y="442125"/>
                  </a:lnTo>
                  <a:lnTo>
                    <a:pt x="15659" y="390194"/>
                  </a:lnTo>
                  <a:lnTo>
                    <a:pt x="13068" y="337375"/>
                  </a:lnTo>
                  <a:lnTo>
                    <a:pt x="15798" y="283260"/>
                  </a:lnTo>
                  <a:lnTo>
                    <a:pt x="23787" y="230682"/>
                  </a:lnTo>
                  <a:lnTo>
                    <a:pt x="36791" y="179908"/>
                  </a:lnTo>
                  <a:lnTo>
                    <a:pt x="54521" y="131178"/>
                  </a:lnTo>
                  <a:lnTo>
                    <a:pt x="76720" y="84772"/>
                  </a:lnTo>
                  <a:lnTo>
                    <a:pt x="103136" y="40970"/>
                  </a:lnTo>
                  <a:lnTo>
                    <a:pt x="133477" y="0"/>
                  </a:lnTo>
                  <a:lnTo>
                    <a:pt x="116840" y="0"/>
                  </a:lnTo>
                  <a:lnTo>
                    <a:pt x="87363" y="41313"/>
                  </a:lnTo>
                  <a:lnTo>
                    <a:pt x="61722" y="85331"/>
                  </a:lnTo>
                  <a:lnTo>
                    <a:pt x="40170" y="131800"/>
                  </a:lnTo>
                  <a:lnTo>
                    <a:pt x="22974" y="180492"/>
                  </a:lnTo>
                  <a:lnTo>
                    <a:pt x="10388" y="231140"/>
                  </a:lnTo>
                  <a:lnTo>
                    <a:pt x="2641" y="283514"/>
                  </a:lnTo>
                  <a:lnTo>
                    <a:pt x="0" y="337375"/>
                  </a:lnTo>
                  <a:lnTo>
                    <a:pt x="2654" y="391502"/>
                  </a:lnTo>
                  <a:lnTo>
                    <a:pt x="10553" y="444715"/>
                  </a:lnTo>
                  <a:lnTo>
                    <a:pt x="23596" y="496697"/>
                  </a:lnTo>
                  <a:lnTo>
                    <a:pt x="41694" y="547128"/>
                  </a:lnTo>
                  <a:lnTo>
                    <a:pt x="64757" y="595680"/>
                  </a:lnTo>
                  <a:lnTo>
                    <a:pt x="92671" y="642061"/>
                  </a:lnTo>
                  <a:lnTo>
                    <a:pt x="292290" y="927227"/>
                  </a:lnTo>
                  <a:lnTo>
                    <a:pt x="308267" y="927227"/>
                  </a:lnTo>
                  <a:close/>
                </a:path>
                <a:path w="877569" h="1854835">
                  <a:moveTo>
                    <a:pt x="715073" y="1391704"/>
                  </a:moveTo>
                  <a:lnTo>
                    <a:pt x="714933" y="1389265"/>
                  </a:lnTo>
                  <a:lnTo>
                    <a:pt x="713968" y="1387094"/>
                  </a:lnTo>
                  <a:lnTo>
                    <a:pt x="546328" y="1147622"/>
                  </a:lnTo>
                  <a:lnTo>
                    <a:pt x="392049" y="927227"/>
                  </a:lnTo>
                  <a:lnTo>
                    <a:pt x="160312" y="596176"/>
                  </a:lnTo>
                  <a:lnTo>
                    <a:pt x="132778" y="548855"/>
                  </a:lnTo>
                  <a:lnTo>
                    <a:pt x="111125" y="499008"/>
                  </a:lnTo>
                  <a:lnTo>
                    <a:pt x="95478" y="447116"/>
                  </a:lnTo>
                  <a:lnTo>
                    <a:pt x="86004" y="393623"/>
                  </a:lnTo>
                  <a:lnTo>
                    <a:pt x="82816" y="339001"/>
                  </a:lnTo>
                  <a:lnTo>
                    <a:pt x="85407" y="289598"/>
                  </a:lnTo>
                  <a:lnTo>
                    <a:pt x="93040" y="241681"/>
                  </a:lnTo>
                  <a:lnTo>
                    <a:pt x="105435" y="195516"/>
                  </a:lnTo>
                  <a:lnTo>
                    <a:pt x="122326" y="151345"/>
                  </a:lnTo>
                  <a:lnTo>
                    <a:pt x="143446" y="109461"/>
                  </a:lnTo>
                  <a:lnTo>
                    <a:pt x="168516" y="70091"/>
                  </a:lnTo>
                  <a:lnTo>
                    <a:pt x="197281" y="33515"/>
                  </a:lnTo>
                  <a:lnTo>
                    <a:pt x="229489" y="0"/>
                  </a:lnTo>
                  <a:lnTo>
                    <a:pt x="210527" y="0"/>
                  </a:lnTo>
                  <a:lnTo>
                    <a:pt x="179527" y="34061"/>
                  </a:lnTo>
                  <a:lnTo>
                    <a:pt x="151866" y="70993"/>
                  </a:lnTo>
                  <a:lnTo>
                    <a:pt x="127800" y="110540"/>
                  </a:lnTo>
                  <a:lnTo>
                    <a:pt x="107556" y="152450"/>
                  </a:lnTo>
                  <a:lnTo>
                    <a:pt x="91389" y="196507"/>
                  </a:lnTo>
                  <a:lnTo>
                    <a:pt x="79540" y="242443"/>
                  </a:lnTo>
                  <a:lnTo>
                    <a:pt x="72250" y="290017"/>
                  </a:lnTo>
                  <a:lnTo>
                    <a:pt x="69761" y="339001"/>
                  </a:lnTo>
                  <a:lnTo>
                    <a:pt x="72047" y="385889"/>
                  </a:lnTo>
                  <a:lnTo>
                    <a:pt x="78841" y="432028"/>
                  </a:lnTo>
                  <a:lnTo>
                    <a:pt x="90055" y="477126"/>
                  </a:lnTo>
                  <a:lnTo>
                    <a:pt x="105613" y="520928"/>
                  </a:lnTo>
                  <a:lnTo>
                    <a:pt x="125450" y="563156"/>
                  </a:lnTo>
                  <a:lnTo>
                    <a:pt x="149466" y="603529"/>
                  </a:lnTo>
                  <a:lnTo>
                    <a:pt x="376059" y="927227"/>
                  </a:lnTo>
                  <a:lnTo>
                    <a:pt x="546328" y="1170457"/>
                  </a:lnTo>
                  <a:lnTo>
                    <a:pt x="700608" y="1390853"/>
                  </a:lnTo>
                  <a:lnTo>
                    <a:pt x="546328" y="1611274"/>
                  </a:lnTo>
                  <a:lnTo>
                    <a:pt x="546328" y="1634083"/>
                  </a:lnTo>
                  <a:lnTo>
                    <a:pt x="714032" y="1394472"/>
                  </a:lnTo>
                  <a:lnTo>
                    <a:pt x="715073" y="1391704"/>
                  </a:lnTo>
                  <a:close/>
                </a:path>
                <a:path w="877569" h="1854835">
                  <a:moveTo>
                    <a:pt x="797039" y="1391704"/>
                  </a:moveTo>
                  <a:lnTo>
                    <a:pt x="796874" y="1389265"/>
                  </a:lnTo>
                  <a:lnTo>
                    <a:pt x="795909" y="1387094"/>
                  </a:lnTo>
                  <a:lnTo>
                    <a:pt x="546328" y="1030490"/>
                  </a:lnTo>
                  <a:lnTo>
                    <a:pt x="474040" y="927227"/>
                  </a:lnTo>
                  <a:lnTo>
                    <a:pt x="217652" y="560882"/>
                  </a:lnTo>
                  <a:lnTo>
                    <a:pt x="193700" y="520166"/>
                  </a:lnTo>
                  <a:lnTo>
                    <a:pt x="174853" y="477215"/>
                  </a:lnTo>
                  <a:lnTo>
                    <a:pt x="161239" y="432447"/>
                  </a:lnTo>
                  <a:lnTo>
                    <a:pt x="152984" y="386232"/>
                  </a:lnTo>
                  <a:lnTo>
                    <a:pt x="150215" y="339001"/>
                  </a:lnTo>
                  <a:lnTo>
                    <a:pt x="153682" y="286270"/>
                  </a:lnTo>
                  <a:lnTo>
                    <a:pt x="163804" y="235610"/>
                  </a:lnTo>
                  <a:lnTo>
                    <a:pt x="180124" y="187464"/>
                  </a:lnTo>
                  <a:lnTo>
                    <a:pt x="202222" y="142278"/>
                  </a:lnTo>
                  <a:lnTo>
                    <a:pt x="229616" y="100495"/>
                  </a:lnTo>
                  <a:lnTo>
                    <a:pt x="261886" y="62560"/>
                  </a:lnTo>
                  <a:lnTo>
                    <a:pt x="298589" y="28917"/>
                  </a:lnTo>
                  <a:lnTo>
                    <a:pt x="339267" y="0"/>
                  </a:lnTo>
                  <a:lnTo>
                    <a:pt x="315429" y="0"/>
                  </a:lnTo>
                  <a:lnTo>
                    <a:pt x="276860" y="30162"/>
                  </a:lnTo>
                  <a:lnTo>
                    <a:pt x="242163" y="64604"/>
                  </a:lnTo>
                  <a:lnTo>
                    <a:pt x="211709" y="102920"/>
                  </a:lnTo>
                  <a:lnTo>
                    <a:pt x="185902" y="144729"/>
                  </a:lnTo>
                  <a:lnTo>
                    <a:pt x="165150" y="189636"/>
                  </a:lnTo>
                  <a:lnTo>
                    <a:pt x="149834" y="237248"/>
                  </a:lnTo>
                  <a:lnTo>
                    <a:pt x="140347" y="287159"/>
                  </a:lnTo>
                  <a:lnTo>
                    <a:pt x="137109" y="339001"/>
                  </a:lnTo>
                  <a:lnTo>
                    <a:pt x="139966" y="387731"/>
                  </a:lnTo>
                  <a:lnTo>
                    <a:pt x="148475" y="435381"/>
                  </a:lnTo>
                  <a:lnTo>
                    <a:pt x="162496" y="481571"/>
                  </a:lnTo>
                  <a:lnTo>
                    <a:pt x="181927" y="525881"/>
                  </a:lnTo>
                  <a:lnTo>
                    <a:pt x="207035" y="568528"/>
                  </a:lnTo>
                  <a:lnTo>
                    <a:pt x="458076" y="927227"/>
                  </a:lnTo>
                  <a:lnTo>
                    <a:pt x="546328" y="1053325"/>
                  </a:lnTo>
                  <a:lnTo>
                    <a:pt x="782548" y="1390853"/>
                  </a:lnTo>
                  <a:lnTo>
                    <a:pt x="546328" y="1728330"/>
                  </a:lnTo>
                  <a:lnTo>
                    <a:pt x="546328" y="1751126"/>
                  </a:lnTo>
                  <a:lnTo>
                    <a:pt x="795972" y="1394472"/>
                  </a:lnTo>
                  <a:lnTo>
                    <a:pt x="797039" y="1391704"/>
                  </a:lnTo>
                  <a:close/>
                </a:path>
                <a:path w="877569" h="1854835">
                  <a:moveTo>
                    <a:pt x="877252" y="1390434"/>
                  </a:moveTo>
                  <a:lnTo>
                    <a:pt x="877189" y="1389265"/>
                  </a:lnTo>
                  <a:lnTo>
                    <a:pt x="876998" y="1388948"/>
                  </a:lnTo>
                  <a:lnTo>
                    <a:pt x="876858" y="1388618"/>
                  </a:lnTo>
                  <a:lnTo>
                    <a:pt x="876541" y="1387665"/>
                  </a:lnTo>
                  <a:lnTo>
                    <a:pt x="876249" y="1387195"/>
                  </a:lnTo>
                  <a:lnTo>
                    <a:pt x="271005" y="522503"/>
                  </a:lnTo>
                  <a:lnTo>
                    <a:pt x="246748" y="479882"/>
                  </a:lnTo>
                  <a:lnTo>
                    <a:pt x="229184" y="434492"/>
                  </a:lnTo>
                  <a:lnTo>
                    <a:pt x="218503" y="386969"/>
                  </a:lnTo>
                  <a:lnTo>
                    <a:pt x="214896" y="337959"/>
                  </a:lnTo>
                  <a:lnTo>
                    <a:pt x="218363" y="290080"/>
                  </a:lnTo>
                  <a:lnTo>
                    <a:pt x="228434" y="244068"/>
                  </a:lnTo>
                  <a:lnTo>
                    <a:pt x="244602" y="200431"/>
                  </a:lnTo>
                  <a:lnTo>
                    <a:pt x="266331" y="159715"/>
                  </a:lnTo>
                  <a:lnTo>
                    <a:pt x="293128" y="122415"/>
                  </a:lnTo>
                  <a:lnTo>
                    <a:pt x="324472" y="89065"/>
                  </a:lnTo>
                  <a:lnTo>
                    <a:pt x="359854" y="60210"/>
                  </a:lnTo>
                  <a:lnTo>
                    <a:pt x="398754" y="36347"/>
                  </a:lnTo>
                  <a:lnTo>
                    <a:pt x="440664" y="18008"/>
                  </a:lnTo>
                  <a:lnTo>
                    <a:pt x="485063" y="5715"/>
                  </a:lnTo>
                  <a:lnTo>
                    <a:pt x="531444" y="0"/>
                  </a:lnTo>
                  <a:lnTo>
                    <a:pt x="452043" y="0"/>
                  </a:lnTo>
                  <a:lnTo>
                    <a:pt x="409981" y="15328"/>
                  </a:lnTo>
                  <a:lnTo>
                    <a:pt x="370624" y="35864"/>
                  </a:lnTo>
                  <a:lnTo>
                    <a:pt x="334378" y="61175"/>
                  </a:lnTo>
                  <a:lnTo>
                    <a:pt x="301637" y="90881"/>
                  </a:lnTo>
                  <a:lnTo>
                    <a:pt x="272821" y="124548"/>
                  </a:lnTo>
                  <a:lnTo>
                    <a:pt x="248335" y="161772"/>
                  </a:lnTo>
                  <a:lnTo>
                    <a:pt x="228587" y="202133"/>
                  </a:lnTo>
                  <a:lnTo>
                    <a:pt x="213982" y="245237"/>
                  </a:lnTo>
                  <a:lnTo>
                    <a:pt x="204914" y="290639"/>
                  </a:lnTo>
                  <a:lnTo>
                    <a:pt x="201803" y="337959"/>
                  </a:lnTo>
                  <a:lnTo>
                    <a:pt x="205549" y="388937"/>
                  </a:lnTo>
                  <a:lnTo>
                    <a:pt x="216674" y="438353"/>
                  </a:lnTo>
                  <a:lnTo>
                    <a:pt x="234950" y="485559"/>
                  </a:lnTo>
                  <a:lnTo>
                    <a:pt x="260261" y="529971"/>
                  </a:lnTo>
                  <a:lnTo>
                    <a:pt x="538340" y="927227"/>
                  </a:lnTo>
                  <a:lnTo>
                    <a:pt x="540931" y="930986"/>
                  </a:lnTo>
                  <a:lnTo>
                    <a:pt x="546328" y="938631"/>
                  </a:lnTo>
                  <a:lnTo>
                    <a:pt x="862850" y="1390853"/>
                  </a:lnTo>
                  <a:lnTo>
                    <a:pt x="546328" y="1843074"/>
                  </a:lnTo>
                  <a:lnTo>
                    <a:pt x="546328" y="1854479"/>
                  </a:lnTo>
                  <a:lnTo>
                    <a:pt x="554316" y="1854479"/>
                  </a:lnTo>
                  <a:lnTo>
                    <a:pt x="874852" y="1396542"/>
                  </a:lnTo>
                  <a:lnTo>
                    <a:pt x="876249" y="1394574"/>
                  </a:lnTo>
                  <a:lnTo>
                    <a:pt x="876541" y="1394053"/>
                  </a:lnTo>
                  <a:lnTo>
                    <a:pt x="876858" y="1393101"/>
                  </a:lnTo>
                  <a:lnTo>
                    <a:pt x="876998" y="1392758"/>
                  </a:lnTo>
                  <a:lnTo>
                    <a:pt x="877189" y="1392453"/>
                  </a:lnTo>
                  <a:lnTo>
                    <a:pt x="877252" y="1390434"/>
                  </a:lnTo>
                  <a:close/>
                </a:path>
              </a:pathLst>
            </a:custGeom>
            <a:solidFill>
              <a:srgbClr val="FFFFFF"/>
            </a:solidFill>
          </p:spPr>
          <p:txBody>
            <a:bodyPr wrap="square" lIns="0" tIns="0" rIns="0" bIns="0" rtlCol="0"/>
            <a:lstStyle/>
            <a:p>
              <a:endParaRPr/>
            </a:p>
          </p:txBody>
        </p:sp>
        <p:pic>
          <p:nvPicPr>
            <p:cNvPr id="39" name="object 39"/>
            <p:cNvPicPr/>
            <p:nvPr/>
          </p:nvPicPr>
          <p:blipFill>
            <a:blip r:embed="rId5" cstate="screen">
              <a:extLst>
                <a:ext uri="{28A0092B-C50C-407E-A947-70E740481C1C}">
                  <a14:useLocalDpi xmlns:a14="http://schemas.microsoft.com/office/drawing/2010/main"/>
                </a:ext>
              </a:extLst>
            </a:blip>
            <a:stretch>
              <a:fillRect/>
            </a:stretch>
          </p:blipFill>
          <p:spPr>
            <a:xfrm>
              <a:off x="1303872" y="2229404"/>
              <a:ext cx="84962" cy="247091"/>
            </a:xfrm>
            <a:prstGeom prst="rect">
              <a:avLst/>
            </a:prstGeom>
          </p:spPr>
        </p:pic>
        <p:sp>
          <p:nvSpPr>
            <p:cNvPr id="40" name="object 40"/>
            <p:cNvSpPr/>
            <p:nvPr/>
          </p:nvSpPr>
          <p:spPr>
            <a:xfrm>
              <a:off x="1049821" y="1889325"/>
              <a:ext cx="254635" cy="363220"/>
            </a:xfrm>
            <a:custGeom>
              <a:avLst/>
              <a:gdLst/>
              <a:ahLst/>
              <a:cxnLst/>
              <a:rect l="l" t="t" r="r" b="b"/>
              <a:pathLst>
                <a:path w="254634" h="363219">
                  <a:moveTo>
                    <a:pt x="15989" y="0"/>
                  </a:moveTo>
                  <a:lnTo>
                    <a:pt x="0" y="0"/>
                  </a:lnTo>
                  <a:lnTo>
                    <a:pt x="254038" y="362889"/>
                  </a:lnTo>
                  <a:lnTo>
                    <a:pt x="254038" y="340080"/>
                  </a:lnTo>
                  <a:lnTo>
                    <a:pt x="15989" y="0"/>
                  </a:lnTo>
                  <a:close/>
                </a:path>
              </a:pathLst>
            </a:custGeom>
            <a:solidFill>
              <a:srgbClr val="FFFFFF"/>
            </a:solidFill>
          </p:spPr>
          <p:txBody>
            <a:bodyPr wrap="square" lIns="0" tIns="0" rIns="0" bIns="0" rtlCol="0"/>
            <a:lstStyle/>
            <a:p>
              <a:endParaRPr/>
            </a:p>
          </p:txBody>
        </p:sp>
        <p:sp>
          <p:nvSpPr>
            <p:cNvPr id="41" name="object 41"/>
            <p:cNvSpPr/>
            <p:nvPr/>
          </p:nvSpPr>
          <p:spPr>
            <a:xfrm>
              <a:off x="654792" y="1889325"/>
              <a:ext cx="649605" cy="927735"/>
            </a:xfrm>
            <a:custGeom>
              <a:avLst/>
              <a:gdLst/>
              <a:ahLst/>
              <a:cxnLst/>
              <a:rect l="l" t="t" r="r" b="b"/>
              <a:pathLst>
                <a:path w="649605" h="927735">
                  <a:moveTo>
                    <a:pt x="395033" y="0"/>
                  </a:moveTo>
                  <a:lnTo>
                    <a:pt x="0" y="0"/>
                  </a:lnTo>
                  <a:lnTo>
                    <a:pt x="649071" y="927252"/>
                  </a:lnTo>
                  <a:lnTo>
                    <a:pt x="649071" y="362889"/>
                  </a:lnTo>
                  <a:lnTo>
                    <a:pt x="395033" y="0"/>
                  </a:lnTo>
                  <a:close/>
                </a:path>
              </a:pathLst>
            </a:custGeom>
            <a:solidFill>
              <a:srgbClr val="5BA7B5"/>
            </a:solidFill>
          </p:spPr>
          <p:txBody>
            <a:bodyPr wrap="square" lIns="0" tIns="0" rIns="0" bIns="0" rtlCol="0"/>
            <a:lstStyle/>
            <a:p>
              <a:endParaRPr/>
            </a:p>
          </p:txBody>
        </p:sp>
        <p:sp>
          <p:nvSpPr>
            <p:cNvPr id="42" name="object 42"/>
            <p:cNvSpPr/>
            <p:nvPr/>
          </p:nvSpPr>
          <p:spPr>
            <a:xfrm>
              <a:off x="654795" y="2352946"/>
              <a:ext cx="649605" cy="464184"/>
            </a:xfrm>
            <a:custGeom>
              <a:avLst/>
              <a:gdLst/>
              <a:ahLst/>
              <a:cxnLst/>
              <a:rect l="l" t="t" r="r" b="b"/>
              <a:pathLst>
                <a:path w="649605" h="464185">
                  <a:moveTo>
                    <a:pt x="324485" y="0"/>
                  </a:moveTo>
                  <a:lnTo>
                    <a:pt x="0" y="463626"/>
                  </a:lnTo>
                  <a:lnTo>
                    <a:pt x="649071" y="463626"/>
                  </a:lnTo>
                  <a:lnTo>
                    <a:pt x="645058" y="457923"/>
                  </a:lnTo>
                  <a:lnTo>
                    <a:pt x="324485" y="0"/>
                  </a:lnTo>
                  <a:close/>
                </a:path>
              </a:pathLst>
            </a:custGeom>
            <a:solidFill>
              <a:srgbClr val="F9B40C"/>
            </a:solidFill>
          </p:spPr>
          <p:txBody>
            <a:bodyPr wrap="square" lIns="0" tIns="0" rIns="0" bIns="0" rtlCol="0"/>
            <a:lstStyle/>
            <a:p>
              <a:endParaRPr/>
            </a:p>
          </p:txBody>
        </p:sp>
      </p:grpSp>
      <p:sp>
        <p:nvSpPr>
          <p:cNvPr id="44" name="TextBox 43">
            <a:extLst>
              <a:ext uri="{FF2B5EF4-FFF2-40B4-BE49-F238E27FC236}">
                <a16:creationId xmlns:a16="http://schemas.microsoft.com/office/drawing/2014/main" id="{1EDD983A-D3F7-B6C4-546A-379166A6943C}"/>
              </a:ext>
            </a:extLst>
          </p:cNvPr>
          <p:cNvSpPr txBox="1"/>
          <p:nvPr/>
        </p:nvSpPr>
        <p:spPr>
          <a:xfrm>
            <a:off x="152400" y="7152323"/>
            <a:ext cx="9753600" cy="600164"/>
          </a:xfrm>
          <a:prstGeom prst="rect">
            <a:avLst/>
          </a:prstGeom>
          <a:noFill/>
        </p:spPr>
        <p:txBody>
          <a:bodyPr wrap="square" rtlCol="0">
            <a:spAutoFit/>
          </a:bodyPr>
          <a:lstStyle/>
          <a:p>
            <a:r>
              <a:rPr lang="en-GB" sz="1100" dirty="0"/>
              <a:t>This project has been funded with support from the European Commission. The author is solely responsible for this publication (communication) and the Commission accepts no responsibility for any use may be made of the information contained therein. In compliance of the new GDPR framework, please note that the Partnership will only process your personal data in the sole interest and purpose of the project and without any prejudice to your rights.</a:t>
            </a:r>
            <a:endParaRPr lang="en-PT" sz="1100" dirty="0"/>
          </a:p>
        </p:txBody>
      </p:sp>
      <p:pic>
        <p:nvPicPr>
          <p:cNvPr id="45" name="Picture 44" descr="Graphical user interface, text, application&#10;&#10;Description automatically generated">
            <a:extLst>
              <a:ext uri="{FF2B5EF4-FFF2-40B4-BE49-F238E27FC236}">
                <a16:creationId xmlns:a16="http://schemas.microsoft.com/office/drawing/2014/main" id="{D03954EF-B555-57C4-1E00-310F1A525B0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043362" y="6274131"/>
            <a:ext cx="3015038" cy="618977"/>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1847214" cy="2543810"/>
          </a:xfrm>
          <a:custGeom>
            <a:avLst/>
            <a:gdLst/>
            <a:ahLst/>
            <a:cxnLst/>
            <a:rect l="l" t="t" r="r" b="b"/>
            <a:pathLst>
              <a:path w="1847214" h="2543810">
                <a:moveTo>
                  <a:pt x="0" y="1349359"/>
                </a:moveTo>
                <a:lnTo>
                  <a:pt x="0" y="2275176"/>
                </a:lnTo>
                <a:lnTo>
                  <a:pt x="133620" y="2543689"/>
                </a:lnTo>
                <a:lnTo>
                  <a:pt x="730799" y="2398147"/>
                </a:lnTo>
                <a:lnTo>
                  <a:pt x="724716" y="2026849"/>
                </a:lnTo>
                <a:lnTo>
                  <a:pt x="768936" y="2001804"/>
                </a:lnTo>
                <a:lnTo>
                  <a:pt x="812113" y="1975392"/>
                </a:lnTo>
                <a:lnTo>
                  <a:pt x="854225" y="1947647"/>
                </a:lnTo>
                <a:lnTo>
                  <a:pt x="895252" y="1918606"/>
                </a:lnTo>
                <a:lnTo>
                  <a:pt x="935171" y="1888301"/>
                </a:lnTo>
                <a:lnTo>
                  <a:pt x="973962" y="1856769"/>
                </a:lnTo>
                <a:lnTo>
                  <a:pt x="1011602" y="1824044"/>
                </a:lnTo>
                <a:lnTo>
                  <a:pt x="1048071" y="1790159"/>
                </a:lnTo>
                <a:lnTo>
                  <a:pt x="1472092" y="1790159"/>
                </a:lnTo>
                <a:lnTo>
                  <a:pt x="1719596" y="1383175"/>
                </a:lnTo>
                <a:lnTo>
                  <a:pt x="1684958" y="1349644"/>
                </a:lnTo>
                <a:lnTo>
                  <a:pt x="45234" y="1349644"/>
                </a:lnTo>
                <a:lnTo>
                  <a:pt x="0" y="1349359"/>
                </a:lnTo>
                <a:close/>
              </a:path>
              <a:path w="1847214" h="2543810">
                <a:moveTo>
                  <a:pt x="1472092" y="1790159"/>
                </a:moveTo>
                <a:lnTo>
                  <a:pt x="1048071" y="1790159"/>
                </a:lnTo>
                <a:lnTo>
                  <a:pt x="1400280" y="1908244"/>
                </a:lnTo>
                <a:lnTo>
                  <a:pt x="1472092" y="1790159"/>
                </a:lnTo>
                <a:close/>
              </a:path>
              <a:path w="1847214" h="2543810">
                <a:moveTo>
                  <a:pt x="1717009" y="31218"/>
                </a:moveTo>
                <a:lnTo>
                  <a:pt x="9032" y="31218"/>
                </a:lnTo>
                <a:lnTo>
                  <a:pt x="54462" y="31500"/>
                </a:lnTo>
                <a:lnTo>
                  <a:pt x="99385" y="34892"/>
                </a:lnTo>
                <a:lnTo>
                  <a:pt x="143667" y="41313"/>
                </a:lnTo>
                <a:lnTo>
                  <a:pt x="187172" y="50680"/>
                </a:lnTo>
                <a:lnTo>
                  <a:pt x="229765" y="62911"/>
                </a:lnTo>
                <a:lnTo>
                  <a:pt x="271313" y="77925"/>
                </a:lnTo>
                <a:lnTo>
                  <a:pt x="311680" y="95639"/>
                </a:lnTo>
                <a:lnTo>
                  <a:pt x="350732" y="115972"/>
                </a:lnTo>
                <a:lnTo>
                  <a:pt x="388334" y="138841"/>
                </a:lnTo>
                <a:lnTo>
                  <a:pt x="424350" y="164164"/>
                </a:lnTo>
                <a:lnTo>
                  <a:pt x="458647" y="191860"/>
                </a:lnTo>
                <a:lnTo>
                  <a:pt x="491090" y="221847"/>
                </a:lnTo>
                <a:lnTo>
                  <a:pt x="521544" y="254042"/>
                </a:lnTo>
                <a:lnTo>
                  <a:pt x="549873" y="288363"/>
                </a:lnTo>
                <a:lnTo>
                  <a:pt x="575945" y="324729"/>
                </a:lnTo>
                <a:lnTo>
                  <a:pt x="599622" y="363058"/>
                </a:lnTo>
                <a:lnTo>
                  <a:pt x="620772" y="403267"/>
                </a:lnTo>
                <a:lnTo>
                  <a:pt x="639259" y="445275"/>
                </a:lnTo>
                <a:lnTo>
                  <a:pt x="654949" y="488999"/>
                </a:lnTo>
                <a:lnTo>
                  <a:pt x="667706" y="534358"/>
                </a:lnTo>
                <a:lnTo>
                  <a:pt x="677245" y="580496"/>
                </a:lnTo>
                <a:lnTo>
                  <a:pt x="683428" y="626532"/>
                </a:lnTo>
                <a:lnTo>
                  <a:pt x="686338" y="672331"/>
                </a:lnTo>
                <a:lnTo>
                  <a:pt x="686055" y="717759"/>
                </a:lnTo>
                <a:lnTo>
                  <a:pt x="682663" y="762681"/>
                </a:lnTo>
                <a:lnTo>
                  <a:pt x="676242" y="806961"/>
                </a:lnTo>
                <a:lnTo>
                  <a:pt x="666876" y="850466"/>
                </a:lnTo>
                <a:lnTo>
                  <a:pt x="654645" y="893060"/>
                </a:lnTo>
                <a:lnTo>
                  <a:pt x="639632" y="934608"/>
                </a:lnTo>
                <a:lnTo>
                  <a:pt x="621918" y="974976"/>
                </a:lnTo>
                <a:lnTo>
                  <a:pt x="601587" y="1014029"/>
                </a:lnTo>
                <a:lnTo>
                  <a:pt x="578718" y="1051632"/>
                </a:lnTo>
                <a:lnTo>
                  <a:pt x="553396" y="1087651"/>
                </a:lnTo>
                <a:lnTo>
                  <a:pt x="525701" y="1121950"/>
                </a:lnTo>
                <a:lnTo>
                  <a:pt x="495715" y="1154395"/>
                </a:lnTo>
                <a:lnTo>
                  <a:pt x="463520" y="1184851"/>
                </a:lnTo>
                <a:lnTo>
                  <a:pt x="429199" y="1213183"/>
                </a:lnTo>
                <a:lnTo>
                  <a:pt x="392833" y="1239257"/>
                </a:lnTo>
                <a:lnTo>
                  <a:pt x="354505" y="1262937"/>
                </a:lnTo>
                <a:lnTo>
                  <a:pt x="314295" y="1284089"/>
                </a:lnTo>
                <a:lnTo>
                  <a:pt x="272287" y="1302579"/>
                </a:lnTo>
                <a:lnTo>
                  <a:pt x="228561" y="1318270"/>
                </a:lnTo>
                <a:lnTo>
                  <a:pt x="183201" y="1331029"/>
                </a:lnTo>
                <a:lnTo>
                  <a:pt x="137066" y="1340562"/>
                </a:lnTo>
                <a:lnTo>
                  <a:pt x="91032" y="1346740"/>
                </a:lnTo>
                <a:lnTo>
                  <a:pt x="45234" y="1349644"/>
                </a:lnTo>
                <a:lnTo>
                  <a:pt x="1684958" y="1349644"/>
                </a:lnTo>
                <a:lnTo>
                  <a:pt x="1452667" y="1124781"/>
                </a:lnTo>
                <a:lnTo>
                  <a:pt x="1465999" y="1076817"/>
                </a:lnTo>
                <a:lnTo>
                  <a:pt x="1477766" y="1028342"/>
                </a:lnTo>
                <a:lnTo>
                  <a:pt x="1487944" y="979394"/>
                </a:lnTo>
                <a:lnTo>
                  <a:pt x="1496511" y="930009"/>
                </a:lnTo>
                <a:lnTo>
                  <a:pt x="1503443" y="880225"/>
                </a:lnTo>
                <a:lnTo>
                  <a:pt x="1508717" y="830078"/>
                </a:lnTo>
                <a:lnTo>
                  <a:pt x="1512310" y="779606"/>
                </a:lnTo>
                <a:lnTo>
                  <a:pt x="1514199" y="728846"/>
                </a:lnTo>
                <a:lnTo>
                  <a:pt x="1846609" y="563378"/>
                </a:lnTo>
                <a:lnTo>
                  <a:pt x="1717009" y="31218"/>
                </a:lnTo>
                <a:close/>
              </a:path>
              <a:path w="1847214" h="2543810">
                <a:moveTo>
                  <a:pt x="1709407" y="0"/>
                </a:moveTo>
                <a:lnTo>
                  <a:pt x="0" y="0"/>
                </a:lnTo>
                <a:lnTo>
                  <a:pt x="0" y="31792"/>
                </a:lnTo>
                <a:lnTo>
                  <a:pt x="9032" y="31218"/>
                </a:lnTo>
                <a:lnTo>
                  <a:pt x="1717009" y="31218"/>
                </a:lnTo>
                <a:lnTo>
                  <a:pt x="1709407" y="0"/>
                </a:lnTo>
                <a:close/>
              </a:path>
            </a:pathLst>
          </a:custGeom>
          <a:solidFill>
            <a:srgbClr val="F3F3F5"/>
          </a:solidFill>
        </p:spPr>
        <p:txBody>
          <a:bodyPr wrap="square" lIns="0" tIns="0" rIns="0" bIns="0" rtlCol="0"/>
          <a:lstStyle/>
          <a:p>
            <a:endParaRPr/>
          </a:p>
        </p:txBody>
      </p:sp>
      <p:sp>
        <p:nvSpPr>
          <p:cNvPr id="3" name="object 3"/>
          <p:cNvSpPr/>
          <p:nvPr/>
        </p:nvSpPr>
        <p:spPr>
          <a:xfrm>
            <a:off x="5733805" y="0"/>
            <a:ext cx="4324985" cy="5932170"/>
          </a:xfrm>
          <a:custGeom>
            <a:avLst/>
            <a:gdLst/>
            <a:ahLst/>
            <a:cxnLst/>
            <a:rect l="l" t="t" r="r" b="b"/>
            <a:pathLst>
              <a:path w="4324984" h="5932170">
                <a:moveTo>
                  <a:pt x="4324594" y="0"/>
                </a:moveTo>
                <a:lnTo>
                  <a:pt x="125061" y="0"/>
                </a:lnTo>
                <a:lnTo>
                  <a:pt x="0" y="1406828"/>
                </a:lnTo>
                <a:lnTo>
                  <a:pt x="73654" y="2181343"/>
                </a:lnTo>
                <a:lnTo>
                  <a:pt x="456702" y="2521278"/>
                </a:lnTo>
                <a:lnTo>
                  <a:pt x="1254537" y="2683814"/>
                </a:lnTo>
                <a:lnTo>
                  <a:pt x="1379968" y="2703746"/>
                </a:lnTo>
                <a:lnTo>
                  <a:pt x="1496432" y="2723816"/>
                </a:lnTo>
                <a:lnTo>
                  <a:pt x="1604319" y="2744275"/>
                </a:lnTo>
                <a:lnTo>
                  <a:pt x="1655167" y="2754730"/>
                </a:lnTo>
                <a:lnTo>
                  <a:pt x="1704016" y="2765376"/>
                </a:lnTo>
                <a:lnTo>
                  <a:pt x="1750914" y="2776246"/>
                </a:lnTo>
                <a:lnTo>
                  <a:pt x="1795910" y="2787369"/>
                </a:lnTo>
                <a:lnTo>
                  <a:pt x="1839053" y="2798779"/>
                </a:lnTo>
                <a:lnTo>
                  <a:pt x="1880391" y="2810507"/>
                </a:lnTo>
                <a:lnTo>
                  <a:pt x="1919973" y="2822583"/>
                </a:lnTo>
                <a:lnTo>
                  <a:pt x="1957847" y="2835040"/>
                </a:lnTo>
                <a:lnTo>
                  <a:pt x="1994061" y="2847908"/>
                </a:lnTo>
                <a:lnTo>
                  <a:pt x="2061707" y="2875005"/>
                </a:lnTo>
                <a:lnTo>
                  <a:pt x="2123297" y="2904127"/>
                </a:lnTo>
                <a:lnTo>
                  <a:pt x="2179220" y="2935524"/>
                </a:lnTo>
                <a:lnTo>
                  <a:pt x="2229864" y="2969448"/>
                </a:lnTo>
                <a:lnTo>
                  <a:pt x="2275618" y="3006150"/>
                </a:lnTo>
                <a:lnTo>
                  <a:pt x="2316870" y="3045883"/>
                </a:lnTo>
                <a:lnTo>
                  <a:pt x="2354007" y="3088896"/>
                </a:lnTo>
                <a:lnTo>
                  <a:pt x="2387419" y="3135443"/>
                </a:lnTo>
                <a:lnTo>
                  <a:pt x="2417492" y="3185774"/>
                </a:lnTo>
                <a:lnTo>
                  <a:pt x="2444616" y="3240140"/>
                </a:lnTo>
                <a:lnTo>
                  <a:pt x="2469178" y="3298794"/>
                </a:lnTo>
                <a:lnTo>
                  <a:pt x="2491567" y="3361986"/>
                </a:lnTo>
                <a:lnTo>
                  <a:pt x="2512171" y="3429968"/>
                </a:lnTo>
                <a:lnTo>
                  <a:pt x="2531378" y="3502992"/>
                </a:lnTo>
                <a:lnTo>
                  <a:pt x="2540579" y="3541473"/>
                </a:lnTo>
                <a:lnTo>
                  <a:pt x="2549576" y="3581309"/>
                </a:lnTo>
                <a:lnTo>
                  <a:pt x="2558418" y="3622530"/>
                </a:lnTo>
                <a:lnTo>
                  <a:pt x="2567153" y="3665170"/>
                </a:lnTo>
                <a:lnTo>
                  <a:pt x="2575830" y="3709258"/>
                </a:lnTo>
                <a:lnTo>
                  <a:pt x="2584498" y="3754827"/>
                </a:lnTo>
                <a:lnTo>
                  <a:pt x="2593205" y="3801907"/>
                </a:lnTo>
                <a:lnTo>
                  <a:pt x="2601998" y="3850531"/>
                </a:lnTo>
                <a:lnTo>
                  <a:pt x="2610928" y="3900730"/>
                </a:lnTo>
                <a:lnTo>
                  <a:pt x="2620043" y="3952534"/>
                </a:lnTo>
                <a:lnTo>
                  <a:pt x="2639019" y="4061088"/>
                </a:lnTo>
                <a:lnTo>
                  <a:pt x="2648978" y="4117899"/>
                </a:lnTo>
                <a:lnTo>
                  <a:pt x="2659316" y="4176443"/>
                </a:lnTo>
                <a:lnTo>
                  <a:pt x="2670081" y="4236749"/>
                </a:lnTo>
                <a:lnTo>
                  <a:pt x="2681321" y="4298851"/>
                </a:lnTo>
                <a:lnTo>
                  <a:pt x="2693085" y="4362778"/>
                </a:lnTo>
                <a:lnTo>
                  <a:pt x="2705422" y="4428564"/>
                </a:lnTo>
                <a:lnTo>
                  <a:pt x="2718381" y="4496238"/>
                </a:lnTo>
                <a:lnTo>
                  <a:pt x="2732009" y="4565832"/>
                </a:lnTo>
                <a:lnTo>
                  <a:pt x="2746355" y="4637379"/>
                </a:lnTo>
                <a:lnTo>
                  <a:pt x="3154892" y="5489642"/>
                </a:lnTo>
                <a:lnTo>
                  <a:pt x="3747455" y="5855937"/>
                </a:lnTo>
                <a:lnTo>
                  <a:pt x="4281129" y="5932101"/>
                </a:lnTo>
                <a:lnTo>
                  <a:pt x="4324594" y="5928702"/>
                </a:lnTo>
                <a:lnTo>
                  <a:pt x="4324594" y="0"/>
                </a:lnTo>
                <a:close/>
              </a:path>
            </a:pathLst>
          </a:custGeom>
          <a:solidFill>
            <a:srgbClr val="F3F3F5"/>
          </a:solidFill>
        </p:spPr>
        <p:txBody>
          <a:bodyPr wrap="square" lIns="0" tIns="0" rIns="0" bIns="0" rtlCol="0"/>
          <a:lstStyle/>
          <a:p>
            <a:endParaRPr/>
          </a:p>
        </p:txBody>
      </p:sp>
      <p:grpSp>
        <p:nvGrpSpPr>
          <p:cNvPr id="4" name="object 4"/>
          <p:cNvGrpSpPr/>
          <p:nvPr/>
        </p:nvGrpSpPr>
        <p:grpSpPr>
          <a:xfrm>
            <a:off x="-41432" y="3008528"/>
            <a:ext cx="3056890" cy="4402335"/>
            <a:chOff x="0" y="3370641"/>
            <a:chExt cx="3056890" cy="4402335"/>
          </a:xfrm>
        </p:grpSpPr>
        <p:sp>
          <p:nvSpPr>
            <p:cNvPr id="5" name="object 5"/>
            <p:cNvSpPr/>
            <p:nvPr/>
          </p:nvSpPr>
          <p:spPr>
            <a:xfrm>
              <a:off x="0" y="3693736"/>
              <a:ext cx="3056890" cy="4079240"/>
            </a:xfrm>
            <a:custGeom>
              <a:avLst/>
              <a:gdLst/>
              <a:ahLst/>
              <a:cxnLst/>
              <a:rect l="l" t="t" r="r" b="b"/>
              <a:pathLst>
                <a:path w="3056890" h="4079240">
                  <a:moveTo>
                    <a:pt x="537956" y="0"/>
                  </a:moveTo>
                  <a:lnTo>
                    <a:pt x="495801" y="2013"/>
                  </a:lnTo>
                  <a:lnTo>
                    <a:pt x="453722" y="6894"/>
                  </a:lnTo>
                  <a:lnTo>
                    <a:pt x="411781" y="14609"/>
                  </a:lnTo>
                  <a:lnTo>
                    <a:pt x="370044" y="25126"/>
                  </a:lnTo>
                  <a:lnTo>
                    <a:pt x="328572" y="38409"/>
                  </a:lnTo>
                  <a:lnTo>
                    <a:pt x="287430" y="54424"/>
                  </a:lnTo>
                  <a:lnTo>
                    <a:pt x="246682" y="73140"/>
                  </a:lnTo>
                  <a:lnTo>
                    <a:pt x="206392" y="94520"/>
                  </a:lnTo>
                  <a:lnTo>
                    <a:pt x="166622" y="118532"/>
                  </a:lnTo>
                  <a:lnTo>
                    <a:pt x="127437" y="145142"/>
                  </a:lnTo>
                  <a:lnTo>
                    <a:pt x="88901" y="174316"/>
                  </a:lnTo>
                  <a:lnTo>
                    <a:pt x="51077" y="206020"/>
                  </a:lnTo>
                  <a:lnTo>
                    <a:pt x="14028" y="240221"/>
                  </a:lnTo>
                  <a:lnTo>
                    <a:pt x="0" y="254425"/>
                  </a:lnTo>
                  <a:lnTo>
                    <a:pt x="0" y="4078663"/>
                  </a:lnTo>
                  <a:lnTo>
                    <a:pt x="3021678" y="4078663"/>
                  </a:lnTo>
                  <a:lnTo>
                    <a:pt x="3025259" y="4049082"/>
                  </a:lnTo>
                  <a:lnTo>
                    <a:pt x="3030791" y="3999715"/>
                  </a:lnTo>
                  <a:lnTo>
                    <a:pt x="3035872" y="3950170"/>
                  </a:lnTo>
                  <a:lnTo>
                    <a:pt x="3040471" y="3900473"/>
                  </a:lnTo>
                  <a:lnTo>
                    <a:pt x="3044559" y="3850647"/>
                  </a:lnTo>
                  <a:lnTo>
                    <a:pt x="3048104" y="3800717"/>
                  </a:lnTo>
                  <a:lnTo>
                    <a:pt x="3051075" y="3750707"/>
                  </a:lnTo>
                  <a:lnTo>
                    <a:pt x="3053441" y="3700643"/>
                  </a:lnTo>
                  <a:lnTo>
                    <a:pt x="3055172" y="3650548"/>
                  </a:lnTo>
                  <a:lnTo>
                    <a:pt x="3056238" y="3600447"/>
                  </a:lnTo>
                  <a:lnTo>
                    <a:pt x="3056606" y="3550364"/>
                  </a:lnTo>
                  <a:lnTo>
                    <a:pt x="3056247" y="3500325"/>
                  </a:lnTo>
                  <a:lnTo>
                    <a:pt x="3055129" y="3450353"/>
                  </a:lnTo>
                  <a:lnTo>
                    <a:pt x="3053222" y="3400473"/>
                  </a:lnTo>
                  <a:lnTo>
                    <a:pt x="3050496" y="3350710"/>
                  </a:lnTo>
                  <a:lnTo>
                    <a:pt x="3046918" y="3301087"/>
                  </a:lnTo>
                  <a:lnTo>
                    <a:pt x="3042459" y="3251630"/>
                  </a:lnTo>
                  <a:lnTo>
                    <a:pt x="3037088" y="3202363"/>
                  </a:lnTo>
                  <a:lnTo>
                    <a:pt x="3029876" y="3147209"/>
                  </a:lnTo>
                  <a:lnTo>
                    <a:pt x="3021377" y="3092461"/>
                  </a:lnTo>
                  <a:lnTo>
                    <a:pt x="3011592" y="3038262"/>
                  </a:lnTo>
                  <a:lnTo>
                    <a:pt x="3000523" y="2984750"/>
                  </a:lnTo>
                  <a:lnTo>
                    <a:pt x="2988173" y="2932067"/>
                  </a:lnTo>
                  <a:lnTo>
                    <a:pt x="2974542" y="2880354"/>
                  </a:lnTo>
                  <a:lnTo>
                    <a:pt x="2959632" y="2829749"/>
                  </a:lnTo>
                  <a:lnTo>
                    <a:pt x="2943446" y="2780395"/>
                  </a:lnTo>
                  <a:lnTo>
                    <a:pt x="2925984" y="2732430"/>
                  </a:lnTo>
                  <a:lnTo>
                    <a:pt x="2907250" y="2685997"/>
                  </a:lnTo>
                  <a:lnTo>
                    <a:pt x="2887244" y="2641234"/>
                  </a:lnTo>
                  <a:lnTo>
                    <a:pt x="2865968" y="2598282"/>
                  </a:lnTo>
                  <a:lnTo>
                    <a:pt x="2843424" y="2557283"/>
                  </a:lnTo>
                  <a:lnTo>
                    <a:pt x="2819614" y="2518376"/>
                  </a:lnTo>
                  <a:lnTo>
                    <a:pt x="2794540" y="2481701"/>
                  </a:lnTo>
                  <a:lnTo>
                    <a:pt x="2768203" y="2447399"/>
                  </a:lnTo>
                  <a:lnTo>
                    <a:pt x="2736536" y="2411099"/>
                  </a:lnTo>
                  <a:lnTo>
                    <a:pt x="2703786" y="2378273"/>
                  </a:lnTo>
                  <a:lnTo>
                    <a:pt x="2670043" y="2348644"/>
                  </a:lnTo>
                  <a:lnTo>
                    <a:pt x="2635398" y="2321935"/>
                  </a:lnTo>
                  <a:lnTo>
                    <a:pt x="2599941" y="2297870"/>
                  </a:lnTo>
                  <a:lnTo>
                    <a:pt x="2563762" y="2276170"/>
                  </a:lnTo>
                  <a:lnTo>
                    <a:pt x="2526951" y="2256559"/>
                  </a:lnTo>
                  <a:lnTo>
                    <a:pt x="2489598" y="2238759"/>
                  </a:lnTo>
                  <a:lnTo>
                    <a:pt x="2451794" y="2222494"/>
                  </a:lnTo>
                  <a:lnTo>
                    <a:pt x="2413628" y="2207486"/>
                  </a:lnTo>
                  <a:lnTo>
                    <a:pt x="2375191" y="2193457"/>
                  </a:lnTo>
                  <a:lnTo>
                    <a:pt x="2336572" y="2180131"/>
                  </a:lnTo>
                  <a:lnTo>
                    <a:pt x="2220531" y="2141597"/>
                  </a:lnTo>
                  <a:lnTo>
                    <a:pt x="2182088" y="2128310"/>
                  </a:lnTo>
                  <a:lnTo>
                    <a:pt x="2143916" y="2114339"/>
                  </a:lnTo>
                  <a:lnTo>
                    <a:pt x="2106103" y="2099408"/>
                  </a:lnTo>
                  <a:lnTo>
                    <a:pt x="2068739" y="2083240"/>
                  </a:lnTo>
                  <a:lnTo>
                    <a:pt x="2031916" y="2065556"/>
                  </a:lnTo>
                  <a:lnTo>
                    <a:pt x="1995722" y="2046080"/>
                  </a:lnTo>
                  <a:lnTo>
                    <a:pt x="1960249" y="2024535"/>
                  </a:lnTo>
                  <a:lnTo>
                    <a:pt x="1925585" y="2000644"/>
                  </a:lnTo>
                  <a:lnTo>
                    <a:pt x="1891822" y="1974129"/>
                  </a:lnTo>
                  <a:lnTo>
                    <a:pt x="1859050" y="1944713"/>
                  </a:lnTo>
                  <a:lnTo>
                    <a:pt x="1827358" y="1912120"/>
                  </a:lnTo>
                  <a:lnTo>
                    <a:pt x="1796837" y="1876071"/>
                  </a:lnTo>
                  <a:lnTo>
                    <a:pt x="1767577" y="1836289"/>
                  </a:lnTo>
                  <a:lnTo>
                    <a:pt x="1739668" y="1792498"/>
                  </a:lnTo>
                  <a:lnTo>
                    <a:pt x="1717944" y="1753552"/>
                  </a:lnTo>
                  <a:lnTo>
                    <a:pt x="1697723" y="1712803"/>
                  </a:lnTo>
                  <a:lnTo>
                    <a:pt x="1678870" y="1670409"/>
                  </a:lnTo>
                  <a:lnTo>
                    <a:pt x="1661251" y="1626531"/>
                  </a:lnTo>
                  <a:lnTo>
                    <a:pt x="1644731" y="1581326"/>
                  </a:lnTo>
                  <a:lnTo>
                    <a:pt x="1629174" y="1534954"/>
                  </a:lnTo>
                  <a:lnTo>
                    <a:pt x="1614445" y="1487573"/>
                  </a:lnTo>
                  <a:lnTo>
                    <a:pt x="1600410" y="1439343"/>
                  </a:lnTo>
                  <a:lnTo>
                    <a:pt x="1586933" y="1390421"/>
                  </a:lnTo>
                  <a:lnTo>
                    <a:pt x="1573880" y="1340967"/>
                  </a:lnTo>
                  <a:lnTo>
                    <a:pt x="1561115" y="1291140"/>
                  </a:lnTo>
                  <a:lnTo>
                    <a:pt x="1548504" y="1241099"/>
                  </a:lnTo>
                  <a:lnTo>
                    <a:pt x="1535911" y="1191002"/>
                  </a:lnTo>
                  <a:lnTo>
                    <a:pt x="1523202" y="1141008"/>
                  </a:lnTo>
                  <a:lnTo>
                    <a:pt x="1510241" y="1091277"/>
                  </a:lnTo>
                  <a:lnTo>
                    <a:pt x="1496893" y="1041966"/>
                  </a:lnTo>
                  <a:lnTo>
                    <a:pt x="1483024" y="993235"/>
                  </a:lnTo>
                  <a:lnTo>
                    <a:pt x="1468498" y="945243"/>
                  </a:lnTo>
                  <a:lnTo>
                    <a:pt x="1450367" y="889901"/>
                  </a:lnTo>
                  <a:lnTo>
                    <a:pt x="1431040" y="835780"/>
                  </a:lnTo>
                  <a:lnTo>
                    <a:pt x="1410554" y="782924"/>
                  </a:lnTo>
                  <a:lnTo>
                    <a:pt x="1388948" y="731379"/>
                  </a:lnTo>
                  <a:lnTo>
                    <a:pt x="1366257" y="681191"/>
                  </a:lnTo>
                  <a:lnTo>
                    <a:pt x="1342521" y="632405"/>
                  </a:lnTo>
                  <a:lnTo>
                    <a:pt x="1317777" y="585067"/>
                  </a:lnTo>
                  <a:lnTo>
                    <a:pt x="1292061" y="539222"/>
                  </a:lnTo>
                  <a:lnTo>
                    <a:pt x="1265413" y="494916"/>
                  </a:lnTo>
                  <a:lnTo>
                    <a:pt x="1237869" y="452195"/>
                  </a:lnTo>
                  <a:lnTo>
                    <a:pt x="1209468" y="411104"/>
                  </a:lnTo>
                  <a:lnTo>
                    <a:pt x="1180246" y="371688"/>
                  </a:lnTo>
                  <a:lnTo>
                    <a:pt x="1150241" y="333994"/>
                  </a:lnTo>
                  <a:lnTo>
                    <a:pt x="1119491" y="298066"/>
                  </a:lnTo>
                  <a:lnTo>
                    <a:pt x="1088033" y="263950"/>
                  </a:lnTo>
                  <a:lnTo>
                    <a:pt x="1055906" y="231692"/>
                  </a:lnTo>
                  <a:lnTo>
                    <a:pt x="1023146" y="201337"/>
                  </a:lnTo>
                  <a:lnTo>
                    <a:pt x="989791" y="172931"/>
                  </a:lnTo>
                  <a:lnTo>
                    <a:pt x="955879" y="146519"/>
                  </a:lnTo>
                  <a:lnTo>
                    <a:pt x="921448" y="122148"/>
                  </a:lnTo>
                  <a:lnTo>
                    <a:pt x="886535" y="99861"/>
                  </a:lnTo>
                  <a:lnTo>
                    <a:pt x="851177" y="79706"/>
                  </a:lnTo>
                  <a:lnTo>
                    <a:pt x="815412" y="61727"/>
                  </a:lnTo>
                  <a:lnTo>
                    <a:pt x="779278" y="45970"/>
                  </a:lnTo>
                  <a:lnTo>
                    <a:pt x="742813" y="32481"/>
                  </a:lnTo>
                  <a:lnTo>
                    <a:pt x="706053" y="21305"/>
                  </a:lnTo>
                  <a:lnTo>
                    <a:pt x="664235" y="11508"/>
                  </a:lnTo>
                  <a:lnTo>
                    <a:pt x="622236" y="4713"/>
                  </a:lnTo>
                  <a:lnTo>
                    <a:pt x="580122" y="888"/>
                  </a:lnTo>
                  <a:lnTo>
                    <a:pt x="537956" y="0"/>
                  </a:lnTo>
                  <a:close/>
                </a:path>
              </a:pathLst>
            </a:custGeom>
            <a:solidFill>
              <a:srgbClr val="F3F3F5"/>
            </a:solidFill>
          </p:spPr>
          <p:txBody>
            <a:bodyPr wrap="square" lIns="0" tIns="0" rIns="0" bIns="0" rtlCol="0"/>
            <a:lstStyle/>
            <a:p>
              <a:endParaRPr/>
            </a:p>
          </p:txBody>
        </p:sp>
        <p:sp>
          <p:nvSpPr>
            <p:cNvPr id="6" name="object 6"/>
            <p:cNvSpPr/>
            <p:nvPr/>
          </p:nvSpPr>
          <p:spPr>
            <a:xfrm>
              <a:off x="1161882" y="3370641"/>
              <a:ext cx="142875" cy="3251200"/>
            </a:xfrm>
            <a:custGeom>
              <a:avLst/>
              <a:gdLst/>
              <a:ahLst/>
              <a:cxnLst/>
              <a:rect l="l" t="t" r="r" b="b"/>
              <a:pathLst>
                <a:path w="142875" h="3251200">
                  <a:moveTo>
                    <a:pt x="138112" y="66675"/>
                  </a:moveTo>
                  <a:lnTo>
                    <a:pt x="132842" y="40779"/>
                  </a:lnTo>
                  <a:lnTo>
                    <a:pt x="118516" y="19583"/>
                  </a:lnTo>
                  <a:lnTo>
                    <a:pt x="97320" y="5257"/>
                  </a:lnTo>
                  <a:lnTo>
                    <a:pt x="71437" y="0"/>
                  </a:lnTo>
                  <a:lnTo>
                    <a:pt x="45542" y="5257"/>
                  </a:lnTo>
                  <a:lnTo>
                    <a:pt x="24345" y="19583"/>
                  </a:lnTo>
                  <a:lnTo>
                    <a:pt x="10020" y="40779"/>
                  </a:lnTo>
                  <a:lnTo>
                    <a:pt x="4762" y="66675"/>
                  </a:lnTo>
                  <a:lnTo>
                    <a:pt x="4762" y="1265110"/>
                  </a:lnTo>
                  <a:lnTo>
                    <a:pt x="10020" y="1290993"/>
                  </a:lnTo>
                  <a:lnTo>
                    <a:pt x="24345" y="1312202"/>
                  </a:lnTo>
                  <a:lnTo>
                    <a:pt x="45542" y="1326515"/>
                  </a:lnTo>
                  <a:lnTo>
                    <a:pt x="71437" y="1331785"/>
                  </a:lnTo>
                  <a:lnTo>
                    <a:pt x="97320" y="1326515"/>
                  </a:lnTo>
                  <a:lnTo>
                    <a:pt x="118516" y="1312202"/>
                  </a:lnTo>
                  <a:lnTo>
                    <a:pt x="132842" y="1290993"/>
                  </a:lnTo>
                  <a:lnTo>
                    <a:pt x="138112" y="1265110"/>
                  </a:lnTo>
                  <a:lnTo>
                    <a:pt x="138112" y="66675"/>
                  </a:lnTo>
                  <a:close/>
                </a:path>
                <a:path w="142875" h="3251200">
                  <a:moveTo>
                    <a:pt x="142875" y="1729422"/>
                  </a:moveTo>
                  <a:lnTo>
                    <a:pt x="137236" y="1701685"/>
                  </a:lnTo>
                  <a:lnTo>
                    <a:pt x="121881" y="1678965"/>
                  </a:lnTo>
                  <a:lnTo>
                    <a:pt x="99174" y="1663623"/>
                  </a:lnTo>
                  <a:lnTo>
                    <a:pt x="71437" y="1657985"/>
                  </a:lnTo>
                  <a:lnTo>
                    <a:pt x="43700" y="1663623"/>
                  </a:lnTo>
                  <a:lnTo>
                    <a:pt x="20980" y="1678965"/>
                  </a:lnTo>
                  <a:lnTo>
                    <a:pt x="5638" y="1701685"/>
                  </a:lnTo>
                  <a:lnTo>
                    <a:pt x="0" y="1729422"/>
                  </a:lnTo>
                  <a:lnTo>
                    <a:pt x="0" y="3179749"/>
                  </a:lnTo>
                  <a:lnTo>
                    <a:pt x="5638" y="3207486"/>
                  </a:lnTo>
                  <a:lnTo>
                    <a:pt x="20980" y="3230194"/>
                  </a:lnTo>
                  <a:lnTo>
                    <a:pt x="43700" y="3245548"/>
                  </a:lnTo>
                  <a:lnTo>
                    <a:pt x="71437" y="3251187"/>
                  </a:lnTo>
                  <a:lnTo>
                    <a:pt x="99174" y="3245548"/>
                  </a:lnTo>
                  <a:lnTo>
                    <a:pt x="121881" y="3230194"/>
                  </a:lnTo>
                  <a:lnTo>
                    <a:pt x="137236" y="3207486"/>
                  </a:lnTo>
                  <a:lnTo>
                    <a:pt x="142875" y="3179749"/>
                  </a:lnTo>
                  <a:lnTo>
                    <a:pt x="142875" y="1729422"/>
                  </a:lnTo>
                  <a:close/>
                </a:path>
              </a:pathLst>
            </a:custGeom>
            <a:solidFill>
              <a:srgbClr val="D21924"/>
            </a:solidFill>
          </p:spPr>
          <p:txBody>
            <a:bodyPr wrap="square" lIns="0" tIns="0" rIns="0" bIns="0" rtlCol="0"/>
            <a:lstStyle/>
            <a:p>
              <a:endParaRPr/>
            </a:p>
          </p:txBody>
        </p:sp>
      </p:grpSp>
      <p:grpSp>
        <p:nvGrpSpPr>
          <p:cNvPr id="7" name="object 7"/>
          <p:cNvGrpSpPr/>
          <p:nvPr/>
        </p:nvGrpSpPr>
        <p:grpSpPr>
          <a:xfrm>
            <a:off x="6074800" y="4630425"/>
            <a:ext cx="3983990" cy="3062605"/>
            <a:chOff x="5600286" y="4026452"/>
            <a:chExt cx="3983990" cy="3062605"/>
          </a:xfrm>
        </p:grpSpPr>
        <p:sp>
          <p:nvSpPr>
            <p:cNvPr id="8" name="object 8"/>
            <p:cNvSpPr/>
            <p:nvPr/>
          </p:nvSpPr>
          <p:spPr>
            <a:xfrm>
              <a:off x="6827949" y="4026452"/>
              <a:ext cx="802005" cy="797560"/>
            </a:xfrm>
            <a:custGeom>
              <a:avLst/>
              <a:gdLst/>
              <a:ahLst/>
              <a:cxnLst/>
              <a:rect l="l" t="t" r="r" b="b"/>
              <a:pathLst>
                <a:path w="802004" h="797560">
                  <a:moveTo>
                    <a:pt x="586351" y="0"/>
                  </a:moveTo>
                  <a:lnTo>
                    <a:pt x="546539" y="5614"/>
                  </a:lnTo>
                  <a:lnTo>
                    <a:pt x="502600" y="25084"/>
                  </a:lnTo>
                  <a:lnTo>
                    <a:pt x="464205" y="54192"/>
                  </a:lnTo>
                  <a:lnTo>
                    <a:pt x="439356" y="76922"/>
                  </a:lnTo>
                  <a:lnTo>
                    <a:pt x="413997" y="99088"/>
                  </a:lnTo>
                  <a:lnTo>
                    <a:pt x="357855" y="136259"/>
                  </a:lnTo>
                  <a:lnTo>
                    <a:pt x="308537" y="157179"/>
                  </a:lnTo>
                  <a:lnTo>
                    <a:pt x="238831" y="182739"/>
                  </a:lnTo>
                  <a:lnTo>
                    <a:pt x="180436" y="202147"/>
                  </a:lnTo>
                  <a:lnTo>
                    <a:pt x="139237" y="222125"/>
                  </a:lnTo>
                  <a:lnTo>
                    <a:pt x="107408" y="250026"/>
                  </a:lnTo>
                  <a:lnTo>
                    <a:pt x="84099" y="285204"/>
                  </a:lnTo>
                  <a:lnTo>
                    <a:pt x="68460" y="327013"/>
                  </a:lnTo>
                  <a:lnTo>
                    <a:pt x="65536" y="336271"/>
                  </a:lnTo>
                  <a:lnTo>
                    <a:pt x="61786" y="345376"/>
                  </a:lnTo>
                  <a:lnTo>
                    <a:pt x="57255" y="354126"/>
                  </a:lnTo>
                  <a:lnTo>
                    <a:pt x="34583" y="390259"/>
                  </a:lnTo>
                  <a:lnTo>
                    <a:pt x="21097" y="419549"/>
                  </a:lnTo>
                  <a:lnTo>
                    <a:pt x="11127" y="450205"/>
                  </a:lnTo>
                  <a:lnTo>
                    <a:pt x="4274" y="482245"/>
                  </a:lnTo>
                  <a:lnTo>
                    <a:pt x="0" y="532792"/>
                  </a:lnTo>
                  <a:lnTo>
                    <a:pt x="4558" y="581607"/>
                  </a:lnTo>
                  <a:lnTo>
                    <a:pt x="18478" y="628274"/>
                  </a:lnTo>
                  <a:lnTo>
                    <a:pt x="42285" y="672377"/>
                  </a:lnTo>
                  <a:lnTo>
                    <a:pt x="72940" y="710320"/>
                  </a:lnTo>
                  <a:lnTo>
                    <a:pt x="108027" y="740892"/>
                  </a:lnTo>
                  <a:lnTo>
                    <a:pt x="147179" y="764482"/>
                  </a:lnTo>
                  <a:lnTo>
                    <a:pt x="190026" y="781481"/>
                  </a:lnTo>
                  <a:lnTo>
                    <a:pt x="236197" y="792275"/>
                  </a:lnTo>
                  <a:lnTo>
                    <a:pt x="285325" y="797256"/>
                  </a:lnTo>
                  <a:lnTo>
                    <a:pt x="305977" y="796025"/>
                  </a:lnTo>
                  <a:lnTo>
                    <a:pt x="344327" y="782551"/>
                  </a:lnTo>
                  <a:lnTo>
                    <a:pt x="385465" y="751244"/>
                  </a:lnTo>
                  <a:lnTo>
                    <a:pt x="423892" y="709517"/>
                  </a:lnTo>
                  <a:lnTo>
                    <a:pt x="484781" y="636271"/>
                  </a:lnTo>
                  <a:lnTo>
                    <a:pt x="516483" y="599163"/>
                  </a:lnTo>
                  <a:lnTo>
                    <a:pt x="549239" y="562973"/>
                  </a:lnTo>
                  <a:lnTo>
                    <a:pt x="583302" y="527907"/>
                  </a:lnTo>
                  <a:lnTo>
                    <a:pt x="618929" y="494171"/>
                  </a:lnTo>
                  <a:lnTo>
                    <a:pt x="665377" y="452172"/>
                  </a:lnTo>
                  <a:lnTo>
                    <a:pt x="688010" y="430616"/>
                  </a:lnTo>
                  <a:lnTo>
                    <a:pt x="737807" y="376552"/>
                  </a:lnTo>
                  <a:lnTo>
                    <a:pt x="763188" y="343123"/>
                  </a:lnTo>
                  <a:lnTo>
                    <a:pt x="783435" y="306571"/>
                  </a:lnTo>
                  <a:lnTo>
                    <a:pt x="796157" y="265520"/>
                  </a:lnTo>
                  <a:lnTo>
                    <a:pt x="801668" y="225650"/>
                  </a:lnTo>
                  <a:lnTo>
                    <a:pt x="801313" y="186886"/>
                  </a:lnTo>
                  <a:lnTo>
                    <a:pt x="792339" y="149511"/>
                  </a:lnTo>
                  <a:lnTo>
                    <a:pt x="771989" y="113806"/>
                  </a:lnTo>
                  <a:lnTo>
                    <a:pt x="744595" y="79694"/>
                  </a:lnTo>
                  <a:lnTo>
                    <a:pt x="714059" y="49938"/>
                  </a:lnTo>
                  <a:lnTo>
                    <a:pt x="679649" y="26795"/>
                  </a:lnTo>
                  <a:lnTo>
                    <a:pt x="641441" y="10410"/>
                  </a:lnTo>
                  <a:lnTo>
                    <a:pt x="599510" y="928"/>
                  </a:lnTo>
                  <a:lnTo>
                    <a:pt x="586351" y="0"/>
                  </a:lnTo>
                  <a:close/>
                </a:path>
              </a:pathLst>
            </a:custGeom>
            <a:solidFill>
              <a:srgbClr val="D21924"/>
            </a:solidFill>
          </p:spPr>
          <p:txBody>
            <a:bodyPr wrap="square" lIns="0" tIns="0" rIns="0" bIns="0" rtlCol="0"/>
            <a:lstStyle/>
            <a:p>
              <a:endParaRPr/>
            </a:p>
          </p:txBody>
        </p:sp>
        <p:pic>
          <p:nvPicPr>
            <p:cNvPr id="9" name="object 9"/>
            <p:cNvPicPr/>
            <p:nvPr/>
          </p:nvPicPr>
          <p:blipFill>
            <a:blip r:embed="rId2" cstate="screen">
              <a:extLst>
                <a:ext uri="{28A0092B-C50C-407E-A947-70E740481C1C}">
                  <a14:useLocalDpi xmlns:a14="http://schemas.microsoft.com/office/drawing/2010/main"/>
                </a:ext>
              </a:extLst>
            </a:blip>
            <a:stretch>
              <a:fillRect/>
            </a:stretch>
          </p:blipFill>
          <p:spPr>
            <a:xfrm>
              <a:off x="6188855" y="4251871"/>
              <a:ext cx="3284265" cy="2224733"/>
            </a:xfrm>
            <a:prstGeom prst="rect">
              <a:avLst/>
            </a:prstGeom>
          </p:spPr>
        </p:pic>
        <p:sp>
          <p:nvSpPr>
            <p:cNvPr id="10" name="object 10"/>
            <p:cNvSpPr/>
            <p:nvPr/>
          </p:nvSpPr>
          <p:spPr>
            <a:xfrm>
              <a:off x="6035497" y="4140504"/>
              <a:ext cx="3284220" cy="739140"/>
            </a:xfrm>
            <a:custGeom>
              <a:avLst/>
              <a:gdLst/>
              <a:ahLst/>
              <a:cxnLst/>
              <a:rect l="l" t="t" r="r" b="b"/>
              <a:pathLst>
                <a:path w="3284220" h="739139">
                  <a:moveTo>
                    <a:pt x="471563" y="651776"/>
                  </a:moveTo>
                  <a:lnTo>
                    <a:pt x="465836" y="604939"/>
                  </a:lnTo>
                  <a:lnTo>
                    <a:pt x="454063" y="550964"/>
                  </a:lnTo>
                  <a:lnTo>
                    <a:pt x="437349" y="496684"/>
                  </a:lnTo>
                  <a:lnTo>
                    <a:pt x="427939" y="465175"/>
                  </a:lnTo>
                  <a:lnTo>
                    <a:pt x="394970" y="387261"/>
                  </a:lnTo>
                  <a:lnTo>
                    <a:pt x="369328" y="342468"/>
                  </a:lnTo>
                  <a:lnTo>
                    <a:pt x="340563" y="299580"/>
                  </a:lnTo>
                  <a:lnTo>
                    <a:pt x="309079" y="258343"/>
                  </a:lnTo>
                  <a:lnTo>
                    <a:pt x="275310" y="218478"/>
                  </a:lnTo>
                  <a:lnTo>
                    <a:pt x="239153" y="182549"/>
                  </a:lnTo>
                  <a:lnTo>
                    <a:pt x="199567" y="151130"/>
                  </a:lnTo>
                  <a:lnTo>
                    <a:pt x="157416" y="123024"/>
                  </a:lnTo>
                  <a:lnTo>
                    <a:pt x="107264" y="93484"/>
                  </a:lnTo>
                  <a:lnTo>
                    <a:pt x="99847" y="90919"/>
                  </a:lnTo>
                  <a:lnTo>
                    <a:pt x="88811" y="105143"/>
                  </a:lnTo>
                  <a:lnTo>
                    <a:pt x="93941" y="110807"/>
                  </a:lnTo>
                  <a:lnTo>
                    <a:pt x="103822" y="122567"/>
                  </a:lnTo>
                  <a:lnTo>
                    <a:pt x="137706" y="180365"/>
                  </a:lnTo>
                  <a:lnTo>
                    <a:pt x="185458" y="270217"/>
                  </a:lnTo>
                  <a:lnTo>
                    <a:pt x="208978" y="315315"/>
                  </a:lnTo>
                  <a:lnTo>
                    <a:pt x="258165" y="414972"/>
                  </a:lnTo>
                  <a:lnTo>
                    <a:pt x="275018" y="447967"/>
                  </a:lnTo>
                  <a:lnTo>
                    <a:pt x="288823" y="473113"/>
                  </a:lnTo>
                  <a:lnTo>
                    <a:pt x="303250" y="497941"/>
                  </a:lnTo>
                  <a:lnTo>
                    <a:pt x="332562" y="547357"/>
                  </a:lnTo>
                  <a:lnTo>
                    <a:pt x="331851" y="548030"/>
                  </a:lnTo>
                  <a:lnTo>
                    <a:pt x="289077" y="507276"/>
                  </a:lnTo>
                  <a:lnTo>
                    <a:pt x="252793" y="475602"/>
                  </a:lnTo>
                  <a:lnTo>
                    <a:pt x="215341" y="445338"/>
                  </a:lnTo>
                  <a:lnTo>
                    <a:pt x="176898" y="416267"/>
                  </a:lnTo>
                  <a:lnTo>
                    <a:pt x="137668" y="388175"/>
                  </a:lnTo>
                  <a:lnTo>
                    <a:pt x="97828" y="360845"/>
                  </a:lnTo>
                  <a:lnTo>
                    <a:pt x="57556" y="334035"/>
                  </a:lnTo>
                  <a:lnTo>
                    <a:pt x="18554" y="317817"/>
                  </a:lnTo>
                  <a:lnTo>
                    <a:pt x="10756" y="318274"/>
                  </a:lnTo>
                  <a:lnTo>
                    <a:pt x="0" y="331419"/>
                  </a:lnTo>
                  <a:lnTo>
                    <a:pt x="1308" y="338658"/>
                  </a:lnTo>
                  <a:lnTo>
                    <a:pt x="23787" y="380111"/>
                  </a:lnTo>
                  <a:lnTo>
                    <a:pt x="60375" y="428739"/>
                  </a:lnTo>
                  <a:lnTo>
                    <a:pt x="98729" y="475983"/>
                  </a:lnTo>
                  <a:lnTo>
                    <a:pt x="136347" y="516128"/>
                  </a:lnTo>
                  <a:lnTo>
                    <a:pt x="177012" y="552881"/>
                  </a:lnTo>
                  <a:lnTo>
                    <a:pt x="221094" y="585685"/>
                  </a:lnTo>
                  <a:lnTo>
                    <a:pt x="270370" y="614680"/>
                  </a:lnTo>
                  <a:lnTo>
                    <a:pt x="271411" y="615975"/>
                  </a:lnTo>
                  <a:lnTo>
                    <a:pt x="273951" y="618172"/>
                  </a:lnTo>
                  <a:lnTo>
                    <a:pt x="147955" y="622515"/>
                  </a:lnTo>
                  <a:lnTo>
                    <a:pt x="27940" y="627138"/>
                  </a:lnTo>
                  <a:lnTo>
                    <a:pt x="19659" y="630834"/>
                  </a:lnTo>
                  <a:lnTo>
                    <a:pt x="5181" y="639876"/>
                  </a:lnTo>
                  <a:lnTo>
                    <a:pt x="7010" y="648449"/>
                  </a:lnTo>
                  <a:lnTo>
                    <a:pt x="18910" y="654583"/>
                  </a:lnTo>
                  <a:lnTo>
                    <a:pt x="48958" y="675690"/>
                  </a:lnTo>
                  <a:lnTo>
                    <a:pt x="118122" y="712419"/>
                  </a:lnTo>
                  <a:lnTo>
                    <a:pt x="164426" y="728738"/>
                  </a:lnTo>
                  <a:lnTo>
                    <a:pt x="212598" y="738212"/>
                  </a:lnTo>
                  <a:lnTo>
                    <a:pt x="263042" y="739089"/>
                  </a:lnTo>
                  <a:lnTo>
                    <a:pt x="302501" y="736333"/>
                  </a:lnTo>
                  <a:lnTo>
                    <a:pt x="353783" y="728649"/>
                  </a:lnTo>
                  <a:lnTo>
                    <a:pt x="424649" y="702741"/>
                  </a:lnTo>
                  <a:lnTo>
                    <a:pt x="455714" y="678992"/>
                  </a:lnTo>
                  <a:lnTo>
                    <a:pt x="468769" y="661504"/>
                  </a:lnTo>
                  <a:lnTo>
                    <a:pt x="471563" y="651776"/>
                  </a:lnTo>
                  <a:close/>
                </a:path>
                <a:path w="3284220" h="739139">
                  <a:moveTo>
                    <a:pt x="3283877" y="14185"/>
                  </a:moveTo>
                  <a:lnTo>
                    <a:pt x="3281578" y="6223"/>
                  </a:lnTo>
                  <a:lnTo>
                    <a:pt x="3266529" y="0"/>
                  </a:lnTo>
                  <a:lnTo>
                    <a:pt x="3262287" y="635"/>
                  </a:lnTo>
                  <a:lnTo>
                    <a:pt x="3190417" y="6057"/>
                  </a:lnTo>
                  <a:lnTo>
                    <a:pt x="3122803" y="13944"/>
                  </a:lnTo>
                  <a:lnTo>
                    <a:pt x="3057855" y="27647"/>
                  </a:lnTo>
                  <a:lnTo>
                    <a:pt x="2995015" y="47879"/>
                  </a:lnTo>
                  <a:lnTo>
                    <a:pt x="2948305" y="70967"/>
                  </a:lnTo>
                  <a:lnTo>
                    <a:pt x="2905772" y="99987"/>
                  </a:lnTo>
                  <a:lnTo>
                    <a:pt x="2866517" y="133477"/>
                  </a:lnTo>
                  <a:lnTo>
                    <a:pt x="2829712" y="169964"/>
                  </a:lnTo>
                  <a:lnTo>
                    <a:pt x="2815450" y="192963"/>
                  </a:lnTo>
                  <a:lnTo>
                    <a:pt x="2818536" y="200075"/>
                  </a:lnTo>
                  <a:lnTo>
                    <a:pt x="2824442" y="205701"/>
                  </a:lnTo>
                  <a:lnTo>
                    <a:pt x="2831376" y="208254"/>
                  </a:lnTo>
                  <a:lnTo>
                    <a:pt x="2839428" y="208038"/>
                  </a:lnTo>
                  <a:lnTo>
                    <a:pt x="2848711" y="205371"/>
                  </a:lnTo>
                  <a:lnTo>
                    <a:pt x="2867977" y="198094"/>
                  </a:lnTo>
                  <a:lnTo>
                    <a:pt x="2906725" y="184099"/>
                  </a:lnTo>
                  <a:lnTo>
                    <a:pt x="2926232" y="177444"/>
                  </a:lnTo>
                  <a:lnTo>
                    <a:pt x="3042145" y="139852"/>
                  </a:lnTo>
                  <a:lnTo>
                    <a:pt x="3080613" y="126834"/>
                  </a:lnTo>
                  <a:lnTo>
                    <a:pt x="3130766" y="105892"/>
                  </a:lnTo>
                  <a:lnTo>
                    <a:pt x="3178695" y="80733"/>
                  </a:lnTo>
                  <a:lnTo>
                    <a:pt x="3225673" y="53797"/>
                  </a:lnTo>
                  <a:lnTo>
                    <a:pt x="3273006" y="27508"/>
                  </a:lnTo>
                  <a:lnTo>
                    <a:pt x="3276447" y="26035"/>
                  </a:lnTo>
                  <a:lnTo>
                    <a:pt x="3279432" y="19926"/>
                  </a:lnTo>
                  <a:lnTo>
                    <a:pt x="3283877" y="14185"/>
                  </a:lnTo>
                  <a:close/>
                </a:path>
              </a:pathLst>
            </a:custGeom>
            <a:solidFill>
              <a:srgbClr val="D21924"/>
            </a:solidFill>
          </p:spPr>
          <p:txBody>
            <a:bodyPr wrap="square" lIns="0" tIns="0" rIns="0" bIns="0" rtlCol="0"/>
            <a:lstStyle/>
            <a:p>
              <a:endParaRPr/>
            </a:p>
          </p:txBody>
        </p:sp>
        <p:pic>
          <p:nvPicPr>
            <p:cNvPr id="11" name="object 11"/>
            <p:cNvPicPr/>
            <p:nvPr/>
          </p:nvPicPr>
          <p:blipFill>
            <a:blip r:embed="rId3" cstate="screen">
              <a:extLst>
                <a:ext uri="{28A0092B-C50C-407E-A947-70E740481C1C}">
                  <a14:useLocalDpi xmlns:a14="http://schemas.microsoft.com/office/drawing/2010/main"/>
                </a:ext>
              </a:extLst>
            </a:blip>
            <a:stretch>
              <a:fillRect/>
            </a:stretch>
          </p:blipFill>
          <p:spPr>
            <a:xfrm>
              <a:off x="8831413" y="4338423"/>
              <a:ext cx="305088" cy="174296"/>
            </a:xfrm>
            <a:prstGeom prst="rect">
              <a:avLst/>
            </a:prstGeom>
          </p:spPr>
        </p:pic>
        <p:sp>
          <p:nvSpPr>
            <p:cNvPr id="12" name="object 12"/>
            <p:cNvSpPr/>
            <p:nvPr/>
          </p:nvSpPr>
          <p:spPr>
            <a:xfrm>
              <a:off x="5791517" y="4822228"/>
              <a:ext cx="3535679" cy="1732280"/>
            </a:xfrm>
            <a:custGeom>
              <a:avLst/>
              <a:gdLst/>
              <a:ahLst/>
              <a:cxnLst/>
              <a:rect l="l" t="t" r="r" b="b"/>
              <a:pathLst>
                <a:path w="3535679" h="1732279">
                  <a:moveTo>
                    <a:pt x="261010" y="1727352"/>
                  </a:moveTo>
                  <a:lnTo>
                    <a:pt x="255866" y="1720443"/>
                  </a:lnTo>
                  <a:lnTo>
                    <a:pt x="253885" y="1717078"/>
                  </a:lnTo>
                  <a:lnTo>
                    <a:pt x="216573" y="1678355"/>
                  </a:lnTo>
                  <a:lnTo>
                    <a:pt x="182257" y="1642071"/>
                  </a:lnTo>
                  <a:lnTo>
                    <a:pt x="148399" y="1605407"/>
                  </a:lnTo>
                  <a:lnTo>
                    <a:pt x="115125" y="1568259"/>
                  </a:lnTo>
                  <a:lnTo>
                    <a:pt x="82562" y="1530515"/>
                  </a:lnTo>
                  <a:lnTo>
                    <a:pt x="50825" y="1492072"/>
                  </a:lnTo>
                  <a:lnTo>
                    <a:pt x="18808" y="1451254"/>
                  </a:lnTo>
                  <a:lnTo>
                    <a:pt x="17780" y="1448904"/>
                  </a:lnTo>
                  <a:lnTo>
                    <a:pt x="5549" y="1444663"/>
                  </a:lnTo>
                  <a:lnTo>
                    <a:pt x="1739" y="1449222"/>
                  </a:lnTo>
                  <a:lnTo>
                    <a:pt x="0" y="1455280"/>
                  </a:lnTo>
                  <a:lnTo>
                    <a:pt x="4241" y="1465491"/>
                  </a:lnTo>
                  <a:lnTo>
                    <a:pt x="8851" y="1471790"/>
                  </a:lnTo>
                  <a:lnTo>
                    <a:pt x="232003" y="1724279"/>
                  </a:lnTo>
                  <a:lnTo>
                    <a:pt x="236816" y="1729181"/>
                  </a:lnTo>
                  <a:lnTo>
                    <a:pt x="246710" y="1732178"/>
                  </a:lnTo>
                  <a:lnTo>
                    <a:pt x="252641" y="1729105"/>
                  </a:lnTo>
                  <a:lnTo>
                    <a:pt x="261010" y="1727352"/>
                  </a:lnTo>
                  <a:close/>
                </a:path>
                <a:path w="3535679" h="1732279">
                  <a:moveTo>
                    <a:pt x="307797" y="1702777"/>
                  </a:moveTo>
                  <a:lnTo>
                    <a:pt x="302869" y="1695958"/>
                  </a:lnTo>
                  <a:lnTo>
                    <a:pt x="300799" y="1692605"/>
                  </a:lnTo>
                  <a:lnTo>
                    <a:pt x="43319" y="1390751"/>
                  </a:lnTo>
                  <a:lnTo>
                    <a:pt x="40474" y="1385417"/>
                  </a:lnTo>
                  <a:lnTo>
                    <a:pt x="32042" y="1380274"/>
                  </a:lnTo>
                  <a:lnTo>
                    <a:pt x="26238" y="1380820"/>
                  </a:lnTo>
                  <a:lnTo>
                    <a:pt x="21272" y="1380070"/>
                  </a:lnTo>
                  <a:lnTo>
                    <a:pt x="21196" y="1384579"/>
                  </a:lnTo>
                  <a:lnTo>
                    <a:pt x="19469" y="1389976"/>
                  </a:lnTo>
                  <a:lnTo>
                    <a:pt x="25247" y="1400314"/>
                  </a:lnTo>
                  <a:lnTo>
                    <a:pt x="30975" y="1406245"/>
                  </a:lnTo>
                  <a:lnTo>
                    <a:pt x="275069" y="1693862"/>
                  </a:lnTo>
                  <a:lnTo>
                    <a:pt x="284734" y="1704822"/>
                  </a:lnTo>
                  <a:lnTo>
                    <a:pt x="294474" y="1709039"/>
                  </a:lnTo>
                  <a:lnTo>
                    <a:pt x="300659" y="1704962"/>
                  </a:lnTo>
                  <a:lnTo>
                    <a:pt x="307797" y="1702777"/>
                  </a:lnTo>
                  <a:close/>
                </a:path>
                <a:path w="3535679" h="1732279">
                  <a:moveTo>
                    <a:pt x="332905" y="1654505"/>
                  </a:moveTo>
                  <a:lnTo>
                    <a:pt x="330238" y="1650669"/>
                  </a:lnTo>
                  <a:lnTo>
                    <a:pt x="327939" y="1646897"/>
                  </a:lnTo>
                  <a:lnTo>
                    <a:pt x="143713" y="1421320"/>
                  </a:lnTo>
                  <a:lnTo>
                    <a:pt x="113093" y="1384655"/>
                  </a:lnTo>
                  <a:lnTo>
                    <a:pt x="104775" y="1384541"/>
                  </a:lnTo>
                  <a:lnTo>
                    <a:pt x="98742" y="1382610"/>
                  </a:lnTo>
                  <a:lnTo>
                    <a:pt x="99529" y="1388262"/>
                  </a:lnTo>
                  <a:lnTo>
                    <a:pt x="98298" y="1395450"/>
                  </a:lnTo>
                  <a:lnTo>
                    <a:pt x="134581" y="1440510"/>
                  </a:lnTo>
                  <a:lnTo>
                    <a:pt x="305879" y="1651660"/>
                  </a:lnTo>
                  <a:lnTo>
                    <a:pt x="310972" y="1657388"/>
                  </a:lnTo>
                  <a:lnTo>
                    <a:pt x="319278" y="1663827"/>
                  </a:lnTo>
                  <a:lnTo>
                    <a:pt x="324586" y="1663407"/>
                  </a:lnTo>
                  <a:lnTo>
                    <a:pt x="330047" y="1661668"/>
                  </a:lnTo>
                  <a:lnTo>
                    <a:pt x="331000" y="1657743"/>
                  </a:lnTo>
                  <a:lnTo>
                    <a:pt x="332905" y="1654505"/>
                  </a:lnTo>
                  <a:close/>
                </a:path>
                <a:path w="3535679" h="1732279">
                  <a:moveTo>
                    <a:pt x="379145" y="1610753"/>
                  </a:moveTo>
                  <a:lnTo>
                    <a:pt x="374294" y="1603857"/>
                  </a:lnTo>
                  <a:lnTo>
                    <a:pt x="372351" y="1600454"/>
                  </a:lnTo>
                  <a:lnTo>
                    <a:pt x="141274" y="1339443"/>
                  </a:lnTo>
                  <a:lnTo>
                    <a:pt x="137172" y="1333982"/>
                  </a:lnTo>
                  <a:lnTo>
                    <a:pt x="132676" y="1328547"/>
                  </a:lnTo>
                  <a:lnTo>
                    <a:pt x="127254" y="1325753"/>
                  </a:lnTo>
                  <a:lnTo>
                    <a:pt x="120345" y="1328204"/>
                  </a:lnTo>
                  <a:lnTo>
                    <a:pt x="115722" y="1334668"/>
                  </a:lnTo>
                  <a:lnTo>
                    <a:pt x="117182" y="1340827"/>
                  </a:lnTo>
                  <a:lnTo>
                    <a:pt x="121831" y="1346517"/>
                  </a:lnTo>
                  <a:lnTo>
                    <a:pt x="126771" y="1351597"/>
                  </a:lnTo>
                  <a:lnTo>
                    <a:pt x="355511" y="1612519"/>
                  </a:lnTo>
                  <a:lnTo>
                    <a:pt x="365201" y="1615681"/>
                  </a:lnTo>
                  <a:lnTo>
                    <a:pt x="371195" y="1612480"/>
                  </a:lnTo>
                  <a:lnTo>
                    <a:pt x="379145" y="1610753"/>
                  </a:lnTo>
                  <a:close/>
                </a:path>
                <a:path w="3535679" h="1732279">
                  <a:moveTo>
                    <a:pt x="3345294" y="8026"/>
                  </a:moveTo>
                  <a:lnTo>
                    <a:pt x="3342335" y="4279"/>
                  </a:lnTo>
                  <a:lnTo>
                    <a:pt x="3340328" y="0"/>
                  </a:lnTo>
                  <a:lnTo>
                    <a:pt x="3326625" y="1447"/>
                  </a:lnTo>
                  <a:lnTo>
                    <a:pt x="3284639" y="33045"/>
                  </a:lnTo>
                  <a:lnTo>
                    <a:pt x="3247504" y="62153"/>
                  </a:lnTo>
                  <a:lnTo>
                    <a:pt x="3211042" y="92036"/>
                  </a:lnTo>
                  <a:lnTo>
                    <a:pt x="3175368" y="122770"/>
                  </a:lnTo>
                  <a:lnTo>
                    <a:pt x="3140532" y="154457"/>
                  </a:lnTo>
                  <a:lnTo>
                    <a:pt x="3106661" y="187198"/>
                  </a:lnTo>
                  <a:lnTo>
                    <a:pt x="3090735" y="209537"/>
                  </a:lnTo>
                  <a:lnTo>
                    <a:pt x="3093021" y="216103"/>
                  </a:lnTo>
                  <a:lnTo>
                    <a:pt x="3093364" y="221881"/>
                  </a:lnTo>
                  <a:lnTo>
                    <a:pt x="3098431" y="219900"/>
                  </a:lnTo>
                  <a:lnTo>
                    <a:pt x="3104807" y="219189"/>
                  </a:lnTo>
                  <a:lnTo>
                    <a:pt x="3108337" y="215734"/>
                  </a:lnTo>
                  <a:lnTo>
                    <a:pt x="3117431" y="206171"/>
                  </a:lnTo>
                  <a:lnTo>
                    <a:pt x="3135096" y="186588"/>
                  </a:lnTo>
                  <a:lnTo>
                    <a:pt x="3144634" y="177584"/>
                  </a:lnTo>
                  <a:lnTo>
                    <a:pt x="3182099" y="146011"/>
                  </a:lnTo>
                  <a:lnTo>
                    <a:pt x="3337115" y="16878"/>
                  </a:lnTo>
                  <a:lnTo>
                    <a:pt x="3340862" y="12471"/>
                  </a:lnTo>
                  <a:lnTo>
                    <a:pt x="3345294" y="8026"/>
                  </a:lnTo>
                  <a:close/>
                </a:path>
                <a:path w="3535679" h="1732279">
                  <a:moveTo>
                    <a:pt x="3412985" y="16167"/>
                  </a:moveTo>
                  <a:lnTo>
                    <a:pt x="3408299" y="12471"/>
                  </a:lnTo>
                  <a:lnTo>
                    <a:pt x="3402063" y="10782"/>
                  </a:lnTo>
                  <a:lnTo>
                    <a:pt x="3391560" y="14909"/>
                  </a:lnTo>
                  <a:lnTo>
                    <a:pt x="3385070" y="19380"/>
                  </a:lnTo>
                  <a:lnTo>
                    <a:pt x="3125254" y="236245"/>
                  </a:lnTo>
                  <a:lnTo>
                    <a:pt x="3120212" y="240919"/>
                  </a:lnTo>
                  <a:lnTo>
                    <a:pt x="3117126" y="250520"/>
                  </a:lnTo>
                  <a:lnTo>
                    <a:pt x="3120288" y="256298"/>
                  </a:lnTo>
                  <a:lnTo>
                    <a:pt x="3122091" y="264426"/>
                  </a:lnTo>
                  <a:lnTo>
                    <a:pt x="3129203" y="259422"/>
                  </a:lnTo>
                  <a:lnTo>
                    <a:pt x="3132658" y="257505"/>
                  </a:lnTo>
                  <a:lnTo>
                    <a:pt x="3172510" y="221246"/>
                  </a:lnTo>
                  <a:lnTo>
                    <a:pt x="3209848" y="187883"/>
                  </a:lnTo>
                  <a:lnTo>
                    <a:pt x="3247580" y="154990"/>
                  </a:lnTo>
                  <a:lnTo>
                    <a:pt x="3285807" y="122656"/>
                  </a:lnTo>
                  <a:lnTo>
                    <a:pt x="3324644" y="91008"/>
                  </a:lnTo>
                  <a:lnTo>
                    <a:pt x="3364192" y="60159"/>
                  </a:lnTo>
                  <a:lnTo>
                    <a:pt x="3406203" y="29057"/>
                  </a:lnTo>
                  <a:lnTo>
                    <a:pt x="3408616" y="28067"/>
                  </a:lnTo>
                  <a:lnTo>
                    <a:pt x="3412985" y="16167"/>
                  </a:lnTo>
                  <a:close/>
                </a:path>
                <a:path w="3535679" h="1732279">
                  <a:moveTo>
                    <a:pt x="3476841" y="106743"/>
                  </a:moveTo>
                  <a:lnTo>
                    <a:pt x="3471024" y="107505"/>
                  </a:lnTo>
                  <a:lnTo>
                    <a:pt x="3463620" y="106299"/>
                  </a:lnTo>
                  <a:lnTo>
                    <a:pt x="3417265" y="141566"/>
                  </a:lnTo>
                  <a:lnTo>
                    <a:pt x="3199968" y="308025"/>
                  </a:lnTo>
                  <a:lnTo>
                    <a:pt x="3194088" y="312978"/>
                  </a:lnTo>
                  <a:lnTo>
                    <a:pt x="3187458" y="321043"/>
                  </a:lnTo>
                  <a:lnTo>
                    <a:pt x="3187890" y="326199"/>
                  </a:lnTo>
                  <a:lnTo>
                    <a:pt x="3189668" y="331508"/>
                  </a:lnTo>
                  <a:lnTo>
                    <a:pt x="3193719" y="332435"/>
                  </a:lnTo>
                  <a:lnTo>
                    <a:pt x="3197047" y="334289"/>
                  </a:lnTo>
                  <a:lnTo>
                    <a:pt x="3200997" y="331698"/>
                  </a:lnTo>
                  <a:lnTo>
                    <a:pt x="3204883" y="329463"/>
                  </a:lnTo>
                  <a:lnTo>
                    <a:pt x="3437013" y="150431"/>
                  </a:lnTo>
                  <a:lnTo>
                    <a:pt x="3474732" y="120675"/>
                  </a:lnTo>
                  <a:lnTo>
                    <a:pt x="3474859" y="112598"/>
                  </a:lnTo>
                  <a:lnTo>
                    <a:pt x="3476841" y="106743"/>
                  </a:lnTo>
                  <a:close/>
                </a:path>
                <a:path w="3535679" h="1732279">
                  <a:moveTo>
                    <a:pt x="3479469" y="31457"/>
                  </a:moveTo>
                  <a:lnTo>
                    <a:pt x="3474809" y="31381"/>
                  </a:lnTo>
                  <a:lnTo>
                    <a:pt x="3469259" y="29705"/>
                  </a:lnTo>
                  <a:lnTo>
                    <a:pt x="3458616" y="35318"/>
                  </a:lnTo>
                  <a:lnTo>
                    <a:pt x="3452520" y="40881"/>
                  </a:lnTo>
                  <a:lnTo>
                    <a:pt x="3156559" y="278091"/>
                  </a:lnTo>
                  <a:lnTo>
                    <a:pt x="3145269" y="287477"/>
                  </a:lnTo>
                  <a:lnTo>
                    <a:pt x="3140938" y="296951"/>
                  </a:lnTo>
                  <a:lnTo>
                    <a:pt x="3145129" y="302945"/>
                  </a:lnTo>
                  <a:lnTo>
                    <a:pt x="3147377" y="309892"/>
                  </a:lnTo>
                  <a:lnTo>
                    <a:pt x="3154400" y="305104"/>
                  </a:lnTo>
                  <a:lnTo>
                    <a:pt x="3157855" y="303085"/>
                  </a:lnTo>
                  <a:lnTo>
                    <a:pt x="3468459" y="52882"/>
                  </a:lnTo>
                  <a:lnTo>
                    <a:pt x="3473958" y="50114"/>
                  </a:lnTo>
                  <a:lnTo>
                    <a:pt x="3479241" y="41922"/>
                  </a:lnTo>
                  <a:lnTo>
                    <a:pt x="3478695" y="36283"/>
                  </a:lnTo>
                  <a:lnTo>
                    <a:pt x="3479469" y="31457"/>
                  </a:lnTo>
                  <a:close/>
                </a:path>
                <a:path w="3535679" h="1732279">
                  <a:moveTo>
                    <a:pt x="3535349" y="134442"/>
                  </a:moveTo>
                  <a:lnTo>
                    <a:pt x="3532822" y="127723"/>
                  </a:lnTo>
                  <a:lnTo>
                    <a:pt x="3526180" y="123228"/>
                  </a:lnTo>
                  <a:lnTo>
                    <a:pt x="3519843" y="124650"/>
                  </a:lnTo>
                  <a:lnTo>
                    <a:pt x="3513988" y="129171"/>
                  </a:lnTo>
                  <a:lnTo>
                    <a:pt x="3508756" y="133972"/>
                  </a:lnTo>
                  <a:lnTo>
                    <a:pt x="3240252" y="356260"/>
                  </a:lnTo>
                  <a:lnTo>
                    <a:pt x="3236988" y="365671"/>
                  </a:lnTo>
                  <a:lnTo>
                    <a:pt x="3240290" y="371487"/>
                  </a:lnTo>
                  <a:lnTo>
                    <a:pt x="3242068" y="379222"/>
                  </a:lnTo>
                  <a:lnTo>
                    <a:pt x="3249155" y="374510"/>
                  </a:lnTo>
                  <a:lnTo>
                    <a:pt x="3252660" y="372618"/>
                  </a:lnTo>
                  <a:lnTo>
                    <a:pt x="3521252" y="148069"/>
                  </a:lnTo>
                  <a:lnTo>
                    <a:pt x="3526879" y="144081"/>
                  </a:lnTo>
                  <a:lnTo>
                    <a:pt x="3532479" y="139712"/>
                  </a:lnTo>
                  <a:lnTo>
                    <a:pt x="3535349" y="134442"/>
                  </a:lnTo>
                  <a:close/>
                </a:path>
              </a:pathLst>
            </a:custGeom>
            <a:solidFill>
              <a:srgbClr val="D21924"/>
            </a:solidFill>
          </p:spPr>
          <p:txBody>
            <a:bodyPr wrap="square" lIns="0" tIns="0" rIns="0" bIns="0" rtlCol="0"/>
            <a:lstStyle/>
            <a:p>
              <a:endParaRPr/>
            </a:p>
          </p:txBody>
        </p:sp>
        <p:pic>
          <p:nvPicPr>
            <p:cNvPr id="13" name="object 13"/>
            <p:cNvPicPr/>
            <p:nvPr/>
          </p:nvPicPr>
          <p:blipFill>
            <a:blip r:embed="rId4" cstate="screen">
              <a:extLst>
                <a:ext uri="{28A0092B-C50C-407E-A947-70E740481C1C}">
                  <a14:useLocalDpi xmlns:a14="http://schemas.microsoft.com/office/drawing/2010/main"/>
                </a:ext>
              </a:extLst>
            </a:blip>
            <a:stretch>
              <a:fillRect/>
            </a:stretch>
          </p:blipFill>
          <p:spPr>
            <a:xfrm>
              <a:off x="5780435" y="6332677"/>
              <a:ext cx="228320" cy="247383"/>
            </a:xfrm>
            <a:prstGeom prst="rect">
              <a:avLst/>
            </a:prstGeom>
          </p:spPr>
        </p:pic>
        <p:pic>
          <p:nvPicPr>
            <p:cNvPr id="14" name="object 14"/>
            <p:cNvPicPr/>
            <p:nvPr/>
          </p:nvPicPr>
          <p:blipFill>
            <a:blip r:embed="rId5" cstate="screen">
              <a:extLst>
                <a:ext uri="{28A0092B-C50C-407E-A947-70E740481C1C}">
                  <a14:useLocalDpi xmlns:a14="http://schemas.microsoft.com/office/drawing/2010/main"/>
                </a:ext>
              </a:extLst>
            </a:blip>
            <a:stretch>
              <a:fillRect/>
            </a:stretch>
          </p:blipFill>
          <p:spPr>
            <a:xfrm>
              <a:off x="5600286" y="4208025"/>
              <a:ext cx="3983634" cy="2880518"/>
            </a:xfrm>
            <a:prstGeom prst="rect">
              <a:avLst/>
            </a:prstGeom>
          </p:spPr>
        </p:pic>
        <p:sp>
          <p:nvSpPr>
            <p:cNvPr id="15" name="object 15"/>
            <p:cNvSpPr/>
            <p:nvPr/>
          </p:nvSpPr>
          <p:spPr>
            <a:xfrm>
              <a:off x="5929833" y="5670385"/>
              <a:ext cx="1980564" cy="17780"/>
            </a:xfrm>
            <a:custGeom>
              <a:avLst/>
              <a:gdLst/>
              <a:ahLst/>
              <a:cxnLst/>
              <a:rect l="l" t="t" r="r" b="b"/>
              <a:pathLst>
                <a:path w="1980565" h="17779">
                  <a:moveTo>
                    <a:pt x="1980222" y="0"/>
                  </a:moveTo>
                  <a:lnTo>
                    <a:pt x="0" y="0"/>
                  </a:lnTo>
                  <a:lnTo>
                    <a:pt x="0" y="17741"/>
                  </a:lnTo>
                  <a:lnTo>
                    <a:pt x="1980222" y="17741"/>
                  </a:lnTo>
                  <a:lnTo>
                    <a:pt x="1980222" y="0"/>
                  </a:lnTo>
                  <a:close/>
                </a:path>
              </a:pathLst>
            </a:custGeom>
            <a:solidFill>
              <a:srgbClr val="006D85"/>
            </a:solidFill>
          </p:spPr>
          <p:txBody>
            <a:bodyPr wrap="square" lIns="0" tIns="0" rIns="0" bIns="0" rtlCol="0"/>
            <a:lstStyle/>
            <a:p>
              <a:endParaRPr/>
            </a:p>
          </p:txBody>
        </p:sp>
      </p:grpSp>
      <p:sp>
        <p:nvSpPr>
          <p:cNvPr id="16" name="object 16"/>
          <p:cNvSpPr txBox="1"/>
          <p:nvPr/>
        </p:nvSpPr>
        <p:spPr>
          <a:xfrm>
            <a:off x="1478821" y="1157165"/>
            <a:ext cx="4558909" cy="5275803"/>
          </a:xfrm>
          <a:prstGeom prst="rect">
            <a:avLst/>
          </a:prstGeom>
        </p:spPr>
        <p:txBody>
          <a:bodyPr vert="horz" wrap="square" lIns="0" tIns="12700" rIns="0" bIns="0" rtlCol="0">
            <a:spAutoFit/>
          </a:bodyPr>
          <a:lstStyle/>
          <a:p>
            <a:r>
              <a:rPr lang="pl-PL" dirty="0"/>
              <a:t>Ten zestaw modułów pozwala rozwinąć umiejętności, kompetencje biznesowe/ przedsiębiorcze, wiedzę na temat kultury ulicznej, aby móc zarabiać na swoich działaniach twórczych.</a:t>
            </a:r>
          </a:p>
          <a:p>
            <a:endParaRPr lang="pl-PL" dirty="0"/>
          </a:p>
          <a:p>
            <a:endParaRPr lang="pl-PL" dirty="0"/>
          </a:p>
          <a:p>
            <a:r>
              <a:rPr lang="pl-PL" dirty="0"/>
              <a:t>Wymienione zasoby dają teoretyczne</a:t>
            </a:r>
            <a:br>
              <a:rPr lang="pl-PL" dirty="0"/>
            </a:br>
            <a:r>
              <a:rPr lang="pl-PL" dirty="0"/>
              <a:t>i praktyczne zrozumienie przemysłu kreatywnego oraz rozwoju gospodarki kulturalnej i pomogą tworzyć własne kreatywne inicjatywy.</a:t>
            </a:r>
          </a:p>
          <a:p>
            <a:endParaRPr lang="pl-PL" dirty="0"/>
          </a:p>
          <a:p>
            <a:endParaRPr lang="pl-PL" dirty="0"/>
          </a:p>
          <a:p>
            <a:r>
              <a:rPr lang="pl-PL" dirty="0"/>
              <a:t>Nasze podejście polega na zintegrowaniu przedsiębiorczości z praktykami twórczymi związanymi z kulturą uliczną oraz na przyjęciu "kreatywnego" sposobu na rozwój nowych przedsiębiorstw i wspierającej je infrastruktury.</a:t>
            </a:r>
          </a:p>
          <a:p>
            <a:endParaRPr lang="pl-PL" dirty="0"/>
          </a:p>
        </p:txBody>
      </p:sp>
      <p:sp>
        <p:nvSpPr>
          <p:cNvPr id="17" name="object 17"/>
          <p:cNvSpPr/>
          <p:nvPr/>
        </p:nvSpPr>
        <p:spPr>
          <a:xfrm>
            <a:off x="1169012" y="1159977"/>
            <a:ext cx="133350" cy="1334770"/>
          </a:xfrm>
          <a:custGeom>
            <a:avLst/>
            <a:gdLst/>
            <a:ahLst/>
            <a:cxnLst/>
            <a:rect l="l" t="t" r="r" b="b"/>
            <a:pathLst>
              <a:path w="133350" h="1334770">
                <a:moveTo>
                  <a:pt x="66675" y="0"/>
                </a:moveTo>
                <a:lnTo>
                  <a:pt x="40789" y="5261"/>
                </a:lnTo>
                <a:lnTo>
                  <a:pt x="19588" y="19588"/>
                </a:lnTo>
                <a:lnTo>
                  <a:pt x="5261" y="40789"/>
                </a:lnTo>
                <a:lnTo>
                  <a:pt x="0" y="66674"/>
                </a:lnTo>
                <a:lnTo>
                  <a:pt x="0" y="1267802"/>
                </a:lnTo>
                <a:lnTo>
                  <a:pt x="5261" y="1293694"/>
                </a:lnTo>
                <a:lnTo>
                  <a:pt x="19588" y="1314894"/>
                </a:lnTo>
                <a:lnTo>
                  <a:pt x="40789" y="1329217"/>
                </a:lnTo>
                <a:lnTo>
                  <a:pt x="66675" y="1334477"/>
                </a:lnTo>
                <a:lnTo>
                  <a:pt x="92560" y="1329217"/>
                </a:lnTo>
                <a:lnTo>
                  <a:pt x="113761" y="1314894"/>
                </a:lnTo>
                <a:lnTo>
                  <a:pt x="128088" y="1293694"/>
                </a:lnTo>
                <a:lnTo>
                  <a:pt x="133350" y="1267802"/>
                </a:lnTo>
                <a:lnTo>
                  <a:pt x="133350" y="66674"/>
                </a:lnTo>
                <a:lnTo>
                  <a:pt x="128088" y="40789"/>
                </a:lnTo>
                <a:lnTo>
                  <a:pt x="113761" y="19588"/>
                </a:lnTo>
                <a:lnTo>
                  <a:pt x="92560" y="5261"/>
                </a:lnTo>
                <a:lnTo>
                  <a:pt x="66675" y="0"/>
                </a:lnTo>
                <a:close/>
              </a:path>
            </a:pathLst>
          </a:custGeom>
          <a:solidFill>
            <a:srgbClr val="D21924"/>
          </a:solidFill>
        </p:spPr>
        <p:txBody>
          <a:bodyPr wrap="square" lIns="0" tIns="0" rIns="0" bIns="0" rtlCol="0"/>
          <a:lstStyle/>
          <a:p>
            <a:endParaRPr/>
          </a:p>
        </p:txBody>
      </p:sp>
      <p:grpSp>
        <p:nvGrpSpPr>
          <p:cNvPr id="18" name="object 18"/>
          <p:cNvGrpSpPr/>
          <p:nvPr/>
        </p:nvGrpSpPr>
        <p:grpSpPr>
          <a:xfrm>
            <a:off x="6921941" y="671655"/>
            <a:ext cx="2316480" cy="2362200"/>
            <a:chOff x="6921941" y="671655"/>
            <a:chExt cx="2316480" cy="2362200"/>
          </a:xfrm>
        </p:grpSpPr>
        <p:sp>
          <p:nvSpPr>
            <p:cNvPr id="19" name="object 19"/>
            <p:cNvSpPr/>
            <p:nvPr/>
          </p:nvSpPr>
          <p:spPr>
            <a:xfrm>
              <a:off x="6947341" y="2392578"/>
              <a:ext cx="615950" cy="615950"/>
            </a:xfrm>
            <a:custGeom>
              <a:avLst/>
              <a:gdLst/>
              <a:ahLst/>
              <a:cxnLst/>
              <a:rect l="l" t="t" r="r" b="b"/>
              <a:pathLst>
                <a:path w="615950" h="615950">
                  <a:moveTo>
                    <a:pt x="615543" y="307771"/>
                  </a:moveTo>
                  <a:lnTo>
                    <a:pt x="570063" y="304434"/>
                  </a:lnTo>
                  <a:lnTo>
                    <a:pt x="526655" y="294740"/>
                  </a:lnTo>
                  <a:lnTo>
                    <a:pt x="485795" y="279166"/>
                  </a:lnTo>
                  <a:lnTo>
                    <a:pt x="447959" y="258187"/>
                  </a:lnTo>
                  <a:lnTo>
                    <a:pt x="413623" y="232280"/>
                  </a:lnTo>
                  <a:lnTo>
                    <a:pt x="383263" y="201920"/>
                  </a:lnTo>
                  <a:lnTo>
                    <a:pt x="357355" y="167584"/>
                  </a:lnTo>
                  <a:lnTo>
                    <a:pt x="336377" y="129748"/>
                  </a:lnTo>
                  <a:lnTo>
                    <a:pt x="320802" y="88888"/>
                  </a:lnTo>
                  <a:lnTo>
                    <a:pt x="311108" y="45480"/>
                  </a:lnTo>
                  <a:lnTo>
                    <a:pt x="307771" y="0"/>
                  </a:lnTo>
                  <a:lnTo>
                    <a:pt x="304434" y="45480"/>
                  </a:lnTo>
                  <a:lnTo>
                    <a:pt x="294740" y="88888"/>
                  </a:lnTo>
                  <a:lnTo>
                    <a:pt x="279166" y="129748"/>
                  </a:lnTo>
                  <a:lnTo>
                    <a:pt x="258187" y="167584"/>
                  </a:lnTo>
                  <a:lnTo>
                    <a:pt x="232280" y="201920"/>
                  </a:lnTo>
                  <a:lnTo>
                    <a:pt x="201920" y="232280"/>
                  </a:lnTo>
                  <a:lnTo>
                    <a:pt x="167584" y="258187"/>
                  </a:lnTo>
                  <a:lnTo>
                    <a:pt x="129748" y="279166"/>
                  </a:lnTo>
                  <a:lnTo>
                    <a:pt x="88888" y="294740"/>
                  </a:lnTo>
                  <a:lnTo>
                    <a:pt x="45480" y="304434"/>
                  </a:lnTo>
                  <a:lnTo>
                    <a:pt x="0" y="307771"/>
                  </a:lnTo>
                  <a:lnTo>
                    <a:pt x="45480" y="311108"/>
                  </a:lnTo>
                  <a:lnTo>
                    <a:pt x="88888" y="320802"/>
                  </a:lnTo>
                  <a:lnTo>
                    <a:pt x="129748" y="336377"/>
                  </a:lnTo>
                  <a:lnTo>
                    <a:pt x="167584" y="357355"/>
                  </a:lnTo>
                  <a:lnTo>
                    <a:pt x="201920" y="383263"/>
                  </a:lnTo>
                  <a:lnTo>
                    <a:pt x="232280" y="413623"/>
                  </a:lnTo>
                  <a:lnTo>
                    <a:pt x="258187" y="447959"/>
                  </a:lnTo>
                  <a:lnTo>
                    <a:pt x="279166" y="485795"/>
                  </a:lnTo>
                  <a:lnTo>
                    <a:pt x="294740" y="526655"/>
                  </a:lnTo>
                  <a:lnTo>
                    <a:pt x="304434" y="570063"/>
                  </a:lnTo>
                  <a:lnTo>
                    <a:pt x="307771" y="615543"/>
                  </a:lnTo>
                  <a:lnTo>
                    <a:pt x="311108" y="570063"/>
                  </a:lnTo>
                  <a:lnTo>
                    <a:pt x="320802" y="526655"/>
                  </a:lnTo>
                  <a:lnTo>
                    <a:pt x="336377" y="485795"/>
                  </a:lnTo>
                  <a:lnTo>
                    <a:pt x="357355" y="447959"/>
                  </a:lnTo>
                  <a:lnTo>
                    <a:pt x="383263" y="413623"/>
                  </a:lnTo>
                  <a:lnTo>
                    <a:pt x="413623" y="383263"/>
                  </a:lnTo>
                  <a:lnTo>
                    <a:pt x="447959" y="357355"/>
                  </a:lnTo>
                  <a:lnTo>
                    <a:pt x="485795" y="336377"/>
                  </a:lnTo>
                  <a:lnTo>
                    <a:pt x="526655" y="320802"/>
                  </a:lnTo>
                  <a:lnTo>
                    <a:pt x="570063" y="311108"/>
                  </a:lnTo>
                  <a:lnTo>
                    <a:pt x="615543" y="307771"/>
                  </a:lnTo>
                  <a:close/>
                </a:path>
              </a:pathLst>
            </a:custGeom>
            <a:ln w="50800">
              <a:solidFill>
                <a:srgbClr val="D21924"/>
              </a:solidFill>
            </a:ln>
          </p:spPr>
          <p:txBody>
            <a:bodyPr wrap="square" lIns="0" tIns="0" rIns="0" bIns="0" rtlCol="0"/>
            <a:lstStyle/>
            <a:p>
              <a:endParaRPr/>
            </a:p>
          </p:txBody>
        </p:sp>
        <p:sp>
          <p:nvSpPr>
            <p:cNvPr id="20" name="object 20"/>
            <p:cNvSpPr/>
            <p:nvPr/>
          </p:nvSpPr>
          <p:spPr>
            <a:xfrm>
              <a:off x="8595310" y="697055"/>
              <a:ext cx="499745" cy="499745"/>
            </a:xfrm>
            <a:custGeom>
              <a:avLst/>
              <a:gdLst/>
              <a:ahLst/>
              <a:cxnLst/>
              <a:rect l="l" t="t" r="r" b="b"/>
              <a:pathLst>
                <a:path w="499745" h="499744">
                  <a:moveTo>
                    <a:pt x="499236" y="249618"/>
                  </a:moveTo>
                  <a:lnTo>
                    <a:pt x="454368" y="245596"/>
                  </a:lnTo>
                  <a:lnTo>
                    <a:pt x="412137" y="234001"/>
                  </a:lnTo>
                  <a:lnTo>
                    <a:pt x="373250" y="215537"/>
                  </a:lnTo>
                  <a:lnTo>
                    <a:pt x="338411" y="190910"/>
                  </a:lnTo>
                  <a:lnTo>
                    <a:pt x="308326" y="160825"/>
                  </a:lnTo>
                  <a:lnTo>
                    <a:pt x="283699" y="125986"/>
                  </a:lnTo>
                  <a:lnTo>
                    <a:pt x="265235" y="87099"/>
                  </a:lnTo>
                  <a:lnTo>
                    <a:pt x="253640" y="44868"/>
                  </a:lnTo>
                  <a:lnTo>
                    <a:pt x="249618" y="0"/>
                  </a:lnTo>
                  <a:lnTo>
                    <a:pt x="245596" y="44868"/>
                  </a:lnTo>
                  <a:lnTo>
                    <a:pt x="234001" y="87099"/>
                  </a:lnTo>
                  <a:lnTo>
                    <a:pt x="215537" y="125986"/>
                  </a:lnTo>
                  <a:lnTo>
                    <a:pt x="190910" y="160825"/>
                  </a:lnTo>
                  <a:lnTo>
                    <a:pt x="160825" y="190910"/>
                  </a:lnTo>
                  <a:lnTo>
                    <a:pt x="125986" y="215537"/>
                  </a:lnTo>
                  <a:lnTo>
                    <a:pt x="87099" y="234001"/>
                  </a:lnTo>
                  <a:lnTo>
                    <a:pt x="44868" y="245596"/>
                  </a:lnTo>
                  <a:lnTo>
                    <a:pt x="0" y="249618"/>
                  </a:lnTo>
                  <a:lnTo>
                    <a:pt x="44868" y="253640"/>
                  </a:lnTo>
                  <a:lnTo>
                    <a:pt x="87099" y="265235"/>
                  </a:lnTo>
                  <a:lnTo>
                    <a:pt x="125986" y="283699"/>
                  </a:lnTo>
                  <a:lnTo>
                    <a:pt x="160825" y="308326"/>
                  </a:lnTo>
                  <a:lnTo>
                    <a:pt x="190910" y="338411"/>
                  </a:lnTo>
                  <a:lnTo>
                    <a:pt x="215537" y="373250"/>
                  </a:lnTo>
                  <a:lnTo>
                    <a:pt x="234001" y="412137"/>
                  </a:lnTo>
                  <a:lnTo>
                    <a:pt x="245596" y="454368"/>
                  </a:lnTo>
                  <a:lnTo>
                    <a:pt x="249618" y="499236"/>
                  </a:lnTo>
                  <a:lnTo>
                    <a:pt x="253640" y="454368"/>
                  </a:lnTo>
                  <a:lnTo>
                    <a:pt x="265235" y="412137"/>
                  </a:lnTo>
                  <a:lnTo>
                    <a:pt x="283699" y="373250"/>
                  </a:lnTo>
                  <a:lnTo>
                    <a:pt x="308326" y="338411"/>
                  </a:lnTo>
                  <a:lnTo>
                    <a:pt x="338411" y="308326"/>
                  </a:lnTo>
                  <a:lnTo>
                    <a:pt x="373250" y="283699"/>
                  </a:lnTo>
                  <a:lnTo>
                    <a:pt x="412137" y="265235"/>
                  </a:lnTo>
                  <a:lnTo>
                    <a:pt x="454368" y="253640"/>
                  </a:lnTo>
                  <a:lnTo>
                    <a:pt x="499236" y="249618"/>
                  </a:lnTo>
                  <a:close/>
                </a:path>
              </a:pathLst>
            </a:custGeom>
            <a:ln w="50800">
              <a:solidFill>
                <a:srgbClr val="D21924"/>
              </a:solidFill>
            </a:ln>
          </p:spPr>
          <p:txBody>
            <a:bodyPr wrap="square" lIns="0" tIns="0" rIns="0" bIns="0" rtlCol="0"/>
            <a:lstStyle/>
            <a:p>
              <a:endParaRPr/>
            </a:p>
          </p:txBody>
        </p:sp>
        <p:sp>
          <p:nvSpPr>
            <p:cNvPr id="21" name="object 21"/>
            <p:cNvSpPr/>
            <p:nvPr/>
          </p:nvSpPr>
          <p:spPr>
            <a:xfrm>
              <a:off x="7435313" y="1157165"/>
              <a:ext cx="1417320" cy="1417320"/>
            </a:xfrm>
            <a:custGeom>
              <a:avLst/>
              <a:gdLst/>
              <a:ahLst/>
              <a:cxnLst/>
              <a:rect l="l" t="t" r="r" b="b"/>
              <a:pathLst>
                <a:path w="1417320" h="1417320">
                  <a:moveTo>
                    <a:pt x="1191044" y="1191044"/>
                  </a:moveTo>
                  <a:lnTo>
                    <a:pt x="965098" y="1416977"/>
                  </a:lnTo>
                  <a:lnTo>
                    <a:pt x="413901" y="969924"/>
                  </a:lnTo>
                  <a:lnTo>
                    <a:pt x="126638" y="507911"/>
                  </a:lnTo>
                  <a:lnTo>
                    <a:pt x="17329" y="146186"/>
                  </a:lnTo>
                  <a:lnTo>
                    <a:pt x="0" y="0"/>
                  </a:lnTo>
                  <a:lnTo>
                    <a:pt x="518323" y="24080"/>
                  </a:lnTo>
                  <a:lnTo>
                    <a:pt x="838700" y="132638"/>
                  </a:lnTo>
                  <a:lnTo>
                    <a:pt x="1093970" y="416152"/>
                  </a:lnTo>
                  <a:lnTo>
                    <a:pt x="1416977" y="965098"/>
                  </a:lnTo>
                  <a:lnTo>
                    <a:pt x="1191044" y="1191044"/>
                  </a:lnTo>
                  <a:close/>
                </a:path>
              </a:pathLst>
            </a:custGeom>
            <a:ln w="50800">
              <a:solidFill>
                <a:srgbClr val="D21924"/>
              </a:solidFill>
            </a:ln>
          </p:spPr>
          <p:txBody>
            <a:bodyPr wrap="square" lIns="0" tIns="0" rIns="0" bIns="0" rtlCol="0"/>
            <a:lstStyle/>
            <a:p>
              <a:endParaRPr/>
            </a:p>
          </p:txBody>
        </p:sp>
        <p:sp>
          <p:nvSpPr>
            <p:cNvPr id="22" name="object 22"/>
            <p:cNvSpPr/>
            <p:nvPr/>
          </p:nvSpPr>
          <p:spPr>
            <a:xfrm>
              <a:off x="7879791" y="1601649"/>
              <a:ext cx="298450" cy="298450"/>
            </a:xfrm>
            <a:custGeom>
              <a:avLst/>
              <a:gdLst/>
              <a:ahLst/>
              <a:cxnLst/>
              <a:rect l="l" t="t" r="r" b="b"/>
              <a:pathLst>
                <a:path w="298450" h="298450">
                  <a:moveTo>
                    <a:pt x="42400" y="255646"/>
                  </a:moveTo>
                  <a:lnTo>
                    <a:pt x="81539" y="283913"/>
                  </a:lnTo>
                  <a:lnTo>
                    <a:pt x="125947" y="298047"/>
                  </a:lnTo>
                  <a:lnTo>
                    <a:pt x="172112" y="298047"/>
                  </a:lnTo>
                  <a:lnTo>
                    <a:pt x="216519" y="283913"/>
                  </a:lnTo>
                  <a:lnTo>
                    <a:pt x="255659" y="255646"/>
                  </a:lnTo>
                  <a:lnTo>
                    <a:pt x="283920" y="216507"/>
                  </a:lnTo>
                  <a:lnTo>
                    <a:pt x="298050" y="172100"/>
                  </a:lnTo>
                  <a:lnTo>
                    <a:pt x="298050" y="125937"/>
                  </a:lnTo>
                  <a:lnTo>
                    <a:pt x="283920" y="81533"/>
                  </a:lnTo>
                  <a:lnTo>
                    <a:pt x="255659" y="42400"/>
                  </a:lnTo>
                  <a:lnTo>
                    <a:pt x="216519" y="14133"/>
                  </a:lnTo>
                  <a:lnTo>
                    <a:pt x="172112" y="0"/>
                  </a:lnTo>
                  <a:lnTo>
                    <a:pt x="125947" y="0"/>
                  </a:lnTo>
                  <a:lnTo>
                    <a:pt x="81539" y="14133"/>
                  </a:lnTo>
                  <a:lnTo>
                    <a:pt x="42400" y="42400"/>
                  </a:lnTo>
                  <a:lnTo>
                    <a:pt x="14133" y="81533"/>
                  </a:lnTo>
                  <a:lnTo>
                    <a:pt x="0" y="125937"/>
                  </a:lnTo>
                  <a:lnTo>
                    <a:pt x="0" y="172100"/>
                  </a:lnTo>
                  <a:lnTo>
                    <a:pt x="14133" y="216507"/>
                  </a:lnTo>
                  <a:lnTo>
                    <a:pt x="42400" y="255646"/>
                  </a:lnTo>
                  <a:close/>
                </a:path>
              </a:pathLst>
            </a:custGeom>
            <a:ln w="50799">
              <a:solidFill>
                <a:srgbClr val="D21924"/>
              </a:solidFill>
            </a:ln>
          </p:spPr>
          <p:txBody>
            <a:bodyPr wrap="square" lIns="0" tIns="0" rIns="0" bIns="0" rtlCol="0"/>
            <a:lstStyle/>
            <a:p>
              <a:endParaRPr/>
            </a:p>
          </p:txBody>
        </p:sp>
        <p:sp>
          <p:nvSpPr>
            <p:cNvPr id="23" name="object 23"/>
            <p:cNvSpPr/>
            <p:nvPr/>
          </p:nvSpPr>
          <p:spPr>
            <a:xfrm>
              <a:off x="8440036" y="2161886"/>
              <a:ext cx="467995" cy="467995"/>
            </a:xfrm>
            <a:custGeom>
              <a:avLst/>
              <a:gdLst/>
              <a:ahLst/>
              <a:cxnLst/>
              <a:rect l="l" t="t" r="r" b="b"/>
              <a:pathLst>
                <a:path w="467995" h="467994">
                  <a:moveTo>
                    <a:pt x="0" y="372643"/>
                  </a:moveTo>
                  <a:lnTo>
                    <a:pt x="217309" y="467740"/>
                  </a:lnTo>
                  <a:lnTo>
                    <a:pt x="342531" y="342531"/>
                  </a:lnTo>
                  <a:lnTo>
                    <a:pt x="467741" y="217309"/>
                  </a:lnTo>
                  <a:lnTo>
                    <a:pt x="372643" y="0"/>
                  </a:lnTo>
                </a:path>
              </a:pathLst>
            </a:custGeom>
            <a:ln w="50800">
              <a:solidFill>
                <a:srgbClr val="D21924"/>
              </a:solidFill>
            </a:ln>
          </p:spPr>
          <p:txBody>
            <a:bodyPr wrap="square" lIns="0" tIns="0" rIns="0" bIns="0" rtlCol="0"/>
            <a:lstStyle/>
            <a:p>
              <a:endParaRPr/>
            </a:p>
          </p:txBody>
        </p:sp>
        <p:sp>
          <p:nvSpPr>
            <p:cNvPr id="24" name="object 24"/>
            <p:cNvSpPr/>
            <p:nvPr/>
          </p:nvSpPr>
          <p:spPr>
            <a:xfrm>
              <a:off x="8449022" y="1461738"/>
              <a:ext cx="681990" cy="471170"/>
            </a:xfrm>
            <a:custGeom>
              <a:avLst/>
              <a:gdLst/>
              <a:ahLst/>
              <a:cxnLst/>
              <a:rect l="l" t="t" r="r" b="b"/>
              <a:pathLst>
                <a:path w="681990" h="471169">
                  <a:moveTo>
                    <a:pt x="990" y="149007"/>
                  </a:moveTo>
                  <a:lnTo>
                    <a:pt x="0" y="145070"/>
                  </a:lnTo>
                  <a:lnTo>
                    <a:pt x="223827" y="17744"/>
                  </a:lnTo>
                  <a:lnTo>
                    <a:pt x="369441" y="0"/>
                  </a:lnTo>
                  <a:lnTo>
                    <a:pt x="500746" y="114064"/>
                  </a:lnTo>
                  <a:lnTo>
                    <a:pt x="681647" y="382166"/>
                  </a:lnTo>
                  <a:lnTo>
                    <a:pt x="511230" y="366888"/>
                  </a:lnTo>
                  <a:lnTo>
                    <a:pt x="412927" y="371005"/>
                  </a:lnTo>
                  <a:lnTo>
                    <a:pt x="349391" y="402803"/>
                  </a:lnTo>
                  <a:lnTo>
                    <a:pt x="283273" y="470571"/>
                  </a:lnTo>
                  <a:lnTo>
                    <a:pt x="249448" y="423991"/>
                  </a:lnTo>
                  <a:lnTo>
                    <a:pt x="215110" y="379314"/>
                  </a:lnTo>
                  <a:lnTo>
                    <a:pt x="180299" y="336501"/>
                  </a:lnTo>
                  <a:lnTo>
                    <a:pt x="145068" y="295511"/>
                  </a:lnTo>
                  <a:lnTo>
                    <a:pt x="109470" y="256306"/>
                  </a:lnTo>
                  <a:lnTo>
                    <a:pt x="73556" y="218847"/>
                  </a:lnTo>
                  <a:lnTo>
                    <a:pt x="37378" y="183093"/>
                  </a:lnTo>
                  <a:lnTo>
                    <a:pt x="990" y="149007"/>
                  </a:lnTo>
                  <a:close/>
                </a:path>
              </a:pathLst>
            </a:custGeom>
            <a:ln w="50800">
              <a:solidFill>
                <a:srgbClr val="D21924"/>
              </a:solidFill>
            </a:ln>
          </p:spPr>
          <p:txBody>
            <a:bodyPr wrap="square" lIns="0" tIns="0" rIns="0" bIns="0" rtlCol="0"/>
            <a:lstStyle/>
            <a:p>
              <a:endParaRPr/>
            </a:p>
          </p:txBody>
        </p:sp>
        <p:sp>
          <p:nvSpPr>
            <p:cNvPr id="25" name="object 25"/>
            <p:cNvSpPr/>
            <p:nvPr/>
          </p:nvSpPr>
          <p:spPr>
            <a:xfrm>
              <a:off x="7735959" y="2174802"/>
              <a:ext cx="471170" cy="681990"/>
            </a:xfrm>
            <a:custGeom>
              <a:avLst/>
              <a:gdLst/>
              <a:ahLst/>
              <a:cxnLst/>
              <a:rect l="l" t="t" r="r" b="b"/>
              <a:pathLst>
                <a:path w="471170" h="681989">
                  <a:moveTo>
                    <a:pt x="149007" y="990"/>
                  </a:moveTo>
                  <a:lnTo>
                    <a:pt x="145070" y="0"/>
                  </a:lnTo>
                  <a:lnTo>
                    <a:pt x="17744" y="223827"/>
                  </a:lnTo>
                  <a:lnTo>
                    <a:pt x="0" y="369441"/>
                  </a:lnTo>
                  <a:lnTo>
                    <a:pt x="114064" y="500746"/>
                  </a:lnTo>
                  <a:lnTo>
                    <a:pt x="382166" y="681647"/>
                  </a:lnTo>
                  <a:lnTo>
                    <a:pt x="366888" y="511230"/>
                  </a:lnTo>
                  <a:lnTo>
                    <a:pt x="371005" y="412927"/>
                  </a:lnTo>
                  <a:lnTo>
                    <a:pt x="402803" y="349391"/>
                  </a:lnTo>
                  <a:lnTo>
                    <a:pt x="470571" y="283273"/>
                  </a:lnTo>
                  <a:lnTo>
                    <a:pt x="423991" y="249448"/>
                  </a:lnTo>
                  <a:lnTo>
                    <a:pt x="379314" y="215110"/>
                  </a:lnTo>
                  <a:lnTo>
                    <a:pt x="336501" y="180299"/>
                  </a:lnTo>
                  <a:lnTo>
                    <a:pt x="295511" y="145068"/>
                  </a:lnTo>
                  <a:lnTo>
                    <a:pt x="256306" y="109470"/>
                  </a:lnTo>
                  <a:lnTo>
                    <a:pt x="218847" y="73556"/>
                  </a:lnTo>
                  <a:lnTo>
                    <a:pt x="183093" y="37378"/>
                  </a:lnTo>
                  <a:lnTo>
                    <a:pt x="149007" y="990"/>
                  </a:lnTo>
                  <a:close/>
                </a:path>
              </a:pathLst>
            </a:custGeom>
            <a:ln w="50800">
              <a:solidFill>
                <a:srgbClr val="D21924"/>
              </a:solidFill>
            </a:ln>
          </p:spPr>
          <p:txBody>
            <a:bodyPr wrap="square" lIns="0" tIns="0" rIns="0" bIns="0" rtlCol="0"/>
            <a:lstStyle/>
            <a:p>
              <a:endParaRPr/>
            </a:p>
          </p:txBody>
        </p:sp>
        <p:sp>
          <p:nvSpPr>
            <p:cNvPr id="26" name="object 26"/>
            <p:cNvSpPr/>
            <p:nvPr/>
          </p:nvSpPr>
          <p:spPr>
            <a:xfrm>
              <a:off x="8927627" y="2649481"/>
              <a:ext cx="257175" cy="257175"/>
            </a:xfrm>
            <a:custGeom>
              <a:avLst/>
              <a:gdLst/>
              <a:ahLst/>
              <a:cxnLst/>
              <a:rect l="l" t="t" r="r" b="b"/>
              <a:pathLst>
                <a:path w="257175" h="257175">
                  <a:moveTo>
                    <a:pt x="0" y="0"/>
                  </a:moveTo>
                  <a:lnTo>
                    <a:pt x="256628" y="256616"/>
                  </a:lnTo>
                </a:path>
              </a:pathLst>
            </a:custGeom>
            <a:ln w="50800">
              <a:solidFill>
                <a:srgbClr val="D21924"/>
              </a:solidFill>
            </a:ln>
          </p:spPr>
          <p:txBody>
            <a:bodyPr wrap="square" lIns="0" tIns="0" rIns="0" bIns="0" rtlCol="0"/>
            <a:lstStyle/>
            <a:p>
              <a:endParaRPr/>
            </a:p>
          </p:txBody>
        </p:sp>
        <p:sp>
          <p:nvSpPr>
            <p:cNvPr id="27" name="object 27"/>
            <p:cNvSpPr/>
            <p:nvPr/>
          </p:nvSpPr>
          <p:spPr>
            <a:xfrm>
              <a:off x="8821001" y="2756108"/>
              <a:ext cx="179070" cy="179070"/>
            </a:xfrm>
            <a:custGeom>
              <a:avLst/>
              <a:gdLst/>
              <a:ahLst/>
              <a:cxnLst/>
              <a:rect l="l" t="t" r="r" b="b"/>
              <a:pathLst>
                <a:path w="179070" h="179069">
                  <a:moveTo>
                    <a:pt x="0" y="0"/>
                  </a:moveTo>
                  <a:lnTo>
                    <a:pt x="178523" y="178523"/>
                  </a:lnTo>
                </a:path>
              </a:pathLst>
            </a:custGeom>
            <a:ln w="50800">
              <a:solidFill>
                <a:srgbClr val="D21924"/>
              </a:solidFill>
            </a:ln>
          </p:spPr>
          <p:txBody>
            <a:bodyPr wrap="square" lIns="0" tIns="0" rIns="0" bIns="0" rtlCol="0"/>
            <a:lstStyle/>
            <a:p>
              <a:endParaRPr/>
            </a:p>
          </p:txBody>
        </p:sp>
        <p:sp>
          <p:nvSpPr>
            <p:cNvPr id="28" name="object 28"/>
            <p:cNvSpPr/>
            <p:nvPr/>
          </p:nvSpPr>
          <p:spPr>
            <a:xfrm>
              <a:off x="9034254" y="2542853"/>
              <a:ext cx="179070" cy="179070"/>
            </a:xfrm>
            <a:custGeom>
              <a:avLst/>
              <a:gdLst/>
              <a:ahLst/>
              <a:cxnLst/>
              <a:rect l="l" t="t" r="r" b="b"/>
              <a:pathLst>
                <a:path w="179070" h="179069">
                  <a:moveTo>
                    <a:pt x="0" y="0"/>
                  </a:moveTo>
                  <a:lnTo>
                    <a:pt x="178523" y="178523"/>
                  </a:lnTo>
                </a:path>
              </a:pathLst>
            </a:custGeom>
            <a:ln w="50800">
              <a:solidFill>
                <a:srgbClr val="D21924"/>
              </a:solidFill>
            </a:ln>
          </p:spPr>
          <p:txBody>
            <a:bodyPr wrap="square" lIns="0" tIns="0" rIns="0" bIns="0" rtlCol="0"/>
            <a:lstStyle/>
            <a:p>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pic>
          <p:nvPicPr>
            <p:cNvPr id="3" name="object 3"/>
            <p:cNvPicPr/>
            <p:nvPr/>
          </p:nvPicPr>
          <p:blipFill>
            <a:blip r:embed="rId2" cstate="print"/>
            <a:stretch>
              <a:fillRect/>
            </a:stretch>
          </p:blipFill>
          <p:spPr>
            <a:xfrm>
              <a:off x="0" y="0"/>
              <a:ext cx="10058400" cy="7772400"/>
            </a:xfrm>
            <a:prstGeom prst="rect">
              <a:avLst/>
            </a:prstGeom>
          </p:spPr>
        </p:pic>
        <p:sp>
          <p:nvSpPr>
            <p:cNvPr id="4" name="object 4"/>
            <p:cNvSpPr/>
            <p:nvPr/>
          </p:nvSpPr>
          <p:spPr>
            <a:xfrm>
              <a:off x="0" y="684159"/>
              <a:ext cx="4523105" cy="520700"/>
            </a:xfrm>
            <a:custGeom>
              <a:avLst/>
              <a:gdLst/>
              <a:ahLst/>
              <a:cxnLst/>
              <a:rect l="l" t="t" r="r" b="b"/>
              <a:pathLst>
                <a:path w="4523105" h="520700">
                  <a:moveTo>
                    <a:pt x="4270077" y="0"/>
                  </a:moveTo>
                  <a:lnTo>
                    <a:pt x="0" y="0"/>
                  </a:lnTo>
                  <a:lnTo>
                    <a:pt x="0" y="520674"/>
                  </a:lnTo>
                  <a:lnTo>
                    <a:pt x="4270077" y="520674"/>
                  </a:lnTo>
                  <a:lnTo>
                    <a:pt x="4315325" y="516586"/>
                  </a:lnTo>
                  <a:lnTo>
                    <a:pt x="4357975" y="504805"/>
                  </a:lnTo>
                  <a:lnTo>
                    <a:pt x="4397299" y="486060"/>
                  </a:lnTo>
                  <a:lnTo>
                    <a:pt x="4432570" y="461079"/>
                  </a:lnTo>
                  <a:lnTo>
                    <a:pt x="4463060" y="430589"/>
                  </a:lnTo>
                  <a:lnTo>
                    <a:pt x="4488041" y="395319"/>
                  </a:lnTo>
                  <a:lnTo>
                    <a:pt x="4506786" y="355994"/>
                  </a:lnTo>
                  <a:lnTo>
                    <a:pt x="4518566" y="313344"/>
                  </a:lnTo>
                  <a:lnTo>
                    <a:pt x="4522655" y="268097"/>
                  </a:lnTo>
                  <a:lnTo>
                    <a:pt x="4522655" y="252577"/>
                  </a:lnTo>
                  <a:lnTo>
                    <a:pt x="4518566" y="207329"/>
                  </a:lnTo>
                  <a:lnTo>
                    <a:pt x="4506786" y="164679"/>
                  </a:lnTo>
                  <a:lnTo>
                    <a:pt x="4488041" y="125355"/>
                  </a:lnTo>
                  <a:lnTo>
                    <a:pt x="4463060" y="90084"/>
                  </a:lnTo>
                  <a:lnTo>
                    <a:pt x="4432570" y="59594"/>
                  </a:lnTo>
                  <a:lnTo>
                    <a:pt x="4397299" y="34613"/>
                  </a:lnTo>
                  <a:lnTo>
                    <a:pt x="4357975" y="15868"/>
                  </a:lnTo>
                  <a:lnTo>
                    <a:pt x="4315325" y="4088"/>
                  </a:lnTo>
                  <a:lnTo>
                    <a:pt x="4270077" y="0"/>
                  </a:lnTo>
                  <a:close/>
                </a:path>
              </a:pathLst>
            </a:custGeom>
            <a:solidFill>
              <a:srgbClr val="D21924"/>
            </a:solidFill>
          </p:spPr>
          <p:txBody>
            <a:bodyPr wrap="square" lIns="0" tIns="0" rIns="0" bIns="0" rtlCol="0"/>
            <a:lstStyle/>
            <a:p>
              <a:endParaRPr/>
            </a:p>
          </p:txBody>
        </p:sp>
        <p:sp>
          <p:nvSpPr>
            <p:cNvPr id="5" name="object 5"/>
            <p:cNvSpPr/>
            <p:nvPr/>
          </p:nvSpPr>
          <p:spPr>
            <a:xfrm>
              <a:off x="846197" y="2115125"/>
              <a:ext cx="4591050" cy="5217160"/>
            </a:xfrm>
            <a:custGeom>
              <a:avLst/>
              <a:gdLst/>
              <a:ahLst/>
              <a:cxnLst/>
              <a:rect l="l" t="t" r="r" b="b"/>
              <a:pathLst>
                <a:path w="4591050" h="5217159">
                  <a:moveTo>
                    <a:pt x="4032326" y="0"/>
                  </a:moveTo>
                  <a:lnTo>
                    <a:pt x="558482" y="0"/>
                  </a:lnTo>
                  <a:lnTo>
                    <a:pt x="510473" y="2060"/>
                  </a:lnTo>
                  <a:lnTo>
                    <a:pt x="463564" y="8126"/>
                  </a:lnTo>
                  <a:lnTo>
                    <a:pt x="417926" y="18027"/>
                  </a:lnTo>
                  <a:lnTo>
                    <a:pt x="373729" y="31592"/>
                  </a:lnTo>
                  <a:lnTo>
                    <a:pt x="331144" y="48650"/>
                  </a:lnTo>
                  <a:lnTo>
                    <a:pt x="290343" y="69031"/>
                  </a:lnTo>
                  <a:lnTo>
                    <a:pt x="251496" y="92562"/>
                  </a:lnTo>
                  <a:lnTo>
                    <a:pt x="214774" y="119074"/>
                  </a:lnTo>
                  <a:lnTo>
                    <a:pt x="180348" y="148395"/>
                  </a:lnTo>
                  <a:lnTo>
                    <a:pt x="148390" y="180353"/>
                  </a:lnTo>
                  <a:lnTo>
                    <a:pt x="119070" y="214779"/>
                  </a:lnTo>
                  <a:lnTo>
                    <a:pt x="92559" y="251501"/>
                  </a:lnTo>
                  <a:lnTo>
                    <a:pt x="69028" y="290348"/>
                  </a:lnTo>
                  <a:lnTo>
                    <a:pt x="48648" y="331149"/>
                  </a:lnTo>
                  <a:lnTo>
                    <a:pt x="31591" y="373734"/>
                  </a:lnTo>
                  <a:lnTo>
                    <a:pt x="18026" y="417930"/>
                  </a:lnTo>
                  <a:lnTo>
                    <a:pt x="8125" y="463568"/>
                  </a:lnTo>
                  <a:lnTo>
                    <a:pt x="2059" y="510475"/>
                  </a:lnTo>
                  <a:lnTo>
                    <a:pt x="0" y="558482"/>
                  </a:lnTo>
                  <a:lnTo>
                    <a:pt x="0" y="4658448"/>
                  </a:lnTo>
                  <a:lnTo>
                    <a:pt x="2059" y="4706455"/>
                  </a:lnTo>
                  <a:lnTo>
                    <a:pt x="8125" y="4753363"/>
                  </a:lnTo>
                  <a:lnTo>
                    <a:pt x="18026" y="4799000"/>
                  </a:lnTo>
                  <a:lnTo>
                    <a:pt x="31591" y="4843197"/>
                  </a:lnTo>
                  <a:lnTo>
                    <a:pt x="48648" y="4885781"/>
                  </a:lnTo>
                  <a:lnTo>
                    <a:pt x="69028" y="4926582"/>
                  </a:lnTo>
                  <a:lnTo>
                    <a:pt x="92559" y="4965429"/>
                  </a:lnTo>
                  <a:lnTo>
                    <a:pt x="119070" y="5002151"/>
                  </a:lnTo>
                  <a:lnTo>
                    <a:pt x="148390" y="5036577"/>
                  </a:lnTo>
                  <a:lnTo>
                    <a:pt x="180348" y="5068536"/>
                  </a:lnTo>
                  <a:lnTo>
                    <a:pt x="214774" y="5097856"/>
                  </a:lnTo>
                  <a:lnTo>
                    <a:pt x="251496" y="5124368"/>
                  </a:lnTo>
                  <a:lnTo>
                    <a:pt x="290343" y="5147900"/>
                  </a:lnTo>
                  <a:lnTo>
                    <a:pt x="331144" y="5168280"/>
                  </a:lnTo>
                  <a:lnTo>
                    <a:pt x="373729" y="5185338"/>
                  </a:lnTo>
                  <a:lnTo>
                    <a:pt x="417926" y="5198904"/>
                  </a:lnTo>
                  <a:lnTo>
                    <a:pt x="463564" y="5208805"/>
                  </a:lnTo>
                  <a:lnTo>
                    <a:pt x="510473" y="5214871"/>
                  </a:lnTo>
                  <a:lnTo>
                    <a:pt x="558482" y="5216931"/>
                  </a:lnTo>
                  <a:lnTo>
                    <a:pt x="4032326" y="5216931"/>
                  </a:lnTo>
                  <a:lnTo>
                    <a:pt x="4080334" y="5214871"/>
                  </a:lnTo>
                  <a:lnTo>
                    <a:pt x="4127243" y="5208805"/>
                  </a:lnTo>
                  <a:lnTo>
                    <a:pt x="4172882" y="5198904"/>
                  </a:lnTo>
                  <a:lnTo>
                    <a:pt x="4217079" y="5185338"/>
                  </a:lnTo>
                  <a:lnTo>
                    <a:pt x="4259664" y="5168280"/>
                  </a:lnTo>
                  <a:lnTo>
                    <a:pt x="4300465" y="5147900"/>
                  </a:lnTo>
                  <a:lnTo>
                    <a:pt x="4339312" y="5124368"/>
                  </a:lnTo>
                  <a:lnTo>
                    <a:pt x="4376034" y="5097856"/>
                  </a:lnTo>
                  <a:lnTo>
                    <a:pt x="4410459" y="5068536"/>
                  </a:lnTo>
                  <a:lnTo>
                    <a:pt x="4442418" y="5036577"/>
                  </a:lnTo>
                  <a:lnTo>
                    <a:pt x="4471738" y="5002151"/>
                  </a:lnTo>
                  <a:lnTo>
                    <a:pt x="4498249" y="4965429"/>
                  </a:lnTo>
                  <a:lnTo>
                    <a:pt x="4521779" y="4926582"/>
                  </a:lnTo>
                  <a:lnTo>
                    <a:pt x="4542159" y="4885781"/>
                  </a:lnTo>
                  <a:lnTo>
                    <a:pt x="4559217" y="4843197"/>
                  </a:lnTo>
                  <a:lnTo>
                    <a:pt x="4572782" y="4799000"/>
                  </a:lnTo>
                  <a:lnTo>
                    <a:pt x="4582682" y="4753363"/>
                  </a:lnTo>
                  <a:lnTo>
                    <a:pt x="4588748" y="4706455"/>
                  </a:lnTo>
                  <a:lnTo>
                    <a:pt x="4590808" y="4658448"/>
                  </a:lnTo>
                  <a:lnTo>
                    <a:pt x="4590808" y="558482"/>
                  </a:lnTo>
                  <a:lnTo>
                    <a:pt x="4588748" y="510475"/>
                  </a:lnTo>
                  <a:lnTo>
                    <a:pt x="4582682" y="463568"/>
                  </a:lnTo>
                  <a:lnTo>
                    <a:pt x="4572782" y="417930"/>
                  </a:lnTo>
                  <a:lnTo>
                    <a:pt x="4559217" y="373734"/>
                  </a:lnTo>
                  <a:lnTo>
                    <a:pt x="4542159" y="331149"/>
                  </a:lnTo>
                  <a:lnTo>
                    <a:pt x="4521779" y="290348"/>
                  </a:lnTo>
                  <a:lnTo>
                    <a:pt x="4498249" y="251501"/>
                  </a:lnTo>
                  <a:lnTo>
                    <a:pt x="4471738" y="214779"/>
                  </a:lnTo>
                  <a:lnTo>
                    <a:pt x="4442418" y="180353"/>
                  </a:lnTo>
                  <a:lnTo>
                    <a:pt x="4410459" y="148395"/>
                  </a:lnTo>
                  <a:lnTo>
                    <a:pt x="4376034" y="119074"/>
                  </a:lnTo>
                  <a:lnTo>
                    <a:pt x="4339312" y="92562"/>
                  </a:lnTo>
                  <a:lnTo>
                    <a:pt x="4300465" y="69031"/>
                  </a:lnTo>
                  <a:lnTo>
                    <a:pt x="4259664" y="48650"/>
                  </a:lnTo>
                  <a:lnTo>
                    <a:pt x="4217079" y="31592"/>
                  </a:lnTo>
                  <a:lnTo>
                    <a:pt x="4172882" y="18027"/>
                  </a:lnTo>
                  <a:lnTo>
                    <a:pt x="4127243" y="8126"/>
                  </a:lnTo>
                  <a:lnTo>
                    <a:pt x="4080334" y="2060"/>
                  </a:lnTo>
                  <a:lnTo>
                    <a:pt x="4032326" y="0"/>
                  </a:lnTo>
                  <a:close/>
                </a:path>
              </a:pathLst>
            </a:custGeom>
            <a:solidFill>
              <a:srgbClr val="656274"/>
            </a:solidFill>
          </p:spPr>
          <p:txBody>
            <a:bodyPr wrap="square" lIns="0" tIns="0" rIns="0" bIns="0" rtlCol="0"/>
            <a:lstStyle/>
            <a:p>
              <a:endParaRPr/>
            </a:p>
          </p:txBody>
        </p:sp>
      </p:grpSp>
      <p:sp>
        <p:nvSpPr>
          <p:cNvPr id="6" name="object 6"/>
          <p:cNvSpPr txBox="1"/>
          <p:nvPr/>
        </p:nvSpPr>
        <p:spPr>
          <a:xfrm>
            <a:off x="1478974" y="2115125"/>
            <a:ext cx="4157780" cy="5098768"/>
          </a:xfrm>
          <a:prstGeom prst="rect">
            <a:avLst/>
          </a:prstGeom>
        </p:spPr>
        <p:txBody>
          <a:bodyPr vert="horz" wrap="square" lIns="0" tIns="104140" rIns="0" bIns="0" rtlCol="0">
            <a:spAutoFit/>
          </a:bodyPr>
          <a:lstStyle/>
          <a:p>
            <a:pPr marL="12700" marR="5080">
              <a:lnSpc>
                <a:spcPts val="3600"/>
              </a:lnSpc>
              <a:spcBef>
                <a:spcPts val="820"/>
              </a:spcBef>
            </a:pPr>
            <a:r>
              <a:rPr lang="pl-PL" sz="3200" b="1" spc="25" dirty="0">
                <a:solidFill>
                  <a:srgbClr val="FFFFFF"/>
                </a:solidFill>
                <a:latin typeface="Trebuchet MS"/>
                <a:cs typeface="Trebuchet MS"/>
              </a:rPr>
              <a:t>W tej sytuacji wygrywają obie strony</a:t>
            </a:r>
            <a:r>
              <a:rPr sz="3200" b="1" spc="45" dirty="0">
                <a:solidFill>
                  <a:srgbClr val="FFFFFF"/>
                </a:solidFill>
                <a:latin typeface="Trebuchet MS"/>
                <a:cs typeface="Trebuchet MS"/>
              </a:rPr>
              <a:t>!</a:t>
            </a:r>
            <a:endParaRPr sz="3200" dirty="0">
              <a:latin typeface="Trebuchet MS"/>
              <a:cs typeface="Trebuchet MS"/>
            </a:endParaRPr>
          </a:p>
          <a:p>
            <a:pPr marL="12700" marR="223520">
              <a:lnSpc>
                <a:spcPct val="111100"/>
              </a:lnSpc>
              <a:spcBef>
                <a:spcPts val="2039"/>
              </a:spcBef>
              <a:buAutoNum type="arabicPeriod"/>
              <a:tabLst>
                <a:tab pos="265430" algn="l"/>
              </a:tabLst>
            </a:pPr>
            <a:r>
              <a:rPr lang="pl-PL" sz="1800" b="1" spc="20" dirty="0">
                <a:solidFill>
                  <a:srgbClr val="FFFFFF"/>
                </a:solidFill>
                <a:latin typeface="Trebuchet MS"/>
                <a:cs typeface="Trebuchet MS"/>
              </a:rPr>
              <a:t>Dzięki współpracy powiększa się twoja sieć wpływów</a:t>
            </a:r>
            <a:endParaRPr sz="1800" dirty="0">
              <a:latin typeface="Trebuchet MS"/>
              <a:cs typeface="Trebuchet MS"/>
            </a:endParaRPr>
          </a:p>
          <a:p>
            <a:pPr>
              <a:lnSpc>
                <a:spcPct val="100000"/>
              </a:lnSpc>
              <a:spcBef>
                <a:spcPts val="25"/>
              </a:spcBef>
              <a:buClr>
                <a:srgbClr val="FFFFFF"/>
              </a:buClr>
              <a:buFont typeface="Trebuchet MS"/>
              <a:buAutoNum type="arabicPeriod"/>
            </a:pPr>
            <a:endParaRPr sz="2250" dirty="0">
              <a:latin typeface="Trebuchet MS"/>
              <a:cs typeface="Trebuchet MS"/>
            </a:endParaRPr>
          </a:p>
          <a:p>
            <a:pPr marL="264795" indent="-252729">
              <a:lnSpc>
                <a:spcPct val="100000"/>
              </a:lnSpc>
              <a:buAutoNum type="arabicPeriod"/>
              <a:tabLst>
                <a:tab pos="265430" algn="l"/>
              </a:tabLst>
            </a:pPr>
            <a:r>
              <a:rPr lang="pl-PL" sz="1800" b="1" spc="20" dirty="0">
                <a:solidFill>
                  <a:srgbClr val="FFFFFF"/>
                </a:solidFill>
                <a:latin typeface="Trebuchet MS"/>
                <a:cs typeface="Trebuchet MS"/>
              </a:rPr>
              <a:t>Współpraca zaoszczędza </a:t>
            </a:r>
            <a:br>
              <a:rPr lang="pl-PL" sz="1800" b="1" spc="20" dirty="0">
                <a:solidFill>
                  <a:srgbClr val="FFFFFF"/>
                </a:solidFill>
                <a:latin typeface="Trebuchet MS"/>
                <a:cs typeface="Trebuchet MS"/>
              </a:rPr>
            </a:br>
            <a:r>
              <a:rPr lang="pl-PL" sz="1800" b="1" spc="20" dirty="0">
                <a:solidFill>
                  <a:srgbClr val="FFFFFF"/>
                </a:solidFill>
                <a:latin typeface="Trebuchet MS"/>
                <a:cs typeface="Trebuchet MS"/>
              </a:rPr>
              <a:t>pieniądze</a:t>
            </a:r>
            <a:endParaRPr sz="1800" dirty="0">
              <a:latin typeface="Trebuchet MS"/>
              <a:cs typeface="Trebuchet MS"/>
            </a:endParaRPr>
          </a:p>
          <a:p>
            <a:pPr>
              <a:lnSpc>
                <a:spcPct val="100000"/>
              </a:lnSpc>
              <a:spcBef>
                <a:spcPts val="20"/>
              </a:spcBef>
              <a:buClr>
                <a:srgbClr val="FFFFFF"/>
              </a:buClr>
              <a:buFont typeface="Trebuchet MS"/>
              <a:buAutoNum type="arabicPeriod"/>
            </a:pPr>
            <a:endParaRPr sz="2050" dirty="0">
              <a:latin typeface="Trebuchet MS"/>
              <a:cs typeface="Trebuchet MS"/>
            </a:endParaRPr>
          </a:p>
          <a:p>
            <a:pPr marL="12700" marR="1320165">
              <a:lnSpc>
                <a:spcPct val="111100"/>
              </a:lnSpc>
              <a:buAutoNum type="arabicPeriod"/>
              <a:tabLst>
                <a:tab pos="265430" algn="l"/>
              </a:tabLst>
            </a:pPr>
            <a:r>
              <a:rPr lang="pl-PL" b="1" spc="20" dirty="0">
                <a:solidFill>
                  <a:srgbClr val="FFFFFF"/>
                </a:solidFill>
                <a:latin typeface="Trebuchet MS"/>
                <a:cs typeface="Trebuchet MS"/>
              </a:rPr>
              <a:t>Współpraca pomaga rozwiązywać problemy</a:t>
            </a:r>
            <a:endParaRPr sz="1800" dirty="0">
              <a:latin typeface="Trebuchet MS"/>
              <a:cs typeface="Trebuchet MS"/>
            </a:endParaRPr>
          </a:p>
          <a:p>
            <a:pPr>
              <a:lnSpc>
                <a:spcPct val="100000"/>
              </a:lnSpc>
              <a:spcBef>
                <a:spcPts val="20"/>
              </a:spcBef>
              <a:buClr>
                <a:srgbClr val="FFFFFF"/>
              </a:buClr>
              <a:buFont typeface="Trebuchet MS"/>
              <a:buAutoNum type="arabicPeriod"/>
            </a:pPr>
            <a:endParaRPr sz="2050" dirty="0">
              <a:latin typeface="Trebuchet MS"/>
              <a:cs typeface="Trebuchet MS"/>
            </a:endParaRPr>
          </a:p>
          <a:p>
            <a:pPr marL="12700" marR="412750">
              <a:lnSpc>
                <a:spcPct val="111100"/>
              </a:lnSpc>
              <a:spcBef>
                <a:spcPts val="5"/>
              </a:spcBef>
              <a:buAutoNum type="arabicPeriod"/>
              <a:tabLst>
                <a:tab pos="265430" algn="l"/>
              </a:tabLst>
            </a:pPr>
            <a:r>
              <a:rPr lang="pl-PL" sz="1800" b="1" spc="20" dirty="0">
                <a:solidFill>
                  <a:srgbClr val="FFFFFF"/>
                </a:solidFill>
                <a:latin typeface="Trebuchet MS"/>
                <a:cs typeface="Trebuchet MS"/>
              </a:rPr>
              <a:t>Współpraca jako wzajemna reklama partnerów</a:t>
            </a:r>
            <a:endParaRPr sz="1800" dirty="0">
              <a:latin typeface="Trebuchet MS"/>
              <a:cs typeface="Trebuchet MS"/>
            </a:endParaRPr>
          </a:p>
        </p:txBody>
      </p:sp>
      <p:sp>
        <p:nvSpPr>
          <p:cNvPr id="7" name="object 7"/>
          <p:cNvSpPr txBox="1"/>
          <p:nvPr/>
        </p:nvSpPr>
        <p:spPr>
          <a:xfrm>
            <a:off x="9534007" y="599174"/>
            <a:ext cx="173355" cy="2103755"/>
          </a:xfrm>
          <a:prstGeom prst="rect">
            <a:avLst/>
          </a:prstGeom>
        </p:spPr>
        <p:txBody>
          <a:bodyPr vert="vert270" wrap="square" lIns="0" tIns="1270" rIns="0" bIns="0" rtlCol="0">
            <a:spAutoFit/>
          </a:bodyPr>
          <a:lstStyle/>
          <a:p>
            <a:pPr marL="12700">
              <a:lnSpc>
                <a:spcPct val="100000"/>
              </a:lnSpc>
              <a:spcBef>
                <a:spcPts val="10"/>
              </a:spcBef>
            </a:pPr>
            <a:r>
              <a:rPr sz="1000" spc="-10" dirty="0">
                <a:solidFill>
                  <a:srgbClr val="EEEDF3"/>
                </a:solidFill>
                <a:latin typeface="Trebuchet MS"/>
                <a:cs typeface="Trebuchet MS"/>
              </a:rPr>
              <a:t>Photo</a:t>
            </a:r>
            <a:r>
              <a:rPr sz="1000" spc="-35" dirty="0">
                <a:solidFill>
                  <a:srgbClr val="EEEDF3"/>
                </a:solidFill>
                <a:latin typeface="Trebuchet MS"/>
                <a:cs typeface="Trebuchet MS"/>
              </a:rPr>
              <a:t> </a:t>
            </a:r>
            <a:r>
              <a:rPr sz="1000" spc="-30" dirty="0">
                <a:solidFill>
                  <a:srgbClr val="EEEDF3"/>
                </a:solidFill>
                <a:latin typeface="Trebuchet MS"/>
                <a:cs typeface="Trebuchet MS"/>
              </a:rPr>
              <a:t>by </a:t>
            </a:r>
            <a:r>
              <a:rPr sz="1000" spc="-25" dirty="0">
                <a:solidFill>
                  <a:srgbClr val="EEEDF3"/>
                </a:solidFill>
                <a:latin typeface="Trebuchet MS"/>
                <a:cs typeface="Trebuchet MS"/>
              </a:rPr>
              <a:t>Guillaume</a:t>
            </a:r>
            <a:r>
              <a:rPr sz="1000" spc="-30" dirty="0">
                <a:solidFill>
                  <a:srgbClr val="EEEDF3"/>
                </a:solidFill>
                <a:latin typeface="Trebuchet MS"/>
                <a:cs typeface="Trebuchet MS"/>
              </a:rPr>
              <a:t> </a:t>
            </a:r>
            <a:r>
              <a:rPr sz="1000" spc="-40" dirty="0">
                <a:solidFill>
                  <a:srgbClr val="EEEDF3"/>
                </a:solidFill>
                <a:latin typeface="Trebuchet MS"/>
                <a:cs typeface="Trebuchet MS"/>
              </a:rPr>
              <a:t>Issaly</a:t>
            </a:r>
            <a:r>
              <a:rPr sz="1000" spc="-30" dirty="0">
                <a:solidFill>
                  <a:srgbClr val="EEEDF3"/>
                </a:solidFill>
                <a:latin typeface="Trebuchet MS"/>
                <a:cs typeface="Trebuchet MS"/>
              </a:rPr>
              <a:t> </a:t>
            </a:r>
            <a:r>
              <a:rPr sz="1000" spc="10" dirty="0">
                <a:solidFill>
                  <a:srgbClr val="EEEDF3"/>
                </a:solidFill>
                <a:latin typeface="Trebuchet MS"/>
                <a:cs typeface="Trebuchet MS"/>
              </a:rPr>
              <a:t>on</a:t>
            </a:r>
            <a:r>
              <a:rPr sz="1000" spc="-30" dirty="0">
                <a:solidFill>
                  <a:srgbClr val="EEEDF3"/>
                </a:solidFill>
                <a:latin typeface="Trebuchet MS"/>
                <a:cs typeface="Trebuchet MS"/>
              </a:rPr>
              <a:t> </a:t>
            </a:r>
            <a:r>
              <a:rPr sz="1000" spc="-15" dirty="0">
                <a:solidFill>
                  <a:srgbClr val="EEEDF3"/>
                </a:solidFill>
                <a:latin typeface="Trebuchet MS"/>
                <a:cs typeface="Trebuchet MS"/>
              </a:rPr>
              <a:t>Unsplash</a:t>
            </a:r>
            <a:endParaRPr sz="1000">
              <a:latin typeface="Trebuchet MS"/>
              <a:cs typeface="Trebuchet MS"/>
            </a:endParaRPr>
          </a:p>
        </p:txBody>
      </p:sp>
      <p:sp>
        <p:nvSpPr>
          <p:cNvPr id="8" name="object 8"/>
          <p:cNvSpPr txBox="1">
            <a:spLocks noGrp="1"/>
          </p:cNvSpPr>
          <p:nvPr>
            <p:ph type="title"/>
          </p:nvPr>
        </p:nvSpPr>
        <p:spPr>
          <a:xfrm>
            <a:off x="859364" y="735272"/>
            <a:ext cx="3384550" cy="335989"/>
          </a:xfrm>
          <a:prstGeom prst="rect">
            <a:avLst/>
          </a:prstGeom>
        </p:spPr>
        <p:txBody>
          <a:bodyPr vert="horz" wrap="square" lIns="0" tIns="12700" rIns="0" bIns="0" rtlCol="0">
            <a:spAutoFit/>
          </a:bodyPr>
          <a:lstStyle/>
          <a:p>
            <a:pPr marL="12700">
              <a:lnSpc>
                <a:spcPct val="100000"/>
              </a:lnSpc>
              <a:spcBef>
                <a:spcPts val="100"/>
              </a:spcBef>
            </a:pPr>
            <a:r>
              <a:rPr lang="pl-PL" sz="2100" spc="-40" dirty="0">
                <a:solidFill>
                  <a:srgbClr val="FFFFFF"/>
                </a:solidFill>
                <a:latin typeface="Trebuchet MS"/>
                <a:cs typeface="Trebuchet MS"/>
              </a:rPr>
              <a:t>Zalety Współpracy</a:t>
            </a:r>
            <a:endParaRPr sz="2100" dirty="0">
              <a:latin typeface="Trebuchet MS"/>
              <a:cs typeface="Trebuchet MS"/>
            </a:endParaRPr>
          </a:p>
        </p:txBody>
      </p:sp>
      <p:sp>
        <p:nvSpPr>
          <p:cNvPr id="9" name="object 9"/>
          <p:cNvSpPr/>
          <p:nvPr/>
        </p:nvSpPr>
        <p:spPr>
          <a:xfrm>
            <a:off x="180081" y="2179536"/>
            <a:ext cx="1149985" cy="1182370"/>
          </a:xfrm>
          <a:custGeom>
            <a:avLst/>
            <a:gdLst/>
            <a:ahLst/>
            <a:cxnLst/>
            <a:rect l="l" t="t" r="r" b="b"/>
            <a:pathLst>
              <a:path w="1149985" h="1182370">
                <a:moveTo>
                  <a:pt x="512622" y="814565"/>
                </a:moveTo>
                <a:lnTo>
                  <a:pt x="516026" y="814565"/>
                </a:lnTo>
                <a:lnTo>
                  <a:pt x="528142" y="812749"/>
                </a:lnTo>
                <a:lnTo>
                  <a:pt x="560946" y="791464"/>
                </a:lnTo>
                <a:lnTo>
                  <a:pt x="850849" y="491553"/>
                </a:lnTo>
                <a:lnTo>
                  <a:pt x="864666" y="463207"/>
                </a:lnTo>
                <a:lnTo>
                  <a:pt x="864666" y="452501"/>
                </a:lnTo>
                <a:lnTo>
                  <a:pt x="852627" y="413512"/>
                </a:lnTo>
                <a:lnTo>
                  <a:pt x="812939" y="388670"/>
                </a:lnTo>
                <a:lnTo>
                  <a:pt x="802525" y="388670"/>
                </a:lnTo>
                <a:lnTo>
                  <a:pt x="788771" y="390410"/>
                </a:lnTo>
                <a:lnTo>
                  <a:pt x="776655" y="393979"/>
                </a:lnTo>
                <a:lnTo>
                  <a:pt x="764616" y="401053"/>
                </a:lnTo>
                <a:lnTo>
                  <a:pt x="754189" y="411695"/>
                </a:lnTo>
                <a:lnTo>
                  <a:pt x="507453" y="654837"/>
                </a:lnTo>
                <a:lnTo>
                  <a:pt x="410794" y="557199"/>
                </a:lnTo>
                <a:lnTo>
                  <a:pt x="402145" y="548386"/>
                </a:lnTo>
                <a:lnTo>
                  <a:pt x="390105" y="543064"/>
                </a:lnTo>
                <a:lnTo>
                  <a:pt x="379679" y="539496"/>
                </a:lnTo>
                <a:lnTo>
                  <a:pt x="367639" y="537679"/>
                </a:lnTo>
                <a:lnTo>
                  <a:pt x="355523" y="539496"/>
                </a:lnTo>
                <a:lnTo>
                  <a:pt x="315836" y="566089"/>
                </a:lnTo>
                <a:lnTo>
                  <a:pt x="305485" y="589191"/>
                </a:lnTo>
                <a:lnTo>
                  <a:pt x="305485" y="601573"/>
                </a:lnTo>
                <a:lnTo>
                  <a:pt x="305485" y="614032"/>
                </a:lnTo>
                <a:lnTo>
                  <a:pt x="467766" y="796785"/>
                </a:lnTo>
                <a:lnTo>
                  <a:pt x="500506" y="814565"/>
                </a:lnTo>
                <a:lnTo>
                  <a:pt x="512622" y="814565"/>
                </a:lnTo>
                <a:close/>
              </a:path>
              <a:path w="1149985" h="1182370">
                <a:moveTo>
                  <a:pt x="0" y="590943"/>
                </a:moveTo>
                <a:lnTo>
                  <a:pt x="0" y="560768"/>
                </a:lnTo>
                <a:lnTo>
                  <a:pt x="3479" y="530606"/>
                </a:lnTo>
                <a:lnTo>
                  <a:pt x="12115" y="472020"/>
                </a:lnTo>
                <a:lnTo>
                  <a:pt x="25933" y="415264"/>
                </a:lnTo>
                <a:lnTo>
                  <a:pt x="44932" y="360248"/>
                </a:lnTo>
                <a:lnTo>
                  <a:pt x="56972" y="335394"/>
                </a:lnTo>
                <a:lnTo>
                  <a:pt x="69087" y="308800"/>
                </a:lnTo>
                <a:lnTo>
                  <a:pt x="82842" y="283959"/>
                </a:lnTo>
                <a:lnTo>
                  <a:pt x="98425" y="260858"/>
                </a:lnTo>
                <a:lnTo>
                  <a:pt x="113944" y="237756"/>
                </a:lnTo>
                <a:lnTo>
                  <a:pt x="150164" y="193459"/>
                </a:lnTo>
                <a:lnTo>
                  <a:pt x="188137" y="154406"/>
                </a:lnTo>
                <a:lnTo>
                  <a:pt x="231292" y="117094"/>
                </a:lnTo>
                <a:lnTo>
                  <a:pt x="253758" y="101130"/>
                </a:lnTo>
                <a:lnTo>
                  <a:pt x="276148" y="85178"/>
                </a:lnTo>
                <a:lnTo>
                  <a:pt x="300316" y="70967"/>
                </a:lnTo>
                <a:lnTo>
                  <a:pt x="326186" y="58585"/>
                </a:lnTo>
                <a:lnTo>
                  <a:pt x="350342" y="46126"/>
                </a:lnTo>
                <a:lnTo>
                  <a:pt x="377977" y="35483"/>
                </a:lnTo>
                <a:lnTo>
                  <a:pt x="403847" y="26593"/>
                </a:lnTo>
                <a:lnTo>
                  <a:pt x="431482" y="17703"/>
                </a:lnTo>
                <a:lnTo>
                  <a:pt x="459117" y="12382"/>
                </a:lnTo>
                <a:lnTo>
                  <a:pt x="486689" y="7061"/>
                </a:lnTo>
                <a:lnTo>
                  <a:pt x="516026" y="3568"/>
                </a:lnTo>
                <a:lnTo>
                  <a:pt x="545363" y="0"/>
                </a:lnTo>
                <a:lnTo>
                  <a:pt x="574763" y="0"/>
                </a:lnTo>
                <a:lnTo>
                  <a:pt x="604100" y="0"/>
                </a:lnTo>
                <a:lnTo>
                  <a:pt x="633437" y="3568"/>
                </a:lnTo>
                <a:lnTo>
                  <a:pt x="662774" y="7061"/>
                </a:lnTo>
                <a:lnTo>
                  <a:pt x="690346" y="12382"/>
                </a:lnTo>
                <a:lnTo>
                  <a:pt x="717981" y="17703"/>
                </a:lnTo>
                <a:lnTo>
                  <a:pt x="745616" y="26593"/>
                </a:lnTo>
                <a:lnTo>
                  <a:pt x="773188" y="35483"/>
                </a:lnTo>
                <a:lnTo>
                  <a:pt x="799122" y="46126"/>
                </a:lnTo>
                <a:lnTo>
                  <a:pt x="823290" y="58585"/>
                </a:lnTo>
                <a:lnTo>
                  <a:pt x="849147" y="70967"/>
                </a:lnTo>
                <a:lnTo>
                  <a:pt x="895781" y="101130"/>
                </a:lnTo>
                <a:lnTo>
                  <a:pt x="940638" y="134874"/>
                </a:lnTo>
                <a:lnTo>
                  <a:pt x="980313" y="173926"/>
                </a:lnTo>
                <a:lnTo>
                  <a:pt x="1001013" y="193459"/>
                </a:lnTo>
                <a:lnTo>
                  <a:pt x="1018298" y="214731"/>
                </a:lnTo>
                <a:lnTo>
                  <a:pt x="1035519" y="237756"/>
                </a:lnTo>
                <a:lnTo>
                  <a:pt x="1051039" y="260858"/>
                </a:lnTo>
                <a:lnTo>
                  <a:pt x="1066622" y="283959"/>
                </a:lnTo>
                <a:lnTo>
                  <a:pt x="1080452" y="308800"/>
                </a:lnTo>
                <a:lnTo>
                  <a:pt x="1092492" y="335394"/>
                </a:lnTo>
                <a:lnTo>
                  <a:pt x="1104544" y="360248"/>
                </a:lnTo>
                <a:lnTo>
                  <a:pt x="1123530" y="415264"/>
                </a:lnTo>
                <a:lnTo>
                  <a:pt x="1137348" y="472020"/>
                </a:lnTo>
                <a:lnTo>
                  <a:pt x="1145997" y="530606"/>
                </a:lnTo>
                <a:lnTo>
                  <a:pt x="1149464" y="560768"/>
                </a:lnTo>
                <a:lnTo>
                  <a:pt x="1149464" y="590943"/>
                </a:lnTo>
                <a:lnTo>
                  <a:pt x="1149464" y="621106"/>
                </a:lnTo>
                <a:lnTo>
                  <a:pt x="1145997" y="651268"/>
                </a:lnTo>
                <a:lnTo>
                  <a:pt x="1142517" y="681443"/>
                </a:lnTo>
                <a:lnTo>
                  <a:pt x="1137348" y="709853"/>
                </a:lnTo>
                <a:lnTo>
                  <a:pt x="1132179" y="738276"/>
                </a:lnTo>
                <a:lnTo>
                  <a:pt x="1123530" y="766622"/>
                </a:lnTo>
                <a:lnTo>
                  <a:pt x="1114958" y="793292"/>
                </a:lnTo>
                <a:lnTo>
                  <a:pt x="1104544" y="821639"/>
                </a:lnTo>
                <a:lnTo>
                  <a:pt x="1092492" y="846480"/>
                </a:lnTo>
                <a:lnTo>
                  <a:pt x="1080452" y="873150"/>
                </a:lnTo>
                <a:lnTo>
                  <a:pt x="1066622" y="897928"/>
                </a:lnTo>
                <a:lnTo>
                  <a:pt x="1051039" y="921016"/>
                </a:lnTo>
                <a:lnTo>
                  <a:pt x="1035519" y="944118"/>
                </a:lnTo>
                <a:lnTo>
                  <a:pt x="1018298" y="967143"/>
                </a:lnTo>
                <a:lnTo>
                  <a:pt x="1001013" y="988491"/>
                </a:lnTo>
                <a:lnTo>
                  <a:pt x="980313" y="1008024"/>
                </a:lnTo>
                <a:lnTo>
                  <a:pt x="961326" y="1027480"/>
                </a:lnTo>
                <a:lnTo>
                  <a:pt x="918171" y="1064780"/>
                </a:lnTo>
                <a:lnTo>
                  <a:pt x="873315" y="1096695"/>
                </a:lnTo>
                <a:lnTo>
                  <a:pt x="823290" y="1123365"/>
                </a:lnTo>
                <a:lnTo>
                  <a:pt x="799122" y="1135761"/>
                </a:lnTo>
                <a:lnTo>
                  <a:pt x="773188" y="1146390"/>
                </a:lnTo>
                <a:lnTo>
                  <a:pt x="745616" y="1155280"/>
                </a:lnTo>
                <a:lnTo>
                  <a:pt x="717981" y="1164170"/>
                </a:lnTo>
                <a:lnTo>
                  <a:pt x="690346" y="1169492"/>
                </a:lnTo>
                <a:lnTo>
                  <a:pt x="662774" y="1174813"/>
                </a:lnTo>
                <a:lnTo>
                  <a:pt x="633437" y="1178382"/>
                </a:lnTo>
                <a:lnTo>
                  <a:pt x="604100" y="1181887"/>
                </a:lnTo>
                <a:lnTo>
                  <a:pt x="574763" y="1181887"/>
                </a:lnTo>
                <a:lnTo>
                  <a:pt x="545363" y="1181887"/>
                </a:lnTo>
                <a:lnTo>
                  <a:pt x="516026" y="1178382"/>
                </a:lnTo>
                <a:lnTo>
                  <a:pt x="486689" y="1174813"/>
                </a:lnTo>
                <a:lnTo>
                  <a:pt x="459117" y="1169492"/>
                </a:lnTo>
                <a:lnTo>
                  <a:pt x="431482" y="1164170"/>
                </a:lnTo>
                <a:lnTo>
                  <a:pt x="403847" y="1155280"/>
                </a:lnTo>
                <a:lnTo>
                  <a:pt x="377977" y="1146390"/>
                </a:lnTo>
                <a:lnTo>
                  <a:pt x="350342" y="1135761"/>
                </a:lnTo>
                <a:lnTo>
                  <a:pt x="326186" y="1123365"/>
                </a:lnTo>
                <a:lnTo>
                  <a:pt x="300316" y="1110907"/>
                </a:lnTo>
                <a:lnTo>
                  <a:pt x="276148" y="1096695"/>
                </a:lnTo>
                <a:lnTo>
                  <a:pt x="253758" y="1080744"/>
                </a:lnTo>
                <a:lnTo>
                  <a:pt x="231292" y="1064780"/>
                </a:lnTo>
                <a:lnTo>
                  <a:pt x="188137" y="1027480"/>
                </a:lnTo>
                <a:lnTo>
                  <a:pt x="150164" y="988491"/>
                </a:lnTo>
                <a:lnTo>
                  <a:pt x="113944" y="944118"/>
                </a:lnTo>
                <a:lnTo>
                  <a:pt x="98425" y="921016"/>
                </a:lnTo>
                <a:lnTo>
                  <a:pt x="82842" y="897928"/>
                </a:lnTo>
                <a:lnTo>
                  <a:pt x="69087" y="873150"/>
                </a:lnTo>
                <a:lnTo>
                  <a:pt x="56972" y="846480"/>
                </a:lnTo>
                <a:lnTo>
                  <a:pt x="44932" y="821639"/>
                </a:lnTo>
                <a:lnTo>
                  <a:pt x="25933" y="766622"/>
                </a:lnTo>
                <a:lnTo>
                  <a:pt x="12115" y="709853"/>
                </a:lnTo>
                <a:lnTo>
                  <a:pt x="3479" y="651268"/>
                </a:lnTo>
                <a:lnTo>
                  <a:pt x="0" y="621106"/>
                </a:lnTo>
                <a:lnTo>
                  <a:pt x="0" y="590943"/>
                </a:lnTo>
                <a:close/>
              </a:path>
            </a:pathLst>
          </a:custGeom>
          <a:ln w="38112">
            <a:solidFill>
              <a:srgbClr val="FFFFFF"/>
            </a:solidFill>
          </a:ln>
        </p:spPr>
        <p:txBody>
          <a:bodyPr wrap="square" lIns="0" tIns="0" rIns="0" bIns="0" rtlCol="0"/>
          <a:lstStyle/>
          <a:p>
            <a:endParaRPr/>
          </a:p>
        </p:txBody>
      </p:sp>
      <p:sp>
        <p:nvSpPr>
          <p:cNvPr id="10" name="object 10"/>
          <p:cNvSpPr txBox="1"/>
          <p:nvPr/>
        </p:nvSpPr>
        <p:spPr>
          <a:xfrm>
            <a:off x="5655289" y="1834356"/>
            <a:ext cx="3771900" cy="4103688"/>
          </a:xfrm>
          <a:prstGeom prst="rect">
            <a:avLst/>
          </a:prstGeom>
          <a:solidFill>
            <a:srgbClr val="FFFFFF">
              <a:alpha val="19999"/>
            </a:srgbClr>
          </a:solidFill>
        </p:spPr>
        <p:txBody>
          <a:bodyPr vert="horz" wrap="square" lIns="0" tIns="231140" rIns="0" bIns="0" rtlCol="0">
            <a:spAutoFit/>
          </a:bodyPr>
          <a:lstStyle/>
          <a:p>
            <a:pPr marL="243840" marR="151765" indent="173355" algn="r">
              <a:lnSpc>
                <a:spcPct val="100000"/>
              </a:lnSpc>
              <a:spcBef>
                <a:spcPts val="1820"/>
              </a:spcBef>
            </a:pPr>
            <a:r>
              <a:rPr lang="pl-PL" sz="1800" spc="-25" dirty="0">
                <a:solidFill>
                  <a:srgbClr val="1D1D1B"/>
                </a:solidFill>
                <a:latin typeface="Trebuchet MS"/>
                <a:cs typeface="Trebuchet MS"/>
              </a:rPr>
              <a:t>Współpraca z innymi może zapewnić Ci dodatkowe </a:t>
            </a:r>
            <a:r>
              <a:rPr lang="pl-PL" sz="1800" spc="-25" dirty="0">
                <a:solidFill>
                  <a:srgbClr val="FF0000"/>
                </a:solidFill>
                <a:latin typeface="Trebuchet MS"/>
                <a:cs typeface="Trebuchet MS"/>
              </a:rPr>
              <a:t>umiejętności</a:t>
            </a:r>
            <a:r>
              <a:rPr lang="pl-PL" sz="1800" spc="-25" dirty="0">
                <a:solidFill>
                  <a:srgbClr val="1D1D1B"/>
                </a:solidFill>
                <a:latin typeface="Trebuchet MS"/>
                <a:cs typeface="Trebuchet MS"/>
              </a:rPr>
              <a:t> i </a:t>
            </a:r>
            <a:r>
              <a:rPr lang="pl-PL" sz="1800" spc="-25" dirty="0">
                <a:solidFill>
                  <a:srgbClr val="FF0000"/>
                </a:solidFill>
                <a:latin typeface="Trebuchet MS"/>
                <a:cs typeface="Trebuchet MS"/>
              </a:rPr>
              <a:t>zasoby</a:t>
            </a:r>
            <a:r>
              <a:rPr lang="pl-PL" sz="1800" spc="-25" dirty="0">
                <a:solidFill>
                  <a:srgbClr val="1D1D1B"/>
                </a:solidFill>
                <a:latin typeface="Trebuchet MS"/>
                <a:cs typeface="Trebuchet MS"/>
              </a:rPr>
              <a:t> do realizacji zadań. Może to być wszystko, od opracowania nowego produktu lub użycia nowego materiału w procesie projektowania, do pozyskania nowego klienta lub uzyskania dostępu do</a:t>
            </a:r>
          </a:p>
          <a:p>
            <a:pPr marR="151765" algn="r">
              <a:lnSpc>
                <a:spcPct val="100000"/>
              </a:lnSpc>
            </a:pPr>
            <a:r>
              <a:rPr lang="pl-PL" sz="1800" spc="-25" dirty="0">
                <a:solidFill>
                  <a:srgbClr val="1D1D1B"/>
                </a:solidFill>
                <a:latin typeface="Trebuchet MS"/>
                <a:cs typeface="Trebuchet MS"/>
              </a:rPr>
              <a:t>znaczących funduszy</a:t>
            </a:r>
            <a:endParaRPr sz="1800" dirty="0">
              <a:latin typeface="Trebuchet MS"/>
              <a:cs typeface="Trebuchet MS"/>
            </a:endParaRPr>
          </a:p>
          <a:p>
            <a:pPr>
              <a:lnSpc>
                <a:spcPct val="100000"/>
              </a:lnSpc>
              <a:spcBef>
                <a:spcPts val="5"/>
              </a:spcBef>
            </a:pPr>
            <a:endParaRPr sz="1750" dirty="0">
              <a:latin typeface="Trebuchet MS"/>
              <a:cs typeface="Trebuchet MS"/>
            </a:endParaRPr>
          </a:p>
          <a:p>
            <a:pPr marR="151765" algn="r">
              <a:lnSpc>
                <a:spcPct val="100000"/>
              </a:lnSpc>
            </a:pPr>
            <a:r>
              <a:rPr sz="1200" spc="65" dirty="0">
                <a:solidFill>
                  <a:srgbClr val="1D1D1B"/>
                </a:solidFill>
                <a:latin typeface="Trebuchet MS"/>
                <a:cs typeface="Trebuchet MS"/>
              </a:rPr>
              <a:t>The</a:t>
            </a:r>
            <a:r>
              <a:rPr sz="1200" spc="15" dirty="0">
                <a:solidFill>
                  <a:srgbClr val="1D1D1B"/>
                </a:solidFill>
                <a:latin typeface="Trebuchet MS"/>
                <a:cs typeface="Trebuchet MS"/>
              </a:rPr>
              <a:t> </a:t>
            </a:r>
            <a:r>
              <a:rPr sz="1200" spc="100" dirty="0">
                <a:solidFill>
                  <a:srgbClr val="1D1D1B"/>
                </a:solidFill>
                <a:latin typeface="Trebuchet MS"/>
                <a:cs typeface="Trebuchet MS"/>
              </a:rPr>
              <a:t>Power</a:t>
            </a:r>
            <a:r>
              <a:rPr sz="1200" spc="15" dirty="0">
                <a:solidFill>
                  <a:srgbClr val="1D1D1B"/>
                </a:solidFill>
                <a:latin typeface="Trebuchet MS"/>
                <a:cs typeface="Trebuchet MS"/>
              </a:rPr>
              <a:t> </a:t>
            </a:r>
            <a:r>
              <a:rPr sz="1200" spc="100" dirty="0">
                <a:solidFill>
                  <a:srgbClr val="1D1D1B"/>
                </a:solidFill>
                <a:latin typeface="Trebuchet MS"/>
                <a:cs typeface="Trebuchet MS"/>
              </a:rPr>
              <a:t>of</a:t>
            </a:r>
            <a:r>
              <a:rPr sz="1200" spc="20" dirty="0">
                <a:solidFill>
                  <a:srgbClr val="1D1D1B"/>
                </a:solidFill>
                <a:latin typeface="Trebuchet MS"/>
                <a:cs typeface="Trebuchet MS"/>
              </a:rPr>
              <a:t> </a:t>
            </a:r>
            <a:r>
              <a:rPr sz="1200" spc="80" dirty="0">
                <a:solidFill>
                  <a:srgbClr val="1D1D1B"/>
                </a:solidFill>
                <a:latin typeface="Trebuchet MS"/>
                <a:cs typeface="Trebuchet MS"/>
              </a:rPr>
              <a:t>Collaboration</a:t>
            </a:r>
            <a:endParaRPr sz="1200" dirty="0">
              <a:latin typeface="Trebuchet MS"/>
              <a:cs typeface="Trebuchet MS"/>
            </a:endParaRPr>
          </a:p>
          <a:p>
            <a:pPr marL="1552575" marR="151765" indent="589915" algn="r">
              <a:lnSpc>
                <a:spcPct val="100000"/>
              </a:lnSpc>
            </a:pPr>
            <a:r>
              <a:rPr sz="1200" spc="105" dirty="0">
                <a:solidFill>
                  <a:srgbClr val="1D1D1B"/>
                </a:solidFill>
                <a:latin typeface="Trebuchet MS"/>
                <a:cs typeface="Trebuchet MS"/>
              </a:rPr>
              <a:t>and</a:t>
            </a:r>
            <a:r>
              <a:rPr sz="1200" spc="-20" dirty="0">
                <a:solidFill>
                  <a:srgbClr val="1D1D1B"/>
                </a:solidFill>
                <a:latin typeface="Trebuchet MS"/>
                <a:cs typeface="Trebuchet MS"/>
              </a:rPr>
              <a:t> </a:t>
            </a:r>
            <a:r>
              <a:rPr sz="1200" spc="110" dirty="0">
                <a:solidFill>
                  <a:srgbClr val="1D1D1B"/>
                </a:solidFill>
                <a:latin typeface="Trebuchet MS"/>
                <a:cs typeface="Trebuchet MS"/>
              </a:rPr>
              <a:t>Networks</a:t>
            </a:r>
            <a:r>
              <a:rPr sz="1200" spc="-20" dirty="0">
                <a:solidFill>
                  <a:srgbClr val="1D1D1B"/>
                </a:solidFill>
                <a:latin typeface="Trebuchet MS"/>
                <a:cs typeface="Trebuchet MS"/>
              </a:rPr>
              <a:t> </a:t>
            </a:r>
            <a:r>
              <a:rPr sz="1200" spc="5" dirty="0">
                <a:solidFill>
                  <a:srgbClr val="1D1D1B"/>
                </a:solidFill>
                <a:latin typeface="Trebuchet MS"/>
                <a:cs typeface="Trebuchet MS"/>
              </a:rPr>
              <a:t>- </a:t>
            </a:r>
            <a:r>
              <a:rPr sz="1200" spc="-350" dirty="0">
                <a:solidFill>
                  <a:srgbClr val="1D1D1B"/>
                </a:solidFill>
                <a:latin typeface="Trebuchet MS"/>
                <a:cs typeface="Trebuchet MS"/>
              </a:rPr>
              <a:t> </a:t>
            </a:r>
            <a:r>
              <a:rPr sz="1200" spc="114" dirty="0">
                <a:solidFill>
                  <a:srgbClr val="1D1D1B"/>
                </a:solidFill>
                <a:latin typeface="Trebuchet MS"/>
                <a:cs typeface="Trebuchet MS"/>
              </a:rPr>
              <a:t>EMINENT</a:t>
            </a:r>
            <a:r>
              <a:rPr sz="1200" dirty="0">
                <a:solidFill>
                  <a:srgbClr val="1D1D1B"/>
                </a:solidFill>
                <a:latin typeface="Trebuchet MS"/>
                <a:cs typeface="Trebuchet MS"/>
              </a:rPr>
              <a:t> </a:t>
            </a:r>
            <a:r>
              <a:rPr sz="1200" spc="25" dirty="0">
                <a:solidFill>
                  <a:srgbClr val="1D1D1B"/>
                </a:solidFill>
                <a:latin typeface="Trebuchet MS"/>
                <a:cs typeface="Trebuchet MS"/>
              </a:rPr>
              <a:t>PROJECT,</a:t>
            </a:r>
            <a:r>
              <a:rPr sz="1200" spc="5" dirty="0">
                <a:solidFill>
                  <a:srgbClr val="1D1D1B"/>
                </a:solidFill>
                <a:latin typeface="Trebuchet MS"/>
                <a:cs typeface="Trebuchet MS"/>
              </a:rPr>
              <a:t> </a:t>
            </a:r>
            <a:r>
              <a:rPr sz="1200" spc="20" dirty="0">
                <a:solidFill>
                  <a:srgbClr val="1D1D1B"/>
                </a:solidFill>
                <a:latin typeface="Trebuchet MS"/>
                <a:cs typeface="Trebuchet MS"/>
              </a:rPr>
              <a:t>p.</a:t>
            </a:r>
            <a:r>
              <a:rPr sz="1200" spc="5" dirty="0">
                <a:solidFill>
                  <a:srgbClr val="1D1D1B"/>
                </a:solidFill>
                <a:latin typeface="Trebuchet MS"/>
                <a:cs typeface="Trebuchet MS"/>
              </a:rPr>
              <a:t> </a:t>
            </a:r>
            <a:r>
              <a:rPr sz="1200" spc="85" dirty="0">
                <a:solidFill>
                  <a:srgbClr val="1D1D1B"/>
                </a:solidFill>
                <a:latin typeface="Trebuchet MS"/>
                <a:cs typeface="Trebuchet MS"/>
              </a:rPr>
              <a:t>6</a:t>
            </a:r>
            <a:endParaRPr sz="1200" dirty="0">
              <a:latin typeface="Trebuchet MS"/>
              <a:cs typeface="Trebuchet M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sp>
          <p:nvSpPr>
            <p:cNvPr id="3" name="object 3"/>
            <p:cNvSpPr/>
            <p:nvPr/>
          </p:nvSpPr>
          <p:spPr>
            <a:xfrm>
              <a:off x="7081395" y="6866466"/>
              <a:ext cx="2977515" cy="906144"/>
            </a:xfrm>
            <a:custGeom>
              <a:avLst/>
              <a:gdLst/>
              <a:ahLst/>
              <a:cxnLst/>
              <a:rect l="l" t="t" r="r" b="b"/>
              <a:pathLst>
                <a:path w="2977515" h="906145">
                  <a:moveTo>
                    <a:pt x="349924" y="624377"/>
                  </a:moveTo>
                  <a:lnTo>
                    <a:pt x="0" y="905932"/>
                  </a:lnTo>
                  <a:lnTo>
                    <a:pt x="704975" y="905932"/>
                  </a:lnTo>
                  <a:lnTo>
                    <a:pt x="349924" y="624377"/>
                  </a:lnTo>
                  <a:close/>
                </a:path>
                <a:path w="2977515" h="906145">
                  <a:moveTo>
                    <a:pt x="2482722" y="0"/>
                  </a:moveTo>
                  <a:lnTo>
                    <a:pt x="2171882" y="905932"/>
                  </a:lnTo>
                  <a:lnTo>
                    <a:pt x="2977004" y="905932"/>
                  </a:lnTo>
                  <a:lnTo>
                    <a:pt x="2977004" y="53516"/>
                  </a:lnTo>
                  <a:lnTo>
                    <a:pt x="2482722" y="0"/>
                  </a:lnTo>
                  <a:close/>
                </a:path>
              </a:pathLst>
            </a:custGeom>
            <a:solidFill>
              <a:srgbClr val="F3F3F5">
                <a:alpha val="79998"/>
              </a:srgbClr>
            </a:solidFill>
          </p:spPr>
          <p:txBody>
            <a:bodyPr wrap="square" lIns="0" tIns="0" rIns="0" bIns="0" rtlCol="0"/>
            <a:lstStyle/>
            <a:p>
              <a:endParaRPr/>
            </a:p>
          </p:txBody>
        </p:sp>
        <p:pic>
          <p:nvPicPr>
            <p:cNvPr id="4" name="object 4"/>
            <p:cNvPicPr/>
            <p:nvPr/>
          </p:nvPicPr>
          <p:blipFill>
            <a:blip r:embed="rId2" cstate="screen">
              <a:extLst>
                <a:ext uri="{28A0092B-C50C-407E-A947-70E740481C1C}">
                  <a14:useLocalDpi xmlns:a14="http://schemas.microsoft.com/office/drawing/2010/main"/>
                </a:ext>
              </a:extLst>
            </a:blip>
            <a:stretch>
              <a:fillRect/>
            </a:stretch>
          </p:blipFill>
          <p:spPr>
            <a:xfrm>
              <a:off x="0" y="0"/>
              <a:ext cx="10058400" cy="7772400"/>
            </a:xfrm>
            <a:prstGeom prst="rect">
              <a:avLst/>
            </a:prstGeom>
          </p:spPr>
        </p:pic>
        <p:sp>
          <p:nvSpPr>
            <p:cNvPr id="5" name="object 5"/>
            <p:cNvSpPr/>
            <p:nvPr/>
          </p:nvSpPr>
          <p:spPr>
            <a:xfrm>
              <a:off x="984224" y="1551571"/>
              <a:ext cx="7087234" cy="3524250"/>
            </a:xfrm>
            <a:custGeom>
              <a:avLst/>
              <a:gdLst/>
              <a:ahLst/>
              <a:cxnLst/>
              <a:rect l="l" t="t" r="r" b="b"/>
              <a:pathLst>
                <a:path w="7087234" h="3524250">
                  <a:moveTo>
                    <a:pt x="6695427" y="0"/>
                  </a:moveTo>
                  <a:lnTo>
                    <a:pt x="391210" y="0"/>
                  </a:lnTo>
                  <a:lnTo>
                    <a:pt x="342314" y="3062"/>
                  </a:lnTo>
                  <a:lnTo>
                    <a:pt x="295180" y="12001"/>
                  </a:lnTo>
                  <a:lnTo>
                    <a:pt x="250183" y="26443"/>
                  </a:lnTo>
                  <a:lnTo>
                    <a:pt x="207697" y="46012"/>
                  </a:lnTo>
                  <a:lnTo>
                    <a:pt x="168095" y="70336"/>
                  </a:lnTo>
                  <a:lnTo>
                    <a:pt x="131751" y="99041"/>
                  </a:lnTo>
                  <a:lnTo>
                    <a:pt x="99041" y="131751"/>
                  </a:lnTo>
                  <a:lnTo>
                    <a:pt x="70336" y="168095"/>
                  </a:lnTo>
                  <a:lnTo>
                    <a:pt x="46012" y="207697"/>
                  </a:lnTo>
                  <a:lnTo>
                    <a:pt x="26443" y="250183"/>
                  </a:lnTo>
                  <a:lnTo>
                    <a:pt x="12001" y="295180"/>
                  </a:lnTo>
                  <a:lnTo>
                    <a:pt x="3062" y="342314"/>
                  </a:lnTo>
                  <a:lnTo>
                    <a:pt x="0" y="391210"/>
                  </a:lnTo>
                  <a:lnTo>
                    <a:pt x="0" y="3132861"/>
                  </a:lnTo>
                  <a:lnTo>
                    <a:pt x="3062" y="3181757"/>
                  </a:lnTo>
                  <a:lnTo>
                    <a:pt x="12001" y="3228891"/>
                  </a:lnTo>
                  <a:lnTo>
                    <a:pt x="26443" y="3273888"/>
                  </a:lnTo>
                  <a:lnTo>
                    <a:pt x="46012" y="3316375"/>
                  </a:lnTo>
                  <a:lnTo>
                    <a:pt x="70336" y="3355976"/>
                  </a:lnTo>
                  <a:lnTo>
                    <a:pt x="99041" y="3392320"/>
                  </a:lnTo>
                  <a:lnTo>
                    <a:pt x="131751" y="3425031"/>
                  </a:lnTo>
                  <a:lnTo>
                    <a:pt x="168095" y="3453735"/>
                  </a:lnTo>
                  <a:lnTo>
                    <a:pt x="207697" y="3478059"/>
                  </a:lnTo>
                  <a:lnTo>
                    <a:pt x="250183" y="3497629"/>
                  </a:lnTo>
                  <a:lnTo>
                    <a:pt x="295180" y="3512070"/>
                  </a:lnTo>
                  <a:lnTo>
                    <a:pt x="342314" y="3521009"/>
                  </a:lnTo>
                  <a:lnTo>
                    <a:pt x="391210" y="3524072"/>
                  </a:lnTo>
                  <a:lnTo>
                    <a:pt x="6695427" y="3524072"/>
                  </a:lnTo>
                  <a:lnTo>
                    <a:pt x="6744323" y="3521009"/>
                  </a:lnTo>
                  <a:lnTo>
                    <a:pt x="6791457" y="3512070"/>
                  </a:lnTo>
                  <a:lnTo>
                    <a:pt x="6836454" y="3497629"/>
                  </a:lnTo>
                  <a:lnTo>
                    <a:pt x="6878940" y="3478059"/>
                  </a:lnTo>
                  <a:lnTo>
                    <a:pt x="6918542" y="3453735"/>
                  </a:lnTo>
                  <a:lnTo>
                    <a:pt x="6954886" y="3425031"/>
                  </a:lnTo>
                  <a:lnTo>
                    <a:pt x="6987596" y="3392320"/>
                  </a:lnTo>
                  <a:lnTo>
                    <a:pt x="7016301" y="3355976"/>
                  </a:lnTo>
                  <a:lnTo>
                    <a:pt x="7040625" y="3316375"/>
                  </a:lnTo>
                  <a:lnTo>
                    <a:pt x="7060195" y="3273888"/>
                  </a:lnTo>
                  <a:lnTo>
                    <a:pt x="7074636" y="3228891"/>
                  </a:lnTo>
                  <a:lnTo>
                    <a:pt x="7083575" y="3181757"/>
                  </a:lnTo>
                  <a:lnTo>
                    <a:pt x="7086638" y="3132861"/>
                  </a:lnTo>
                  <a:lnTo>
                    <a:pt x="7086638" y="391210"/>
                  </a:lnTo>
                  <a:lnTo>
                    <a:pt x="7083575" y="342314"/>
                  </a:lnTo>
                  <a:lnTo>
                    <a:pt x="7074636" y="295180"/>
                  </a:lnTo>
                  <a:lnTo>
                    <a:pt x="7060195" y="250183"/>
                  </a:lnTo>
                  <a:lnTo>
                    <a:pt x="7040625" y="207697"/>
                  </a:lnTo>
                  <a:lnTo>
                    <a:pt x="7016301" y="168095"/>
                  </a:lnTo>
                  <a:lnTo>
                    <a:pt x="6987596" y="131751"/>
                  </a:lnTo>
                  <a:lnTo>
                    <a:pt x="6954886" y="99041"/>
                  </a:lnTo>
                  <a:lnTo>
                    <a:pt x="6918542" y="70336"/>
                  </a:lnTo>
                  <a:lnTo>
                    <a:pt x="6878940" y="46012"/>
                  </a:lnTo>
                  <a:lnTo>
                    <a:pt x="6836454" y="26443"/>
                  </a:lnTo>
                  <a:lnTo>
                    <a:pt x="6791457" y="12001"/>
                  </a:lnTo>
                  <a:lnTo>
                    <a:pt x="6744323" y="3062"/>
                  </a:lnTo>
                  <a:lnTo>
                    <a:pt x="6695427" y="0"/>
                  </a:lnTo>
                  <a:close/>
                </a:path>
              </a:pathLst>
            </a:custGeom>
            <a:solidFill>
              <a:srgbClr val="FFFFFF">
                <a:alpha val="92999"/>
              </a:srgbClr>
            </a:solidFill>
          </p:spPr>
          <p:txBody>
            <a:bodyPr wrap="square" lIns="0" tIns="0" rIns="0" bIns="0" rtlCol="0"/>
            <a:lstStyle/>
            <a:p>
              <a:endParaRPr/>
            </a:p>
          </p:txBody>
        </p:sp>
      </p:grpSp>
      <p:sp>
        <p:nvSpPr>
          <p:cNvPr id="6" name="object 6"/>
          <p:cNvSpPr txBox="1"/>
          <p:nvPr/>
        </p:nvSpPr>
        <p:spPr>
          <a:xfrm>
            <a:off x="406085" y="1397909"/>
            <a:ext cx="175895" cy="2096135"/>
          </a:xfrm>
          <a:prstGeom prst="rect">
            <a:avLst/>
          </a:prstGeom>
        </p:spPr>
        <p:txBody>
          <a:bodyPr vert="vert270" wrap="square" lIns="0" tIns="4445" rIns="0" bIns="0" rtlCol="0">
            <a:spAutoFit/>
          </a:bodyPr>
          <a:lstStyle/>
          <a:p>
            <a:pPr marL="12700">
              <a:lnSpc>
                <a:spcPct val="100000"/>
              </a:lnSpc>
              <a:spcBef>
                <a:spcPts val="35"/>
              </a:spcBef>
            </a:pPr>
            <a:r>
              <a:rPr sz="1000" b="1" spc="15" dirty="0">
                <a:solidFill>
                  <a:srgbClr val="FFFFFF"/>
                </a:solidFill>
                <a:latin typeface="Trebuchet MS"/>
                <a:cs typeface="Trebuchet MS"/>
              </a:rPr>
              <a:t>Photo</a:t>
            </a:r>
            <a:r>
              <a:rPr sz="1000" b="1" spc="-30" dirty="0">
                <a:solidFill>
                  <a:srgbClr val="FFFFFF"/>
                </a:solidFill>
                <a:latin typeface="Trebuchet MS"/>
                <a:cs typeface="Trebuchet MS"/>
              </a:rPr>
              <a:t> </a:t>
            </a:r>
            <a:r>
              <a:rPr sz="1000" b="1" spc="25" dirty="0">
                <a:solidFill>
                  <a:srgbClr val="FFFFFF"/>
                </a:solidFill>
                <a:latin typeface="Trebuchet MS"/>
                <a:cs typeface="Trebuchet MS"/>
              </a:rPr>
              <a:t>by</a:t>
            </a:r>
            <a:r>
              <a:rPr sz="1000" b="1" spc="-30" dirty="0">
                <a:solidFill>
                  <a:srgbClr val="FFFFFF"/>
                </a:solidFill>
                <a:latin typeface="Trebuchet MS"/>
                <a:cs typeface="Trebuchet MS"/>
              </a:rPr>
              <a:t> </a:t>
            </a:r>
            <a:r>
              <a:rPr sz="1000" b="1" dirty="0">
                <a:solidFill>
                  <a:srgbClr val="FFFFFF"/>
                </a:solidFill>
                <a:latin typeface="Trebuchet MS"/>
                <a:cs typeface="Trebuchet MS"/>
              </a:rPr>
              <a:t>Cem</a:t>
            </a:r>
            <a:r>
              <a:rPr sz="1000" b="1" spc="-30" dirty="0">
                <a:solidFill>
                  <a:srgbClr val="FFFFFF"/>
                </a:solidFill>
                <a:latin typeface="Trebuchet MS"/>
                <a:cs typeface="Trebuchet MS"/>
              </a:rPr>
              <a:t> </a:t>
            </a:r>
            <a:r>
              <a:rPr sz="1000" b="1" spc="-5" dirty="0">
                <a:solidFill>
                  <a:srgbClr val="FFFFFF"/>
                </a:solidFill>
                <a:latin typeface="Trebuchet MS"/>
                <a:cs typeface="Trebuchet MS"/>
              </a:rPr>
              <a:t>Ersozlu</a:t>
            </a:r>
            <a:r>
              <a:rPr sz="1000" b="1" spc="-30" dirty="0">
                <a:solidFill>
                  <a:srgbClr val="FFFFFF"/>
                </a:solidFill>
                <a:latin typeface="Trebuchet MS"/>
                <a:cs typeface="Trebuchet MS"/>
              </a:rPr>
              <a:t> </a:t>
            </a:r>
            <a:r>
              <a:rPr sz="1000" b="1" spc="30" dirty="0">
                <a:solidFill>
                  <a:srgbClr val="FFFFFF"/>
                </a:solidFill>
                <a:latin typeface="Trebuchet MS"/>
                <a:cs typeface="Trebuchet MS"/>
              </a:rPr>
              <a:t>on</a:t>
            </a:r>
            <a:r>
              <a:rPr sz="1000" b="1" spc="-25" dirty="0">
                <a:solidFill>
                  <a:srgbClr val="FFFFFF"/>
                </a:solidFill>
                <a:latin typeface="Trebuchet MS"/>
                <a:cs typeface="Trebuchet MS"/>
              </a:rPr>
              <a:t> </a:t>
            </a:r>
            <a:r>
              <a:rPr sz="1000" b="1" spc="15" dirty="0">
                <a:solidFill>
                  <a:srgbClr val="FFFFFF"/>
                </a:solidFill>
                <a:latin typeface="Trebuchet MS"/>
                <a:cs typeface="Trebuchet MS"/>
              </a:rPr>
              <a:t>Unsplash</a:t>
            </a:r>
            <a:endParaRPr sz="1000">
              <a:latin typeface="Trebuchet MS"/>
              <a:cs typeface="Trebuchet MS"/>
            </a:endParaRPr>
          </a:p>
        </p:txBody>
      </p:sp>
      <p:sp>
        <p:nvSpPr>
          <p:cNvPr id="7" name="object 7"/>
          <p:cNvSpPr/>
          <p:nvPr/>
        </p:nvSpPr>
        <p:spPr>
          <a:xfrm>
            <a:off x="0" y="672144"/>
            <a:ext cx="5767070" cy="532765"/>
          </a:xfrm>
          <a:custGeom>
            <a:avLst/>
            <a:gdLst/>
            <a:ahLst/>
            <a:cxnLst/>
            <a:rect l="l" t="t" r="r" b="b"/>
            <a:pathLst>
              <a:path w="5767070" h="532765">
                <a:moveTo>
                  <a:pt x="5525079" y="0"/>
                </a:moveTo>
                <a:lnTo>
                  <a:pt x="0" y="0"/>
                </a:lnTo>
                <a:lnTo>
                  <a:pt x="0" y="532688"/>
                </a:lnTo>
                <a:lnTo>
                  <a:pt x="5525079" y="532688"/>
                </a:lnTo>
                <a:lnTo>
                  <a:pt x="5573602" y="527758"/>
                </a:lnTo>
                <a:lnTo>
                  <a:pt x="5618869" y="513628"/>
                </a:lnTo>
                <a:lnTo>
                  <a:pt x="5659891" y="491289"/>
                </a:lnTo>
                <a:lnTo>
                  <a:pt x="5695676" y="461732"/>
                </a:lnTo>
                <a:lnTo>
                  <a:pt x="5725233" y="425947"/>
                </a:lnTo>
                <a:lnTo>
                  <a:pt x="5747572" y="384925"/>
                </a:lnTo>
                <a:lnTo>
                  <a:pt x="5761702" y="339657"/>
                </a:lnTo>
                <a:lnTo>
                  <a:pt x="5766633" y="291134"/>
                </a:lnTo>
                <a:lnTo>
                  <a:pt x="5766633" y="241553"/>
                </a:lnTo>
                <a:lnTo>
                  <a:pt x="5761702" y="193030"/>
                </a:lnTo>
                <a:lnTo>
                  <a:pt x="5747572" y="147763"/>
                </a:lnTo>
                <a:lnTo>
                  <a:pt x="5725233" y="106741"/>
                </a:lnTo>
                <a:lnTo>
                  <a:pt x="5695676" y="70956"/>
                </a:lnTo>
                <a:lnTo>
                  <a:pt x="5659891" y="41399"/>
                </a:lnTo>
                <a:lnTo>
                  <a:pt x="5618869" y="19060"/>
                </a:lnTo>
                <a:lnTo>
                  <a:pt x="5573602" y="4930"/>
                </a:lnTo>
                <a:lnTo>
                  <a:pt x="5525079" y="0"/>
                </a:lnTo>
                <a:close/>
              </a:path>
            </a:pathLst>
          </a:custGeom>
          <a:solidFill>
            <a:srgbClr val="D21924"/>
          </a:solidFill>
        </p:spPr>
        <p:txBody>
          <a:bodyPr wrap="square" lIns="0" tIns="0" rIns="0" bIns="0" rtlCol="0"/>
          <a:lstStyle/>
          <a:p>
            <a:endParaRPr/>
          </a:p>
        </p:txBody>
      </p:sp>
      <p:sp>
        <p:nvSpPr>
          <p:cNvPr id="8" name="object 8"/>
          <p:cNvSpPr txBox="1">
            <a:spLocks noGrp="1"/>
          </p:cNvSpPr>
          <p:nvPr>
            <p:ph type="title"/>
          </p:nvPr>
        </p:nvSpPr>
        <p:spPr>
          <a:xfrm>
            <a:off x="533400" y="739781"/>
            <a:ext cx="5982865" cy="335989"/>
          </a:xfrm>
          <a:prstGeom prst="rect">
            <a:avLst/>
          </a:prstGeom>
        </p:spPr>
        <p:txBody>
          <a:bodyPr vert="horz" wrap="square" lIns="0" tIns="12700" rIns="0" bIns="0" rtlCol="0">
            <a:spAutoFit/>
          </a:bodyPr>
          <a:lstStyle/>
          <a:p>
            <a:pPr marL="12700">
              <a:lnSpc>
                <a:spcPct val="100000"/>
              </a:lnSpc>
              <a:spcBef>
                <a:spcPts val="100"/>
              </a:spcBef>
            </a:pPr>
            <a:r>
              <a:rPr lang="pl-PL" sz="2100" spc="35" dirty="0">
                <a:solidFill>
                  <a:srgbClr val="FFFFFF"/>
                </a:solidFill>
                <a:latin typeface="Trebuchet MS"/>
                <a:cs typeface="Trebuchet MS"/>
              </a:rPr>
              <a:t>Kroki niezbędne dla udanej współpracy</a:t>
            </a:r>
            <a:endParaRPr sz="2100" dirty="0">
              <a:latin typeface="Trebuchet MS"/>
              <a:cs typeface="Trebuchet MS"/>
            </a:endParaRPr>
          </a:p>
        </p:txBody>
      </p:sp>
      <p:sp>
        <p:nvSpPr>
          <p:cNvPr id="9" name="object 9"/>
          <p:cNvSpPr txBox="1"/>
          <p:nvPr/>
        </p:nvSpPr>
        <p:spPr>
          <a:xfrm>
            <a:off x="1562322" y="2035676"/>
            <a:ext cx="6029960" cy="2936701"/>
          </a:xfrm>
          <a:prstGeom prst="rect">
            <a:avLst/>
          </a:prstGeom>
        </p:spPr>
        <p:txBody>
          <a:bodyPr vert="horz" wrap="square" lIns="0" tIns="12700" rIns="0" bIns="0" rtlCol="0">
            <a:spAutoFit/>
          </a:bodyPr>
          <a:lstStyle/>
          <a:p>
            <a:pPr marL="12700" marR="270510">
              <a:lnSpc>
                <a:spcPct val="100000"/>
              </a:lnSpc>
              <a:spcBef>
                <a:spcPts val="100"/>
              </a:spcBef>
              <a:buClr>
                <a:srgbClr val="1D1D1B"/>
              </a:buClr>
              <a:buAutoNum type="arabicPeriod"/>
              <a:tabLst>
                <a:tab pos="307975" algn="l"/>
              </a:tabLst>
            </a:pPr>
            <a:r>
              <a:rPr lang="pl-PL" sz="2100" b="1" spc="-25" dirty="0">
                <a:solidFill>
                  <a:srgbClr val="D21924"/>
                </a:solidFill>
                <a:latin typeface="Trebuchet MS"/>
                <a:cs typeface="Trebuchet MS"/>
              </a:rPr>
              <a:t>Wybierz </a:t>
            </a:r>
            <a:r>
              <a:rPr lang="pl-PL" sz="2100" b="1" spc="-25" dirty="0">
                <a:latin typeface="Trebuchet MS"/>
                <a:cs typeface="Trebuchet MS"/>
              </a:rPr>
              <a:t>współpracownika </a:t>
            </a:r>
            <a:r>
              <a:rPr sz="2100" b="1" spc="-75" dirty="0">
                <a:solidFill>
                  <a:srgbClr val="1D1D1B"/>
                </a:solidFill>
                <a:latin typeface="Trebuchet MS"/>
                <a:cs typeface="Trebuchet MS"/>
              </a:rPr>
              <a:t>-</a:t>
            </a:r>
            <a:r>
              <a:rPr sz="2100" b="1" spc="-55" dirty="0">
                <a:solidFill>
                  <a:srgbClr val="1D1D1B"/>
                </a:solidFill>
                <a:latin typeface="Trebuchet MS"/>
                <a:cs typeface="Trebuchet MS"/>
              </a:rPr>
              <a:t> </a:t>
            </a:r>
            <a:r>
              <a:rPr lang="pl-PL" sz="2100" spc="-75" dirty="0">
                <a:solidFill>
                  <a:srgbClr val="1D1D1B"/>
                </a:solidFill>
                <a:latin typeface="Trebuchet MS"/>
                <a:cs typeface="Trebuchet MS"/>
              </a:rPr>
              <a:t>Wybrany współpracownik powinien znajdować się w tej samej sferze kompetencji</a:t>
            </a:r>
            <a:r>
              <a:rPr sz="2100" spc="-100" dirty="0">
                <a:solidFill>
                  <a:srgbClr val="1D1D1B"/>
                </a:solidFill>
                <a:latin typeface="Trebuchet MS"/>
                <a:cs typeface="Trebuchet MS"/>
              </a:rPr>
              <a:t>.</a:t>
            </a:r>
            <a:endParaRPr sz="2100" dirty="0">
              <a:latin typeface="Trebuchet MS"/>
              <a:cs typeface="Trebuchet MS"/>
            </a:endParaRPr>
          </a:p>
          <a:p>
            <a:pPr>
              <a:lnSpc>
                <a:spcPct val="100000"/>
              </a:lnSpc>
              <a:spcBef>
                <a:spcPts val="20"/>
              </a:spcBef>
              <a:buClr>
                <a:srgbClr val="1D1D1B"/>
              </a:buClr>
              <a:buFont typeface="Trebuchet MS"/>
              <a:buAutoNum type="arabicPeriod"/>
            </a:pPr>
            <a:endParaRPr sz="2150" dirty="0">
              <a:latin typeface="Trebuchet MS"/>
              <a:cs typeface="Trebuchet MS"/>
            </a:endParaRPr>
          </a:p>
          <a:p>
            <a:pPr marL="12700" marR="192405">
              <a:lnSpc>
                <a:spcPct val="100000"/>
              </a:lnSpc>
              <a:buClr>
                <a:srgbClr val="1D1D1B"/>
              </a:buClr>
              <a:buAutoNum type="arabicPeriod"/>
              <a:tabLst>
                <a:tab pos="307975" algn="l"/>
              </a:tabLst>
            </a:pPr>
            <a:r>
              <a:rPr lang="pl-PL" sz="2100" b="1" spc="-5" dirty="0">
                <a:solidFill>
                  <a:srgbClr val="D21924"/>
                </a:solidFill>
                <a:latin typeface="Trebuchet MS"/>
                <a:cs typeface="Trebuchet MS"/>
              </a:rPr>
              <a:t>Określ role </a:t>
            </a:r>
            <a:r>
              <a:rPr lang="pl-PL" sz="2100" b="1" spc="-5" dirty="0">
                <a:latin typeface="Trebuchet MS"/>
                <a:cs typeface="Trebuchet MS"/>
              </a:rPr>
              <a:t>oraz relacje </a:t>
            </a:r>
            <a:r>
              <a:rPr sz="2100" b="1" spc="-75" dirty="0">
                <a:solidFill>
                  <a:srgbClr val="1D1D1B"/>
                </a:solidFill>
                <a:latin typeface="Trebuchet MS"/>
                <a:cs typeface="Trebuchet MS"/>
              </a:rPr>
              <a:t>-</a:t>
            </a:r>
            <a:r>
              <a:rPr sz="2100" b="1" spc="-45" dirty="0">
                <a:solidFill>
                  <a:srgbClr val="1D1D1B"/>
                </a:solidFill>
                <a:latin typeface="Trebuchet MS"/>
                <a:cs typeface="Trebuchet MS"/>
              </a:rPr>
              <a:t> </a:t>
            </a:r>
            <a:r>
              <a:rPr lang="pl-PL" sz="2100" spc="-20" dirty="0">
                <a:solidFill>
                  <a:srgbClr val="1D1D1B"/>
                </a:solidFill>
                <a:latin typeface="Trebuchet MS"/>
                <a:cs typeface="Trebuchet MS"/>
              </a:rPr>
              <a:t>Postaraj się, aby każdy wiedział jaką ma rolę</a:t>
            </a:r>
            <a:r>
              <a:rPr sz="2100" spc="-110" dirty="0">
                <a:solidFill>
                  <a:srgbClr val="1D1D1B"/>
                </a:solidFill>
                <a:latin typeface="Trebuchet MS"/>
                <a:cs typeface="Trebuchet MS"/>
              </a:rPr>
              <a:t>.</a:t>
            </a:r>
            <a:endParaRPr sz="2100" dirty="0">
              <a:latin typeface="Trebuchet MS"/>
              <a:cs typeface="Trebuchet MS"/>
            </a:endParaRPr>
          </a:p>
          <a:p>
            <a:pPr>
              <a:lnSpc>
                <a:spcPct val="100000"/>
              </a:lnSpc>
              <a:spcBef>
                <a:spcPts val="25"/>
              </a:spcBef>
              <a:buClr>
                <a:srgbClr val="1D1D1B"/>
              </a:buClr>
              <a:buFont typeface="Trebuchet MS"/>
              <a:buAutoNum type="arabicPeriod"/>
            </a:pPr>
            <a:endParaRPr sz="2150" dirty="0">
              <a:latin typeface="Trebuchet MS"/>
              <a:cs typeface="Trebuchet MS"/>
            </a:endParaRPr>
          </a:p>
          <a:p>
            <a:pPr marL="12700" marR="5080">
              <a:lnSpc>
                <a:spcPct val="100000"/>
              </a:lnSpc>
              <a:buAutoNum type="arabicPeriod"/>
              <a:tabLst>
                <a:tab pos="307975" algn="l"/>
              </a:tabLst>
            </a:pPr>
            <a:r>
              <a:rPr lang="pl-PL" sz="2100" b="1" spc="25" dirty="0">
                <a:solidFill>
                  <a:srgbClr val="1D1D1B"/>
                </a:solidFill>
                <a:latin typeface="Trebuchet MS"/>
                <a:cs typeface="Trebuchet MS"/>
              </a:rPr>
              <a:t>Określ </a:t>
            </a:r>
            <a:r>
              <a:rPr lang="pl-PL" sz="2100" b="1" spc="-50" dirty="0">
                <a:solidFill>
                  <a:srgbClr val="D21924"/>
                </a:solidFill>
                <a:latin typeface="Trebuchet MS"/>
                <a:cs typeface="Trebuchet MS"/>
              </a:rPr>
              <a:t>jasne ścieżki komunikacji </a:t>
            </a:r>
            <a:r>
              <a:rPr lang="pl-PL" sz="2100" b="1" spc="-75" dirty="0">
                <a:solidFill>
                  <a:srgbClr val="1D1D1B"/>
                </a:solidFill>
                <a:latin typeface="Trebuchet MS"/>
                <a:cs typeface="Trebuchet MS"/>
              </a:rPr>
              <a:t>–</a:t>
            </a:r>
            <a:r>
              <a:rPr sz="2100" b="1" spc="-50" dirty="0">
                <a:solidFill>
                  <a:srgbClr val="1D1D1B"/>
                </a:solidFill>
                <a:latin typeface="Trebuchet MS"/>
                <a:cs typeface="Trebuchet MS"/>
              </a:rPr>
              <a:t> </a:t>
            </a:r>
            <a:r>
              <a:rPr lang="pl-PL" sz="2100" dirty="0">
                <a:solidFill>
                  <a:srgbClr val="1D1D1B"/>
                </a:solidFill>
                <a:latin typeface="Trebuchet MS"/>
                <a:cs typeface="Trebuchet MS"/>
              </a:rPr>
              <a:t>Komunikacja jest bardzo ważna we współpracy</a:t>
            </a:r>
            <a:r>
              <a:rPr sz="2100" spc="-65" dirty="0">
                <a:solidFill>
                  <a:srgbClr val="1D1D1B"/>
                </a:solidFill>
                <a:latin typeface="Trebuchet MS"/>
                <a:cs typeface="Trebuchet MS"/>
              </a:rPr>
              <a:t>.</a:t>
            </a:r>
            <a:endParaRPr sz="2100" dirty="0">
              <a:latin typeface="Trebuchet MS"/>
              <a:cs typeface="Trebuchet MS"/>
            </a:endParaRPr>
          </a:p>
        </p:txBody>
      </p:sp>
      <p:sp>
        <p:nvSpPr>
          <p:cNvPr id="10" name="object 10"/>
          <p:cNvSpPr/>
          <p:nvPr/>
        </p:nvSpPr>
        <p:spPr>
          <a:xfrm>
            <a:off x="0" y="5441825"/>
            <a:ext cx="8071484" cy="1348740"/>
          </a:xfrm>
          <a:custGeom>
            <a:avLst/>
            <a:gdLst/>
            <a:ahLst/>
            <a:cxnLst/>
            <a:rect l="l" t="t" r="r" b="b"/>
            <a:pathLst>
              <a:path w="8071484" h="1348740">
                <a:moveTo>
                  <a:pt x="7594545" y="0"/>
                </a:moveTo>
                <a:lnTo>
                  <a:pt x="192020" y="0"/>
                </a:lnTo>
                <a:lnTo>
                  <a:pt x="143501" y="2471"/>
                </a:lnTo>
                <a:lnTo>
                  <a:pt x="96341" y="9722"/>
                </a:lnTo>
                <a:lnTo>
                  <a:pt x="50787" y="21508"/>
                </a:lnTo>
                <a:lnTo>
                  <a:pt x="7080" y="37585"/>
                </a:lnTo>
                <a:lnTo>
                  <a:pt x="0" y="41010"/>
                </a:lnTo>
                <a:lnTo>
                  <a:pt x="0" y="1307224"/>
                </a:lnTo>
                <a:lnTo>
                  <a:pt x="50787" y="1326724"/>
                </a:lnTo>
                <a:lnTo>
                  <a:pt x="96341" y="1338510"/>
                </a:lnTo>
                <a:lnTo>
                  <a:pt x="143501" y="1345760"/>
                </a:lnTo>
                <a:lnTo>
                  <a:pt x="192020" y="1348231"/>
                </a:lnTo>
                <a:lnTo>
                  <a:pt x="7594545" y="1348231"/>
                </a:lnTo>
                <a:lnTo>
                  <a:pt x="7643067" y="1345760"/>
                </a:lnTo>
                <a:lnTo>
                  <a:pt x="7690227" y="1338510"/>
                </a:lnTo>
                <a:lnTo>
                  <a:pt x="7735783" y="1326724"/>
                </a:lnTo>
                <a:lnTo>
                  <a:pt x="7779490" y="1310648"/>
                </a:lnTo>
                <a:lnTo>
                  <a:pt x="7821104" y="1290524"/>
                </a:lnTo>
                <a:lnTo>
                  <a:pt x="7860380" y="1266599"/>
                </a:lnTo>
                <a:lnTo>
                  <a:pt x="7897074" y="1239114"/>
                </a:lnTo>
                <a:lnTo>
                  <a:pt x="7930943" y="1208316"/>
                </a:lnTo>
                <a:lnTo>
                  <a:pt x="7961741" y="1174447"/>
                </a:lnTo>
                <a:lnTo>
                  <a:pt x="7989226" y="1137753"/>
                </a:lnTo>
                <a:lnTo>
                  <a:pt x="8013152" y="1098476"/>
                </a:lnTo>
                <a:lnTo>
                  <a:pt x="8033275" y="1056863"/>
                </a:lnTo>
                <a:lnTo>
                  <a:pt x="8049352" y="1013156"/>
                </a:lnTo>
                <a:lnTo>
                  <a:pt x="8061137" y="967600"/>
                </a:lnTo>
                <a:lnTo>
                  <a:pt x="8068388" y="920439"/>
                </a:lnTo>
                <a:lnTo>
                  <a:pt x="8070859" y="871918"/>
                </a:lnTo>
                <a:lnTo>
                  <a:pt x="8070859" y="476326"/>
                </a:lnTo>
                <a:lnTo>
                  <a:pt x="8068388" y="427804"/>
                </a:lnTo>
                <a:lnTo>
                  <a:pt x="8061137" y="380643"/>
                </a:lnTo>
                <a:lnTo>
                  <a:pt x="8049352" y="335086"/>
                </a:lnTo>
                <a:lnTo>
                  <a:pt x="8033275" y="291379"/>
                </a:lnTo>
                <a:lnTo>
                  <a:pt x="8013152" y="249764"/>
                </a:lnTo>
                <a:lnTo>
                  <a:pt x="7989226" y="210487"/>
                </a:lnTo>
                <a:lnTo>
                  <a:pt x="7961741" y="173792"/>
                </a:lnTo>
                <a:lnTo>
                  <a:pt x="7930943" y="139922"/>
                </a:lnTo>
                <a:lnTo>
                  <a:pt x="7897074" y="109122"/>
                </a:lnTo>
                <a:lnTo>
                  <a:pt x="7860380" y="81636"/>
                </a:lnTo>
                <a:lnTo>
                  <a:pt x="7821104" y="57709"/>
                </a:lnTo>
                <a:lnTo>
                  <a:pt x="7779490" y="37585"/>
                </a:lnTo>
                <a:lnTo>
                  <a:pt x="7735783" y="21508"/>
                </a:lnTo>
                <a:lnTo>
                  <a:pt x="7690227" y="9722"/>
                </a:lnTo>
                <a:lnTo>
                  <a:pt x="7643067" y="2471"/>
                </a:lnTo>
                <a:lnTo>
                  <a:pt x="7594545" y="0"/>
                </a:lnTo>
                <a:close/>
              </a:path>
            </a:pathLst>
          </a:custGeom>
          <a:solidFill>
            <a:srgbClr val="D21924"/>
          </a:solidFill>
        </p:spPr>
        <p:txBody>
          <a:bodyPr wrap="square" lIns="0" tIns="0" rIns="0" bIns="0" rtlCol="0"/>
          <a:lstStyle/>
          <a:p>
            <a:endParaRPr/>
          </a:p>
        </p:txBody>
      </p:sp>
      <p:sp>
        <p:nvSpPr>
          <p:cNvPr id="11" name="object 11"/>
          <p:cNvSpPr txBox="1"/>
          <p:nvPr/>
        </p:nvSpPr>
        <p:spPr>
          <a:xfrm>
            <a:off x="1676400" y="5690681"/>
            <a:ext cx="7156135" cy="938719"/>
          </a:xfrm>
          <a:prstGeom prst="rect">
            <a:avLst/>
          </a:prstGeom>
        </p:spPr>
        <p:txBody>
          <a:bodyPr vert="horz" wrap="square" lIns="0" tIns="66040" rIns="0" bIns="0" rtlCol="0">
            <a:spAutoFit/>
          </a:bodyPr>
          <a:lstStyle/>
          <a:p>
            <a:pPr marL="12700" marR="676910">
              <a:lnSpc>
                <a:spcPts val="2100"/>
              </a:lnSpc>
              <a:spcBef>
                <a:spcPts val="520"/>
              </a:spcBef>
            </a:pPr>
            <a:r>
              <a:rPr lang="pl-PL" sz="2100" spc="160" dirty="0">
                <a:solidFill>
                  <a:srgbClr val="FFFFFF"/>
                </a:solidFill>
                <a:latin typeface="Trebuchet MS"/>
                <a:cs typeface="Trebuchet MS"/>
              </a:rPr>
              <a:t>Znalezienie wzajemnych korzyści, które można mieć dzięki współpracy to</a:t>
            </a:r>
          </a:p>
          <a:p>
            <a:pPr marL="12700" marR="676910">
              <a:lnSpc>
                <a:spcPts val="2100"/>
              </a:lnSpc>
              <a:spcBef>
                <a:spcPts val="520"/>
              </a:spcBef>
            </a:pPr>
            <a:r>
              <a:rPr lang="pl-PL" sz="2100" spc="160" dirty="0">
                <a:solidFill>
                  <a:srgbClr val="FFFFFF"/>
                </a:solidFill>
                <a:latin typeface="Trebuchet MS"/>
                <a:cs typeface="Trebuchet MS"/>
              </a:rPr>
              <a:t>bardzo pomysłowa i kreatywna procedura</a:t>
            </a:r>
            <a:r>
              <a:rPr sz="2100" spc="130" dirty="0">
                <a:solidFill>
                  <a:srgbClr val="FFFFFF"/>
                </a:solidFill>
                <a:latin typeface="Trebuchet MS"/>
                <a:cs typeface="Trebuchet MS"/>
              </a:rPr>
              <a:t>!!!</a:t>
            </a:r>
            <a:endParaRPr sz="2100" dirty="0">
              <a:latin typeface="Trebuchet MS"/>
              <a:cs typeface="Trebuchet MS"/>
            </a:endParaRPr>
          </a:p>
        </p:txBody>
      </p:sp>
      <p:grpSp>
        <p:nvGrpSpPr>
          <p:cNvPr id="12" name="object 12"/>
          <p:cNvGrpSpPr/>
          <p:nvPr/>
        </p:nvGrpSpPr>
        <p:grpSpPr>
          <a:xfrm>
            <a:off x="994514" y="5761586"/>
            <a:ext cx="542925" cy="760095"/>
            <a:chOff x="994514" y="5761586"/>
            <a:chExt cx="542925" cy="760095"/>
          </a:xfrm>
        </p:grpSpPr>
        <p:pic>
          <p:nvPicPr>
            <p:cNvPr id="13" name="object 13"/>
            <p:cNvPicPr/>
            <p:nvPr/>
          </p:nvPicPr>
          <p:blipFill>
            <a:blip r:embed="rId3" cstate="screen">
              <a:extLst>
                <a:ext uri="{28A0092B-C50C-407E-A947-70E740481C1C}">
                  <a14:useLocalDpi xmlns:a14="http://schemas.microsoft.com/office/drawing/2010/main"/>
                </a:ext>
              </a:extLst>
            </a:blip>
            <a:stretch>
              <a:fillRect/>
            </a:stretch>
          </p:blipFill>
          <p:spPr>
            <a:xfrm>
              <a:off x="1147743" y="6348952"/>
              <a:ext cx="236047" cy="172143"/>
            </a:xfrm>
            <a:prstGeom prst="rect">
              <a:avLst/>
            </a:prstGeom>
          </p:spPr>
        </p:pic>
        <p:sp>
          <p:nvSpPr>
            <p:cNvPr id="14" name="object 14"/>
            <p:cNvSpPr/>
            <p:nvPr/>
          </p:nvSpPr>
          <p:spPr>
            <a:xfrm>
              <a:off x="1147698" y="6029650"/>
              <a:ext cx="64135" cy="300355"/>
            </a:xfrm>
            <a:custGeom>
              <a:avLst/>
              <a:gdLst/>
              <a:ahLst/>
              <a:cxnLst/>
              <a:rect l="l" t="t" r="r" b="b"/>
              <a:pathLst>
                <a:path w="64134" h="300354">
                  <a:moveTo>
                    <a:pt x="63753" y="299999"/>
                  </a:moveTo>
                  <a:lnTo>
                    <a:pt x="26365" y="128079"/>
                  </a:lnTo>
                  <a:lnTo>
                    <a:pt x="0" y="0"/>
                  </a:lnTo>
                </a:path>
              </a:pathLst>
            </a:custGeom>
            <a:ln w="38112">
              <a:solidFill>
                <a:srgbClr val="FFFFFF"/>
              </a:solidFill>
            </a:ln>
          </p:spPr>
          <p:txBody>
            <a:bodyPr wrap="square" lIns="0" tIns="0" rIns="0" bIns="0" rtlCol="0"/>
            <a:lstStyle/>
            <a:p>
              <a:endParaRPr/>
            </a:p>
          </p:txBody>
        </p:sp>
        <p:sp>
          <p:nvSpPr>
            <p:cNvPr id="15" name="object 15"/>
            <p:cNvSpPr/>
            <p:nvPr/>
          </p:nvSpPr>
          <p:spPr>
            <a:xfrm>
              <a:off x="1013570" y="5780642"/>
              <a:ext cx="504825" cy="549275"/>
            </a:xfrm>
            <a:custGeom>
              <a:avLst/>
              <a:gdLst/>
              <a:ahLst/>
              <a:cxnLst/>
              <a:rect l="l" t="t" r="r" b="b"/>
              <a:pathLst>
                <a:path w="504825" h="549275">
                  <a:moveTo>
                    <a:pt x="352602" y="549008"/>
                  </a:moveTo>
                  <a:lnTo>
                    <a:pt x="358584" y="525081"/>
                  </a:lnTo>
                  <a:lnTo>
                    <a:pt x="366928" y="502272"/>
                  </a:lnTo>
                  <a:lnTo>
                    <a:pt x="376504" y="480529"/>
                  </a:lnTo>
                  <a:lnTo>
                    <a:pt x="387248" y="460933"/>
                  </a:lnTo>
                  <a:lnTo>
                    <a:pt x="399224" y="442455"/>
                  </a:lnTo>
                  <a:lnTo>
                    <a:pt x="411149" y="423976"/>
                  </a:lnTo>
                  <a:lnTo>
                    <a:pt x="437451" y="389204"/>
                  </a:lnTo>
                  <a:lnTo>
                    <a:pt x="462533" y="354431"/>
                  </a:lnTo>
                  <a:lnTo>
                    <a:pt x="484073" y="317474"/>
                  </a:lnTo>
                  <a:lnTo>
                    <a:pt x="498398" y="276136"/>
                  </a:lnTo>
                  <a:lnTo>
                    <a:pt x="503161" y="241363"/>
                  </a:lnTo>
                  <a:lnTo>
                    <a:pt x="504393" y="229400"/>
                  </a:lnTo>
                  <a:lnTo>
                    <a:pt x="498398" y="182664"/>
                  </a:lnTo>
                  <a:lnTo>
                    <a:pt x="484073" y="140258"/>
                  </a:lnTo>
                  <a:lnTo>
                    <a:pt x="461352" y="101104"/>
                  </a:lnTo>
                  <a:lnTo>
                    <a:pt x="430288" y="67411"/>
                  </a:lnTo>
                  <a:lnTo>
                    <a:pt x="393230" y="39154"/>
                  </a:lnTo>
                  <a:lnTo>
                    <a:pt x="350202" y="18491"/>
                  </a:lnTo>
                  <a:lnTo>
                    <a:pt x="302399" y="4330"/>
                  </a:lnTo>
                  <a:lnTo>
                    <a:pt x="252196" y="0"/>
                  </a:lnTo>
                  <a:lnTo>
                    <a:pt x="225894" y="1079"/>
                  </a:lnTo>
                  <a:lnTo>
                    <a:pt x="176910" y="10858"/>
                  </a:lnTo>
                  <a:lnTo>
                    <a:pt x="132651" y="28257"/>
                  </a:lnTo>
                  <a:lnTo>
                    <a:pt x="92024" y="52184"/>
                  </a:lnTo>
                  <a:lnTo>
                    <a:pt x="58546" y="83705"/>
                  </a:lnTo>
                  <a:lnTo>
                    <a:pt x="31064" y="119595"/>
                  </a:lnTo>
                  <a:lnTo>
                    <a:pt x="11976" y="160883"/>
                  </a:lnTo>
                  <a:lnTo>
                    <a:pt x="2412" y="205473"/>
                  </a:lnTo>
                  <a:lnTo>
                    <a:pt x="0" y="229400"/>
                  </a:lnTo>
                  <a:lnTo>
                    <a:pt x="1181" y="241363"/>
                  </a:lnTo>
                  <a:lnTo>
                    <a:pt x="11976" y="297878"/>
                  </a:lnTo>
                  <a:lnTo>
                    <a:pt x="31064" y="337019"/>
                  </a:lnTo>
                  <a:lnTo>
                    <a:pt x="53784" y="371792"/>
                  </a:lnTo>
                  <a:lnTo>
                    <a:pt x="93243" y="423976"/>
                  </a:lnTo>
                  <a:lnTo>
                    <a:pt x="105168" y="442455"/>
                  </a:lnTo>
                  <a:lnTo>
                    <a:pt x="117144" y="460933"/>
                  </a:lnTo>
                  <a:lnTo>
                    <a:pt x="127888" y="480529"/>
                  </a:lnTo>
                  <a:lnTo>
                    <a:pt x="137464" y="502272"/>
                  </a:lnTo>
                  <a:lnTo>
                    <a:pt x="145808" y="525081"/>
                  </a:lnTo>
                  <a:lnTo>
                    <a:pt x="151790" y="549008"/>
                  </a:lnTo>
                </a:path>
              </a:pathLst>
            </a:custGeom>
            <a:ln w="38112">
              <a:solidFill>
                <a:srgbClr val="FFFFFF"/>
              </a:solidFill>
            </a:ln>
          </p:spPr>
          <p:txBody>
            <a:bodyPr wrap="square" lIns="0" tIns="0" rIns="0" bIns="0" rtlCol="0"/>
            <a:lstStyle/>
            <a:p>
              <a:endParaRPr/>
            </a:p>
          </p:txBody>
        </p:sp>
        <p:sp>
          <p:nvSpPr>
            <p:cNvPr id="16" name="object 16"/>
            <p:cNvSpPr/>
            <p:nvPr/>
          </p:nvSpPr>
          <p:spPr>
            <a:xfrm>
              <a:off x="1320087" y="6029655"/>
              <a:ext cx="70485" cy="300355"/>
            </a:xfrm>
            <a:custGeom>
              <a:avLst/>
              <a:gdLst/>
              <a:ahLst/>
              <a:cxnLst/>
              <a:rect l="l" t="t" r="r" b="b"/>
              <a:pathLst>
                <a:path w="70484" h="300354">
                  <a:moveTo>
                    <a:pt x="70129" y="0"/>
                  </a:moveTo>
                  <a:lnTo>
                    <a:pt x="41122" y="128079"/>
                  </a:lnTo>
                  <a:lnTo>
                    <a:pt x="0" y="299999"/>
                  </a:lnTo>
                </a:path>
              </a:pathLst>
            </a:custGeom>
            <a:ln w="38112">
              <a:solidFill>
                <a:srgbClr val="FFFFFF"/>
              </a:solidFill>
            </a:ln>
          </p:spPr>
          <p:txBody>
            <a:bodyPr wrap="square" lIns="0" tIns="0" rIns="0" bIns="0" rtlCol="0"/>
            <a:lstStyle/>
            <a:p>
              <a:endParaRPr/>
            </a:p>
          </p:txBody>
        </p:sp>
        <p:pic>
          <p:nvPicPr>
            <p:cNvPr id="17" name="object 17"/>
            <p:cNvPicPr/>
            <p:nvPr/>
          </p:nvPicPr>
          <p:blipFill>
            <a:blip r:embed="rId4" cstate="screen">
              <a:extLst>
                <a:ext uri="{28A0092B-C50C-407E-A947-70E740481C1C}">
                  <a14:useLocalDpi xmlns:a14="http://schemas.microsoft.com/office/drawing/2010/main"/>
                </a:ext>
              </a:extLst>
            </a:blip>
            <a:stretch>
              <a:fillRect/>
            </a:stretch>
          </p:blipFill>
          <p:spPr>
            <a:xfrm>
              <a:off x="1160565" y="6004171"/>
              <a:ext cx="210400" cy="70027"/>
            </a:xfrm>
            <a:prstGeom prst="rect">
              <a:avLst/>
            </a:prstGeom>
          </p:spPr>
        </p:pic>
        <p:sp>
          <p:nvSpPr>
            <p:cNvPr id="18" name="object 18"/>
            <p:cNvSpPr/>
            <p:nvPr/>
          </p:nvSpPr>
          <p:spPr>
            <a:xfrm>
              <a:off x="1166804" y="6329695"/>
              <a:ext cx="198120" cy="0"/>
            </a:xfrm>
            <a:custGeom>
              <a:avLst/>
              <a:gdLst/>
              <a:ahLst/>
              <a:cxnLst/>
              <a:rect l="l" t="t" r="r" b="b"/>
              <a:pathLst>
                <a:path w="198119">
                  <a:moveTo>
                    <a:pt x="0" y="0"/>
                  </a:moveTo>
                  <a:lnTo>
                    <a:pt x="197929" y="0"/>
                  </a:lnTo>
                </a:path>
              </a:pathLst>
            </a:custGeom>
            <a:ln w="38112">
              <a:solidFill>
                <a:srgbClr val="FFFFFF"/>
              </a:solidFill>
            </a:ln>
          </p:spPr>
          <p:txBody>
            <a:bodyPr wrap="square" lIns="0" tIns="0" rIns="0" bIns="0" rtlCol="0"/>
            <a:lstStyle/>
            <a:p>
              <a:endParaRPr/>
            </a:p>
          </p:txBody>
        </p:sp>
      </p:grpSp>
      <p:sp>
        <p:nvSpPr>
          <p:cNvPr id="19" name="object 19"/>
          <p:cNvSpPr txBox="1"/>
          <p:nvPr/>
        </p:nvSpPr>
        <p:spPr>
          <a:xfrm>
            <a:off x="1044872" y="7020879"/>
            <a:ext cx="1816735" cy="574040"/>
          </a:xfrm>
          <a:prstGeom prst="rect">
            <a:avLst/>
          </a:prstGeom>
        </p:spPr>
        <p:txBody>
          <a:bodyPr vert="horz" wrap="square" lIns="0" tIns="12700" rIns="0" bIns="0" rtlCol="0">
            <a:spAutoFit/>
          </a:bodyPr>
          <a:lstStyle/>
          <a:p>
            <a:pPr marL="54610" marR="5080" indent="-42545">
              <a:lnSpc>
                <a:spcPct val="100000"/>
              </a:lnSpc>
              <a:spcBef>
                <a:spcPts val="100"/>
              </a:spcBef>
            </a:pPr>
            <a:r>
              <a:rPr sz="1200" spc="-50" dirty="0">
                <a:solidFill>
                  <a:srgbClr val="FFFFFF"/>
                </a:solidFill>
                <a:latin typeface="Trebuchet MS"/>
                <a:cs typeface="Trebuchet MS"/>
              </a:rPr>
              <a:t>The</a:t>
            </a:r>
            <a:r>
              <a:rPr sz="1200" spc="-30" dirty="0">
                <a:solidFill>
                  <a:srgbClr val="FFFFFF"/>
                </a:solidFill>
                <a:latin typeface="Trebuchet MS"/>
                <a:cs typeface="Trebuchet MS"/>
              </a:rPr>
              <a:t> Power </a:t>
            </a:r>
            <a:r>
              <a:rPr sz="1200" spc="-15" dirty="0">
                <a:solidFill>
                  <a:srgbClr val="FFFFFF"/>
                </a:solidFill>
                <a:latin typeface="Trebuchet MS"/>
                <a:cs typeface="Trebuchet MS"/>
              </a:rPr>
              <a:t>of</a:t>
            </a:r>
            <a:r>
              <a:rPr sz="1200" spc="-30" dirty="0">
                <a:solidFill>
                  <a:srgbClr val="FFFFFF"/>
                </a:solidFill>
                <a:latin typeface="Trebuchet MS"/>
                <a:cs typeface="Trebuchet MS"/>
              </a:rPr>
              <a:t> </a:t>
            </a:r>
            <a:r>
              <a:rPr sz="1200" spc="-20" dirty="0">
                <a:solidFill>
                  <a:srgbClr val="FFFFFF"/>
                </a:solidFill>
                <a:latin typeface="Trebuchet MS"/>
                <a:cs typeface="Trebuchet MS"/>
              </a:rPr>
              <a:t>Collaboration  </a:t>
            </a:r>
            <a:r>
              <a:rPr sz="1200" spc="-10" dirty="0">
                <a:solidFill>
                  <a:srgbClr val="FFFFFF"/>
                </a:solidFill>
                <a:latin typeface="Trebuchet MS"/>
                <a:cs typeface="Trebuchet MS"/>
              </a:rPr>
              <a:t>and</a:t>
            </a:r>
            <a:r>
              <a:rPr sz="1200" spc="-35" dirty="0">
                <a:solidFill>
                  <a:srgbClr val="FFFFFF"/>
                </a:solidFill>
                <a:latin typeface="Trebuchet MS"/>
                <a:cs typeface="Trebuchet MS"/>
              </a:rPr>
              <a:t> </a:t>
            </a:r>
            <a:r>
              <a:rPr sz="1200" spc="-15" dirty="0">
                <a:solidFill>
                  <a:srgbClr val="FFFFFF"/>
                </a:solidFill>
                <a:latin typeface="Trebuchet MS"/>
                <a:cs typeface="Trebuchet MS"/>
              </a:rPr>
              <a:t>Networks</a:t>
            </a:r>
            <a:r>
              <a:rPr sz="1200" spc="-35" dirty="0">
                <a:solidFill>
                  <a:srgbClr val="FFFFFF"/>
                </a:solidFill>
                <a:latin typeface="Trebuchet MS"/>
                <a:cs typeface="Trebuchet MS"/>
              </a:rPr>
              <a:t> </a:t>
            </a:r>
            <a:r>
              <a:rPr sz="1200" spc="-45" dirty="0">
                <a:solidFill>
                  <a:srgbClr val="FFFFFF"/>
                </a:solidFill>
                <a:latin typeface="Trebuchet MS"/>
                <a:cs typeface="Trebuchet MS"/>
              </a:rPr>
              <a:t>-</a:t>
            </a:r>
            <a:endParaRPr sz="1200">
              <a:latin typeface="Trebuchet MS"/>
              <a:cs typeface="Trebuchet MS"/>
            </a:endParaRPr>
          </a:p>
          <a:p>
            <a:pPr marL="54610">
              <a:lnSpc>
                <a:spcPct val="100000"/>
              </a:lnSpc>
            </a:pPr>
            <a:r>
              <a:rPr sz="1200" spc="5" dirty="0">
                <a:solidFill>
                  <a:srgbClr val="FFFFFF"/>
                </a:solidFill>
                <a:latin typeface="Trebuchet MS"/>
                <a:cs typeface="Trebuchet MS"/>
              </a:rPr>
              <a:t>EMINENT</a:t>
            </a:r>
            <a:r>
              <a:rPr sz="1200" spc="-75" dirty="0">
                <a:solidFill>
                  <a:srgbClr val="FFFFFF"/>
                </a:solidFill>
                <a:latin typeface="Trebuchet MS"/>
                <a:cs typeface="Trebuchet MS"/>
              </a:rPr>
              <a:t> </a:t>
            </a:r>
            <a:r>
              <a:rPr sz="1200" spc="-40" dirty="0">
                <a:solidFill>
                  <a:srgbClr val="FFFFFF"/>
                </a:solidFill>
                <a:latin typeface="Trebuchet MS"/>
                <a:cs typeface="Trebuchet MS"/>
              </a:rPr>
              <a:t>PROJECT</a:t>
            </a:r>
            <a:endParaRPr sz="1200">
              <a:latin typeface="Trebuchet MS"/>
              <a:cs typeface="Trebuchet M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6266827" cy="7772400"/>
            <a:chOff x="0" y="0"/>
            <a:chExt cx="6266827" cy="7772400"/>
          </a:xfrm>
        </p:grpSpPr>
        <p:pic>
          <p:nvPicPr>
            <p:cNvPr id="3" name="object 3"/>
            <p:cNvPicPr/>
            <p:nvPr/>
          </p:nvPicPr>
          <p:blipFill>
            <a:blip r:embed="rId2" cstate="screen">
              <a:extLst>
                <a:ext uri="{28A0092B-C50C-407E-A947-70E740481C1C}">
                  <a14:useLocalDpi xmlns:a14="http://schemas.microsoft.com/office/drawing/2010/main"/>
                </a:ext>
              </a:extLst>
            </a:blip>
            <a:stretch>
              <a:fillRect/>
            </a:stretch>
          </p:blipFill>
          <p:spPr>
            <a:xfrm>
              <a:off x="0" y="0"/>
              <a:ext cx="6165443" cy="7772400"/>
            </a:xfrm>
            <a:prstGeom prst="rect">
              <a:avLst/>
            </a:prstGeom>
          </p:spPr>
        </p:pic>
        <p:pic>
          <p:nvPicPr>
            <p:cNvPr id="4" name="object 4"/>
            <p:cNvPicPr/>
            <p:nvPr/>
          </p:nvPicPr>
          <p:blipFill>
            <a:blip r:embed="rId3" cstate="screen">
              <a:extLst>
                <a:ext uri="{28A0092B-C50C-407E-A947-70E740481C1C}">
                  <a14:useLocalDpi xmlns:a14="http://schemas.microsoft.com/office/drawing/2010/main"/>
                </a:ext>
              </a:extLst>
            </a:blip>
            <a:stretch>
              <a:fillRect/>
            </a:stretch>
          </p:blipFill>
          <p:spPr>
            <a:xfrm>
              <a:off x="3067444" y="0"/>
              <a:ext cx="3199383" cy="7772399"/>
            </a:xfrm>
            <a:prstGeom prst="rect">
              <a:avLst/>
            </a:prstGeom>
          </p:spPr>
        </p:pic>
        <p:sp>
          <p:nvSpPr>
            <p:cNvPr id="5" name="object 5"/>
            <p:cNvSpPr/>
            <p:nvPr/>
          </p:nvSpPr>
          <p:spPr>
            <a:xfrm>
              <a:off x="0" y="663935"/>
              <a:ext cx="6165443" cy="532765"/>
            </a:xfrm>
            <a:custGeom>
              <a:avLst/>
              <a:gdLst/>
              <a:ahLst/>
              <a:cxnLst/>
              <a:rect l="l" t="t" r="r" b="b"/>
              <a:pathLst>
                <a:path w="5544185" h="532765">
                  <a:moveTo>
                    <a:pt x="5309896" y="0"/>
                  </a:moveTo>
                  <a:lnTo>
                    <a:pt x="0" y="0"/>
                  </a:lnTo>
                  <a:lnTo>
                    <a:pt x="0" y="532688"/>
                  </a:lnTo>
                  <a:lnTo>
                    <a:pt x="5309896" y="532688"/>
                  </a:lnTo>
                  <a:lnTo>
                    <a:pt x="5356888" y="527914"/>
                  </a:lnTo>
                  <a:lnTo>
                    <a:pt x="5400727" y="514230"/>
                  </a:lnTo>
                  <a:lnTo>
                    <a:pt x="5440452" y="492596"/>
                  </a:lnTo>
                  <a:lnTo>
                    <a:pt x="5475106" y="463972"/>
                  </a:lnTo>
                  <a:lnTo>
                    <a:pt x="5503728" y="429317"/>
                  </a:lnTo>
                  <a:lnTo>
                    <a:pt x="5525361" y="389592"/>
                  </a:lnTo>
                  <a:lnTo>
                    <a:pt x="5539044" y="345755"/>
                  </a:lnTo>
                  <a:lnTo>
                    <a:pt x="5543818" y="298767"/>
                  </a:lnTo>
                  <a:lnTo>
                    <a:pt x="5543818" y="233921"/>
                  </a:lnTo>
                  <a:lnTo>
                    <a:pt x="5539044" y="186933"/>
                  </a:lnTo>
                  <a:lnTo>
                    <a:pt x="5525361" y="143096"/>
                  </a:lnTo>
                  <a:lnTo>
                    <a:pt x="5503728" y="103371"/>
                  </a:lnTo>
                  <a:lnTo>
                    <a:pt x="5475106" y="68716"/>
                  </a:lnTo>
                  <a:lnTo>
                    <a:pt x="5440452" y="40092"/>
                  </a:lnTo>
                  <a:lnTo>
                    <a:pt x="5400727" y="18458"/>
                  </a:lnTo>
                  <a:lnTo>
                    <a:pt x="5356888" y="4774"/>
                  </a:lnTo>
                  <a:lnTo>
                    <a:pt x="5309896" y="0"/>
                  </a:lnTo>
                  <a:close/>
                </a:path>
              </a:pathLst>
            </a:custGeom>
            <a:solidFill>
              <a:srgbClr val="D21924"/>
            </a:solidFill>
          </p:spPr>
          <p:txBody>
            <a:bodyPr wrap="square" lIns="0" tIns="0" rIns="0" bIns="0" rtlCol="0"/>
            <a:lstStyle/>
            <a:p>
              <a:endParaRPr/>
            </a:p>
          </p:txBody>
        </p:sp>
      </p:grpSp>
      <p:sp>
        <p:nvSpPr>
          <p:cNvPr id="6" name="object 6"/>
          <p:cNvSpPr txBox="1"/>
          <p:nvPr/>
        </p:nvSpPr>
        <p:spPr>
          <a:xfrm>
            <a:off x="9732645" y="5767956"/>
            <a:ext cx="173355" cy="1842770"/>
          </a:xfrm>
          <a:prstGeom prst="rect">
            <a:avLst/>
          </a:prstGeom>
        </p:spPr>
        <p:txBody>
          <a:bodyPr vert="vert270" wrap="square" lIns="0" tIns="1270" rIns="0" bIns="0" rtlCol="0">
            <a:spAutoFit/>
          </a:bodyPr>
          <a:lstStyle/>
          <a:p>
            <a:pPr marL="12700">
              <a:lnSpc>
                <a:spcPct val="100000"/>
              </a:lnSpc>
              <a:spcBef>
                <a:spcPts val="10"/>
              </a:spcBef>
            </a:pPr>
            <a:r>
              <a:rPr sz="1000" spc="-10" dirty="0">
                <a:solidFill>
                  <a:srgbClr val="5E5D5D"/>
                </a:solidFill>
                <a:latin typeface="Trebuchet MS"/>
                <a:cs typeface="Trebuchet MS"/>
              </a:rPr>
              <a:t>Photo</a:t>
            </a:r>
            <a:r>
              <a:rPr sz="1000" spc="-35" dirty="0">
                <a:solidFill>
                  <a:srgbClr val="5E5D5D"/>
                </a:solidFill>
                <a:latin typeface="Trebuchet MS"/>
                <a:cs typeface="Trebuchet MS"/>
              </a:rPr>
              <a:t> </a:t>
            </a:r>
            <a:r>
              <a:rPr sz="1000" spc="-30" dirty="0">
                <a:solidFill>
                  <a:srgbClr val="5E5D5D"/>
                </a:solidFill>
                <a:latin typeface="Trebuchet MS"/>
                <a:cs typeface="Trebuchet MS"/>
              </a:rPr>
              <a:t>by </a:t>
            </a:r>
            <a:r>
              <a:rPr sz="1000" spc="20" dirty="0">
                <a:solidFill>
                  <a:srgbClr val="5E5D5D"/>
                </a:solidFill>
                <a:latin typeface="Trebuchet MS"/>
                <a:cs typeface="Trebuchet MS"/>
              </a:rPr>
              <a:t>Malu</a:t>
            </a:r>
            <a:r>
              <a:rPr sz="1000" spc="-30" dirty="0">
                <a:solidFill>
                  <a:srgbClr val="5E5D5D"/>
                </a:solidFill>
                <a:latin typeface="Trebuchet MS"/>
                <a:cs typeface="Trebuchet MS"/>
              </a:rPr>
              <a:t> </a:t>
            </a:r>
            <a:r>
              <a:rPr sz="1000" spc="-40" dirty="0">
                <a:solidFill>
                  <a:srgbClr val="5E5D5D"/>
                </a:solidFill>
                <a:latin typeface="Trebuchet MS"/>
                <a:cs typeface="Trebuchet MS"/>
              </a:rPr>
              <a:t>Laker</a:t>
            </a:r>
            <a:r>
              <a:rPr sz="1000" spc="-30" dirty="0">
                <a:solidFill>
                  <a:srgbClr val="5E5D5D"/>
                </a:solidFill>
                <a:latin typeface="Trebuchet MS"/>
                <a:cs typeface="Trebuchet MS"/>
              </a:rPr>
              <a:t> </a:t>
            </a:r>
            <a:r>
              <a:rPr sz="1000" spc="10" dirty="0">
                <a:solidFill>
                  <a:srgbClr val="5E5D5D"/>
                </a:solidFill>
                <a:latin typeface="Trebuchet MS"/>
                <a:cs typeface="Trebuchet MS"/>
              </a:rPr>
              <a:t>on</a:t>
            </a:r>
            <a:r>
              <a:rPr sz="1000" spc="-30" dirty="0">
                <a:solidFill>
                  <a:srgbClr val="5E5D5D"/>
                </a:solidFill>
                <a:latin typeface="Trebuchet MS"/>
                <a:cs typeface="Trebuchet MS"/>
              </a:rPr>
              <a:t> </a:t>
            </a:r>
            <a:r>
              <a:rPr sz="1000" spc="-15" dirty="0">
                <a:solidFill>
                  <a:srgbClr val="5E5D5D"/>
                </a:solidFill>
                <a:latin typeface="Trebuchet MS"/>
                <a:cs typeface="Trebuchet MS"/>
              </a:rPr>
              <a:t>Unsplash</a:t>
            </a:r>
            <a:endParaRPr sz="1000" dirty="0">
              <a:latin typeface="Trebuchet MS"/>
              <a:cs typeface="Trebuchet MS"/>
            </a:endParaRPr>
          </a:p>
        </p:txBody>
      </p:sp>
      <p:sp>
        <p:nvSpPr>
          <p:cNvPr id="7" name="object 7"/>
          <p:cNvSpPr txBox="1">
            <a:spLocks noGrp="1"/>
          </p:cNvSpPr>
          <p:nvPr>
            <p:ph type="title"/>
          </p:nvPr>
        </p:nvSpPr>
        <p:spPr>
          <a:xfrm>
            <a:off x="1260300" y="731571"/>
            <a:ext cx="5445299" cy="335989"/>
          </a:xfrm>
          <a:prstGeom prst="rect">
            <a:avLst/>
          </a:prstGeom>
        </p:spPr>
        <p:txBody>
          <a:bodyPr vert="horz" wrap="square" lIns="0" tIns="12700" rIns="0" bIns="0" rtlCol="0">
            <a:spAutoFit/>
          </a:bodyPr>
          <a:lstStyle/>
          <a:p>
            <a:pPr marL="12700">
              <a:lnSpc>
                <a:spcPct val="100000"/>
              </a:lnSpc>
              <a:spcBef>
                <a:spcPts val="100"/>
              </a:spcBef>
            </a:pPr>
            <a:r>
              <a:rPr lang="pl-PL" sz="2100" spc="25" dirty="0">
                <a:solidFill>
                  <a:srgbClr val="FFFFFF"/>
                </a:solidFill>
                <a:latin typeface="Trebuchet MS"/>
                <a:cs typeface="Trebuchet MS"/>
              </a:rPr>
              <a:t>Narzędzia i Platformy do Współpracy</a:t>
            </a:r>
            <a:endParaRPr sz="2100" dirty="0">
              <a:latin typeface="Trebuchet MS"/>
              <a:cs typeface="Trebuchet MS"/>
            </a:endParaRPr>
          </a:p>
        </p:txBody>
      </p:sp>
      <p:sp>
        <p:nvSpPr>
          <p:cNvPr id="8" name="object 8"/>
          <p:cNvSpPr/>
          <p:nvPr/>
        </p:nvSpPr>
        <p:spPr>
          <a:xfrm>
            <a:off x="4788615" y="1658830"/>
            <a:ext cx="47723" cy="5808770"/>
          </a:xfrm>
          <a:custGeom>
            <a:avLst/>
            <a:gdLst/>
            <a:ahLst/>
            <a:cxnLst/>
            <a:rect l="l" t="t" r="r" b="b"/>
            <a:pathLst>
              <a:path w="101600" h="5429250">
                <a:moveTo>
                  <a:pt x="95250" y="47625"/>
                </a:moveTo>
                <a:lnTo>
                  <a:pt x="91490" y="29133"/>
                </a:lnTo>
                <a:lnTo>
                  <a:pt x="81254" y="13995"/>
                </a:lnTo>
                <a:lnTo>
                  <a:pt x="66116" y="3759"/>
                </a:lnTo>
                <a:lnTo>
                  <a:pt x="47625" y="0"/>
                </a:lnTo>
                <a:lnTo>
                  <a:pt x="29133" y="3759"/>
                </a:lnTo>
                <a:lnTo>
                  <a:pt x="13995" y="13995"/>
                </a:lnTo>
                <a:lnTo>
                  <a:pt x="3759" y="29133"/>
                </a:lnTo>
                <a:lnTo>
                  <a:pt x="0" y="47625"/>
                </a:lnTo>
                <a:lnTo>
                  <a:pt x="0" y="439000"/>
                </a:lnTo>
                <a:lnTo>
                  <a:pt x="3759" y="457492"/>
                </a:lnTo>
                <a:lnTo>
                  <a:pt x="13995" y="472643"/>
                </a:lnTo>
                <a:lnTo>
                  <a:pt x="29133" y="482866"/>
                </a:lnTo>
                <a:lnTo>
                  <a:pt x="47625" y="486625"/>
                </a:lnTo>
                <a:lnTo>
                  <a:pt x="66116" y="482866"/>
                </a:lnTo>
                <a:lnTo>
                  <a:pt x="81254" y="472643"/>
                </a:lnTo>
                <a:lnTo>
                  <a:pt x="91490" y="457492"/>
                </a:lnTo>
                <a:lnTo>
                  <a:pt x="95250" y="439000"/>
                </a:lnTo>
                <a:lnTo>
                  <a:pt x="95250" y="47625"/>
                </a:lnTo>
                <a:close/>
              </a:path>
              <a:path w="101600" h="5429250">
                <a:moveTo>
                  <a:pt x="101600" y="4989944"/>
                </a:moveTo>
                <a:lnTo>
                  <a:pt x="97840" y="4971453"/>
                </a:lnTo>
                <a:lnTo>
                  <a:pt x="87604" y="4956302"/>
                </a:lnTo>
                <a:lnTo>
                  <a:pt x="72466" y="4946078"/>
                </a:lnTo>
                <a:lnTo>
                  <a:pt x="53975" y="4942319"/>
                </a:lnTo>
                <a:lnTo>
                  <a:pt x="35483" y="4946078"/>
                </a:lnTo>
                <a:lnTo>
                  <a:pt x="20345" y="4956302"/>
                </a:lnTo>
                <a:lnTo>
                  <a:pt x="10109" y="4971453"/>
                </a:lnTo>
                <a:lnTo>
                  <a:pt x="6350" y="4989944"/>
                </a:lnTo>
                <a:lnTo>
                  <a:pt x="6350" y="5381320"/>
                </a:lnTo>
                <a:lnTo>
                  <a:pt x="10109" y="5399811"/>
                </a:lnTo>
                <a:lnTo>
                  <a:pt x="20345" y="5414950"/>
                </a:lnTo>
                <a:lnTo>
                  <a:pt x="35483" y="5425186"/>
                </a:lnTo>
                <a:lnTo>
                  <a:pt x="53975" y="5428945"/>
                </a:lnTo>
                <a:lnTo>
                  <a:pt x="72466" y="5425186"/>
                </a:lnTo>
                <a:lnTo>
                  <a:pt x="87604" y="5414950"/>
                </a:lnTo>
                <a:lnTo>
                  <a:pt x="97840" y="5399811"/>
                </a:lnTo>
                <a:lnTo>
                  <a:pt x="101600" y="5381320"/>
                </a:lnTo>
                <a:lnTo>
                  <a:pt x="101600" y="4989944"/>
                </a:lnTo>
                <a:close/>
              </a:path>
              <a:path w="101600" h="5429250">
                <a:moveTo>
                  <a:pt x="101600" y="3580765"/>
                </a:moveTo>
                <a:lnTo>
                  <a:pt x="98285" y="3564496"/>
                </a:lnTo>
                <a:lnTo>
                  <a:pt x="89281" y="3551174"/>
                </a:lnTo>
                <a:lnTo>
                  <a:pt x="75958" y="3542169"/>
                </a:lnTo>
                <a:lnTo>
                  <a:pt x="59690" y="3538855"/>
                </a:lnTo>
                <a:lnTo>
                  <a:pt x="48272" y="3538855"/>
                </a:lnTo>
                <a:lnTo>
                  <a:pt x="31991" y="3542169"/>
                </a:lnTo>
                <a:lnTo>
                  <a:pt x="18669" y="3551174"/>
                </a:lnTo>
                <a:lnTo>
                  <a:pt x="9664" y="3564496"/>
                </a:lnTo>
                <a:lnTo>
                  <a:pt x="6362" y="3580765"/>
                </a:lnTo>
                <a:lnTo>
                  <a:pt x="6362" y="4559376"/>
                </a:lnTo>
                <a:lnTo>
                  <a:pt x="9664" y="4575657"/>
                </a:lnTo>
                <a:lnTo>
                  <a:pt x="18669" y="4588980"/>
                </a:lnTo>
                <a:lnTo>
                  <a:pt x="31991" y="4597984"/>
                </a:lnTo>
                <a:lnTo>
                  <a:pt x="48272" y="4601286"/>
                </a:lnTo>
                <a:lnTo>
                  <a:pt x="59690" y="4601286"/>
                </a:lnTo>
                <a:lnTo>
                  <a:pt x="75958" y="4597984"/>
                </a:lnTo>
                <a:lnTo>
                  <a:pt x="89281" y="4588980"/>
                </a:lnTo>
                <a:lnTo>
                  <a:pt x="98285" y="4575657"/>
                </a:lnTo>
                <a:lnTo>
                  <a:pt x="101600" y="4559376"/>
                </a:lnTo>
                <a:lnTo>
                  <a:pt x="101600" y="3580765"/>
                </a:lnTo>
                <a:close/>
              </a:path>
              <a:path w="101600" h="5429250">
                <a:moveTo>
                  <a:pt x="101600" y="2488019"/>
                </a:moveTo>
                <a:lnTo>
                  <a:pt x="98666" y="2473604"/>
                </a:lnTo>
                <a:lnTo>
                  <a:pt x="90690" y="2461793"/>
                </a:lnTo>
                <a:lnTo>
                  <a:pt x="78879" y="2453817"/>
                </a:lnTo>
                <a:lnTo>
                  <a:pt x="64465" y="2450884"/>
                </a:lnTo>
                <a:lnTo>
                  <a:pt x="43484" y="2450884"/>
                </a:lnTo>
                <a:lnTo>
                  <a:pt x="29070" y="2453817"/>
                </a:lnTo>
                <a:lnTo>
                  <a:pt x="17259" y="2461793"/>
                </a:lnTo>
                <a:lnTo>
                  <a:pt x="9283" y="2473604"/>
                </a:lnTo>
                <a:lnTo>
                  <a:pt x="6350" y="2488019"/>
                </a:lnTo>
                <a:lnTo>
                  <a:pt x="6350" y="3247720"/>
                </a:lnTo>
                <a:lnTo>
                  <a:pt x="9283" y="3262147"/>
                </a:lnTo>
                <a:lnTo>
                  <a:pt x="17259" y="3273945"/>
                </a:lnTo>
                <a:lnTo>
                  <a:pt x="29070" y="3281934"/>
                </a:lnTo>
                <a:lnTo>
                  <a:pt x="43484" y="3284855"/>
                </a:lnTo>
                <a:lnTo>
                  <a:pt x="64465" y="3284855"/>
                </a:lnTo>
                <a:lnTo>
                  <a:pt x="78879" y="3281934"/>
                </a:lnTo>
                <a:lnTo>
                  <a:pt x="90690" y="3273945"/>
                </a:lnTo>
                <a:lnTo>
                  <a:pt x="98666" y="3262147"/>
                </a:lnTo>
                <a:lnTo>
                  <a:pt x="101600" y="3247720"/>
                </a:lnTo>
                <a:lnTo>
                  <a:pt x="101600" y="2488019"/>
                </a:lnTo>
                <a:close/>
              </a:path>
              <a:path w="101600" h="5429250">
                <a:moveTo>
                  <a:pt x="101600" y="834821"/>
                </a:moveTo>
                <a:lnTo>
                  <a:pt x="97840" y="816330"/>
                </a:lnTo>
                <a:lnTo>
                  <a:pt x="87604" y="801179"/>
                </a:lnTo>
                <a:lnTo>
                  <a:pt x="72466" y="790956"/>
                </a:lnTo>
                <a:lnTo>
                  <a:pt x="53975" y="787196"/>
                </a:lnTo>
                <a:lnTo>
                  <a:pt x="35483" y="790956"/>
                </a:lnTo>
                <a:lnTo>
                  <a:pt x="20345" y="801179"/>
                </a:lnTo>
                <a:lnTo>
                  <a:pt x="10109" y="816330"/>
                </a:lnTo>
                <a:lnTo>
                  <a:pt x="6350" y="834821"/>
                </a:lnTo>
                <a:lnTo>
                  <a:pt x="6350" y="2111171"/>
                </a:lnTo>
                <a:lnTo>
                  <a:pt x="10109" y="2129663"/>
                </a:lnTo>
                <a:lnTo>
                  <a:pt x="20345" y="2144801"/>
                </a:lnTo>
                <a:lnTo>
                  <a:pt x="35483" y="2155037"/>
                </a:lnTo>
                <a:lnTo>
                  <a:pt x="53975" y="2158796"/>
                </a:lnTo>
                <a:lnTo>
                  <a:pt x="72466" y="2155037"/>
                </a:lnTo>
                <a:lnTo>
                  <a:pt x="87604" y="2144801"/>
                </a:lnTo>
                <a:lnTo>
                  <a:pt x="97840" y="2129663"/>
                </a:lnTo>
                <a:lnTo>
                  <a:pt x="101600" y="2111171"/>
                </a:lnTo>
                <a:lnTo>
                  <a:pt x="101600" y="834821"/>
                </a:lnTo>
                <a:close/>
              </a:path>
            </a:pathLst>
          </a:custGeom>
          <a:solidFill>
            <a:srgbClr val="D21924"/>
          </a:solidFill>
        </p:spPr>
        <p:txBody>
          <a:bodyPr wrap="square" lIns="0" tIns="0" rIns="0" bIns="0" rtlCol="0"/>
          <a:lstStyle/>
          <a:p>
            <a:endParaRPr/>
          </a:p>
        </p:txBody>
      </p:sp>
      <p:sp>
        <p:nvSpPr>
          <p:cNvPr id="9" name="object 9"/>
          <p:cNvSpPr txBox="1"/>
          <p:nvPr/>
        </p:nvSpPr>
        <p:spPr>
          <a:xfrm>
            <a:off x="4308685" y="1306626"/>
            <a:ext cx="298450" cy="1608455"/>
          </a:xfrm>
          <a:prstGeom prst="rect">
            <a:avLst/>
          </a:prstGeom>
        </p:spPr>
        <p:txBody>
          <a:bodyPr vert="horz" wrap="square" lIns="0" tIns="255270" rIns="0" bIns="0" rtlCol="0">
            <a:spAutoFit/>
          </a:bodyPr>
          <a:lstStyle/>
          <a:p>
            <a:pPr marL="12700">
              <a:lnSpc>
                <a:spcPct val="100000"/>
              </a:lnSpc>
              <a:spcBef>
                <a:spcPts val="2010"/>
              </a:spcBef>
            </a:pPr>
            <a:r>
              <a:rPr sz="3600" spc="254" dirty="0">
                <a:solidFill>
                  <a:srgbClr val="D21924"/>
                </a:solidFill>
                <a:latin typeface="Trebuchet MS"/>
                <a:cs typeface="Trebuchet MS"/>
              </a:rPr>
              <a:t>1</a:t>
            </a:r>
            <a:endParaRPr sz="3600">
              <a:latin typeface="Trebuchet MS"/>
              <a:cs typeface="Trebuchet MS"/>
            </a:endParaRPr>
          </a:p>
          <a:p>
            <a:pPr marL="12700">
              <a:lnSpc>
                <a:spcPct val="100000"/>
              </a:lnSpc>
              <a:spcBef>
                <a:spcPts val="1910"/>
              </a:spcBef>
            </a:pPr>
            <a:r>
              <a:rPr sz="3600" spc="254" dirty="0">
                <a:solidFill>
                  <a:srgbClr val="D21924"/>
                </a:solidFill>
                <a:latin typeface="Trebuchet MS"/>
                <a:cs typeface="Trebuchet MS"/>
              </a:rPr>
              <a:t>2</a:t>
            </a:r>
            <a:endParaRPr sz="3600">
              <a:latin typeface="Trebuchet MS"/>
              <a:cs typeface="Trebuchet MS"/>
            </a:endParaRPr>
          </a:p>
        </p:txBody>
      </p:sp>
      <p:sp>
        <p:nvSpPr>
          <p:cNvPr id="10" name="object 10"/>
          <p:cNvSpPr txBox="1"/>
          <p:nvPr/>
        </p:nvSpPr>
        <p:spPr>
          <a:xfrm>
            <a:off x="4254513" y="4271267"/>
            <a:ext cx="298450" cy="574040"/>
          </a:xfrm>
          <a:prstGeom prst="rect">
            <a:avLst/>
          </a:prstGeom>
        </p:spPr>
        <p:txBody>
          <a:bodyPr vert="horz" wrap="square" lIns="0" tIns="12700" rIns="0" bIns="0" rtlCol="0">
            <a:spAutoFit/>
          </a:bodyPr>
          <a:lstStyle/>
          <a:p>
            <a:pPr marL="12700">
              <a:lnSpc>
                <a:spcPct val="100000"/>
              </a:lnSpc>
              <a:spcBef>
                <a:spcPts val="100"/>
              </a:spcBef>
            </a:pPr>
            <a:r>
              <a:rPr sz="3600" spc="254" dirty="0">
                <a:solidFill>
                  <a:srgbClr val="D21924"/>
                </a:solidFill>
                <a:latin typeface="Trebuchet MS"/>
                <a:cs typeface="Trebuchet MS"/>
              </a:rPr>
              <a:t>3</a:t>
            </a:r>
            <a:endParaRPr sz="3600" dirty="0">
              <a:latin typeface="Trebuchet MS"/>
              <a:cs typeface="Trebuchet MS"/>
            </a:endParaRPr>
          </a:p>
        </p:txBody>
      </p:sp>
      <p:sp>
        <p:nvSpPr>
          <p:cNvPr id="11" name="object 11"/>
          <p:cNvSpPr txBox="1"/>
          <p:nvPr/>
        </p:nvSpPr>
        <p:spPr>
          <a:xfrm>
            <a:off x="4250200" y="5436213"/>
            <a:ext cx="298450" cy="574040"/>
          </a:xfrm>
          <a:prstGeom prst="rect">
            <a:avLst/>
          </a:prstGeom>
        </p:spPr>
        <p:txBody>
          <a:bodyPr vert="horz" wrap="square" lIns="0" tIns="12700" rIns="0" bIns="0" rtlCol="0">
            <a:spAutoFit/>
          </a:bodyPr>
          <a:lstStyle/>
          <a:p>
            <a:pPr marL="12700">
              <a:lnSpc>
                <a:spcPct val="100000"/>
              </a:lnSpc>
              <a:spcBef>
                <a:spcPts val="100"/>
              </a:spcBef>
            </a:pPr>
            <a:r>
              <a:rPr sz="3600" spc="254" dirty="0">
                <a:solidFill>
                  <a:srgbClr val="D21924"/>
                </a:solidFill>
                <a:latin typeface="Trebuchet MS"/>
                <a:cs typeface="Trebuchet MS"/>
              </a:rPr>
              <a:t>4</a:t>
            </a:r>
            <a:endParaRPr sz="3600" dirty="0">
              <a:latin typeface="Trebuchet MS"/>
              <a:cs typeface="Trebuchet MS"/>
            </a:endParaRPr>
          </a:p>
        </p:txBody>
      </p:sp>
      <p:sp>
        <p:nvSpPr>
          <p:cNvPr id="12" name="object 12"/>
          <p:cNvSpPr txBox="1"/>
          <p:nvPr/>
        </p:nvSpPr>
        <p:spPr>
          <a:xfrm>
            <a:off x="4317741" y="6867574"/>
            <a:ext cx="298450" cy="574040"/>
          </a:xfrm>
          <a:prstGeom prst="rect">
            <a:avLst/>
          </a:prstGeom>
        </p:spPr>
        <p:txBody>
          <a:bodyPr vert="horz" wrap="square" lIns="0" tIns="12700" rIns="0" bIns="0" rtlCol="0">
            <a:spAutoFit/>
          </a:bodyPr>
          <a:lstStyle/>
          <a:p>
            <a:pPr marL="12700">
              <a:lnSpc>
                <a:spcPct val="100000"/>
              </a:lnSpc>
              <a:spcBef>
                <a:spcPts val="100"/>
              </a:spcBef>
            </a:pPr>
            <a:r>
              <a:rPr sz="3600" spc="254" dirty="0">
                <a:solidFill>
                  <a:srgbClr val="D21924"/>
                </a:solidFill>
                <a:latin typeface="Trebuchet MS"/>
                <a:cs typeface="Trebuchet MS"/>
              </a:rPr>
              <a:t>5</a:t>
            </a:r>
            <a:endParaRPr sz="3600" dirty="0">
              <a:latin typeface="Trebuchet MS"/>
              <a:cs typeface="Trebuchet MS"/>
            </a:endParaRPr>
          </a:p>
        </p:txBody>
      </p:sp>
      <p:sp>
        <p:nvSpPr>
          <p:cNvPr id="13" name="object 13"/>
          <p:cNvSpPr txBox="1"/>
          <p:nvPr/>
        </p:nvSpPr>
        <p:spPr>
          <a:xfrm>
            <a:off x="5003625" y="1623690"/>
            <a:ext cx="4749975" cy="843821"/>
          </a:xfrm>
          <a:prstGeom prst="rect">
            <a:avLst/>
          </a:prstGeom>
        </p:spPr>
        <p:txBody>
          <a:bodyPr vert="horz" wrap="square" lIns="0" tIns="12700" rIns="0" bIns="0" rtlCol="0">
            <a:spAutoFit/>
          </a:bodyPr>
          <a:lstStyle/>
          <a:p>
            <a:pPr marL="12700" marR="5080">
              <a:lnSpc>
                <a:spcPct val="100000"/>
              </a:lnSpc>
              <a:spcBef>
                <a:spcPts val="100"/>
              </a:spcBef>
            </a:pPr>
            <a:r>
              <a:rPr sz="1800" spc="140" dirty="0">
                <a:solidFill>
                  <a:srgbClr val="1D1D1B"/>
                </a:solidFill>
                <a:latin typeface="Trebuchet MS"/>
                <a:cs typeface="Trebuchet MS"/>
              </a:rPr>
              <a:t>TEDx</a:t>
            </a:r>
            <a:r>
              <a:rPr sz="1800" spc="25" dirty="0">
                <a:solidFill>
                  <a:srgbClr val="1D1D1B"/>
                </a:solidFill>
                <a:latin typeface="Trebuchet MS"/>
                <a:cs typeface="Trebuchet MS"/>
              </a:rPr>
              <a:t> </a:t>
            </a:r>
            <a:r>
              <a:rPr sz="1800" spc="135" dirty="0">
                <a:solidFill>
                  <a:srgbClr val="1D1D1B"/>
                </a:solidFill>
                <a:latin typeface="Trebuchet MS"/>
                <a:cs typeface="Trebuchet MS"/>
              </a:rPr>
              <a:t>Events</a:t>
            </a:r>
            <a:r>
              <a:rPr sz="1800" spc="-50" dirty="0">
                <a:solidFill>
                  <a:srgbClr val="1D1D1B"/>
                </a:solidFill>
                <a:latin typeface="Trebuchet MS"/>
                <a:cs typeface="Trebuchet MS"/>
              </a:rPr>
              <a:t> </a:t>
            </a:r>
            <a:r>
              <a:rPr lang="pl-PL" sz="1800" spc="-65" dirty="0">
                <a:solidFill>
                  <a:srgbClr val="1D1D1B"/>
                </a:solidFill>
                <a:latin typeface="Trebuchet MS"/>
                <a:cs typeface="Trebuchet MS"/>
              </a:rPr>
              <a:t>–</a:t>
            </a:r>
            <a:r>
              <a:rPr sz="1800" spc="-50" dirty="0">
                <a:solidFill>
                  <a:srgbClr val="1D1D1B"/>
                </a:solidFill>
                <a:latin typeface="Trebuchet MS"/>
                <a:cs typeface="Trebuchet MS"/>
              </a:rPr>
              <a:t> </a:t>
            </a:r>
            <a:r>
              <a:rPr lang="pl-PL" spc="-45" dirty="0">
                <a:solidFill>
                  <a:srgbClr val="1D1D1B"/>
                </a:solidFill>
                <a:latin typeface="Trebuchet MS"/>
                <a:cs typeface="Trebuchet MS"/>
              </a:rPr>
              <a:t>świetnie sprawdza się do </a:t>
            </a:r>
            <a:r>
              <a:rPr lang="pl-PL" spc="-45" dirty="0" err="1">
                <a:solidFill>
                  <a:srgbClr val="1D1D1B"/>
                </a:solidFill>
                <a:latin typeface="Trebuchet MS"/>
                <a:cs typeface="Trebuchet MS"/>
              </a:rPr>
              <a:t>networkingu</a:t>
            </a:r>
            <a:r>
              <a:rPr lang="pl-PL" spc="-45" dirty="0">
                <a:solidFill>
                  <a:srgbClr val="1D1D1B"/>
                </a:solidFill>
                <a:latin typeface="Trebuchet MS"/>
                <a:cs typeface="Trebuchet MS"/>
              </a:rPr>
              <a:t> i poznawaniu potencjalnych współpracowników</a:t>
            </a:r>
            <a:endParaRPr sz="1800" dirty="0">
              <a:latin typeface="Trebuchet MS"/>
              <a:cs typeface="Trebuchet MS"/>
            </a:endParaRPr>
          </a:p>
        </p:txBody>
      </p:sp>
      <p:sp>
        <p:nvSpPr>
          <p:cNvPr id="14" name="object 14"/>
          <p:cNvSpPr txBox="1"/>
          <p:nvPr/>
        </p:nvSpPr>
        <p:spPr>
          <a:xfrm>
            <a:off x="5003625" y="2547438"/>
            <a:ext cx="4902375" cy="1674817"/>
          </a:xfrm>
          <a:prstGeom prst="rect">
            <a:avLst/>
          </a:prstGeom>
        </p:spPr>
        <p:txBody>
          <a:bodyPr vert="horz" wrap="square" lIns="0" tIns="12700" rIns="0" bIns="0" rtlCol="0">
            <a:spAutoFit/>
          </a:bodyPr>
          <a:lstStyle/>
          <a:p>
            <a:pPr marL="12700" marR="5080">
              <a:lnSpc>
                <a:spcPct val="100000"/>
              </a:lnSpc>
              <a:spcBef>
                <a:spcPts val="100"/>
              </a:spcBef>
            </a:pPr>
            <a:r>
              <a:rPr lang="pl-PL" sz="1800" spc="100" dirty="0">
                <a:solidFill>
                  <a:srgbClr val="1D1D1B"/>
                </a:solidFill>
                <a:latin typeface="Trebuchet MS"/>
                <a:cs typeface="Trebuchet MS"/>
              </a:rPr>
              <a:t>Media społecznościowe, np. grupy na Facebooku - używaj otwartych grup, aby od razu stworzyć grupę i społeczność twórców wokół niej, lub utwórz grupę prywatną dla swojego kolektywu twórczego.</a:t>
            </a:r>
            <a:endParaRPr sz="1800" dirty="0">
              <a:latin typeface="Trebuchet MS"/>
              <a:cs typeface="Trebuchet MS"/>
            </a:endParaRPr>
          </a:p>
        </p:txBody>
      </p:sp>
      <p:sp>
        <p:nvSpPr>
          <p:cNvPr id="15" name="object 15"/>
          <p:cNvSpPr txBox="1"/>
          <p:nvPr/>
        </p:nvSpPr>
        <p:spPr>
          <a:xfrm>
            <a:off x="5008762" y="4313089"/>
            <a:ext cx="4100829" cy="843821"/>
          </a:xfrm>
          <a:prstGeom prst="rect">
            <a:avLst/>
          </a:prstGeom>
        </p:spPr>
        <p:txBody>
          <a:bodyPr vert="horz" wrap="square" lIns="0" tIns="12700" rIns="0" bIns="0" rtlCol="0">
            <a:spAutoFit/>
          </a:bodyPr>
          <a:lstStyle/>
          <a:p>
            <a:pPr marL="12700">
              <a:lnSpc>
                <a:spcPct val="100000"/>
              </a:lnSpc>
              <a:spcBef>
                <a:spcPts val="100"/>
              </a:spcBef>
            </a:pPr>
            <a:r>
              <a:rPr lang="pl-PL" sz="1800" spc="-50" dirty="0">
                <a:solidFill>
                  <a:srgbClr val="1D1D1B"/>
                </a:solidFill>
                <a:latin typeface="Trebuchet MS"/>
                <a:cs typeface="Trebuchet MS"/>
              </a:rPr>
              <a:t>Forum przedsiębiorczości, konferencje: to świetny sposób na nawiązywanie międzynarodowych kontaktów</a:t>
            </a:r>
            <a:endParaRPr sz="1800" dirty="0">
              <a:latin typeface="Trebuchet MS"/>
              <a:cs typeface="Trebuchet MS"/>
            </a:endParaRPr>
          </a:p>
        </p:txBody>
      </p:sp>
      <p:sp>
        <p:nvSpPr>
          <p:cNvPr id="17" name="object 17"/>
          <p:cNvSpPr txBox="1"/>
          <p:nvPr/>
        </p:nvSpPr>
        <p:spPr>
          <a:xfrm>
            <a:off x="4942494" y="5436213"/>
            <a:ext cx="5131147" cy="1120820"/>
          </a:xfrm>
          <a:prstGeom prst="rect">
            <a:avLst/>
          </a:prstGeom>
        </p:spPr>
        <p:txBody>
          <a:bodyPr vert="horz" wrap="square" lIns="0" tIns="12700" rIns="0" bIns="0" rtlCol="0">
            <a:spAutoFit/>
          </a:bodyPr>
          <a:lstStyle/>
          <a:p>
            <a:pPr marL="12700" marR="5080">
              <a:lnSpc>
                <a:spcPct val="100000"/>
              </a:lnSpc>
              <a:spcBef>
                <a:spcPts val="100"/>
              </a:spcBef>
            </a:pPr>
            <a:r>
              <a:rPr lang="pl-PL" sz="1800" spc="190" dirty="0" err="1">
                <a:solidFill>
                  <a:srgbClr val="1D1D1B"/>
                </a:solidFill>
                <a:latin typeface="Trebuchet MS"/>
                <a:cs typeface="Trebuchet MS"/>
              </a:rPr>
              <a:t>Meet</a:t>
            </a:r>
            <a:r>
              <a:rPr lang="pl-PL" sz="1800" spc="190" dirty="0">
                <a:solidFill>
                  <a:srgbClr val="1D1D1B"/>
                </a:solidFill>
                <a:latin typeface="Trebuchet MS"/>
                <a:cs typeface="Trebuchet MS"/>
              </a:rPr>
              <a:t> </a:t>
            </a:r>
            <a:r>
              <a:rPr lang="pl-PL" sz="1800" spc="190" dirty="0" err="1">
                <a:solidFill>
                  <a:srgbClr val="1D1D1B"/>
                </a:solidFill>
                <a:latin typeface="Trebuchet MS"/>
                <a:cs typeface="Trebuchet MS"/>
              </a:rPr>
              <a:t>up</a:t>
            </a:r>
            <a:r>
              <a:rPr lang="pl-PL" sz="1800" spc="190" dirty="0">
                <a:solidFill>
                  <a:srgbClr val="1D1D1B"/>
                </a:solidFill>
                <a:latin typeface="Trebuchet MS"/>
                <a:cs typeface="Trebuchet MS"/>
              </a:rPr>
              <a:t> (strona internetowa/aplikacja) - świetny sposób na nawiązanie kontaktów i znalezienie kreatywnych wydarzeń/grup w pobliżu.</a:t>
            </a:r>
            <a:endParaRPr sz="1800" dirty="0">
              <a:latin typeface="Trebuchet MS"/>
              <a:cs typeface="Trebuchet MS"/>
            </a:endParaRPr>
          </a:p>
        </p:txBody>
      </p:sp>
      <p:sp>
        <p:nvSpPr>
          <p:cNvPr id="18" name="object 18"/>
          <p:cNvSpPr txBox="1"/>
          <p:nvPr/>
        </p:nvSpPr>
        <p:spPr>
          <a:xfrm>
            <a:off x="5003624" y="6897567"/>
            <a:ext cx="4445175" cy="566822"/>
          </a:xfrm>
          <a:prstGeom prst="rect">
            <a:avLst/>
          </a:prstGeom>
        </p:spPr>
        <p:txBody>
          <a:bodyPr vert="horz" wrap="square" lIns="0" tIns="12700" rIns="0" bIns="0" rtlCol="0">
            <a:spAutoFit/>
          </a:bodyPr>
          <a:lstStyle/>
          <a:p>
            <a:pPr marL="12700" marR="5080">
              <a:lnSpc>
                <a:spcPct val="100000"/>
              </a:lnSpc>
              <a:spcBef>
                <a:spcPts val="100"/>
              </a:spcBef>
            </a:pPr>
            <a:r>
              <a:rPr lang="pl-PL" sz="1800" spc="65" dirty="0">
                <a:solidFill>
                  <a:srgbClr val="1D1D1B"/>
                </a:solidFill>
                <a:latin typeface="Trebuchet MS"/>
                <a:cs typeface="Trebuchet MS"/>
              </a:rPr>
              <a:t>Darmowe platformy współpracy społecznej online - np. </a:t>
            </a:r>
            <a:r>
              <a:rPr lang="pl-PL" sz="1800" spc="65" dirty="0" err="1">
                <a:solidFill>
                  <a:srgbClr val="1D1D1B"/>
                </a:solidFill>
                <a:latin typeface="Trebuchet MS"/>
                <a:cs typeface="Trebuchet MS"/>
              </a:rPr>
              <a:t>Diigo</a:t>
            </a:r>
            <a:r>
              <a:rPr lang="pl-PL" sz="1800" spc="65" dirty="0">
                <a:solidFill>
                  <a:srgbClr val="1D1D1B"/>
                </a:solidFill>
                <a:latin typeface="Trebuchet MS"/>
                <a:cs typeface="Trebuchet MS"/>
              </a:rPr>
              <a:t> i Pinterest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0"/>
            <a:ext cx="10058400" cy="7772400"/>
            <a:chOff x="0" y="0"/>
            <a:chExt cx="10058400" cy="7772400"/>
          </a:xfrm>
        </p:grpSpPr>
        <p:pic>
          <p:nvPicPr>
            <p:cNvPr id="3" name="object 3"/>
            <p:cNvPicPr/>
            <p:nvPr/>
          </p:nvPicPr>
          <p:blipFill>
            <a:blip r:embed="rId2" cstate="print"/>
            <a:stretch>
              <a:fillRect/>
            </a:stretch>
          </p:blipFill>
          <p:spPr>
            <a:xfrm>
              <a:off x="0" y="0"/>
              <a:ext cx="10058400" cy="7772400"/>
            </a:xfrm>
            <a:prstGeom prst="rect">
              <a:avLst/>
            </a:prstGeom>
          </p:spPr>
        </p:pic>
        <p:sp>
          <p:nvSpPr>
            <p:cNvPr id="4" name="object 4"/>
            <p:cNvSpPr/>
            <p:nvPr/>
          </p:nvSpPr>
          <p:spPr>
            <a:xfrm>
              <a:off x="1866900" y="3886200"/>
              <a:ext cx="6972300" cy="3073400"/>
            </a:xfrm>
            <a:custGeom>
              <a:avLst/>
              <a:gdLst/>
              <a:ahLst/>
              <a:cxnLst/>
              <a:rect l="l" t="t" r="r" b="b"/>
              <a:pathLst>
                <a:path w="6972300" h="3073400">
                  <a:moveTo>
                    <a:pt x="6972300" y="0"/>
                  </a:moveTo>
                  <a:lnTo>
                    <a:pt x="0" y="0"/>
                  </a:lnTo>
                  <a:lnTo>
                    <a:pt x="0" y="3073400"/>
                  </a:lnTo>
                  <a:lnTo>
                    <a:pt x="6972300" y="3073400"/>
                  </a:lnTo>
                  <a:lnTo>
                    <a:pt x="6972300" y="0"/>
                  </a:lnTo>
                  <a:close/>
                </a:path>
              </a:pathLst>
            </a:custGeom>
            <a:solidFill>
              <a:srgbClr val="FFFFFF">
                <a:alpha val="83000"/>
              </a:srgbClr>
            </a:solidFill>
          </p:spPr>
          <p:txBody>
            <a:bodyPr wrap="square" lIns="0" tIns="0" rIns="0" bIns="0" rtlCol="0"/>
            <a:lstStyle/>
            <a:p>
              <a:endParaRPr/>
            </a:p>
          </p:txBody>
        </p:sp>
      </p:grpSp>
      <p:sp>
        <p:nvSpPr>
          <p:cNvPr id="5" name="object 5"/>
          <p:cNvSpPr txBox="1"/>
          <p:nvPr/>
        </p:nvSpPr>
        <p:spPr>
          <a:xfrm>
            <a:off x="1866900" y="3886200"/>
            <a:ext cx="6972300" cy="2934137"/>
          </a:xfrm>
          <a:prstGeom prst="rect">
            <a:avLst/>
          </a:prstGeom>
        </p:spPr>
        <p:txBody>
          <a:bodyPr vert="horz" wrap="square" lIns="0" tIns="2540" rIns="0" bIns="0" rtlCol="0">
            <a:spAutoFit/>
          </a:bodyPr>
          <a:lstStyle/>
          <a:p>
            <a:pPr>
              <a:lnSpc>
                <a:spcPct val="100000"/>
              </a:lnSpc>
              <a:spcBef>
                <a:spcPts val="20"/>
              </a:spcBef>
            </a:pPr>
            <a:endParaRPr sz="2750" dirty="0">
              <a:latin typeface="Times New Roman"/>
              <a:cs typeface="Times New Roman"/>
            </a:endParaRPr>
          </a:p>
          <a:p>
            <a:pPr marL="1054100" marR="499745">
              <a:lnSpc>
                <a:spcPct val="100000"/>
              </a:lnSpc>
            </a:pPr>
            <a:r>
              <a:rPr lang="pl-PL" sz="1800" spc="-15" dirty="0">
                <a:solidFill>
                  <a:srgbClr val="1D1D1B"/>
                </a:solidFill>
                <a:latin typeface="Trebuchet MS"/>
                <a:cs typeface="Trebuchet MS"/>
              </a:rPr>
              <a:t>Networking będzie bardzo przydatny na początku Twojej działalności, kiedy masz słabsze kontakty.</a:t>
            </a:r>
            <a:endParaRPr sz="1800" dirty="0">
              <a:latin typeface="Trebuchet MS"/>
              <a:cs typeface="Trebuchet MS"/>
            </a:endParaRPr>
          </a:p>
          <a:p>
            <a:pPr>
              <a:lnSpc>
                <a:spcPct val="100000"/>
              </a:lnSpc>
              <a:spcBef>
                <a:spcPts val="10"/>
              </a:spcBef>
            </a:pPr>
            <a:endParaRPr sz="1850" dirty="0">
              <a:latin typeface="Trebuchet MS"/>
              <a:cs typeface="Trebuchet MS"/>
            </a:endParaRPr>
          </a:p>
          <a:p>
            <a:pPr marL="1054100" marR="361950">
              <a:lnSpc>
                <a:spcPct val="100000"/>
              </a:lnSpc>
            </a:pPr>
            <a:r>
              <a:rPr lang="pl-PL" sz="1800" spc="-15" dirty="0">
                <a:solidFill>
                  <a:srgbClr val="1D1D1B"/>
                </a:solidFill>
                <a:latin typeface="Trebuchet MS"/>
                <a:cs typeface="Trebuchet MS"/>
              </a:rPr>
              <a:t>Networking daje ci znać o możliwościach.  Możesz zwrócić się do większej liczby osób po pomoc i radę</a:t>
            </a:r>
            <a:r>
              <a:rPr sz="1800" spc="-85" dirty="0">
                <a:solidFill>
                  <a:srgbClr val="1D1D1B"/>
                </a:solidFill>
                <a:latin typeface="Trebuchet MS"/>
                <a:cs typeface="Trebuchet MS"/>
              </a:rPr>
              <a:t>.</a:t>
            </a:r>
            <a:endParaRPr lang="pl-PL" sz="1800" dirty="0">
              <a:latin typeface="Trebuchet MS"/>
              <a:cs typeface="Trebuchet MS"/>
            </a:endParaRPr>
          </a:p>
          <a:p>
            <a:pPr>
              <a:lnSpc>
                <a:spcPct val="100000"/>
              </a:lnSpc>
              <a:spcBef>
                <a:spcPts val="10"/>
              </a:spcBef>
            </a:pPr>
            <a:endParaRPr lang="pl-PL" sz="1850" dirty="0">
              <a:latin typeface="Trebuchet MS"/>
              <a:cs typeface="Trebuchet MS"/>
            </a:endParaRPr>
          </a:p>
          <a:p>
            <a:pPr marL="1054100" marR="263525">
              <a:lnSpc>
                <a:spcPct val="100000"/>
              </a:lnSpc>
              <a:spcBef>
                <a:spcPts val="5"/>
              </a:spcBef>
            </a:pPr>
            <a:r>
              <a:rPr lang="pl-PL" sz="1800" spc="-15" dirty="0">
                <a:solidFill>
                  <a:srgbClr val="1D1D1B"/>
                </a:solidFill>
                <a:latin typeface="Trebuchet MS"/>
                <a:cs typeface="Trebuchet MS"/>
              </a:rPr>
              <a:t>Networking pozwala dodawać coś od siebie do przedsięwzięć  innych osób i zbudować swoją reputację</a:t>
            </a:r>
            <a:r>
              <a:rPr sz="1800" spc="100" dirty="0">
                <a:solidFill>
                  <a:srgbClr val="1D1D1B"/>
                </a:solidFill>
                <a:latin typeface="Trebuchet MS"/>
                <a:cs typeface="Trebuchet MS"/>
              </a:rPr>
              <a:t>.</a:t>
            </a:r>
            <a:endParaRPr sz="1800" dirty="0">
              <a:latin typeface="Trebuchet MS"/>
              <a:cs typeface="Trebuchet MS"/>
            </a:endParaRPr>
          </a:p>
        </p:txBody>
      </p:sp>
      <p:sp>
        <p:nvSpPr>
          <p:cNvPr id="6" name="object 6"/>
          <p:cNvSpPr txBox="1"/>
          <p:nvPr/>
        </p:nvSpPr>
        <p:spPr>
          <a:xfrm>
            <a:off x="9701017" y="1090755"/>
            <a:ext cx="173355" cy="1956435"/>
          </a:xfrm>
          <a:prstGeom prst="rect">
            <a:avLst/>
          </a:prstGeom>
        </p:spPr>
        <p:txBody>
          <a:bodyPr vert="vert270" wrap="square" lIns="0" tIns="1270" rIns="0" bIns="0" rtlCol="0">
            <a:spAutoFit/>
          </a:bodyPr>
          <a:lstStyle/>
          <a:p>
            <a:pPr marL="12700">
              <a:lnSpc>
                <a:spcPct val="100000"/>
              </a:lnSpc>
              <a:spcBef>
                <a:spcPts val="10"/>
              </a:spcBef>
            </a:pPr>
            <a:r>
              <a:rPr sz="1000" spc="-10" dirty="0">
                <a:solidFill>
                  <a:srgbClr val="1C2015"/>
                </a:solidFill>
                <a:latin typeface="Trebuchet MS"/>
                <a:cs typeface="Trebuchet MS"/>
              </a:rPr>
              <a:t>Photo</a:t>
            </a:r>
            <a:r>
              <a:rPr sz="1000" spc="-35" dirty="0">
                <a:solidFill>
                  <a:srgbClr val="1C2015"/>
                </a:solidFill>
                <a:latin typeface="Trebuchet MS"/>
                <a:cs typeface="Trebuchet MS"/>
              </a:rPr>
              <a:t> </a:t>
            </a:r>
            <a:r>
              <a:rPr sz="1000" spc="-30" dirty="0">
                <a:solidFill>
                  <a:srgbClr val="1C2015"/>
                </a:solidFill>
                <a:latin typeface="Trebuchet MS"/>
                <a:cs typeface="Trebuchet MS"/>
              </a:rPr>
              <a:t>by </a:t>
            </a:r>
            <a:r>
              <a:rPr sz="1000" spc="-5" dirty="0">
                <a:solidFill>
                  <a:srgbClr val="1C2015"/>
                </a:solidFill>
                <a:latin typeface="Trebuchet MS"/>
                <a:cs typeface="Trebuchet MS"/>
              </a:rPr>
              <a:t>Rohan</a:t>
            </a:r>
            <a:r>
              <a:rPr sz="1000" spc="-30" dirty="0">
                <a:solidFill>
                  <a:srgbClr val="1C2015"/>
                </a:solidFill>
                <a:latin typeface="Trebuchet MS"/>
                <a:cs typeface="Trebuchet MS"/>
              </a:rPr>
              <a:t> </a:t>
            </a:r>
            <a:r>
              <a:rPr sz="1000" spc="-25" dirty="0">
                <a:solidFill>
                  <a:srgbClr val="1C2015"/>
                </a:solidFill>
                <a:latin typeface="Trebuchet MS"/>
                <a:cs typeface="Trebuchet MS"/>
              </a:rPr>
              <a:t>Reddy</a:t>
            </a:r>
            <a:r>
              <a:rPr sz="1000" spc="-35" dirty="0">
                <a:solidFill>
                  <a:srgbClr val="1C2015"/>
                </a:solidFill>
                <a:latin typeface="Trebuchet MS"/>
                <a:cs typeface="Trebuchet MS"/>
              </a:rPr>
              <a:t> </a:t>
            </a:r>
            <a:r>
              <a:rPr sz="1000" spc="10" dirty="0">
                <a:solidFill>
                  <a:srgbClr val="1C2015"/>
                </a:solidFill>
                <a:latin typeface="Trebuchet MS"/>
                <a:cs typeface="Trebuchet MS"/>
              </a:rPr>
              <a:t>on</a:t>
            </a:r>
            <a:r>
              <a:rPr sz="1000" spc="-30" dirty="0">
                <a:solidFill>
                  <a:srgbClr val="1C2015"/>
                </a:solidFill>
                <a:latin typeface="Trebuchet MS"/>
                <a:cs typeface="Trebuchet MS"/>
              </a:rPr>
              <a:t> </a:t>
            </a:r>
            <a:r>
              <a:rPr sz="1000" spc="-15" dirty="0">
                <a:solidFill>
                  <a:srgbClr val="1C2015"/>
                </a:solidFill>
                <a:latin typeface="Trebuchet MS"/>
                <a:cs typeface="Trebuchet MS"/>
              </a:rPr>
              <a:t>Unsplash</a:t>
            </a:r>
            <a:endParaRPr sz="1000">
              <a:latin typeface="Trebuchet MS"/>
              <a:cs typeface="Trebuchet MS"/>
            </a:endParaRPr>
          </a:p>
        </p:txBody>
      </p:sp>
      <p:sp>
        <p:nvSpPr>
          <p:cNvPr id="7" name="object 7"/>
          <p:cNvSpPr/>
          <p:nvPr/>
        </p:nvSpPr>
        <p:spPr>
          <a:xfrm>
            <a:off x="0" y="1113363"/>
            <a:ext cx="5600700" cy="532765"/>
          </a:xfrm>
          <a:custGeom>
            <a:avLst/>
            <a:gdLst/>
            <a:ahLst/>
            <a:cxnLst/>
            <a:rect l="l" t="t" r="r" b="b"/>
            <a:pathLst>
              <a:path w="5600700" h="532764">
                <a:moveTo>
                  <a:pt x="5366484" y="0"/>
                </a:moveTo>
                <a:lnTo>
                  <a:pt x="27975" y="0"/>
                </a:lnTo>
                <a:lnTo>
                  <a:pt x="0" y="2842"/>
                </a:lnTo>
                <a:lnTo>
                  <a:pt x="0" y="529846"/>
                </a:lnTo>
                <a:lnTo>
                  <a:pt x="27975" y="532688"/>
                </a:lnTo>
                <a:lnTo>
                  <a:pt x="5366484" y="532688"/>
                </a:lnTo>
                <a:lnTo>
                  <a:pt x="5413475" y="527914"/>
                </a:lnTo>
                <a:lnTo>
                  <a:pt x="5457314" y="514230"/>
                </a:lnTo>
                <a:lnTo>
                  <a:pt x="5497039" y="492596"/>
                </a:lnTo>
                <a:lnTo>
                  <a:pt x="5531693" y="463972"/>
                </a:lnTo>
                <a:lnTo>
                  <a:pt x="5560316" y="429317"/>
                </a:lnTo>
                <a:lnTo>
                  <a:pt x="5581948" y="389592"/>
                </a:lnTo>
                <a:lnTo>
                  <a:pt x="5595631" y="345755"/>
                </a:lnTo>
                <a:lnTo>
                  <a:pt x="5600405" y="298767"/>
                </a:lnTo>
                <a:lnTo>
                  <a:pt x="5600405" y="233921"/>
                </a:lnTo>
                <a:lnTo>
                  <a:pt x="5595631" y="186933"/>
                </a:lnTo>
                <a:lnTo>
                  <a:pt x="5581948" y="143096"/>
                </a:lnTo>
                <a:lnTo>
                  <a:pt x="5560316" y="103371"/>
                </a:lnTo>
                <a:lnTo>
                  <a:pt x="5531693" y="68716"/>
                </a:lnTo>
                <a:lnTo>
                  <a:pt x="5497039" y="40092"/>
                </a:lnTo>
                <a:lnTo>
                  <a:pt x="5457314" y="18458"/>
                </a:lnTo>
                <a:lnTo>
                  <a:pt x="5413475" y="4774"/>
                </a:lnTo>
                <a:lnTo>
                  <a:pt x="5366484" y="0"/>
                </a:lnTo>
                <a:close/>
              </a:path>
            </a:pathLst>
          </a:custGeom>
          <a:solidFill>
            <a:srgbClr val="D21924"/>
          </a:solidFill>
        </p:spPr>
        <p:txBody>
          <a:bodyPr wrap="square" lIns="0" tIns="0" rIns="0" bIns="0" rtlCol="0"/>
          <a:lstStyle/>
          <a:p>
            <a:endParaRPr/>
          </a:p>
        </p:txBody>
      </p:sp>
      <p:sp>
        <p:nvSpPr>
          <p:cNvPr id="8" name="object 8"/>
          <p:cNvSpPr txBox="1">
            <a:spLocks noGrp="1"/>
          </p:cNvSpPr>
          <p:nvPr>
            <p:ph type="title"/>
          </p:nvPr>
        </p:nvSpPr>
        <p:spPr>
          <a:xfrm>
            <a:off x="1447800" y="1166651"/>
            <a:ext cx="4105573" cy="335989"/>
          </a:xfrm>
          <a:prstGeom prst="rect">
            <a:avLst/>
          </a:prstGeom>
        </p:spPr>
        <p:txBody>
          <a:bodyPr vert="horz" wrap="square" lIns="0" tIns="12700" rIns="0" bIns="0" rtlCol="0">
            <a:spAutoFit/>
          </a:bodyPr>
          <a:lstStyle/>
          <a:p>
            <a:pPr marL="12700">
              <a:lnSpc>
                <a:spcPct val="100000"/>
              </a:lnSpc>
              <a:spcBef>
                <a:spcPts val="100"/>
              </a:spcBef>
            </a:pPr>
            <a:r>
              <a:rPr lang="pl-PL" sz="2100" spc="-5" dirty="0">
                <a:solidFill>
                  <a:srgbClr val="FFFFFF"/>
                </a:solidFill>
                <a:latin typeface="Trebuchet MS"/>
                <a:cs typeface="Trebuchet MS"/>
              </a:rPr>
              <a:t>Networking w kulturze ulicznej</a:t>
            </a:r>
            <a:endParaRPr sz="2100" dirty="0">
              <a:latin typeface="Trebuchet MS"/>
              <a:cs typeface="Trebuchet MS"/>
            </a:endParaRPr>
          </a:p>
        </p:txBody>
      </p:sp>
      <p:grpSp>
        <p:nvGrpSpPr>
          <p:cNvPr id="9" name="object 9"/>
          <p:cNvGrpSpPr/>
          <p:nvPr/>
        </p:nvGrpSpPr>
        <p:grpSpPr>
          <a:xfrm>
            <a:off x="2273087" y="4425950"/>
            <a:ext cx="465455" cy="2203450"/>
            <a:chOff x="2273087" y="4287739"/>
            <a:chExt cx="465455" cy="2203450"/>
          </a:xfrm>
        </p:grpSpPr>
        <p:pic>
          <p:nvPicPr>
            <p:cNvPr id="10" name="object 10"/>
            <p:cNvPicPr/>
            <p:nvPr/>
          </p:nvPicPr>
          <p:blipFill>
            <a:blip r:embed="rId3" cstate="screen">
              <a:extLst>
                <a:ext uri="{28A0092B-C50C-407E-A947-70E740481C1C}">
                  <a14:useLocalDpi xmlns:a14="http://schemas.microsoft.com/office/drawing/2010/main"/>
                </a:ext>
              </a:extLst>
            </a:blip>
            <a:stretch>
              <a:fillRect/>
            </a:stretch>
          </p:blipFill>
          <p:spPr>
            <a:xfrm>
              <a:off x="2273087" y="4287739"/>
              <a:ext cx="465340" cy="524509"/>
            </a:xfrm>
            <a:prstGeom prst="rect">
              <a:avLst/>
            </a:prstGeom>
          </p:spPr>
        </p:pic>
        <p:pic>
          <p:nvPicPr>
            <p:cNvPr id="11" name="object 11"/>
            <p:cNvPicPr/>
            <p:nvPr/>
          </p:nvPicPr>
          <p:blipFill>
            <a:blip r:embed="rId4" cstate="screen">
              <a:extLst>
                <a:ext uri="{28A0092B-C50C-407E-A947-70E740481C1C}">
                  <a14:useLocalDpi xmlns:a14="http://schemas.microsoft.com/office/drawing/2010/main"/>
                </a:ext>
              </a:extLst>
            </a:blip>
            <a:stretch>
              <a:fillRect/>
            </a:stretch>
          </p:blipFill>
          <p:spPr>
            <a:xfrm>
              <a:off x="2273087" y="5122705"/>
              <a:ext cx="465340" cy="524509"/>
            </a:xfrm>
            <a:prstGeom prst="rect">
              <a:avLst/>
            </a:prstGeom>
          </p:spPr>
        </p:pic>
        <p:pic>
          <p:nvPicPr>
            <p:cNvPr id="12" name="object 12"/>
            <p:cNvPicPr/>
            <p:nvPr/>
          </p:nvPicPr>
          <p:blipFill>
            <a:blip r:embed="rId4" cstate="screen">
              <a:extLst>
                <a:ext uri="{28A0092B-C50C-407E-A947-70E740481C1C}">
                  <a14:useLocalDpi xmlns:a14="http://schemas.microsoft.com/office/drawing/2010/main"/>
                </a:ext>
              </a:extLst>
            </a:blip>
            <a:stretch>
              <a:fillRect/>
            </a:stretch>
          </p:blipFill>
          <p:spPr>
            <a:xfrm>
              <a:off x="2273087" y="5966462"/>
              <a:ext cx="465340" cy="524509"/>
            </a:xfrm>
            <a:prstGeom prst="rect">
              <a:avLst/>
            </a:prstGeom>
          </p:spPr>
        </p:pic>
      </p:grpSp>
      <p:sp>
        <p:nvSpPr>
          <p:cNvPr id="13" name="object 13"/>
          <p:cNvSpPr txBox="1"/>
          <p:nvPr/>
        </p:nvSpPr>
        <p:spPr>
          <a:xfrm>
            <a:off x="1838027" y="1777993"/>
            <a:ext cx="3415665" cy="848360"/>
          </a:xfrm>
          <a:prstGeom prst="rect">
            <a:avLst/>
          </a:prstGeom>
        </p:spPr>
        <p:txBody>
          <a:bodyPr vert="horz" wrap="square" lIns="0" tIns="12700" rIns="0" bIns="0" rtlCol="0">
            <a:spAutoFit/>
          </a:bodyPr>
          <a:lstStyle/>
          <a:p>
            <a:pPr marL="74295" marR="5080" indent="-62230">
              <a:lnSpc>
                <a:spcPct val="100000"/>
              </a:lnSpc>
              <a:spcBef>
                <a:spcPts val="100"/>
              </a:spcBef>
            </a:pPr>
            <a:r>
              <a:rPr lang="pl-PL" sz="1800" spc="-55" dirty="0">
                <a:solidFill>
                  <a:srgbClr val="1D1D1B"/>
                </a:solidFill>
                <a:latin typeface="Trebuchet MS"/>
                <a:cs typeface="Trebuchet MS"/>
              </a:rPr>
              <a:t>Źródło</a:t>
            </a:r>
            <a:r>
              <a:rPr sz="1800" spc="-55" dirty="0">
                <a:solidFill>
                  <a:srgbClr val="1D1D1B"/>
                </a:solidFill>
                <a:latin typeface="Trebuchet MS"/>
                <a:cs typeface="Trebuchet MS"/>
              </a:rPr>
              <a:t>:</a:t>
            </a:r>
            <a:r>
              <a:rPr sz="1800" spc="-45" dirty="0">
                <a:solidFill>
                  <a:srgbClr val="1D1D1B"/>
                </a:solidFill>
                <a:latin typeface="Trebuchet MS"/>
                <a:cs typeface="Trebuchet MS"/>
              </a:rPr>
              <a:t> </a:t>
            </a:r>
            <a:r>
              <a:rPr sz="1800" i="1" spc="-125" dirty="0">
                <a:solidFill>
                  <a:srgbClr val="1D1D1B"/>
                </a:solidFill>
                <a:latin typeface="Trebuchet MS"/>
                <a:cs typeface="Trebuchet MS"/>
              </a:rPr>
              <a:t>The</a:t>
            </a:r>
            <a:r>
              <a:rPr sz="1800" i="1" spc="-55" dirty="0">
                <a:solidFill>
                  <a:srgbClr val="1D1D1B"/>
                </a:solidFill>
                <a:latin typeface="Trebuchet MS"/>
                <a:cs typeface="Trebuchet MS"/>
              </a:rPr>
              <a:t> </a:t>
            </a:r>
            <a:r>
              <a:rPr sz="1800" i="1" spc="-80" dirty="0">
                <a:solidFill>
                  <a:srgbClr val="1D1D1B"/>
                </a:solidFill>
                <a:latin typeface="Trebuchet MS"/>
                <a:cs typeface="Trebuchet MS"/>
              </a:rPr>
              <a:t>Power</a:t>
            </a:r>
            <a:r>
              <a:rPr sz="1800" i="1" spc="-55" dirty="0">
                <a:solidFill>
                  <a:srgbClr val="1D1D1B"/>
                </a:solidFill>
                <a:latin typeface="Trebuchet MS"/>
                <a:cs typeface="Trebuchet MS"/>
              </a:rPr>
              <a:t> </a:t>
            </a:r>
            <a:r>
              <a:rPr sz="1800" i="1" spc="-65" dirty="0">
                <a:solidFill>
                  <a:srgbClr val="1D1D1B"/>
                </a:solidFill>
                <a:latin typeface="Trebuchet MS"/>
                <a:cs typeface="Trebuchet MS"/>
              </a:rPr>
              <a:t>of</a:t>
            </a:r>
            <a:r>
              <a:rPr sz="1800" i="1" spc="-55" dirty="0">
                <a:solidFill>
                  <a:srgbClr val="1D1D1B"/>
                </a:solidFill>
                <a:latin typeface="Trebuchet MS"/>
                <a:cs typeface="Trebuchet MS"/>
              </a:rPr>
              <a:t> </a:t>
            </a:r>
            <a:r>
              <a:rPr sz="1800" i="1" spc="-70" dirty="0">
                <a:solidFill>
                  <a:srgbClr val="1D1D1B"/>
                </a:solidFill>
                <a:latin typeface="Trebuchet MS"/>
                <a:cs typeface="Trebuchet MS"/>
              </a:rPr>
              <a:t>Collaboration </a:t>
            </a:r>
            <a:r>
              <a:rPr sz="1800" i="1" spc="-525" dirty="0">
                <a:solidFill>
                  <a:srgbClr val="1D1D1B"/>
                </a:solidFill>
                <a:latin typeface="Trebuchet MS"/>
                <a:cs typeface="Trebuchet MS"/>
              </a:rPr>
              <a:t> </a:t>
            </a:r>
            <a:r>
              <a:rPr sz="1800" i="1" spc="-40" dirty="0">
                <a:solidFill>
                  <a:srgbClr val="1D1D1B"/>
                </a:solidFill>
                <a:latin typeface="Trebuchet MS"/>
                <a:cs typeface="Trebuchet MS"/>
              </a:rPr>
              <a:t>and</a:t>
            </a:r>
            <a:r>
              <a:rPr sz="1800" i="1" spc="-60" dirty="0">
                <a:solidFill>
                  <a:srgbClr val="1D1D1B"/>
                </a:solidFill>
                <a:latin typeface="Trebuchet MS"/>
                <a:cs typeface="Trebuchet MS"/>
              </a:rPr>
              <a:t> Networks</a:t>
            </a:r>
            <a:r>
              <a:rPr sz="1800" i="1" spc="-55" dirty="0">
                <a:solidFill>
                  <a:srgbClr val="1D1D1B"/>
                </a:solidFill>
                <a:latin typeface="Trebuchet MS"/>
                <a:cs typeface="Trebuchet MS"/>
              </a:rPr>
              <a:t> </a:t>
            </a:r>
            <a:r>
              <a:rPr sz="1800" i="1" spc="-75" dirty="0">
                <a:solidFill>
                  <a:srgbClr val="1D1D1B"/>
                </a:solidFill>
                <a:latin typeface="Trebuchet MS"/>
                <a:cs typeface="Trebuchet MS"/>
              </a:rPr>
              <a:t>-</a:t>
            </a:r>
            <a:endParaRPr sz="1800" dirty="0">
              <a:latin typeface="Trebuchet MS"/>
              <a:cs typeface="Trebuchet MS"/>
            </a:endParaRPr>
          </a:p>
          <a:p>
            <a:pPr marL="74295">
              <a:lnSpc>
                <a:spcPct val="100000"/>
              </a:lnSpc>
            </a:pPr>
            <a:r>
              <a:rPr sz="1800" i="1" spc="-30" dirty="0">
                <a:solidFill>
                  <a:srgbClr val="1D1D1B"/>
                </a:solidFill>
                <a:latin typeface="Trebuchet MS"/>
                <a:cs typeface="Trebuchet MS"/>
              </a:rPr>
              <a:t>EMINENT</a:t>
            </a:r>
            <a:r>
              <a:rPr sz="1800" i="1" spc="-85" dirty="0">
                <a:solidFill>
                  <a:srgbClr val="1D1D1B"/>
                </a:solidFill>
                <a:latin typeface="Trebuchet MS"/>
                <a:cs typeface="Trebuchet MS"/>
              </a:rPr>
              <a:t> </a:t>
            </a:r>
            <a:r>
              <a:rPr sz="1800" i="1" spc="-75" dirty="0">
                <a:solidFill>
                  <a:srgbClr val="1D1D1B"/>
                </a:solidFill>
                <a:latin typeface="Trebuchet MS"/>
                <a:cs typeface="Trebuchet MS"/>
              </a:rPr>
              <a:t>PROJECT</a:t>
            </a:r>
            <a:endParaRPr sz="1800" dirty="0">
              <a:latin typeface="Trebuchet MS"/>
              <a:cs typeface="Trebuchet M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392770" y="2817366"/>
            <a:ext cx="4695513" cy="1397819"/>
          </a:xfrm>
          <a:prstGeom prst="rect">
            <a:avLst/>
          </a:prstGeom>
        </p:spPr>
        <p:txBody>
          <a:bodyPr vert="horz" wrap="square" lIns="0" tIns="12700" rIns="0" bIns="0" rtlCol="0">
            <a:spAutoFit/>
          </a:bodyPr>
          <a:lstStyle/>
          <a:p>
            <a:pPr marL="12700" marR="5080">
              <a:lnSpc>
                <a:spcPct val="100000"/>
              </a:lnSpc>
              <a:spcBef>
                <a:spcPts val="100"/>
              </a:spcBef>
            </a:pPr>
            <a:r>
              <a:rPr lang="pl-PL" sz="1800" spc="130" dirty="0" err="1">
                <a:solidFill>
                  <a:srgbClr val="1D1D1B"/>
                </a:solidFill>
                <a:latin typeface="Trebuchet MS"/>
                <a:cs typeface="Trebuchet MS"/>
              </a:rPr>
              <a:t>Strong</a:t>
            </a:r>
            <a:r>
              <a:rPr lang="pl-PL" sz="1800" spc="130" dirty="0">
                <a:solidFill>
                  <a:srgbClr val="1D1D1B"/>
                </a:solidFill>
                <a:latin typeface="Trebuchet MS"/>
                <a:cs typeface="Trebuchet MS"/>
              </a:rPr>
              <a:t> Networks (zazwyczaj płatne sieci, które skupiają się na polecaniu biznesu w sieci, np. BNI: Business Network </a:t>
            </a:r>
            <a:r>
              <a:rPr lang="pl-PL" sz="1800" spc="130" dirty="0" err="1">
                <a:solidFill>
                  <a:srgbClr val="1D1D1B"/>
                </a:solidFill>
                <a:latin typeface="Trebuchet MS"/>
                <a:cs typeface="Trebuchet MS"/>
              </a:rPr>
              <a:t>International|Business</a:t>
            </a:r>
            <a:r>
              <a:rPr lang="pl-PL" sz="1800" spc="130" dirty="0">
                <a:solidFill>
                  <a:srgbClr val="1D1D1B"/>
                </a:solidFill>
                <a:latin typeface="Trebuchet MS"/>
                <a:cs typeface="Trebuchet MS"/>
              </a:rPr>
              <a:t> Networking</a:t>
            </a:r>
            <a:endParaRPr sz="1800" dirty="0">
              <a:latin typeface="Trebuchet MS"/>
              <a:cs typeface="Trebuchet MS"/>
            </a:endParaRPr>
          </a:p>
        </p:txBody>
      </p:sp>
      <p:sp>
        <p:nvSpPr>
          <p:cNvPr id="3" name="object 3"/>
          <p:cNvSpPr txBox="1"/>
          <p:nvPr/>
        </p:nvSpPr>
        <p:spPr>
          <a:xfrm>
            <a:off x="1401439" y="4328312"/>
            <a:ext cx="4265930" cy="848360"/>
          </a:xfrm>
          <a:prstGeom prst="rect">
            <a:avLst/>
          </a:prstGeom>
        </p:spPr>
        <p:txBody>
          <a:bodyPr vert="horz" wrap="square" lIns="0" tIns="12700" rIns="0" bIns="0" rtlCol="0">
            <a:spAutoFit/>
          </a:bodyPr>
          <a:lstStyle/>
          <a:p>
            <a:pPr marL="12700" marR="5080">
              <a:lnSpc>
                <a:spcPct val="100000"/>
              </a:lnSpc>
              <a:spcBef>
                <a:spcPts val="100"/>
              </a:spcBef>
            </a:pPr>
            <a:r>
              <a:rPr sz="1800" spc="120" dirty="0">
                <a:solidFill>
                  <a:srgbClr val="1D1D1B"/>
                </a:solidFill>
                <a:latin typeface="Trebuchet MS"/>
                <a:cs typeface="Trebuchet MS"/>
              </a:rPr>
              <a:t>Casual </a:t>
            </a:r>
            <a:r>
              <a:rPr sz="1800" spc="160" dirty="0">
                <a:solidFill>
                  <a:srgbClr val="1D1D1B"/>
                </a:solidFill>
                <a:latin typeface="Trebuchet MS"/>
                <a:cs typeface="Trebuchet MS"/>
              </a:rPr>
              <a:t>networks </a:t>
            </a:r>
            <a:r>
              <a:rPr sz="1800" spc="-65" dirty="0">
                <a:solidFill>
                  <a:srgbClr val="1D1D1B"/>
                </a:solidFill>
                <a:latin typeface="Trebuchet MS"/>
                <a:cs typeface="Trebuchet MS"/>
              </a:rPr>
              <a:t>- </a:t>
            </a:r>
            <a:r>
              <a:rPr lang="pl-PL" sz="1800" spc="-35" dirty="0">
                <a:solidFill>
                  <a:srgbClr val="1D1D1B"/>
                </a:solidFill>
                <a:latin typeface="Trebuchet MS"/>
                <a:cs typeface="Trebuchet MS"/>
              </a:rPr>
              <a:t>Twoje uczestnictwo jest opcjonalne - np. imprezy sieciowe Izby Handlowej w Twojej okolicy</a:t>
            </a:r>
            <a:endParaRPr sz="1800" dirty="0">
              <a:latin typeface="Trebuchet MS"/>
              <a:cs typeface="Trebuchet MS"/>
            </a:endParaRPr>
          </a:p>
        </p:txBody>
      </p:sp>
      <p:sp>
        <p:nvSpPr>
          <p:cNvPr id="4" name="object 4"/>
          <p:cNvSpPr txBox="1"/>
          <p:nvPr/>
        </p:nvSpPr>
        <p:spPr>
          <a:xfrm>
            <a:off x="1401439" y="5425592"/>
            <a:ext cx="4265930" cy="289823"/>
          </a:xfrm>
          <a:prstGeom prst="rect">
            <a:avLst/>
          </a:prstGeom>
        </p:spPr>
        <p:txBody>
          <a:bodyPr vert="horz" wrap="square" lIns="0" tIns="12700" rIns="0" bIns="0" rtlCol="0">
            <a:spAutoFit/>
          </a:bodyPr>
          <a:lstStyle/>
          <a:p>
            <a:pPr marL="12700">
              <a:lnSpc>
                <a:spcPct val="100000"/>
              </a:lnSpc>
              <a:spcBef>
                <a:spcPts val="100"/>
              </a:spcBef>
            </a:pPr>
            <a:r>
              <a:rPr lang="pl-PL" sz="1800" spc="135" dirty="0">
                <a:solidFill>
                  <a:srgbClr val="1D1D1B"/>
                </a:solidFill>
                <a:latin typeface="Trebuchet MS"/>
                <a:cs typeface="Trebuchet MS"/>
              </a:rPr>
              <a:t>Sieci internetowe - dla reklamy</a:t>
            </a:r>
            <a:endParaRPr sz="1800" dirty="0">
              <a:latin typeface="Trebuchet MS"/>
              <a:cs typeface="Trebuchet MS"/>
            </a:endParaRPr>
          </a:p>
        </p:txBody>
      </p:sp>
      <p:sp>
        <p:nvSpPr>
          <p:cNvPr id="5" name="object 5"/>
          <p:cNvSpPr txBox="1"/>
          <p:nvPr/>
        </p:nvSpPr>
        <p:spPr>
          <a:xfrm>
            <a:off x="1401439" y="5974232"/>
            <a:ext cx="4170680" cy="848360"/>
          </a:xfrm>
          <a:prstGeom prst="rect">
            <a:avLst/>
          </a:prstGeom>
        </p:spPr>
        <p:txBody>
          <a:bodyPr vert="horz" wrap="square" lIns="0" tIns="12700" rIns="0" bIns="0" rtlCol="0">
            <a:spAutoFit/>
          </a:bodyPr>
          <a:lstStyle/>
          <a:p>
            <a:pPr marL="12700" marR="5080">
              <a:lnSpc>
                <a:spcPct val="100000"/>
              </a:lnSpc>
              <a:spcBef>
                <a:spcPts val="100"/>
              </a:spcBef>
              <a:tabLst>
                <a:tab pos="3527425" algn="l"/>
              </a:tabLst>
            </a:pPr>
            <a:r>
              <a:rPr lang="pl-PL" sz="1800" spc="150" dirty="0">
                <a:solidFill>
                  <a:srgbClr val="1D1D1B"/>
                </a:solidFill>
                <a:latin typeface="Trebuchet MS"/>
                <a:cs typeface="Trebuchet MS"/>
              </a:rPr>
              <a:t>Usługi społeczne - np. TERN - Wspieranie uchodźców w biznesie (wearetern.org)</a:t>
            </a:r>
            <a:endParaRPr sz="1800" dirty="0">
              <a:latin typeface="Trebuchet MS"/>
              <a:cs typeface="Trebuchet MS"/>
            </a:endParaRPr>
          </a:p>
        </p:txBody>
      </p:sp>
      <p:sp>
        <p:nvSpPr>
          <p:cNvPr id="6" name="object 6"/>
          <p:cNvSpPr txBox="1"/>
          <p:nvPr/>
        </p:nvSpPr>
        <p:spPr>
          <a:xfrm>
            <a:off x="1401438" y="7071512"/>
            <a:ext cx="3627761" cy="289823"/>
          </a:xfrm>
          <a:prstGeom prst="rect">
            <a:avLst/>
          </a:prstGeom>
        </p:spPr>
        <p:txBody>
          <a:bodyPr vert="horz" wrap="square" lIns="0" tIns="12700" rIns="0" bIns="0" rtlCol="0">
            <a:spAutoFit/>
          </a:bodyPr>
          <a:lstStyle/>
          <a:p>
            <a:pPr marL="12700">
              <a:lnSpc>
                <a:spcPct val="100000"/>
              </a:lnSpc>
              <a:spcBef>
                <a:spcPts val="100"/>
              </a:spcBef>
            </a:pPr>
            <a:r>
              <a:rPr lang="pl-PL" sz="1800" spc="120" dirty="0">
                <a:solidFill>
                  <a:srgbClr val="1D1D1B"/>
                </a:solidFill>
                <a:latin typeface="Trebuchet MS"/>
                <a:cs typeface="Trebuchet MS"/>
              </a:rPr>
              <a:t>Stowarzyszenia zawodowe</a:t>
            </a:r>
            <a:endParaRPr sz="1800" dirty="0">
              <a:latin typeface="Trebuchet MS"/>
              <a:cs typeface="Trebuchet MS"/>
            </a:endParaRPr>
          </a:p>
        </p:txBody>
      </p:sp>
      <p:sp>
        <p:nvSpPr>
          <p:cNvPr id="7" name="object 7"/>
          <p:cNvSpPr txBox="1"/>
          <p:nvPr/>
        </p:nvSpPr>
        <p:spPr>
          <a:xfrm>
            <a:off x="9530960" y="1000978"/>
            <a:ext cx="175895" cy="2166620"/>
          </a:xfrm>
          <a:prstGeom prst="rect">
            <a:avLst/>
          </a:prstGeom>
        </p:spPr>
        <p:txBody>
          <a:bodyPr vert="vert270" wrap="square" lIns="0" tIns="4445" rIns="0" bIns="0" rtlCol="0">
            <a:spAutoFit/>
          </a:bodyPr>
          <a:lstStyle/>
          <a:p>
            <a:pPr marL="12700">
              <a:lnSpc>
                <a:spcPct val="100000"/>
              </a:lnSpc>
              <a:spcBef>
                <a:spcPts val="35"/>
              </a:spcBef>
            </a:pPr>
            <a:r>
              <a:rPr sz="1000" b="1" spc="15" dirty="0">
                <a:solidFill>
                  <a:srgbClr val="5E5D5D"/>
                </a:solidFill>
                <a:latin typeface="Trebuchet MS"/>
                <a:cs typeface="Trebuchet MS"/>
              </a:rPr>
              <a:t>Photo</a:t>
            </a:r>
            <a:r>
              <a:rPr sz="1000" b="1" spc="-30" dirty="0">
                <a:solidFill>
                  <a:srgbClr val="5E5D5D"/>
                </a:solidFill>
                <a:latin typeface="Trebuchet MS"/>
                <a:cs typeface="Trebuchet MS"/>
              </a:rPr>
              <a:t> </a:t>
            </a:r>
            <a:r>
              <a:rPr sz="1000" b="1" spc="25" dirty="0">
                <a:solidFill>
                  <a:srgbClr val="5E5D5D"/>
                </a:solidFill>
                <a:latin typeface="Trebuchet MS"/>
                <a:cs typeface="Trebuchet MS"/>
              </a:rPr>
              <a:t>by</a:t>
            </a:r>
            <a:r>
              <a:rPr sz="1000" b="1" spc="-30" dirty="0">
                <a:solidFill>
                  <a:srgbClr val="5E5D5D"/>
                </a:solidFill>
                <a:latin typeface="Trebuchet MS"/>
                <a:cs typeface="Trebuchet MS"/>
              </a:rPr>
              <a:t> </a:t>
            </a:r>
            <a:r>
              <a:rPr sz="1000" b="1" spc="-10" dirty="0">
                <a:solidFill>
                  <a:srgbClr val="5E5D5D"/>
                </a:solidFill>
                <a:latin typeface="Trebuchet MS"/>
                <a:cs typeface="Trebuchet MS"/>
              </a:rPr>
              <a:t>Jakob</a:t>
            </a:r>
            <a:r>
              <a:rPr sz="1000" b="1" spc="-25" dirty="0">
                <a:solidFill>
                  <a:srgbClr val="5E5D5D"/>
                </a:solidFill>
                <a:latin typeface="Trebuchet MS"/>
                <a:cs typeface="Trebuchet MS"/>
              </a:rPr>
              <a:t> </a:t>
            </a:r>
            <a:r>
              <a:rPr sz="1000" b="1" spc="35" dirty="0">
                <a:solidFill>
                  <a:srgbClr val="5E5D5D"/>
                </a:solidFill>
                <a:latin typeface="Trebuchet MS"/>
                <a:cs typeface="Trebuchet MS"/>
              </a:rPr>
              <a:t>Owens</a:t>
            </a:r>
            <a:r>
              <a:rPr sz="1000" b="1" spc="-30" dirty="0">
                <a:solidFill>
                  <a:srgbClr val="5E5D5D"/>
                </a:solidFill>
                <a:latin typeface="Trebuchet MS"/>
                <a:cs typeface="Trebuchet MS"/>
              </a:rPr>
              <a:t> </a:t>
            </a:r>
            <a:r>
              <a:rPr sz="1000" b="1" spc="30" dirty="0">
                <a:solidFill>
                  <a:srgbClr val="5E5D5D"/>
                </a:solidFill>
                <a:latin typeface="Trebuchet MS"/>
                <a:cs typeface="Trebuchet MS"/>
              </a:rPr>
              <a:t>on</a:t>
            </a:r>
            <a:r>
              <a:rPr sz="1000" b="1" spc="-25" dirty="0">
                <a:solidFill>
                  <a:srgbClr val="5E5D5D"/>
                </a:solidFill>
                <a:latin typeface="Trebuchet MS"/>
                <a:cs typeface="Trebuchet MS"/>
              </a:rPr>
              <a:t> </a:t>
            </a:r>
            <a:r>
              <a:rPr sz="1000" b="1" spc="15" dirty="0">
                <a:solidFill>
                  <a:srgbClr val="5E5D5D"/>
                </a:solidFill>
                <a:latin typeface="Trebuchet MS"/>
                <a:cs typeface="Trebuchet MS"/>
              </a:rPr>
              <a:t>Unsplash</a:t>
            </a:r>
            <a:endParaRPr sz="1000">
              <a:latin typeface="Trebuchet MS"/>
              <a:cs typeface="Trebuchet MS"/>
            </a:endParaRPr>
          </a:p>
        </p:txBody>
      </p:sp>
      <p:sp>
        <p:nvSpPr>
          <p:cNvPr id="8" name="object 8"/>
          <p:cNvSpPr/>
          <p:nvPr/>
        </p:nvSpPr>
        <p:spPr>
          <a:xfrm>
            <a:off x="6186272" y="3590721"/>
            <a:ext cx="3079750" cy="3658870"/>
          </a:xfrm>
          <a:custGeom>
            <a:avLst/>
            <a:gdLst/>
            <a:ahLst/>
            <a:cxnLst/>
            <a:rect l="l" t="t" r="r" b="b"/>
            <a:pathLst>
              <a:path w="3079750" h="3658870">
                <a:moveTo>
                  <a:pt x="800354" y="238658"/>
                </a:moveTo>
                <a:lnTo>
                  <a:pt x="783348" y="195681"/>
                </a:lnTo>
                <a:lnTo>
                  <a:pt x="732345" y="175590"/>
                </a:lnTo>
                <a:lnTo>
                  <a:pt x="691527" y="180530"/>
                </a:lnTo>
                <a:lnTo>
                  <a:pt x="683958" y="178904"/>
                </a:lnTo>
                <a:lnTo>
                  <a:pt x="678548" y="174040"/>
                </a:lnTo>
                <a:lnTo>
                  <a:pt x="675297" y="165925"/>
                </a:lnTo>
                <a:lnTo>
                  <a:pt x="674217" y="154571"/>
                </a:lnTo>
                <a:lnTo>
                  <a:pt x="676427" y="140576"/>
                </a:lnTo>
                <a:lnTo>
                  <a:pt x="694042" y="106578"/>
                </a:lnTo>
                <a:lnTo>
                  <a:pt x="727036" y="67081"/>
                </a:lnTo>
                <a:lnTo>
                  <a:pt x="761974" y="37401"/>
                </a:lnTo>
                <a:lnTo>
                  <a:pt x="779335" y="27203"/>
                </a:lnTo>
                <a:lnTo>
                  <a:pt x="768197" y="0"/>
                </a:lnTo>
                <a:lnTo>
                  <a:pt x="718273" y="30607"/>
                </a:lnTo>
                <a:lnTo>
                  <a:pt x="669899" y="80365"/>
                </a:lnTo>
                <a:lnTo>
                  <a:pt x="634187" y="137248"/>
                </a:lnTo>
                <a:lnTo>
                  <a:pt x="622287" y="189191"/>
                </a:lnTo>
                <a:lnTo>
                  <a:pt x="623836" y="213080"/>
                </a:lnTo>
                <a:lnTo>
                  <a:pt x="636193" y="255739"/>
                </a:lnTo>
                <a:lnTo>
                  <a:pt x="662076" y="292912"/>
                </a:lnTo>
                <a:lnTo>
                  <a:pt x="701040" y="313918"/>
                </a:lnTo>
                <a:lnTo>
                  <a:pt x="724928" y="316547"/>
                </a:lnTo>
                <a:lnTo>
                  <a:pt x="757923" y="311683"/>
                </a:lnTo>
                <a:lnTo>
                  <a:pt x="781494" y="297078"/>
                </a:lnTo>
                <a:lnTo>
                  <a:pt x="795642" y="272732"/>
                </a:lnTo>
                <a:lnTo>
                  <a:pt x="800354" y="238658"/>
                </a:lnTo>
                <a:close/>
              </a:path>
              <a:path w="3079750" h="3658870">
                <a:moveTo>
                  <a:pt x="1102080" y="238658"/>
                </a:moveTo>
                <a:lnTo>
                  <a:pt x="1084757" y="196303"/>
                </a:lnTo>
                <a:lnTo>
                  <a:pt x="1032827" y="175590"/>
                </a:lnTo>
                <a:lnTo>
                  <a:pt x="993254" y="180530"/>
                </a:lnTo>
                <a:lnTo>
                  <a:pt x="984592" y="179298"/>
                </a:lnTo>
                <a:lnTo>
                  <a:pt x="978408" y="175590"/>
                </a:lnTo>
                <a:lnTo>
                  <a:pt x="974699" y="169405"/>
                </a:lnTo>
                <a:lnTo>
                  <a:pt x="973467" y="160743"/>
                </a:lnTo>
                <a:lnTo>
                  <a:pt x="975791" y="144056"/>
                </a:lnTo>
                <a:lnTo>
                  <a:pt x="994333" y="106959"/>
                </a:lnTo>
                <a:lnTo>
                  <a:pt x="1028890" y="67081"/>
                </a:lnTo>
                <a:lnTo>
                  <a:pt x="1064133" y="37401"/>
                </a:lnTo>
                <a:lnTo>
                  <a:pt x="1081062" y="27203"/>
                </a:lnTo>
                <a:lnTo>
                  <a:pt x="1068679" y="0"/>
                </a:lnTo>
                <a:lnTo>
                  <a:pt x="1018755" y="30607"/>
                </a:lnTo>
                <a:lnTo>
                  <a:pt x="970381" y="80365"/>
                </a:lnTo>
                <a:lnTo>
                  <a:pt x="934669" y="137248"/>
                </a:lnTo>
                <a:lnTo>
                  <a:pt x="922769" y="189191"/>
                </a:lnTo>
                <a:lnTo>
                  <a:pt x="924471" y="213271"/>
                </a:lnTo>
                <a:lnTo>
                  <a:pt x="938072" y="257479"/>
                </a:lnTo>
                <a:lnTo>
                  <a:pt x="964971" y="294640"/>
                </a:lnTo>
                <a:lnTo>
                  <a:pt x="1003300" y="314109"/>
                </a:lnTo>
                <a:lnTo>
                  <a:pt x="1026642" y="316547"/>
                </a:lnTo>
                <a:lnTo>
                  <a:pt x="1059637" y="311683"/>
                </a:lnTo>
                <a:lnTo>
                  <a:pt x="1083221" y="297078"/>
                </a:lnTo>
                <a:lnTo>
                  <a:pt x="1097368" y="272732"/>
                </a:lnTo>
                <a:lnTo>
                  <a:pt x="1102080" y="238658"/>
                </a:lnTo>
                <a:close/>
              </a:path>
              <a:path w="3079750" h="3658870">
                <a:moveTo>
                  <a:pt x="1949945" y="3658819"/>
                </a:moveTo>
                <a:lnTo>
                  <a:pt x="1921065" y="3581654"/>
                </a:lnTo>
                <a:lnTo>
                  <a:pt x="414058" y="3581654"/>
                </a:lnTo>
                <a:lnTo>
                  <a:pt x="364845" y="3578187"/>
                </a:lnTo>
                <a:lnTo>
                  <a:pt x="317868" y="3568115"/>
                </a:lnTo>
                <a:lnTo>
                  <a:pt x="273621" y="3551948"/>
                </a:lnTo>
                <a:lnTo>
                  <a:pt x="232625" y="3530168"/>
                </a:lnTo>
                <a:lnTo>
                  <a:pt x="195414" y="3503269"/>
                </a:lnTo>
                <a:lnTo>
                  <a:pt x="162509" y="3471773"/>
                </a:lnTo>
                <a:lnTo>
                  <a:pt x="134416" y="3436150"/>
                </a:lnTo>
                <a:lnTo>
                  <a:pt x="111658" y="3396919"/>
                </a:lnTo>
                <a:lnTo>
                  <a:pt x="94754" y="3354565"/>
                </a:lnTo>
                <a:lnTo>
                  <a:pt x="84239" y="3309594"/>
                </a:lnTo>
                <a:lnTo>
                  <a:pt x="80619" y="3262490"/>
                </a:lnTo>
                <a:lnTo>
                  <a:pt x="80619" y="554609"/>
                </a:lnTo>
                <a:lnTo>
                  <a:pt x="84226" y="507593"/>
                </a:lnTo>
                <a:lnTo>
                  <a:pt x="94716" y="462686"/>
                </a:lnTo>
                <a:lnTo>
                  <a:pt x="111556" y="420395"/>
                </a:lnTo>
                <a:lnTo>
                  <a:pt x="134251" y="381215"/>
                </a:lnTo>
                <a:lnTo>
                  <a:pt x="162255" y="345630"/>
                </a:lnTo>
                <a:lnTo>
                  <a:pt x="195072" y="314147"/>
                </a:lnTo>
                <a:lnTo>
                  <a:pt x="232181" y="287248"/>
                </a:lnTo>
                <a:lnTo>
                  <a:pt x="273050" y="265442"/>
                </a:lnTo>
                <a:lnTo>
                  <a:pt x="317182" y="249224"/>
                </a:lnTo>
                <a:lnTo>
                  <a:pt x="364058" y="239064"/>
                </a:lnTo>
                <a:lnTo>
                  <a:pt x="413143" y="235483"/>
                </a:lnTo>
                <a:lnTo>
                  <a:pt x="406057" y="216712"/>
                </a:lnTo>
                <a:lnTo>
                  <a:pt x="399643" y="197726"/>
                </a:lnTo>
                <a:lnTo>
                  <a:pt x="393903" y="178511"/>
                </a:lnTo>
                <a:lnTo>
                  <a:pt x="388810" y="159080"/>
                </a:lnTo>
                <a:lnTo>
                  <a:pt x="339674" y="164757"/>
                </a:lnTo>
                <a:lnTo>
                  <a:pt x="292468" y="175780"/>
                </a:lnTo>
                <a:lnTo>
                  <a:pt x="247523" y="191820"/>
                </a:lnTo>
                <a:lnTo>
                  <a:pt x="205206" y="212547"/>
                </a:lnTo>
                <a:lnTo>
                  <a:pt x="165862" y="237617"/>
                </a:lnTo>
                <a:lnTo>
                  <a:pt x="129844" y="266700"/>
                </a:lnTo>
                <a:lnTo>
                  <a:pt x="97485" y="299453"/>
                </a:lnTo>
                <a:lnTo>
                  <a:pt x="69151" y="335559"/>
                </a:lnTo>
                <a:lnTo>
                  <a:pt x="45186" y="374688"/>
                </a:lnTo>
                <a:lnTo>
                  <a:pt x="25946" y="416483"/>
                </a:lnTo>
                <a:lnTo>
                  <a:pt x="11760" y="460629"/>
                </a:lnTo>
                <a:lnTo>
                  <a:pt x="2997" y="506780"/>
                </a:lnTo>
                <a:lnTo>
                  <a:pt x="0" y="554609"/>
                </a:lnTo>
                <a:lnTo>
                  <a:pt x="0" y="3262490"/>
                </a:lnTo>
                <a:lnTo>
                  <a:pt x="2794" y="3308654"/>
                </a:lnTo>
                <a:lnTo>
                  <a:pt x="10947" y="3353257"/>
                </a:lnTo>
                <a:lnTo>
                  <a:pt x="24180" y="3396018"/>
                </a:lnTo>
                <a:lnTo>
                  <a:pt x="42151" y="3436632"/>
                </a:lnTo>
                <a:lnTo>
                  <a:pt x="64554" y="3474809"/>
                </a:lnTo>
                <a:lnTo>
                  <a:pt x="91084" y="3510229"/>
                </a:lnTo>
                <a:lnTo>
                  <a:pt x="121412" y="3542614"/>
                </a:lnTo>
                <a:lnTo>
                  <a:pt x="155244" y="3571646"/>
                </a:lnTo>
                <a:lnTo>
                  <a:pt x="192252" y="3597033"/>
                </a:lnTo>
                <a:lnTo>
                  <a:pt x="232130" y="3618484"/>
                </a:lnTo>
                <a:lnTo>
                  <a:pt x="274561" y="3635679"/>
                </a:lnTo>
                <a:lnTo>
                  <a:pt x="319239" y="3648341"/>
                </a:lnTo>
                <a:lnTo>
                  <a:pt x="365836" y="3656152"/>
                </a:lnTo>
                <a:lnTo>
                  <a:pt x="414058" y="3658819"/>
                </a:lnTo>
                <a:lnTo>
                  <a:pt x="1949945" y="3658819"/>
                </a:lnTo>
                <a:close/>
              </a:path>
              <a:path w="3079750" h="3658870">
                <a:moveTo>
                  <a:pt x="3079585" y="554609"/>
                </a:moveTo>
                <a:lnTo>
                  <a:pt x="3076803" y="508457"/>
                </a:lnTo>
                <a:lnTo>
                  <a:pt x="3068637" y="463842"/>
                </a:lnTo>
                <a:lnTo>
                  <a:pt x="3055416" y="421081"/>
                </a:lnTo>
                <a:lnTo>
                  <a:pt x="3037446" y="380466"/>
                </a:lnTo>
                <a:lnTo>
                  <a:pt x="3015043" y="342290"/>
                </a:lnTo>
                <a:lnTo>
                  <a:pt x="2988513" y="306870"/>
                </a:lnTo>
                <a:lnTo>
                  <a:pt x="2958185" y="274485"/>
                </a:lnTo>
                <a:lnTo>
                  <a:pt x="2924352" y="245452"/>
                </a:lnTo>
                <a:lnTo>
                  <a:pt x="2887345" y="220065"/>
                </a:lnTo>
                <a:lnTo>
                  <a:pt x="2847467" y="198628"/>
                </a:lnTo>
                <a:lnTo>
                  <a:pt x="2805036" y="181419"/>
                </a:lnTo>
                <a:lnTo>
                  <a:pt x="2760370" y="168770"/>
                </a:lnTo>
                <a:lnTo>
                  <a:pt x="2713761" y="160947"/>
                </a:lnTo>
                <a:lnTo>
                  <a:pt x="2665539" y="158280"/>
                </a:lnTo>
                <a:lnTo>
                  <a:pt x="1329588" y="158280"/>
                </a:lnTo>
                <a:lnTo>
                  <a:pt x="1331645" y="177241"/>
                </a:lnTo>
                <a:lnTo>
                  <a:pt x="1333042" y="196430"/>
                </a:lnTo>
                <a:lnTo>
                  <a:pt x="1333804" y="215836"/>
                </a:lnTo>
                <a:lnTo>
                  <a:pt x="1333906" y="235445"/>
                </a:lnTo>
                <a:lnTo>
                  <a:pt x="2665539" y="235445"/>
                </a:lnTo>
                <a:lnTo>
                  <a:pt x="2714752" y="238912"/>
                </a:lnTo>
                <a:lnTo>
                  <a:pt x="2761729" y="248983"/>
                </a:lnTo>
                <a:lnTo>
                  <a:pt x="2805976" y="265150"/>
                </a:lnTo>
                <a:lnTo>
                  <a:pt x="2846971" y="286931"/>
                </a:lnTo>
                <a:lnTo>
                  <a:pt x="2884170" y="313829"/>
                </a:lnTo>
                <a:lnTo>
                  <a:pt x="2917088" y="345325"/>
                </a:lnTo>
                <a:lnTo>
                  <a:pt x="2945180" y="380949"/>
                </a:lnTo>
                <a:lnTo>
                  <a:pt x="2967926" y="420179"/>
                </a:lnTo>
                <a:lnTo>
                  <a:pt x="2984830" y="462534"/>
                </a:lnTo>
                <a:lnTo>
                  <a:pt x="2995345" y="507504"/>
                </a:lnTo>
                <a:lnTo>
                  <a:pt x="2998965" y="554609"/>
                </a:lnTo>
                <a:lnTo>
                  <a:pt x="2998965" y="2879242"/>
                </a:lnTo>
                <a:lnTo>
                  <a:pt x="3018561" y="2869514"/>
                </a:lnTo>
                <a:lnTo>
                  <a:pt x="3038576" y="2861970"/>
                </a:lnTo>
                <a:lnTo>
                  <a:pt x="3058960" y="2856687"/>
                </a:lnTo>
                <a:lnTo>
                  <a:pt x="3079585" y="2853779"/>
                </a:lnTo>
                <a:lnTo>
                  <a:pt x="3079585" y="554609"/>
                </a:lnTo>
                <a:close/>
              </a:path>
            </a:pathLst>
          </a:custGeom>
          <a:solidFill>
            <a:srgbClr val="918F94"/>
          </a:solidFill>
        </p:spPr>
        <p:txBody>
          <a:bodyPr wrap="square" lIns="0" tIns="0" rIns="0" bIns="0" rtlCol="0"/>
          <a:lstStyle/>
          <a:p>
            <a:endParaRPr/>
          </a:p>
        </p:txBody>
      </p:sp>
      <p:grpSp>
        <p:nvGrpSpPr>
          <p:cNvPr id="9" name="object 9"/>
          <p:cNvGrpSpPr/>
          <p:nvPr/>
        </p:nvGrpSpPr>
        <p:grpSpPr>
          <a:xfrm>
            <a:off x="0" y="0"/>
            <a:ext cx="9243695" cy="3155315"/>
            <a:chOff x="0" y="0"/>
            <a:chExt cx="9243695" cy="3155315"/>
          </a:xfrm>
        </p:grpSpPr>
        <p:pic>
          <p:nvPicPr>
            <p:cNvPr id="10" name="object 10"/>
            <p:cNvPicPr/>
            <p:nvPr/>
          </p:nvPicPr>
          <p:blipFill>
            <a:blip r:embed="rId2" cstate="screen">
              <a:extLst>
                <a:ext uri="{28A0092B-C50C-407E-A947-70E740481C1C}">
                  <a14:useLocalDpi xmlns:a14="http://schemas.microsoft.com/office/drawing/2010/main"/>
                </a:ext>
              </a:extLst>
            </a:blip>
            <a:stretch>
              <a:fillRect/>
            </a:stretch>
          </p:blipFill>
          <p:spPr>
            <a:xfrm>
              <a:off x="4420717" y="0"/>
              <a:ext cx="4822583" cy="3154768"/>
            </a:xfrm>
            <a:prstGeom prst="rect">
              <a:avLst/>
            </a:prstGeom>
          </p:spPr>
        </p:pic>
        <p:sp>
          <p:nvSpPr>
            <p:cNvPr id="11" name="object 11"/>
            <p:cNvSpPr/>
            <p:nvPr/>
          </p:nvSpPr>
          <p:spPr>
            <a:xfrm>
              <a:off x="0" y="1009037"/>
              <a:ext cx="5224145" cy="520700"/>
            </a:xfrm>
            <a:custGeom>
              <a:avLst/>
              <a:gdLst/>
              <a:ahLst/>
              <a:cxnLst/>
              <a:rect l="l" t="t" r="r" b="b"/>
              <a:pathLst>
                <a:path w="5224145" h="520700">
                  <a:moveTo>
                    <a:pt x="4996436" y="0"/>
                  </a:moveTo>
                  <a:lnTo>
                    <a:pt x="0" y="0"/>
                  </a:lnTo>
                  <a:lnTo>
                    <a:pt x="0" y="520674"/>
                  </a:lnTo>
                  <a:lnTo>
                    <a:pt x="4996436" y="520674"/>
                  </a:lnTo>
                  <a:lnTo>
                    <a:pt x="5042134" y="516031"/>
                  </a:lnTo>
                  <a:lnTo>
                    <a:pt x="5084765" y="502723"/>
                  </a:lnTo>
                  <a:lnTo>
                    <a:pt x="5123397" y="481685"/>
                  </a:lnTo>
                  <a:lnTo>
                    <a:pt x="5157097" y="453848"/>
                  </a:lnTo>
                  <a:lnTo>
                    <a:pt x="5184932" y="420148"/>
                  </a:lnTo>
                  <a:lnTo>
                    <a:pt x="5205969" y="381516"/>
                  </a:lnTo>
                  <a:lnTo>
                    <a:pt x="5219276" y="338886"/>
                  </a:lnTo>
                  <a:lnTo>
                    <a:pt x="5223918" y="293192"/>
                  </a:lnTo>
                  <a:lnTo>
                    <a:pt x="5223918" y="227495"/>
                  </a:lnTo>
                  <a:lnTo>
                    <a:pt x="5219276" y="181796"/>
                  </a:lnTo>
                  <a:lnTo>
                    <a:pt x="5205969" y="139163"/>
                  </a:lnTo>
                  <a:lnTo>
                    <a:pt x="5184932" y="100529"/>
                  </a:lnTo>
                  <a:lnTo>
                    <a:pt x="5157097" y="66827"/>
                  </a:lnTo>
                  <a:lnTo>
                    <a:pt x="5123397" y="38990"/>
                  </a:lnTo>
                  <a:lnTo>
                    <a:pt x="5084765" y="17951"/>
                  </a:lnTo>
                  <a:lnTo>
                    <a:pt x="5042134" y="4643"/>
                  </a:lnTo>
                  <a:lnTo>
                    <a:pt x="4996436" y="0"/>
                  </a:lnTo>
                  <a:close/>
                </a:path>
              </a:pathLst>
            </a:custGeom>
            <a:solidFill>
              <a:srgbClr val="D21924"/>
            </a:solidFill>
          </p:spPr>
          <p:txBody>
            <a:bodyPr wrap="square" lIns="0" tIns="0" rIns="0" bIns="0" rtlCol="0"/>
            <a:lstStyle/>
            <a:p>
              <a:endParaRPr/>
            </a:p>
          </p:txBody>
        </p:sp>
      </p:grpSp>
      <p:sp>
        <p:nvSpPr>
          <p:cNvPr id="12" name="object 12"/>
          <p:cNvSpPr txBox="1"/>
          <p:nvPr/>
        </p:nvSpPr>
        <p:spPr>
          <a:xfrm>
            <a:off x="6458660" y="3858713"/>
            <a:ext cx="2797090" cy="2921313"/>
          </a:xfrm>
          <a:prstGeom prst="rect">
            <a:avLst/>
          </a:prstGeom>
        </p:spPr>
        <p:txBody>
          <a:bodyPr vert="horz" wrap="square" lIns="0" tIns="12700" rIns="0" bIns="0" rtlCol="0">
            <a:spAutoFit/>
          </a:bodyPr>
          <a:lstStyle/>
          <a:p>
            <a:pPr marL="12700" marR="5080">
              <a:lnSpc>
                <a:spcPct val="100000"/>
              </a:lnSpc>
              <a:spcBef>
                <a:spcPts val="100"/>
              </a:spcBef>
            </a:pPr>
            <a:r>
              <a:rPr lang="pl-PL" sz="2100" i="1" spc="-70" dirty="0">
                <a:solidFill>
                  <a:srgbClr val="1D1D1B"/>
                </a:solidFill>
                <a:latin typeface="Trebuchet MS"/>
                <a:cs typeface="Trebuchet MS"/>
              </a:rPr>
              <a:t>Networking jest skuteczną, nisko kosztową metodą zwiększania wsparcia dla rozwoju Twojego biznesu poprzez wprowadzenie do rozwoju możliwości </a:t>
            </a:r>
            <a:br>
              <a:rPr lang="pl-PL" sz="2100" i="1" spc="-70" dirty="0">
                <a:solidFill>
                  <a:srgbClr val="1D1D1B"/>
                </a:solidFill>
                <a:latin typeface="Trebuchet MS"/>
                <a:cs typeface="Trebuchet MS"/>
              </a:rPr>
            </a:br>
            <a:r>
              <a:rPr lang="pl-PL" sz="2100" i="1" spc="-70" dirty="0">
                <a:solidFill>
                  <a:srgbClr val="1D1D1B"/>
                </a:solidFill>
                <a:latin typeface="Trebuchet MS"/>
                <a:cs typeface="Trebuchet MS"/>
              </a:rPr>
              <a:t>i kontaktów.</a:t>
            </a:r>
            <a:endParaRPr lang="en-US" sz="2100" dirty="0">
              <a:latin typeface="Trebuchet MS"/>
              <a:cs typeface="Trebuchet MS"/>
            </a:endParaRPr>
          </a:p>
        </p:txBody>
      </p:sp>
      <p:sp>
        <p:nvSpPr>
          <p:cNvPr id="13" name="object 13"/>
          <p:cNvSpPr/>
          <p:nvPr/>
        </p:nvSpPr>
        <p:spPr>
          <a:xfrm>
            <a:off x="8360055" y="6741915"/>
            <a:ext cx="763270" cy="503555"/>
          </a:xfrm>
          <a:custGeom>
            <a:avLst/>
            <a:gdLst/>
            <a:ahLst/>
            <a:cxnLst/>
            <a:rect l="l" t="t" r="r" b="b"/>
            <a:pathLst>
              <a:path w="763270" h="503554">
                <a:moveTo>
                  <a:pt x="283410" y="216230"/>
                </a:moveTo>
                <a:lnTo>
                  <a:pt x="172986" y="216230"/>
                </a:lnTo>
                <a:lnTo>
                  <a:pt x="186751" y="218193"/>
                </a:lnTo>
                <a:lnTo>
                  <a:pt x="196580" y="224091"/>
                </a:lnTo>
                <a:lnTo>
                  <a:pt x="202468" y="233910"/>
                </a:lnTo>
                <a:lnTo>
                  <a:pt x="204431" y="247675"/>
                </a:lnTo>
                <a:lnTo>
                  <a:pt x="200745" y="274212"/>
                </a:lnTo>
                <a:lnTo>
                  <a:pt x="171261" y="333182"/>
                </a:lnTo>
                <a:lnTo>
                  <a:pt x="145465" y="365620"/>
                </a:lnTo>
                <a:lnTo>
                  <a:pt x="116345" y="396569"/>
                </a:lnTo>
                <a:lnTo>
                  <a:pt x="87963" y="422609"/>
                </a:lnTo>
                <a:lnTo>
                  <a:pt x="33413" y="459968"/>
                </a:lnTo>
                <a:lnTo>
                  <a:pt x="53073" y="503212"/>
                </a:lnTo>
                <a:lnTo>
                  <a:pt x="93073" y="482686"/>
                </a:lnTo>
                <a:lnTo>
                  <a:pt x="132453" y="454556"/>
                </a:lnTo>
                <a:lnTo>
                  <a:pt x="171211" y="418814"/>
                </a:lnTo>
                <a:lnTo>
                  <a:pt x="209346" y="375450"/>
                </a:lnTo>
                <a:lnTo>
                  <a:pt x="242463" y="329252"/>
                </a:lnTo>
                <a:lnTo>
                  <a:pt x="266112" y="285018"/>
                </a:lnTo>
                <a:lnTo>
                  <a:pt x="280298" y="242753"/>
                </a:lnTo>
                <a:lnTo>
                  <a:pt x="283410" y="216230"/>
                </a:lnTo>
                <a:close/>
              </a:path>
              <a:path w="763270" h="503554">
                <a:moveTo>
                  <a:pt x="119900" y="0"/>
                </a:moveTo>
                <a:lnTo>
                  <a:pt x="67454" y="7739"/>
                </a:lnTo>
                <a:lnTo>
                  <a:pt x="29984" y="30957"/>
                </a:lnTo>
                <a:lnTo>
                  <a:pt x="7497" y="69656"/>
                </a:lnTo>
                <a:lnTo>
                  <a:pt x="0" y="123837"/>
                </a:lnTo>
                <a:lnTo>
                  <a:pt x="6881" y="161792"/>
                </a:lnTo>
                <a:lnTo>
                  <a:pt x="27522" y="191152"/>
                </a:lnTo>
                <a:lnTo>
                  <a:pt x="61920" y="211918"/>
                </a:lnTo>
                <a:lnTo>
                  <a:pt x="110070" y="224091"/>
                </a:lnTo>
                <a:lnTo>
                  <a:pt x="172986" y="216230"/>
                </a:lnTo>
                <a:lnTo>
                  <a:pt x="283410" y="216230"/>
                </a:lnTo>
                <a:lnTo>
                  <a:pt x="282325" y="164191"/>
                </a:lnTo>
                <a:lnTo>
                  <a:pt x="260706" y="93924"/>
                </a:lnTo>
                <a:lnTo>
                  <a:pt x="217955" y="34831"/>
                </a:lnTo>
                <a:lnTo>
                  <a:pt x="157014" y="3869"/>
                </a:lnTo>
                <a:lnTo>
                  <a:pt x="119900" y="0"/>
                </a:lnTo>
                <a:close/>
              </a:path>
              <a:path w="763270" h="503554">
                <a:moveTo>
                  <a:pt x="761082" y="216230"/>
                </a:moveTo>
                <a:lnTo>
                  <a:pt x="652614" y="216230"/>
                </a:lnTo>
                <a:lnTo>
                  <a:pt x="664662" y="218809"/>
                </a:lnTo>
                <a:lnTo>
                  <a:pt x="673261" y="226547"/>
                </a:lnTo>
                <a:lnTo>
                  <a:pt x="678418" y="239445"/>
                </a:lnTo>
                <a:lnTo>
                  <a:pt x="680135" y="257505"/>
                </a:lnTo>
                <a:lnTo>
                  <a:pt x="676633" y="279741"/>
                </a:lnTo>
                <a:lnTo>
                  <a:pt x="648615" y="333796"/>
                </a:lnTo>
                <a:lnTo>
                  <a:pt x="624103" y="365620"/>
                </a:lnTo>
                <a:lnTo>
                  <a:pt x="596161" y="396569"/>
                </a:lnTo>
                <a:lnTo>
                  <a:pt x="568339" y="422609"/>
                </a:lnTo>
                <a:lnTo>
                  <a:pt x="513041" y="459968"/>
                </a:lnTo>
                <a:lnTo>
                  <a:pt x="530732" y="503212"/>
                </a:lnTo>
                <a:lnTo>
                  <a:pt x="570738" y="482686"/>
                </a:lnTo>
                <a:lnTo>
                  <a:pt x="610117" y="454556"/>
                </a:lnTo>
                <a:lnTo>
                  <a:pt x="648872" y="418814"/>
                </a:lnTo>
                <a:lnTo>
                  <a:pt x="687006" y="375450"/>
                </a:lnTo>
                <a:lnTo>
                  <a:pt x="720125" y="329252"/>
                </a:lnTo>
                <a:lnTo>
                  <a:pt x="743778" y="285018"/>
                </a:lnTo>
                <a:lnTo>
                  <a:pt x="757968" y="242753"/>
                </a:lnTo>
                <a:lnTo>
                  <a:pt x="761082" y="216230"/>
                </a:lnTo>
                <a:close/>
              </a:path>
              <a:path w="763270" h="503554">
                <a:moveTo>
                  <a:pt x="599528" y="0"/>
                </a:moveTo>
                <a:lnTo>
                  <a:pt x="547083" y="7739"/>
                </a:lnTo>
                <a:lnTo>
                  <a:pt x="509612" y="30957"/>
                </a:lnTo>
                <a:lnTo>
                  <a:pt x="487125" y="69656"/>
                </a:lnTo>
                <a:lnTo>
                  <a:pt x="479628" y="123837"/>
                </a:lnTo>
                <a:lnTo>
                  <a:pt x="486387" y="162535"/>
                </a:lnTo>
                <a:lnTo>
                  <a:pt x="506663" y="192143"/>
                </a:lnTo>
                <a:lnTo>
                  <a:pt x="540450" y="212661"/>
                </a:lnTo>
                <a:lnTo>
                  <a:pt x="587743" y="224091"/>
                </a:lnTo>
                <a:lnTo>
                  <a:pt x="652614" y="216230"/>
                </a:lnTo>
                <a:lnTo>
                  <a:pt x="761082" y="216230"/>
                </a:lnTo>
                <a:lnTo>
                  <a:pt x="760242" y="164496"/>
                </a:lnTo>
                <a:lnTo>
                  <a:pt x="740586" y="96678"/>
                </a:lnTo>
                <a:lnTo>
                  <a:pt x="699436" y="37585"/>
                </a:lnTo>
                <a:lnTo>
                  <a:pt x="637509" y="4174"/>
                </a:lnTo>
                <a:lnTo>
                  <a:pt x="599528" y="0"/>
                </a:lnTo>
                <a:close/>
              </a:path>
            </a:pathLst>
          </a:custGeom>
          <a:solidFill>
            <a:srgbClr val="918F94"/>
          </a:solidFill>
        </p:spPr>
        <p:txBody>
          <a:bodyPr wrap="square" lIns="0" tIns="0" rIns="0" bIns="0" rtlCol="0"/>
          <a:lstStyle/>
          <a:p>
            <a:endParaRPr/>
          </a:p>
        </p:txBody>
      </p:sp>
      <p:sp>
        <p:nvSpPr>
          <p:cNvPr id="14" name="object 14"/>
          <p:cNvSpPr txBox="1">
            <a:spLocks noGrp="1"/>
          </p:cNvSpPr>
          <p:nvPr>
            <p:ph type="title"/>
          </p:nvPr>
        </p:nvSpPr>
        <p:spPr>
          <a:xfrm>
            <a:off x="304800" y="1051131"/>
            <a:ext cx="5036400" cy="369973"/>
          </a:xfrm>
          <a:prstGeom prst="rect">
            <a:avLst/>
          </a:prstGeom>
        </p:spPr>
        <p:txBody>
          <a:bodyPr vert="horz" wrap="square" lIns="0" tIns="15875" rIns="0" bIns="0" rtlCol="0">
            <a:spAutoFit/>
          </a:bodyPr>
          <a:lstStyle/>
          <a:p>
            <a:pPr marL="12700">
              <a:lnSpc>
                <a:spcPct val="100000"/>
              </a:lnSpc>
              <a:spcBef>
                <a:spcPts val="125"/>
              </a:spcBef>
            </a:pPr>
            <a:r>
              <a:rPr lang="pl-PL" sz="2300" spc="-10" dirty="0">
                <a:solidFill>
                  <a:srgbClr val="FFFFFF"/>
                </a:solidFill>
                <a:latin typeface="Trebuchet MS"/>
                <a:cs typeface="Trebuchet MS"/>
              </a:rPr>
              <a:t>Rodzaje </a:t>
            </a:r>
            <a:r>
              <a:rPr lang="pl-PL" sz="2300" spc="-10" dirty="0" err="1">
                <a:solidFill>
                  <a:srgbClr val="FFFFFF"/>
                </a:solidFill>
                <a:latin typeface="Trebuchet MS"/>
                <a:cs typeface="Trebuchet MS"/>
              </a:rPr>
              <a:t>networkingu</a:t>
            </a:r>
            <a:r>
              <a:rPr lang="pl-PL" sz="2300" spc="-10" dirty="0">
                <a:solidFill>
                  <a:srgbClr val="FFFFFF"/>
                </a:solidFill>
                <a:latin typeface="Trebuchet MS"/>
                <a:cs typeface="Trebuchet MS"/>
              </a:rPr>
              <a:t> biznesowego</a:t>
            </a:r>
            <a:r>
              <a:rPr sz="2300" spc="55" dirty="0">
                <a:solidFill>
                  <a:srgbClr val="FFFFFF"/>
                </a:solidFill>
                <a:latin typeface="Trebuchet MS"/>
                <a:cs typeface="Trebuchet MS"/>
              </a:rPr>
              <a:t>:</a:t>
            </a:r>
            <a:endParaRPr sz="2300" dirty="0">
              <a:latin typeface="Trebuchet MS"/>
              <a:cs typeface="Trebuchet MS"/>
            </a:endParaRPr>
          </a:p>
        </p:txBody>
      </p:sp>
      <p:sp>
        <p:nvSpPr>
          <p:cNvPr id="15" name="object 15"/>
          <p:cNvSpPr/>
          <p:nvPr/>
        </p:nvSpPr>
        <p:spPr>
          <a:xfrm>
            <a:off x="1063625" y="2906132"/>
            <a:ext cx="95250" cy="1010285"/>
          </a:xfrm>
          <a:custGeom>
            <a:avLst/>
            <a:gdLst/>
            <a:ahLst/>
            <a:cxnLst/>
            <a:rect l="l" t="t" r="r" b="b"/>
            <a:pathLst>
              <a:path w="95250" h="1010285">
                <a:moveTo>
                  <a:pt x="47625" y="0"/>
                </a:moveTo>
                <a:lnTo>
                  <a:pt x="29135" y="3757"/>
                </a:lnTo>
                <a:lnTo>
                  <a:pt x="13992" y="13987"/>
                </a:lnTo>
                <a:lnTo>
                  <a:pt x="3758" y="29130"/>
                </a:lnTo>
                <a:lnTo>
                  <a:pt x="0" y="47625"/>
                </a:lnTo>
                <a:lnTo>
                  <a:pt x="0" y="962075"/>
                </a:lnTo>
                <a:lnTo>
                  <a:pt x="3758" y="980570"/>
                </a:lnTo>
                <a:lnTo>
                  <a:pt x="13992" y="995713"/>
                </a:lnTo>
                <a:lnTo>
                  <a:pt x="29135" y="1005943"/>
                </a:lnTo>
                <a:lnTo>
                  <a:pt x="47625" y="1009700"/>
                </a:lnTo>
                <a:lnTo>
                  <a:pt x="66114" y="1005943"/>
                </a:lnTo>
                <a:lnTo>
                  <a:pt x="81257" y="995713"/>
                </a:lnTo>
                <a:lnTo>
                  <a:pt x="91491" y="980570"/>
                </a:lnTo>
                <a:lnTo>
                  <a:pt x="95250" y="962075"/>
                </a:lnTo>
                <a:lnTo>
                  <a:pt x="95250" y="47625"/>
                </a:lnTo>
                <a:lnTo>
                  <a:pt x="91491" y="29130"/>
                </a:lnTo>
                <a:lnTo>
                  <a:pt x="81257" y="13987"/>
                </a:lnTo>
                <a:lnTo>
                  <a:pt x="66114" y="3757"/>
                </a:lnTo>
                <a:lnTo>
                  <a:pt x="47625" y="0"/>
                </a:lnTo>
                <a:close/>
              </a:path>
            </a:pathLst>
          </a:custGeom>
          <a:solidFill>
            <a:srgbClr val="D21924"/>
          </a:solidFill>
        </p:spPr>
        <p:txBody>
          <a:bodyPr wrap="square" lIns="0" tIns="0" rIns="0" bIns="0" rtlCol="0"/>
          <a:lstStyle/>
          <a:p>
            <a:endParaRPr/>
          </a:p>
        </p:txBody>
      </p:sp>
      <p:sp>
        <p:nvSpPr>
          <p:cNvPr id="16" name="object 16"/>
          <p:cNvSpPr/>
          <p:nvPr/>
        </p:nvSpPr>
        <p:spPr>
          <a:xfrm>
            <a:off x="1069981" y="4262969"/>
            <a:ext cx="95250" cy="802005"/>
          </a:xfrm>
          <a:custGeom>
            <a:avLst/>
            <a:gdLst/>
            <a:ahLst/>
            <a:cxnLst/>
            <a:rect l="l" t="t" r="r" b="b"/>
            <a:pathLst>
              <a:path w="95250" h="802004">
                <a:moveTo>
                  <a:pt x="58826" y="0"/>
                </a:moveTo>
                <a:lnTo>
                  <a:pt x="36410" y="0"/>
                </a:lnTo>
                <a:lnTo>
                  <a:pt x="22272" y="2872"/>
                </a:lnTo>
                <a:lnTo>
                  <a:pt x="10694" y="10694"/>
                </a:lnTo>
                <a:lnTo>
                  <a:pt x="2872" y="22272"/>
                </a:lnTo>
                <a:lnTo>
                  <a:pt x="0" y="36410"/>
                </a:lnTo>
                <a:lnTo>
                  <a:pt x="0" y="765543"/>
                </a:lnTo>
                <a:lnTo>
                  <a:pt x="2872" y="779681"/>
                </a:lnTo>
                <a:lnTo>
                  <a:pt x="10694" y="791259"/>
                </a:lnTo>
                <a:lnTo>
                  <a:pt x="22272" y="799081"/>
                </a:lnTo>
                <a:lnTo>
                  <a:pt x="36410" y="801954"/>
                </a:lnTo>
                <a:lnTo>
                  <a:pt x="58826" y="801954"/>
                </a:lnTo>
                <a:lnTo>
                  <a:pt x="72964" y="799081"/>
                </a:lnTo>
                <a:lnTo>
                  <a:pt x="84542" y="791259"/>
                </a:lnTo>
                <a:lnTo>
                  <a:pt x="92364" y="779681"/>
                </a:lnTo>
                <a:lnTo>
                  <a:pt x="95237" y="765543"/>
                </a:lnTo>
                <a:lnTo>
                  <a:pt x="95237" y="36410"/>
                </a:lnTo>
                <a:lnTo>
                  <a:pt x="92364" y="22272"/>
                </a:lnTo>
                <a:lnTo>
                  <a:pt x="84542" y="10694"/>
                </a:lnTo>
                <a:lnTo>
                  <a:pt x="72964" y="2872"/>
                </a:lnTo>
                <a:lnTo>
                  <a:pt x="58826" y="0"/>
                </a:lnTo>
                <a:close/>
              </a:path>
            </a:pathLst>
          </a:custGeom>
          <a:solidFill>
            <a:srgbClr val="D21924"/>
          </a:solidFill>
        </p:spPr>
        <p:txBody>
          <a:bodyPr wrap="square" lIns="0" tIns="0" rIns="0" bIns="0" rtlCol="0"/>
          <a:lstStyle/>
          <a:p>
            <a:endParaRPr/>
          </a:p>
        </p:txBody>
      </p:sp>
      <p:sp>
        <p:nvSpPr>
          <p:cNvPr id="17" name="object 17"/>
          <p:cNvSpPr/>
          <p:nvPr/>
        </p:nvSpPr>
        <p:spPr>
          <a:xfrm>
            <a:off x="1069973" y="5862896"/>
            <a:ext cx="95250" cy="834390"/>
          </a:xfrm>
          <a:custGeom>
            <a:avLst/>
            <a:gdLst/>
            <a:ahLst/>
            <a:cxnLst/>
            <a:rect l="l" t="t" r="r" b="b"/>
            <a:pathLst>
              <a:path w="95250" h="834390">
                <a:moveTo>
                  <a:pt x="58115" y="0"/>
                </a:moveTo>
                <a:lnTo>
                  <a:pt x="37134" y="0"/>
                </a:lnTo>
                <a:lnTo>
                  <a:pt x="22717" y="2930"/>
                </a:lnTo>
                <a:lnTo>
                  <a:pt x="10909" y="10909"/>
                </a:lnTo>
                <a:lnTo>
                  <a:pt x="2930" y="22717"/>
                </a:lnTo>
                <a:lnTo>
                  <a:pt x="0" y="37134"/>
                </a:lnTo>
                <a:lnTo>
                  <a:pt x="0" y="796836"/>
                </a:lnTo>
                <a:lnTo>
                  <a:pt x="2930" y="811253"/>
                </a:lnTo>
                <a:lnTo>
                  <a:pt x="10909" y="823061"/>
                </a:lnTo>
                <a:lnTo>
                  <a:pt x="22717" y="831040"/>
                </a:lnTo>
                <a:lnTo>
                  <a:pt x="37134" y="833970"/>
                </a:lnTo>
                <a:lnTo>
                  <a:pt x="58115" y="833970"/>
                </a:lnTo>
                <a:lnTo>
                  <a:pt x="72532" y="831040"/>
                </a:lnTo>
                <a:lnTo>
                  <a:pt x="84340" y="823061"/>
                </a:lnTo>
                <a:lnTo>
                  <a:pt x="92319" y="811253"/>
                </a:lnTo>
                <a:lnTo>
                  <a:pt x="95249" y="796836"/>
                </a:lnTo>
                <a:lnTo>
                  <a:pt x="95249" y="37134"/>
                </a:lnTo>
                <a:lnTo>
                  <a:pt x="92319" y="22717"/>
                </a:lnTo>
                <a:lnTo>
                  <a:pt x="84340" y="10909"/>
                </a:lnTo>
                <a:lnTo>
                  <a:pt x="72532" y="2930"/>
                </a:lnTo>
                <a:lnTo>
                  <a:pt x="58115" y="0"/>
                </a:lnTo>
                <a:close/>
              </a:path>
            </a:pathLst>
          </a:custGeom>
          <a:solidFill>
            <a:srgbClr val="D21924"/>
          </a:solidFill>
        </p:spPr>
        <p:txBody>
          <a:bodyPr wrap="square" lIns="0" tIns="0" rIns="0" bIns="0" rtlCol="0"/>
          <a:lstStyle/>
          <a:p>
            <a:endParaRPr/>
          </a:p>
        </p:txBody>
      </p:sp>
      <p:sp>
        <p:nvSpPr>
          <p:cNvPr id="18" name="object 18"/>
          <p:cNvSpPr/>
          <p:nvPr/>
        </p:nvSpPr>
        <p:spPr>
          <a:xfrm>
            <a:off x="1069975" y="6853766"/>
            <a:ext cx="95250" cy="457200"/>
          </a:xfrm>
          <a:custGeom>
            <a:avLst/>
            <a:gdLst/>
            <a:ahLst/>
            <a:cxnLst/>
            <a:rect l="l" t="t" r="r" b="b"/>
            <a:pathLst>
              <a:path w="95250" h="457200">
                <a:moveTo>
                  <a:pt x="47625" y="0"/>
                </a:moveTo>
                <a:lnTo>
                  <a:pt x="29135" y="3757"/>
                </a:lnTo>
                <a:lnTo>
                  <a:pt x="13992" y="13987"/>
                </a:lnTo>
                <a:lnTo>
                  <a:pt x="3758" y="29130"/>
                </a:lnTo>
                <a:lnTo>
                  <a:pt x="0" y="47625"/>
                </a:lnTo>
                <a:lnTo>
                  <a:pt x="0" y="409575"/>
                </a:lnTo>
                <a:lnTo>
                  <a:pt x="3758" y="428069"/>
                </a:lnTo>
                <a:lnTo>
                  <a:pt x="13992" y="443212"/>
                </a:lnTo>
                <a:lnTo>
                  <a:pt x="29135" y="453442"/>
                </a:lnTo>
                <a:lnTo>
                  <a:pt x="47625" y="457200"/>
                </a:lnTo>
                <a:lnTo>
                  <a:pt x="66114" y="453442"/>
                </a:lnTo>
                <a:lnTo>
                  <a:pt x="81257" y="443212"/>
                </a:lnTo>
                <a:lnTo>
                  <a:pt x="91491" y="428069"/>
                </a:lnTo>
                <a:lnTo>
                  <a:pt x="95250" y="409575"/>
                </a:lnTo>
                <a:lnTo>
                  <a:pt x="95250" y="47625"/>
                </a:lnTo>
                <a:lnTo>
                  <a:pt x="91491" y="29130"/>
                </a:lnTo>
                <a:lnTo>
                  <a:pt x="81257" y="13987"/>
                </a:lnTo>
                <a:lnTo>
                  <a:pt x="66114" y="3757"/>
                </a:lnTo>
                <a:lnTo>
                  <a:pt x="47625" y="0"/>
                </a:lnTo>
                <a:close/>
              </a:path>
            </a:pathLst>
          </a:custGeom>
          <a:solidFill>
            <a:srgbClr val="D21924"/>
          </a:solidFill>
        </p:spPr>
        <p:txBody>
          <a:bodyPr wrap="square" lIns="0" tIns="0" rIns="0" bIns="0" rtlCol="0"/>
          <a:lstStyle/>
          <a:p>
            <a:endParaRPr/>
          </a:p>
        </p:txBody>
      </p:sp>
      <p:sp>
        <p:nvSpPr>
          <p:cNvPr id="19" name="object 19"/>
          <p:cNvSpPr txBox="1"/>
          <p:nvPr/>
        </p:nvSpPr>
        <p:spPr>
          <a:xfrm>
            <a:off x="584100" y="2774689"/>
            <a:ext cx="298450" cy="574040"/>
          </a:xfrm>
          <a:prstGeom prst="rect">
            <a:avLst/>
          </a:prstGeom>
        </p:spPr>
        <p:txBody>
          <a:bodyPr vert="horz" wrap="square" lIns="0" tIns="12700" rIns="0" bIns="0" rtlCol="0">
            <a:spAutoFit/>
          </a:bodyPr>
          <a:lstStyle/>
          <a:p>
            <a:pPr marL="12700">
              <a:lnSpc>
                <a:spcPct val="100000"/>
              </a:lnSpc>
              <a:spcBef>
                <a:spcPts val="100"/>
              </a:spcBef>
            </a:pPr>
            <a:r>
              <a:rPr sz="3600" spc="254" dirty="0">
                <a:solidFill>
                  <a:srgbClr val="D21924"/>
                </a:solidFill>
                <a:latin typeface="Trebuchet MS"/>
                <a:cs typeface="Trebuchet MS"/>
              </a:rPr>
              <a:t>1</a:t>
            </a:r>
            <a:endParaRPr sz="3600">
              <a:latin typeface="Trebuchet MS"/>
              <a:cs typeface="Trebuchet MS"/>
            </a:endParaRPr>
          </a:p>
        </p:txBody>
      </p:sp>
      <p:sp>
        <p:nvSpPr>
          <p:cNvPr id="20" name="object 20"/>
          <p:cNvSpPr txBox="1"/>
          <p:nvPr/>
        </p:nvSpPr>
        <p:spPr>
          <a:xfrm>
            <a:off x="584100" y="4137602"/>
            <a:ext cx="298450" cy="574040"/>
          </a:xfrm>
          <a:prstGeom prst="rect">
            <a:avLst/>
          </a:prstGeom>
        </p:spPr>
        <p:txBody>
          <a:bodyPr vert="horz" wrap="square" lIns="0" tIns="12700" rIns="0" bIns="0" rtlCol="0">
            <a:spAutoFit/>
          </a:bodyPr>
          <a:lstStyle/>
          <a:p>
            <a:pPr marL="12700">
              <a:lnSpc>
                <a:spcPct val="100000"/>
              </a:lnSpc>
              <a:spcBef>
                <a:spcPts val="100"/>
              </a:spcBef>
            </a:pPr>
            <a:r>
              <a:rPr sz="3600" spc="254" dirty="0">
                <a:solidFill>
                  <a:srgbClr val="D21924"/>
                </a:solidFill>
                <a:latin typeface="Trebuchet MS"/>
                <a:cs typeface="Trebuchet MS"/>
              </a:rPr>
              <a:t>2</a:t>
            </a:r>
            <a:endParaRPr sz="3600">
              <a:latin typeface="Trebuchet MS"/>
              <a:cs typeface="Trebuchet MS"/>
            </a:endParaRPr>
          </a:p>
        </p:txBody>
      </p:sp>
      <p:sp>
        <p:nvSpPr>
          <p:cNvPr id="21" name="object 21"/>
          <p:cNvSpPr txBox="1"/>
          <p:nvPr/>
        </p:nvSpPr>
        <p:spPr>
          <a:xfrm>
            <a:off x="584100" y="5113724"/>
            <a:ext cx="298450" cy="1186180"/>
          </a:xfrm>
          <a:prstGeom prst="rect">
            <a:avLst/>
          </a:prstGeom>
        </p:spPr>
        <p:txBody>
          <a:bodyPr vert="horz" wrap="square" lIns="0" tIns="43815" rIns="0" bIns="0" rtlCol="0">
            <a:spAutoFit/>
          </a:bodyPr>
          <a:lstStyle/>
          <a:p>
            <a:pPr marL="12700">
              <a:lnSpc>
                <a:spcPct val="100000"/>
              </a:lnSpc>
              <a:spcBef>
                <a:spcPts val="345"/>
              </a:spcBef>
            </a:pPr>
            <a:r>
              <a:rPr sz="3600" spc="254" dirty="0">
                <a:solidFill>
                  <a:srgbClr val="D21924"/>
                </a:solidFill>
                <a:latin typeface="Trebuchet MS"/>
                <a:cs typeface="Trebuchet MS"/>
              </a:rPr>
              <a:t>3</a:t>
            </a:r>
            <a:endParaRPr sz="3600">
              <a:latin typeface="Trebuchet MS"/>
              <a:cs typeface="Trebuchet MS"/>
            </a:endParaRPr>
          </a:p>
          <a:p>
            <a:pPr marL="12700">
              <a:lnSpc>
                <a:spcPct val="100000"/>
              </a:lnSpc>
              <a:spcBef>
                <a:spcPts val="250"/>
              </a:spcBef>
            </a:pPr>
            <a:r>
              <a:rPr sz="3600" spc="254" dirty="0">
                <a:solidFill>
                  <a:srgbClr val="D21924"/>
                </a:solidFill>
                <a:latin typeface="Trebuchet MS"/>
                <a:cs typeface="Trebuchet MS"/>
              </a:rPr>
              <a:t>4</a:t>
            </a:r>
            <a:endParaRPr sz="3600">
              <a:latin typeface="Trebuchet MS"/>
              <a:cs typeface="Trebuchet MS"/>
            </a:endParaRPr>
          </a:p>
        </p:txBody>
      </p:sp>
      <p:sp>
        <p:nvSpPr>
          <p:cNvPr id="22" name="object 22"/>
          <p:cNvSpPr txBox="1"/>
          <p:nvPr/>
        </p:nvSpPr>
        <p:spPr>
          <a:xfrm>
            <a:off x="944041" y="1663700"/>
            <a:ext cx="2285365" cy="574040"/>
          </a:xfrm>
          <a:prstGeom prst="rect">
            <a:avLst/>
          </a:prstGeom>
        </p:spPr>
        <p:txBody>
          <a:bodyPr vert="horz" wrap="square" lIns="0" tIns="12700" rIns="0" bIns="0" rtlCol="0">
            <a:spAutoFit/>
          </a:bodyPr>
          <a:lstStyle/>
          <a:p>
            <a:pPr marL="53975" marR="5080" indent="-41910">
              <a:lnSpc>
                <a:spcPct val="100000"/>
              </a:lnSpc>
              <a:spcBef>
                <a:spcPts val="100"/>
              </a:spcBef>
            </a:pPr>
            <a:r>
              <a:rPr lang="pl-PL" sz="1200" spc="-5" dirty="0">
                <a:solidFill>
                  <a:srgbClr val="1D1D1B"/>
                </a:solidFill>
                <a:latin typeface="Trebuchet MS"/>
                <a:cs typeface="Trebuchet MS"/>
              </a:rPr>
              <a:t>Źródło</a:t>
            </a:r>
            <a:r>
              <a:rPr sz="1200" spc="-75" dirty="0">
                <a:solidFill>
                  <a:srgbClr val="1D1D1B"/>
                </a:solidFill>
                <a:latin typeface="Trebuchet MS"/>
                <a:cs typeface="Trebuchet MS"/>
              </a:rPr>
              <a:t>:</a:t>
            </a:r>
            <a:r>
              <a:rPr sz="1200" spc="-30" dirty="0">
                <a:solidFill>
                  <a:srgbClr val="1D1D1B"/>
                </a:solidFill>
                <a:latin typeface="Trebuchet MS"/>
                <a:cs typeface="Trebuchet MS"/>
              </a:rPr>
              <a:t> </a:t>
            </a:r>
            <a:r>
              <a:rPr sz="1200" i="1" spc="-85" dirty="0">
                <a:solidFill>
                  <a:srgbClr val="1D1D1B"/>
                </a:solidFill>
                <a:latin typeface="Trebuchet MS"/>
                <a:cs typeface="Trebuchet MS"/>
              </a:rPr>
              <a:t>The</a:t>
            </a:r>
            <a:r>
              <a:rPr sz="1200" i="1" spc="-40" dirty="0">
                <a:solidFill>
                  <a:srgbClr val="1D1D1B"/>
                </a:solidFill>
                <a:latin typeface="Trebuchet MS"/>
                <a:cs typeface="Trebuchet MS"/>
              </a:rPr>
              <a:t> </a:t>
            </a:r>
            <a:r>
              <a:rPr sz="1200" i="1" spc="-55" dirty="0">
                <a:solidFill>
                  <a:srgbClr val="1D1D1B"/>
                </a:solidFill>
                <a:latin typeface="Trebuchet MS"/>
                <a:cs typeface="Trebuchet MS"/>
              </a:rPr>
              <a:t>Power</a:t>
            </a:r>
            <a:r>
              <a:rPr sz="1200" i="1" spc="-40" dirty="0">
                <a:solidFill>
                  <a:srgbClr val="1D1D1B"/>
                </a:solidFill>
                <a:latin typeface="Trebuchet MS"/>
                <a:cs typeface="Trebuchet MS"/>
              </a:rPr>
              <a:t> </a:t>
            </a:r>
            <a:r>
              <a:rPr sz="1200" i="1" spc="-45" dirty="0">
                <a:solidFill>
                  <a:srgbClr val="1D1D1B"/>
                </a:solidFill>
                <a:latin typeface="Trebuchet MS"/>
                <a:cs typeface="Trebuchet MS"/>
              </a:rPr>
              <a:t>of</a:t>
            </a:r>
            <a:r>
              <a:rPr sz="1200" i="1" spc="-40" dirty="0">
                <a:solidFill>
                  <a:srgbClr val="1D1D1B"/>
                </a:solidFill>
                <a:latin typeface="Trebuchet MS"/>
                <a:cs typeface="Trebuchet MS"/>
              </a:rPr>
              <a:t> </a:t>
            </a:r>
            <a:r>
              <a:rPr sz="1200" i="1" spc="-45" dirty="0">
                <a:solidFill>
                  <a:srgbClr val="1D1D1B"/>
                </a:solidFill>
                <a:latin typeface="Trebuchet MS"/>
                <a:cs typeface="Trebuchet MS"/>
              </a:rPr>
              <a:t>Collaboration  </a:t>
            </a:r>
            <a:r>
              <a:rPr sz="1200" i="1" spc="-30" dirty="0">
                <a:solidFill>
                  <a:srgbClr val="1D1D1B"/>
                </a:solidFill>
                <a:latin typeface="Trebuchet MS"/>
                <a:cs typeface="Trebuchet MS"/>
              </a:rPr>
              <a:t>and</a:t>
            </a:r>
            <a:r>
              <a:rPr sz="1200" i="1" spc="-45" dirty="0">
                <a:solidFill>
                  <a:srgbClr val="1D1D1B"/>
                </a:solidFill>
                <a:latin typeface="Trebuchet MS"/>
                <a:cs typeface="Trebuchet MS"/>
              </a:rPr>
              <a:t> </a:t>
            </a:r>
            <a:r>
              <a:rPr sz="1200" i="1" spc="-40" dirty="0">
                <a:solidFill>
                  <a:srgbClr val="1D1D1B"/>
                </a:solidFill>
                <a:latin typeface="Trebuchet MS"/>
                <a:cs typeface="Trebuchet MS"/>
              </a:rPr>
              <a:t>Networks </a:t>
            </a:r>
            <a:r>
              <a:rPr sz="1200" i="1" spc="-50" dirty="0">
                <a:solidFill>
                  <a:srgbClr val="1D1D1B"/>
                </a:solidFill>
                <a:latin typeface="Trebuchet MS"/>
                <a:cs typeface="Trebuchet MS"/>
              </a:rPr>
              <a:t>-</a:t>
            </a:r>
            <a:endParaRPr sz="1200" dirty="0">
              <a:latin typeface="Trebuchet MS"/>
              <a:cs typeface="Trebuchet MS"/>
            </a:endParaRPr>
          </a:p>
          <a:p>
            <a:pPr marL="53975">
              <a:lnSpc>
                <a:spcPct val="100000"/>
              </a:lnSpc>
            </a:pPr>
            <a:r>
              <a:rPr sz="1200" i="1" spc="-20" dirty="0">
                <a:solidFill>
                  <a:srgbClr val="1D1D1B"/>
                </a:solidFill>
                <a:latin typeface="Trebuchet MS"/>
                <a:cs typeface="Trebuchet MS"/>
              </a:rPr>
              <a:t>EMINENT</a:t>
            </a:r>
            <a:r>
              <a:rPr sz="1200" i="1" spc="-40" dirty="0">
                <a:solidFill>
                  <a:srgbClr val="1D1D1B"/>
                </a:solidFill>
                <a:latin typeface="Trebuchet MS"/>
                <a:cs typeface="Trebuchet MS"/>
              </a:rPr>
              <a:t> </a:t>
            </a:r>
            <a:r>
              <a:rPr sz="1200" i="1" spc="-50" dirty="0">
                <a:solidFill>
                  <a:srgbClr val="1D1D1B"/>
                </a:solidFill>
                <a:latin typeface="Trebuchet MS"/>
                <a:cs typeface="Trebuchet MS"/>
              </a:rPr>
              <a:t>PROJECT</a:t>
            </a:r>
            <a:endParaRPr sz="1200" dirty="0">
              <a:latin typeface="Trebuchet MS"/>
              <a:cs typeface="Trebuchet MS"/>
            </a:endParaRPr>
          </a:p>
        </p:txBody>
      </p:sp>
      <p:sp>
        <p:nvSpPr>
          <p:cNvPr id="23" name="object 23"/>
          <p:cNvSpPr/>
          <p:nvPr/>
        </p:nvSpPr>
        <p:spPr>
          <a:xfrm>
            <a:off x="1069976" y="5251852"/>
            <a:ext cx="95250" cy="433705"/>
          </a:xfrm>
          <a:custGeom>
            <a:avLst/>
            <a:gdLst/>
            <a:ahLst/>
            <a:cxnLst/>
            <a:rect l="l" t="t" r="r" b="b"/>
            <a:pathLst>
              <a:path w="95250" h="433704">
                <a:moveTo>
                  <a:pt x="47625" y="0"/>
                </a:moveTo>
                <a:lnTo>
                  <a:pt x="29135" y="3756"/>
                </a:lnTo>
                <a:lnTo>
                  <a:pt x="13992" y="13985"/>
                </a:lnTo>
                <a:lnTo>
                  <a:pt x="3758" y="29125"/>
                </a:lnTo>
                <a:lnTo>
                  <a:pt x="0" y="47612"/>
                </a:lnTo>
                <a:lnTo>
                  <a:pt x="0" y="385889"/>
                </a:lnTo>
                <a:lnTo>
                  <a:pt x="3758" y="404384"/>
                </a:lnTo>
                <a:lnTo>
                  <a:pt x="13992" y="419527"/>
                </a:lnTo>
                <a:lnTo>
                  <a:pt x="29135" y="429757"/>
                </a:lnTo>
                <a:lnTo>
                  <a:pt x="47625" y="433514"/>
                </a:lnTo>
                <a:lnTo>
                  <a:pt x="66114" y="429757"/>
                </a:lnTo>
                <a:lnTo>
                  <a:pt x="81257" y="419527"/>
                </a:lnTo>
                <a:lnTo>
                  <a:pt x="91491" y="404384"/>
                </a:lnTo>
                <a:lnTo>
                  <a:pt x="95250" y="385889"/>
                </a:lnTo>
                <a:lnTo>
                  <a:pt x="95250" y="47612"/>
                </a:lnTo>
                <a:lnTo>
                  <a:pt x="91491" y="29125"/>
                </a:lnTo>
                <a:lnTo>
                  <a:pt x="81257" y="13985"/>
                </a:lnTo>
                <a:lnTo>
                  <a:pt x="66114" y="3756"/>
                </a:lnTo>
                <a:lnTo>
                  <a:pt x="47625" y="0"/>
                </a:lnTo>
                <a:close/>
              </a:path>
            </a:pathLst>
          </a:custGeom>
          <a:solidFill>
            <a:srgbClr val="D21924"/>
          </a:solidFill>
        </p:spPr>
        <p:txBody>
          <a:bodyPr wrap="square" lIns="0" tIns="0" rIns="0" bIns="0" rtlCol="0"/>
          <a:lstStyle/>
          <a:p>
            <a:endParaRPr/>
          </a:p>
        </p:txBody>
      </p:sp>
      <p:sp>
        <p:nvSpPr>
          <p:cNvPr id="24" name="object 24"/>
          <p:cNvSpPr txBox="1"/>
          <p:nvPr/>
        </p:nvSpPr>
        <p:spPr>
          <a:xfrm>
            <a:off x="584113" y="6805513"/>
            <a:ext cx="298450" cy="574040"/>
          </a:xfrm>
          <a:prstGeom prst="rect">
            <a:avLst/>
          </a:prstGeom>
        </p:spPr>
        <p:txBody>
          <a:bodyPr vert="horz" wrap="square" lIns="0" tIns="12700" rIns="0" bIns="0" rtlCol="0">
            <a:spAutoFit/>
          </a:bodyPr>
          <a:lstStyle/>
          <a:p>
            <a:pPr marL="12700">
              <a:lnSpc>
                <a:spcPct val="100000"/>
              </a:lnSpc>
              <a:spcBef>
                <a:spcPts val="100"/>
              </a:spcBef>
            </a:pPr>
            <a:r>
              <a:rPr sz="3600" spc="254" dirty="0">
                <a:solidFill>
                  <a:srgbClr val="D21924"/>
                </a:solidFill>
                <a:latin typeface="Trebuchet MS"/>
                <a:cs typeface="Trebuchet MS"/>
              </a:rPr>
              <a:t>5</a:t>
            </a:r>
            <a:endParaRPr sz="3600">
              <a:latin typeface="Trebuchet MS"/>
              <a:cs typeface="Trebuchet MS"/>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535</TotalTime>
  <Words>2022</Words>
  <Application>Microsoft Macintosh PowerPoint</Application>
  <PresentationFormat>Custom</PresentationFormat>
  <Paragraphs>232</Paragraphs>
  <Slides>30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30</vt:i4>
      </vt:variant>
    </vt:vector>
  </HeadingPairs>
  <TitlesOfParts>
    <vt:vector size="35" baseType="lpstr">
      <vt:lpstr>Arial</vt:lpstr>
      <vt:lpstr>Calibri</vt:lpstr>
      <vt:lpstr>Times New Roman</vt:lpstr>
      <vt:lpstr>Trebuchet MS</vt:lpstr>
      <vt:lpstr>Office Theme</vt:lpstr>
      <vt:lpstr>MODUŁ 6</vt:lpstr>
      <vt:lpstr>Wprowadzenie</vt:lpstr>
      <vt:lpstr>PowerPoint Presentation</vt:lpstr>
      <vt:lpstr>PowerPoint Presentation</vt:lpstr>
      <vt:lpstr>Zalety Współpracy</vt:lpstr>
      <vt:lpstr>Kroki niezbędne dla udanej współpracy</vt:lpstr>
      <vt:lpstr>Narzędzia i Platformy do Współpracy</vt:lpstr>
      <vt:lpstr>Networking w kulturze ulicznej</vt:lpstr>
      <vt:lpstr>Rodzaje networkingu biznesowego:</vt:lpstr>
      <vt:lpstr>Zasoby Multimedialne MODUŁ 6</vt:lpstr>
      <vt:lpstr>PowerPoint Presentation</vt:lpstr>
      <vt:lpstr>Zasobach Edukacyjnych EMINENT</vt:lpstr>
      <vt:lpstr>PowerPoint Presentation</vt:lpstr>
      <vt:lpstr>Narzędzia dobrej komunikacji i współpracy zapewniające sprawne działanie projektu</vt:lpstr>
      <vt:lpstr>Współpraca przy kreatywnych reklamach</vt:lpstr>
      <vt:lpstr>Studium Przypadku</vt:lpstr>
      <vt:lpstr>KOBIETY MIGRANTKI PROWADZĄCE PRZEDSIĘBIORSTWA</vt:lpstr>
      <vt:lpstr>The Street Art  Network</vt:lpstr>
      <vt:lpstr>LISTA SIECI WSPÓŁPRACY PROGRAMU  CREATIVE EUROPE Wspieranie głosu kultury  i zwiększanie jego oddziaływania</vt:lpstr>
      <vt:lpstr>Aktywność Edukacja</vt:lpstr>
      <vt:lpstr>PowerPoint Presentation</vt:lpstr>
      <vt:lpstr>PowerPoint Presentation</vt:lpstr>
      <vt:lpstr>Stwórz listę sieci</vt:lpstr>
      <vt:lpstr>Samocena  i Ewaluacja</vt:lpstr>
      <vt:lpstr>PORADY</vt:lpstr>
      <vt:lpstr>Samodzielnie określ czym jest sukces</vt:lpstr>
      <vt:lpstr>SUKCES: CO TO WŁAŚCIWIE OZNACZA?</vt:lpstr>
      <vt:lpstr>CELE:</vt:lpstr>
      <vt:lpstr>Dziękujemy!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sMODULE 6 SUSTAINABILITY NETWORKING</dc:title>
  <dc:creator>Michał Ledwosiński</dc:creator>
  <cp:lastModifiedBy>Ian Sayers</cp:lastModifiedBy>
  <cp:revision>57</cp:revision>
  <dcterms:created xsi:type="dcterms:W3CDTF">2022-05-06T13:07:34Z</dcterms:created>
  <dcterms:modified xsi:type="dcterms:W3CDTF">2022-08-19T12:45:20Z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2022-05-06T00:00:00Z</vt:filetime>
  </property>
  <property fmtid="{D5CDD505-2E9C-101B-9397-08002B2CF9AE}" pid="3" name="Creator">
    <vt:lpwstr>Adobe Illustrator CC 2015 (Windows)</vt:lpwstr>
  </property>
  <property fmtid="{D5CDD505-2E9C-101B-9397-08002B2CF9AE}" pid="4" name="LastSaved">
    <vt:filetime>2022-05-06T00:00:00Z</vt:filetime>
  </property>
</Properties>
</file>