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3"/>
    <p:restoredTop sz="94694"/>
  </p:normalViewPr>
  <p:slideViewPr>
    <p:cSldViewPr>
      <p:cViewPr varScale="1">
        <p:scale>
          <a:sx n="107" d="100"/>
          <a:sy n="107" d="100"/>
        </p:scale>
        <p:origin x="1816"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epicopportunities.eu/curric-%20ulum-and-open-educational-re-%20sourc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ink.springer.com/article/10.1007/s11002-021-09566-8" TargetMode="External"/><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urbact.eu/sites/default/files/creative_spirits_state_of_the_art.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hyperlink" Target="http://www.culturaobscura.com/street-art-warsaw" TargetMode="External"/><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hyperlink" Target="https://www.mairie-begles.fr/centre-social-et-culturel-de-lestey/"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8"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hahuts.net/" TargetMode="External"/><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 Type="http://schemas.openxmlformats.org/officeDocument/2006/relationships/image" Target="../media/image144.png"/><Relationship Id="rId21" Type="http://schemas.openxmlformats.org/officeDocument/2006/relationships/image" Target="../media/image162.png"/><Relationship Id="rId34" Type="http://schemas.openxmlformats.org/officeDocument/2006/relationships/image" Target="../media/image175.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2" Type="http://schemas.openxmlformats.org/officeDocument/2006/relationships/image" Target="../media/image143.png"/><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 Id="rId8" Type="http://schemas.openxmlformats.org/officeDocument/2006/relationships/image" Target="../media/image149.png"/></Relationships>
</file>

<file path=ppt/slides/_rels/slide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 Id="rId4" Type="http://schemas.openxmlformats.org/officeDocument/2006/relationships/hyperlink" Target="https://www.ted.com/talks/el_seed_street_art_with_a_message_of_hope_and_pea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image" Target="../media/image188.png"/><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s://www.street-culture.eu/" TargetMode="External"/><Relationship Id="rId1" Type="http://schemas.openxmlformats.org/officeDocument/2006/relationships/slideLayout" Target="../slideLayouts/slideLayout5.xml"/><Relationship Id="rId6" Type="http://schemas.openxmlformats.org/officeDocument/2006/relationships/image" Target="../media/image213.jpeg"/><Relationship Id="rId5" Type="http://schemas.openxmlformats.org/officeDocument/2006/relationships/image" Target="../media/image212.png"/><Relationship Id="rId4" Type="http://schemas.openxmlformats.org/officeDocument/2006/relationships/image" Target="../media/image211.png"/></Relationships>
</file>

<file path=ppt/slides/_rels/slide4.xml.rels><?xml version="1.0" encoding="UTF-8" standalone="yes"?>
<Relationships xmlns="http://schemas.openxmlformats.org/package/2006/relationships"><Relationship Id="rId3" Type="http://schemas.openxmlformats.org/officeDocument/2006/relationships/hyperlink" Target="http://www.urbandictionary.com/"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dyssey.antiochsb.edu/features/sb-local/street-culture-an-emerging-movement/"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image" Target="../media/image17.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876810" y="4302122"/>
            <a:ext cx="9055250" cy="1674817"/>
          </a:xfrm>
          <a:prstGeom prst="rect">
            <a:avLst/>
          </a:prstGeom>
        </p:spPr>
        <p:txBody>
          <a:bodyPr vert="horz" wrap="square" lIns="0" tIns="12700" rIns="0" bIns="0" rtlCol="0">
            <a:spAutoFit/>
          </a:bodyPr>
          <a:lstStyle/>
          <a:p>
            <a:pPr marL="297815" marR="5080">
              <a:lnSpc>
                <a:spcPct val="100000"/>
              </a:lnSpc>
              <a:spcBef>
                <a:spcPts val="100"/>
              </a:spcBef>
            </a:pPr>
            <a:r>
              <a:rPr spc="375" dirty="0"/>
              <a:t>O que </a:t>
            </a:r>
            <a:r>
              <a:rPr spc="204" dirty="0"/>
              <a:t>é a </a:t>
            </a:r>
            <a:r>
              <a:rPr spc="185" dirty="0"/>
              <a:t>cultura de </a:t>
            </a:r>
            <a:r>
              <a:rPr spc="195" dirty="0"/>
              <a:t>rua </a:t>
            </a:r>
            <a:r>
              <a:rPr spc="320" dirty="0"/>
              <a:t>e </a:t>
            </a:r>
            <a:r>
              <a:rPr lang="pt-PT" spc="320" dirty="0"/>
              <a:t>como se relaciona</a:t>
            </a:r>
            <a:r>
              <a:rPr spc="170" dirty="0"/>
              <a:t> </a:t>
            </a:r>
            <a:r>
              <a:rPr spc="305" dirty="0"/>
              <a:t>com </a:t>
            </a:r>
            <a:r>
              <a:rPr spc="270" dirty="0" err="1"/>
              <a:t>oportunidades</a:t>
            </a:r>
            <a:r>
              <a:rPr spc="270" dirty="0"/>
              <a:t> </a:t>
            </a:r>
            <a:r>
              <a:rPr lang="pt-PT" spc="254" dirty="0"/>
              <a:t>para </a:t>
            </a:r>
            <a:r>
              <a:rPr spc="265" dirty="0" err="1"/>
              <a:t>empreendedorismo</a:t>
            </a:r>
            <a:r>
              <a:rPr spc="265" dirty="0"/>
              <a:t>?</a:t>
            </a:r>
          </a:p>
        </p:txBody>
      </p:sp>
      <p:grpSp>
        <p:nvGrpSpPr>
          <p:cNvPr id="3" name="object 3"/>
          <p:cNvGrpSpPr/>
          <p:nvPr/>
        </p:nvGrpSpPr>
        <p:grpSpPr>
          <a:xfrm>
            <a:off x="121412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311909" y="3701643"/>
            <a:ext cx="1603858" cy="382156"/>
          </a:xfrm>
          <a:prstGeom prst="rect">
            <a:avLst/>
          </a:prstGeom>
        </p:spPr>
        <p:txBody>
          <a:bodyPr vert="horz" wrap="square" lIns="0" tIns="12700" rIns="0" bIns="0" rtlCol="0">
            <a:spAutoFit/>
          </a:bodyPr>
          <a:lstStyle/>
          <a:p>
            <a:pPr marL="12700" algn="ctr">
              <a:lnSpc>
                <a:spcPct val="100000"/>
              </a:lnSpc>
              <a:spcBef>
                <a:spcPts val="100"/>
              </a:spcBef>
            </a:pPr>
            <a:r>
              <a:rPr sz="2400" spc="80" dirty="0">
                <a:solidFill>
                  <a:srgbClr val="FFFFFF"/>
                </a:solidFill>
                <a:latin typeface="Trebuchet MS"/>
                <a:cs typeface="Trebuchet MS"/>
              </a:rPr>
              <a:t>MÓDULO</a:t>
            </a:r>
            <a:r>
              <a:rPr lang="pt-PT" sz="2400" spc="80" dirty="0">
                <a:solidFill>
                  <a:srgbClr val="FFFFFF"/>
                </a:solidFill>
                <a:latin typeface="Trebuchet MS"/>
                <a:cs typeface="Trebuchet MS"/>
              </a:rPr>
              <a:t> </a:t>
            </a:r>
            <a:r>
              <a:rPr sz="2400" spc="75" dirty="0">
                <a:solidFill>
                  <a:srgbClr val="FFFFFF"/>
                </a:solidFill>
                <a:latin typeface="Trebuchet MS"/>
                <a:cs typeface="Trebuchet MS"/>
              </a:rPr>
              <a:t>1</a:t>
            </a:r>
            <a:endParaRPr sz="2400" dirty="0">
              <a:latin typeface="Trebuchet MS"/>
              <a:cs typeface="Trebuchet MS"/>
            </a:endParaRPr>
          </a:p>
        </p:txBody>
      </p:sp>
      <p:pic>
        <p:nvPicPr>
          <p:cNvPr id="23" name="24 - Εικόνα" descr="png-transparent-european-union-erasmus-programme-erasmus-erasmus-mundus-teacher.png">
            <a:extLst>
              <a:ext uri="{FF2B5EF4-FFF2-40B4-BE49-F238E27FC236}">
                <a16:creationId xmlns:a16="http://schemas.microsoft.com/office/drawing/2014/main" id="{8B38DEF1-4902-BBE5-6C8F-8C4003147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606" y="6886596"/>
            <a:ext cx="2964189" cy="621158"/>
          </a:xfrm>
          <a:prstGeom prst="rect">
            <a:avLst/>
          </a:prstGeom>
        </p:spPr>
      </p:pic>
      <p:sp>
        <p:nvSpPr>
          <p:cNvPr id="25" name="TextBox 43">
            <a:extLst>
              <a:ext uri="{FF2B5EF4-FFF2-40B4-BE49-F238E27FC236}">
                <a16:creationId xmlns:a16="http://schemas.microsoft.com/office/drawing/2014/main" id="{9FC469C7-DDAF-BD0B-7BF3-1975B891DF35}"/>
              </a:ext>
            </a:extLst>
          </p:cNvPr>
          <p:cNvSpPr txBox="1"/>
          <p:nvPr/>
        </p:nvSpPr>
        <p:spPr>
          <a:xfrm>
            <a:off x="6315084" y="6600844"/>
            <a:ext cx="3305164" cy="954107"/>
          </a:xfrm>
          <a:prstGeom prst="rect">
            <a:avLst/>
          </a:prstGeom>
          <a:noFill/>
        </p:spPr>
        <p:txBody>
          <a:bodyPr wrap="square" rtlCol="0">
            <a:spAutoFit/>
          </a:bodyPr>
          <a:lstStyle/>
          <a:p>
            <a:r>
              <a:rPr lang="en-US"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860349" y="0"/>
              <a:ext cx="5198050" cy="7772400"/>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4822252" y="0"/>
              <a:ext cx="2957220" cy="7772399"/>
            </a:xfrm>
            <a:prstGeom prst="rect">
              <a:avLst/>
            </a:prstGeom>
          </p:spPr>
        </p:pic>
      </p:grpSp>
      <p:sp>
        <p:nvSpPr>
          <p:cNvPr id="6" name="object 6"/>
          <p:cNvSpPr txBox="1"/>
          <p:nvPr/>
        </p:nvSpPr>
        <p:spPr>
          <a:xfrm>
            <a:off x="5433565" y="2021549"/>
            <a:ext cx="2309495" cy="2768600"/>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sz="2100" u="heavy" spc="155" dirty="0">
                <a:solidFill>
                  <a:srgbClr val="D21924"/>
                </a:solidFill>
                <a:uFill>
                  <a:solidFill>
                    <a:srgbClr val="D21924"/>
                  </a:solidFill>
                </a:uFill>
                <a:latin typeface="Trebuchet MS"/>
                <a:cs typeface="Trebuchet MS"/>
              </a:rPr>
              <a:t>turismo</a:t>
            </a:r>
            <a:endParaRPr sz="2100" dirty="0">
              <a:latin typeface="Trebuchet MS"/>
              <a:cs typeface="Trebuchet MS"/>
            </a:endParaRPr>
          </a:p>
          <a:p>
            <a:pPr marL="241300" indent="-229235">
              <a:lnSpc>
                <a:spcPct val="100000"/>
              </a:lnSpc>
              <a:spcBef>
                <a:spcPts val="1080"/>
              </a:spcBef>
              <a:buChar char="•"/>
              <a:tabLst>
                <a:tab pos="241935" algn="l"/>
              </a:tabLst>
            </a:pPr>
            <a:r>
              <a:rPr sz="2100" u="heavy" spc="135" dirty="0">
                <a:solidFill>
                  <a:srgbClr val="D21924"/>
                </a:solidFill>
                <a:uFill>
                  <a:solidFill>
                    <a:srgbClr val="D21924"/>
                  </a:solidFill>
                </a:uFill>
                <a:latin typeface="Trebuchet MS"/>
                <a:cs typeface="Trebuchet MS"/>
              </a:rPr>
              <a:t>socializar</a:t>
            </a:r>
            <a:endParaRPr sz="2100" dirty="0">
              <a:latin typeface="Trebuchet MS"/>
              <a:cs typeface="Trebuchet MS"/>
            </a:endParaRPr>
          </a:p>
          <a:p>
            <a:pPr marL="241300" indent="-229235">
              <a:lnSpc>
                <a:spcPct val="100000"/>
              </a:lnSpc>
              <a:spcBef>
                <a:spcPts val="1080"/>
              </a:spcBef>
              <a:buChar char="•"/>
              <a:tabLst>
                <a:tab pos="241935" algn="l"/>
              </a:tabLst>
            </a:pPr>
            <a:r>
              <a:rPr sz="2100" u="heavy" spc="135" dirty="0">
                <a:solidFill>
                  <a:srgbClr val="D21924"/>
                </a:solidFill>
                <a:uFill>
                  <a:solidFill>
                    <a:srgbClr val="D21924"/>
                  </a:solidFill>
                </a:uFill>
                <a:latin typeface="Trebuchet MS"/>
                <a:cs typeface="Trebuchet MS"/>
              </a:rPr>
              <a:t>inclusão </a:t>
            </a:r>
            <a:r>
              <a:rPr sz="2100" u="heavy" spc="105" dirty="0">
                <a:solidFill>
                  <a:srgbClr val="D21924"/>
                </a:solidFill>
                <a:uFill>
                  <a:solidFill>
                    <a:srgbClr val="D21924"/>
                  </a:solidFill>
                </a:uFill>
                <a:latin typeface="Trebuchet MS"/>
                <a:cs typeface="Trebuchet MS"/>
              </a:rPr>
              <a:t>social</a:t>
            </a:r>
            <a:endParaRPr sz="2100" dirty="0">
              <a:latin typeface="Trebuchet MS"/>
              <a:cs typeface="Trebuchet MS"/>
            </a:endParaRPr>
          </a:p>
          <a:p>
            <a:pPr marL="241300" indent="-229235">
              <a:lnSpc>
                <a:spcPct val="100000"/>
              </a:lnSpc>
              <a:spcBef>
                <a:spcPts val="1080"/>
              </a:spcBef>
              <a:buChar char="•"/>
              <a:tabLst>
                <a:tab pos="241935" algn="l"/>
              </a:tabLst>
            </a:pPr>
            <a:r>
              <a:rPr sz="2100" u="heavy" spc="155" dirty="0">
                <a:solidFill>
                  <a:srgbClr val="D21924"/>
                </a:solidFill>
                <a:uFill>
                  <a:solidFill>
                    <a:srgbClr val="D21924"/>
                  </a:solidFill>
                </a:uFill>
                <a:latin typeface="Trebuchet MS"/>
                <a:cs typeface="Trebuchet MS"/>
              </a:rPr>
              <a:t>formação</a:t>
            </a:r>
            <a:endParaRPr sz="2100" dirty="0">
              <a:latin typeface="Trebuchet MS"/>
              <a:cs typeface="Trebuchet MS"/>
            </a:endParaRPr>
          </a:p>
          <a:p>
            <a:pPr marL="182245" marR="921385" indent="-170180">
              <a:lnSpc>
                <a:spcPts val="3600"/>
              </a:lnSpc>
              <a:spcBef>
                <a:spcPts val="100"/>
              </a:spcBef>
              <a:buClr>
                <a:srgbClr val="D21924"/>
              </a:buClr>
              <a:buFont typeface="Trebuchet MS"/>
              <a:buChar char="•"/>
              <a:tabLst>
                <a:tab pos="241935" algn="l"/>
              </a:tabLst>
            </a:pPr>
            <a:r>
              <a:rPr sz="2100" u="heavy" spc="175" dirty="0">
                <a:solidFill>
                  <a:srgbClr val="D21924"/>
                </a:solidFill>
                <a:uFill>
                  <a:solidFill>
                    <a:srgbClr val="D21924"/>
                  </a:solidFill>
                </a:uFill>
                <a:latin typeface="Trebuchet MS"/>
                <a:cs typeface="Trebuchet MS"/>
              </a:rPr>
              <a:t>	planeamento </a:t>
            </a:r>
            <a:r>
              <a:rPr sz="2100" u="heavy" spc="170" dirty="0">
                <a:solidFill>
                  <a:srgbClr val="D21924"/>
                </a:solidFill>
                <a:uFill>
                  <a:solidFill>
                    <a:srgbClr val="D21924"/>
                  </a:solidFill>
                </a:uFill>
                <a:latin typeface="Trebuchet MS"/>
                <a:cs typeface="Trebuchet MS"/>
              </a:rPr>
              <a:t>urbano</a:t>
            </a:r>
            <a:endParaRPr sz="2100" dirty="0">
              <a:latin typeface="Trebuchet MS"/>
              <a:cs typeface="Trebuchet MS"/>
            </a:endParaRPr>
          </a:p>
        </p:txBody>
      </p:sp>
      <p:sp>
        <p:nvSpPr>
          <p:cNvPr id="7" name="object 7"/>
          <p:cNvSpPr txBox="1">
            <a:spLocks noGrp="1"/>
          </p:cNvSpPr>
          <p:nvPr>
            <p:ph type="title"/>
          </p:nvPr>
        </p:nvSpPr>
        <p:spPr>
          <a:xfrm>
            <a:off x="838200" y="543128"/>
            <a:ext cx="4254580" cy="1082040"/>
          </a:xfrm>
          <a:prstGeom prst="rect">
            <a:avLst/>
          </a:prstGeom>
        </p:spPr>
        <p:txBody>
          <a:bodyPr vert="horz" wrap="square" lIns="0" tIns="63500" rIns="0" bIns="0" rtlCol="0">
            <a:spAutoFit/>
          </a:bodyPr>
          <a:lstStyle/>
          <a:p>
            <a:pPr marL="12700" marR="5080">
              <a:lnSpc>
                <a:spcPts val="4000"/>
              </a:lnSpc>
              <a:spcBef>
                <a:spcPts val="500"/>
              </a:spcBef>
            </a:pPr>
            <a:r>
              <a:rPr sz="3600" spc="100" dirty="0">
                <a:solidFill>
                  <a:srgbClr val="1D1D1B"/>
                </a:solidFill>
                <a:latin typeface="Trebuchet MS"/>
                <a:cs typeface="Trebuchet MS"/>
              </a:rPr>
              <a:t>Dar </a:t>
            </a:r>
            <a:r>
              <a:rPr sz="3600" spc="165" dirty="0">
                <a:solidFill>
                  <a:srgbClr val="1D1D1B"/>
                </a:solidFill>
                <a:latin typeface="Trebuchet MS"/>
                <a:cs typeface="Trebuchet MS"/>
              </a:rPr>
              <a:t>Nova </a:t>
            </a:r>
            <a:r>
              <a:rPr sz="3600" spc="-70" dirty="0">
                <a:solidFill>
                  <a:srgbClr val="1D1D1B"/>
                </a:solidFill>
                <a:latin typeface="Trebuchet MS"/>
                <a:cs typeface="Trebuchet MS"/>
              </a:rPr>
              <a:t>Vida </a:t>
            </a:r>
            <a:r>
              <a:rPr sz="3600" spc="110" dirty="0">
                <a:solidFill>
                  <a:srgbClr val="1D1D1B"/>
                </a:solidFill>
                <a:latin typeface="Trebuchet MS"/>
                <a:cs typeface="Trebuchet MS"/>
              </a:rPr>
              <a:t>a </a:t>
            </a:r>
            <a:r>
              <a:rPr sz="3600" spc="10" dirty="0">
                <a:solidFill>
                  <a:srgbClr val="1D1D1B"/>
                </a:solidFill>
                <a:latin typeface="Trebuchet MS"/>
                <a:cs typeface="Trebuchet MS"/>
              </a:rPr>
              <a:t>Espaços </a:t>
            </a:r>
            <a:r>
              <a:rPr sz="3600" spc="55" dirty="0">
                <a:solidFill>
                  <a:srgbClr val="1D1D1B"/>
                </a:solidFill>
                <a:latin typeface="Trebuchet MS"/>
                <a:cs typeface="Trebuchet MS"/>
              </a:rPr>
              <a:t>Urbanos</a:t>
            </a:r>
            <a:endParaRPr sz="3600" dirty="0">
              <a:latin typeface="Trebuchet MS"/>
              <a:cs typeface="Trebuchet MS"/>
            </a:endParaRPr>
          </a:p>
        </p:txBody>
      </p:sp>
      <p:sp>
        <p:nvSpPr>
          <p:cNvPr id="8" name="object 8"/>
          <p:cNvSpPr txBox="1"/>
          <p:nvPr/>
        </p:nvSpPr>
        <p:spPr>
          <a:xfrm>
            <a:off x="838200" y="1894896"/>
            <a:ext cx="4254580" cy="5291192"/>
          </a:xfrm>
          <a:prstGeom prst="rect">
            <a:avLst/>
          </a:prstGeom>
        </p:spPr>
        <p:txBody>
          <a:bodyPr vert="horz" wrap="square" lIns="0" tIns="12700" rIns="0" bIns="0" rtlCol="0">
            <a:spAutoFit/>
          </a:bodyPr>
          <a:lstStyle/>
          <a:p>
            <a:pPr marL="12700" marR="5080">
              <a:lnSpc>
                <a:spcPct val="100000"/>
              </a:lnSpc>
              <a:spcBef>
                <a:spcPts val="100"/>
              </a:spcBef>
            </a:pPr>
            <a:r>
              <a:rPr sz="1800" spc="-65" dirty="0">
                <a:solidFill>
                  <a:srgbClr val="1D1D1B"/>
                </a:solidFill>
                <a:latin typeface="Trebuchet MS"/>
                <a:cs typeface="Trebuchet MS"/>
              </a:rPr>
              <a:t>A cultura de rua </a:t>
            </a:r>
            <a:r>
              <a:rPr sz="1800" spc="-35" dirty="0" err="1">
                <a:solidFill>
                  <a:srgbClr val="1D1D1B"/>
                </a:solidFill>
                <a:latin typeface="Trebuchet MS"/>
                <a:cs typeface="Trebuchet MS"/>
              </a:rPr>
              <a:t>engloba</a:t>
            </a:r>
            <a:r>
              <a:rPr sz="1800" spc="-35" dirty="0">
                <a:solidFill>
                  <a:srgbClr val="1D1D1B"/>
                </a:solidFill>
                <a:latin typeface="Trebuchet MS"/>
                <a:cs typeface="Trebuchet MS"/>
              </a:rPr>
              <a:t> </a:t>
            </a:r>
            <a:r>
              <a:rPr lang="pt-PT" sz="1800" spc="-30" dirty="0">
                <a:solidFill>
                  <a:srgbClr val="1D1D1B"/>
                </a:solidFill>
                <a:latin typeface="Trebuchet MS"/>
                <a:cs typeface="Trebuchet MS"/>
              </a:rPr>
              <a:t>algumas </a:t>
            </a:r>
            <a:r>
              <a:rPr sz="1800" spc="-65" dirty="0" err="1">
                <a:solidFill>
                  <a:srgbClr val="1D1D1B"/>
                </a:solidFill>
                <a:latin typeface="Trebuchet MS"/>
                <a:cs typeface="Trebuchet MS"/>
              </a:rPr>
              <a:t>prática</a:t>
            </a:r>
            <a:r>
              <a:rPr lang="pt-PT" sz="1800" spc="-65" dirty="0">
                <a:solidFill>
                  <a:srgbClr val="1D1D1B"/>
                </a:solidFill>
                <a:latin typeface="Trebuchet MS"/>
                <a:cs typeface="Trebuchet MS"/>
              </a:rPr>
              <a:t>s</a:t>
            </a:r>
            <a:r>
              <a:rPr sz="1800" spc="-90" dirty="0">
                <a:solidFill>
                  <a:srgbClr val="1D1D1B"/>
                </a:solidFill>
                <a:latin typeface="Trebuchet MS"/>
                <a:cs typeface="Trebuchet MS"/>
              </a:rPr>
              <a:t>: </a:t>
            </a:r>
            <a:r>
              <a:rPr sz="1800" spc="-95" dirty="0">
                <a:solidFill>
                  <a:srgbClr val="1D1D1B"/>
                </a:solidFill>
                <a:latin typeface="Trebuchet MS"/>
                <a:cs typeface="Trebuchet MS"/>
              </a:rPr>
              <a:t>arte de </a:t>
            </a:r>
            <a:r>
              <a:rPr sz="1800" spc="-80" dirty="0">
                <a:solidFill>
                  <a:srgbClr val="1D1D1B"/>
                </a:solidFill>
                <a:latin typeface="Trebuchet MS"/>
                <a:cs typeface="Trebuchet MS"/>
              </a:rPr>
              <a:t>rua</a:t>
            </a:r>
            <a:r>
              <a:rPr sz="1800" spc="-95" dirty="0">
                <a:solidFill>
                  <a:srgbClr val="1D1D1B"/>
                </a:solidFill>
                <a:latin typeface="Trebuchet MS"/>
                <a:cs typeface="Trebuchet MS"/>
              </a:rPr>
              <a:t>, </a:t>
            </a:r>
            <a:r>
              <a:rPr sz="1800" spc="-50" dirty="0">
                <a:solidFill>
                  <a:srgbClr val="1D1D1B"/>
                </a:solidFill>
                <a:latin typeface="Trebuchet MS"/>
                <a:cs typeface="Trebuchet MS"/>
              </a:rPr>
              <a:t>desporto de </a:t>
            </a:r>
            <a:r>
              <a:rPr sz="1800" spc="-80" dirty="0">
                <a:solidFill>
                  <a:srgbClr val="1D1D1B"/>
                </a:solidFill>
                <a:latin typeface="Trebuchet MS"/>
                <a:cs typeface="Trebuchet MS"/>
              </a:rPr>
              <a:t>rua</a:t>
            </a:r>
            <a:r>
              <a:rPr sz="1800" spc="-50" dirty="0">
                <a:solidFill>
                  <a:srgbClr val="1D1D1B"/>
                </a:solidFill>
                <a:latin typeface="Trebuchet MS"/>
                <a:cs typeface="Trebuchet MS"/>
              </a:rPr>
              <a:t>, skate</a:t>
            </a:r>
            <a:r>
              <a:rPr sz="1800" spc="-35" dirty="0">
                <a:solidFill>
                  <a:srgbClr val="1D1D1B"/>
                </a:solidFill>
                <a:latin typeface="Trebuchet MS"/>
                <a:cs typeface="Trebuchet MS"/>
              </a:rPr>
              <a:t>, </a:t>
            </a:r>
            <a:r>
              <a:rPr sz="1800" spc="-65" dirty="0">
                <a:solidFill>
                  <a:srgbClr val="1D1D1B"/>
                </a:solidFill>
                <a:latin typeface="Trebuchet MS"/>
                <a:cs typeface="Trebuchet MS"/>
              </a:rPr>
              <a:t>patins, música, </a:t>
            </a:r>
            <a:r>
              <a:rPr sz="1800" spc="-40" dirty="0">
                <a:solidFill>
                  <a:srgbClr val="1D1D1B"/>
                </a:solidFill>
                <a:latin typeface="Trebuchet MS"/>
                <a:cs typeface="Trebuchet MS"/>
              </a:rPr>
              <a:t>design, </a:t>
            </a:r>
            <a:r>
              <a:rPr sz="1800" spc="-35" dirty="0">
                <a:solidFill>
                  <a:srgbClr val="1D1D1B"/>
                </a:solidFill>
                <a:latin typeface="Trebuchet MS"/>
                <a:cs typeface="Trebuchet MS"/>
              </a:rPr>
              <a:t>planeamento </a:t>
            </a:r>
            <a:r>
              <a:rPr sz="1800" spc="-25" dirty="0">
                <a:solidFill>
                  <a:srgbClr val="1D1D1B"/>
                </a:solidFill>
                <a:latin typeface="Trebuchet MS"/>
                <a:cs typeface="Trebuchet MS"/>
              </a:rPr>
              <a:t>urbano</a:t>
            </a:r>
            <a:r>
              <a:rPr sz="1800" spc="-35" dirty="0">
                <a:solidFill>
                  <a:srgbClr val="1D1D1B"/>
                </a:solidFill>
                <a:latin typeface="Trebuchet MS"/>
                <a:cs typeface="Trebuchet MS"/>
              </a:rPr>
              <a:t>, </a:t>
            </a:r>
            <a:r>
              <a:rPr sz="1800" spc="-80" dirty="0">
                <a:solidFill>
                  <a:srgbClr val="1D1D1B"/>
                </a:solidFill>
                <a:latin typeface="Trebuchet MS"/>
                <a:cs typeface="Trebuchet MS"/>
              </a:rPr>
              <a:t>arquitectura, </a:t>
            </a:r>
            <a:r>
              <a:rPr sz="1800" spc="-45" dirty="0">
                <a:solidFill>
                  <a:srgbClr val="1D1D1B"/>
                </a:solidFill>
                <a:latin typeface="Trebuchet MS"/>
                <a:cs typeface="Trebuchet MS"/>
              </a:rPr>
              <a:t>moda, </a:t>
            </a:r>
            <a:r>
              <a:rPr sz="1800" spc="-55" dirty="0">
                <a:solidFill>
                  <a:srgbClr val="1D1D1B"/>
                </a:solidFill>
                <a:latin typeface="Trebuchet MS"/>
                <a:cs typeface="Trebuchet MS"/>
              </a:rPr>
              <a:t>cozinha... Ao </a:t>
            </a:r>
            <a:r>
              <a:rPr sz="1800" spc="-20" dirty="0">
                <a:solidFill>
                  <a:srgbClr val="1D1D1B"/>
                </a:solidFill>
                <a:latin typeface="Trebuchet MS"/>
                <a:cs typeface="Trebuchet MS"/>
              </a:rPr>
              <a:t>tornar-se </a:t>
            </a:r>
            <a:r>
              <a:rPr sz="1800" spc="-50" dirty="0">
                <a:solidFill>
                  <a:srgbClr val="1D1D1B"/>
                </a:solidFill>
                <a:latin typeface="Trebuchet MS"/>
                <a:cs typeface="Trebuchet MS"/>
              </a:rPr>
              <a:t>um </a:t>
            </a:r>
            <a:r>
              <a:rPr sz="1800" spc="-75" dirty="0">
                <a:solidFill>
                  <a:srgbClr val="1D1D1B"/>
                </a:solidFill>
                <a:latin typeface="Trebuchet MS"/>
                <a:cs typeface="Trebuchet MS"/>
              </a:rPr>
              <a:t>lugar </a:t>
            </a:r>
            <a:r>
              <a:rPr sz="1800" spc="-20" dirty="0">
                <a:solidFill>
                  <a:srgbClr val="1D1D1B"/>
                </a:solidFill>
                <a:latin typeface="Trebuchet MS"/>
                <a:cs typeface="Trebuchet MS"/>
              </a:rPr>
              <a:t>de </a:t>
            </a:r>
            <a:r>
              <a:rPr lang="pt-PT" sz="1800" spc="-70" dirty="0" err="1">
                <a:solidFill>
                  <a:srgbClr val="1D1D1B"/>
                </a:solidFill>
                <a:latin typeface="Trebuchet MS"/>
                <a:cs typeface="Trebuchet MS"/>
              </a:rPr>
              <a:t>multi</a:t>
            </a:r>
            <a:r>
              <a:rPr lang="pt-PT" spc="-70" dirty="0" err="1">
                <a:solidFill>
                  <a:srgbClr val="1D1D1B"/>
                </a:solidFill>
                <a:latin typeface="Trebuchet MS"/>
                <a:cs typeface="Trebuchet MS"/>
              </a:rPr>
              <a:t>-</a:t>
            </a:r>
            <a:r>
              <a:rPr lang="pt-PT" sz="1800" spc="-70" dirty="0" err="1">
                <a:solidFill>
                  <a:srgbClr val="1D1D1B"/>
                </a:solidFill>
                <a:latin typeface="Trebuchet MS"/>
                <a:cs typeface="Trebuchet MS"/>
              </a:rPr>
              <a:t>criativo</a:t>
            </a:r>
            <a:r>
              <a:rPr sz="1800" spc="-70" dirty="0">
                <a:solidFill>
                  <a:srgbClr val="1D1D1B"/>
                </a:solidFill>
                <a:latin typeface="Trebuchet MS"/>
                <a:cs typeface="Trebuchet MS"/>
              </a:rPr>
              <a:t>, </a:t>
            </a:r>
            <a:r>
              <a:rPr sz="1800" spc="-45" dirty="0">
                <a:solidFill>
                  <a:srgbClr val="1D1D1B"/>
                </a:solidFill>
                <a:latin typeface="Trebuchet MS"/>
                <a:cs typeface="Trebuchet MS"/>
              </a:rPr>
              <a:t>a </a:t>
            </a:r>
            <a:r>
              <a:rPr sz="1800" b="1" spc="-15" dirty="0">
                <a:solidFill>
                  <a:srgbClr val="1D1D1B"/>
                </a:solidFill>
                <a:latin typeface="Trebuchet MS"/>
                <a:cs typeface="Trebuchet MS"/>
              </a:rPr>
              <a:t>rua </a:t>
            </a:r>
            <a:r>
              <a:rPr sz="1800" b="1" dirty="0">
                <a:solidFill>
                  <a:srgbClr val="1D1D1B"/>
                </a:solidFill>
                <a:latin typeface="Trebuchet MS"/>
                <a:cs typeface="Trebuchet MS"/>
              </a:rPr>
              <a:t>torna-se </a:t>
            </a:r>
            <a:r>
              <a:rPr sz="1800" b="1" spc="40" dirty="0">
                <a:solidFill>
                  <a:srgbClr val="1D1D1B"/>
                </a:solidFill>
                <a:latin typeface="Trebuchet MS"/>
                <a:cs typeface="Trebuchet MS"/>
              </a:rPr>
              <a:t>um </a:t>
            </a:r>
            <a:r>
              <a:rPr sz="1800" b="1" spc="-10" dirty="0">
                <a:solidFill>
                  <a:srgbClr val="1D1D1B"/>
                </a:solidFill>
                <a:latin typeface="Trebuchet MS"/>
                <a:cs typeface="Trebuchet MS"/>
              </a:rPr>
              <a:t>espaço </a:t>
            </a:r>
            <a:r>
              <a:rPr sz="1800" b="1" spc="15" dirty="0" err="1">
                <a:solidFill>
                  <a:srgbClr val="1D1D1B"/>
                </a:solidFill>
                <a:latin typeface="Trebuchet MS"/>
                <a:cs typeface="Trebuchet MS"/>
              </a:rPr>
              <a:t>possível</a:t>
            </a:r>
            <a:r>
              <a:rPr sz="1800" b="1" spc="15" dirty="0">
                <a:solidFill>
                  <a:srgbClr val="1D1D1B"/>
                </a:solidFill>
                <a:latin typeface="Trebuchet MS"/>
                <a:cs typeface="Trebuchet MS"/>
              </a:rPr>
              <a:t> </a:t>
            </a:r>
            <a:r>
              <a:rPr lang="pt-PT" sz="1800" b="1" spc="15" dirty="0">
                <a:solidFill>
                  <a:srgbClr val="1D1D1B"/>
                </a:solidFill>
                <a:latin typeface="Trebuchet MS"/>
                <a:cs typeface="Trebuchet MS"/>
              </a:rPr>
              <a:t>para</a:t>
            </a:r>
            <a:r>
              <a:rPr sz="1800" b="1" spc="15" dirty="0">
                <a:solidFill>
                  <a:srgbClr val="1D1D1B"/>
                </a:solidFill>
                <a:latin typeface="Trebuchet MS"/>
                <a:cs typeface="Trebuchet MS"/>
              </a:rPr>
              <a:t> </a:t>
            </a:r>
            <a:r>
              <a:rPr sz="1800" b="1" spc="-20" dirty="0">
                <a:solidFill>
                  <a:srgbClr val="1D1D1B"/>
                </a:solidFill>
                <a:latin typeface="Trebuchet MS"/>
                <a:cs typeface="Trebuchet MS"/>
              </a:rPr>
              <a:t>inclusão </a:t>
            </a:r>
            <a:r>
              <a:rPr sz="1800" b="1" spc="-10" dirty="0">
                <a:solidFill>
                  <a:srgbClr val="1D1D1B"/>
                </a:solidFill>
                <a:latin typeface="Trebuchet MS"/>
                <a:cs typeface="Trebuchet MS"/>
              </a:rPr>
              <a:t>social</a:t>
            </a:r>
            <a:r>
              <a:rPr sz="1800" b="1" spc="-20" dirty="0">
                <a:solidFill>
                  <a:srgbClr val="1D1D1B"/>
                </a:solidFill>
                <a:latin typeface="Trebuchet MS"/>
                <a:cs typeface="Trebuchet MS"/>
              </a:rPr>
              <a:t>, </a:t>
            </a:r>
            <a:r>
              <a:rPr sz="1800" b="1" dirty="0">
                <a:solidFill>
                  <a:srgbClr val="1D1D1B"/>
                </a:solidFill>
                <a:latin typeface="Trebuchet MS"/>
                <a:cs typeface="Trebuchet MS"/>
              </a:rPr>
              <a:t>formação, </a:t>
            </a:r>
            <a:r>
              <a:rPr sz="1800" b="1" spc="10" dirty="0">
                <a:solidFill>
                  <a:srgbClr val="1D1D1B"/>
                </a:solidFill>
                <a:latin typeface="Trebuchet MS"/>
                <a:cs typeface="Trebuchet MS"/>
              </a:rPr>
              <a:t>trabalho, </a:t>
            </a:r>
            <a:r>
              <a:rPr sz="1800" b="1" spc="20" dirty="0">
                <a:solidFill>
                  <a:srgbClr val="1D1D1B"/>
                </a:solidFill>
                <a:latin typeface="Trebuchet MS"/>
                <a:cs typeface="Trebuchet MS"/>
              </a:rPr>
              <a:t>desenvolvimento </a:t>
            </a:r>
            <a:r>
              <a:rPr sz="1800" b="1" spc="15" dirty="0">
                <a:solidFill>
                  <a:srgbClr val="1D1D1B"/>
                </a:solidFill>
                <a:latin typeface="Trebuchet MS"/>
                <a:cs typeface="Trebuchet MS"/>
              </a:rPr>
              <a:t>urbano </a:t>
            </a:r>
            <a:r>
              <a:rPr sz="1800" b="1" spc="40" dirty="0">
                <a:solidFill>
                  <a:srgbClr val="1D1D1B"/>
                </a:solidFill>
                <a:latin typeface="Trebuchet MS"/>
                <a:cs typeface="Trebuchet MS"/>
              </a:rPr>
              <a:t>e </a:t>
            </a:r>
            <a:r>
              <a:rPr sz="1800" b="1" spc="-10" dirty="0">
                <a:solidFill>
                  <a:srgbClr val="1D1D1B"/>
                </a:solidFill>
                <a:latin typeface="Trebuchet MS"/>
                <a:cs typeface="Trebuchet MS"/>
              </a:rPr>
              <a:t>atracção </a:t>
            </a:r>
            <a:r>
              <a:rPr sz="1800" b="1" spc="10" dirty="0">
                <a:solidFill>
                  <a:srgbClr val="1D1D1B"/>
                </a:solidFill>
                <a:latin typeface="Trebuchet MS"/>
                <a:cs typeface="Trebuchet MS"/>
              </a:rPr>
              <a:t>turística.</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60960">
              <a:lnSpc>
                <a:spcPct val="100000"/>
              </a:lnSpc>
            </a:pPr>
            <a:r>
              <a:rPr sz="1800" b="1" i="1" spc="-50" dirty="0">
                <a:solidFill>
                  <a:srgbClr val="D21924"/>
                </a:solidFill>
                <a:latin typeface="Trebuchet MS"/>
                <a:cs typeface="Trebuchet MS"/>
              </a:rPr>
              <a:t>A cultura de </a:t>
            </a:r>
            <a:r>
              <a:rPr sz="1800" b="1" i="1" spc="-60" dirty="0" err="1">
                <a:solidFill>
                  <a:srgbClr val="D21924"/>
                </a:solidFill>
                <a:latin typeface="Trebuchet MS"/>
                <a:cs typeface="Trebuchet MS"/>
              </a:rPr>
              <a:t>rua</a:t>
            </a:r>
            <a:r>
              <a:rPr sz="1800" b="1" i="1" spc="-60" dirty="0">
                <a:solidFill>
                  <a:srgbClr val="D21924"/>
                </a:solidFill>
                <a:latin typeface="Trebuchet MS"/>
                <a:cs typeface="Trebuchet MS"/>
              </a:rPr>
              <a:t> </a:t>
            </a:r>
            <a:r>
              <a:rPr lang="pt-PT" sz="1800" b="1" i="1" spc="-45" dirty="0">
                <a:solidFill>
                  <a:srgbClr val="D21924"/>
                </a:solidFill>
                <a:latin typeface="Trebuchet MS"/>
                <a:cs typeface="Trebuchet MS"/>
              </a:rPr>
              <a:t>ambiciona </a:t>
            </a:r>
            <a:r>
              <a:rPr sz="1800" b="1" i="1" spc="-45" dirty="0" err="1">
                <a:solidFill>
                  <a:srgbClr val="D21924"/>
                </a:solidFill>
                <a:latin typeface="Trebuchet MS"/>
                <a:cs typeface="Trebuchet MS"/>
              </a:rPr>
              <a:t>dar</a:t>
            </a:r>
            <a:r>
              <a:rPr sz="1800" b="1" i="1" spc="-45" dirty="0">
                <a:solidFill>
                  <a:srgbClr val="D21924"/>
                </a:solidFill>
                <a:latin typeface="Trebuchet MS"/>
                <a:cs typeface="Trebuchet MS"/>
              </a:rPr>
              <a:t> </a:t>
            </a:r>
            <a:r>
              <a:rPr sz="1800" b="1" i="1" spc="-70" dirty="0">
                <a:solidFill>
                  <a:srgbClr val="D21924"/>
                </a:solidFill>
                <a:latin typeface="Trebuchet MS"/>
                <a:cs typeface="Trebuchet MS"/>
              </a:rPr>
              <a:t>uma </a:t>
            </a:r>
            <a:r>
              <a:rPr sz="1800" b="1" i="1" spc="50" dirty="0">
                <a:solidFill>
                  <a:srgbClr val="D21924"/>
                </a:solidFill>
                <a:latin typeface="Trebuchet MS"/>
                <a:cs typeface="Trebuchet MS"/>
              </a:rPr>
              <a:t>nova </a:t>
            </a:r>
            <a:r>
              <a:rPr sz="1800" b="1" i="1" spc="-15" dirty="0">
                <a:solidFill>
                  <a:srgbClr val="D21924"/>
                </a:solidFill>
                <a:latin typeface="Trebuchet MS"/>
                <a:cs typeface="Trebuchet MS"/>
              </a:rPr>
              <a:t>forma </a:t>
            </a:r>
            <a:r>
              <a:rPr sz="1800" b="1" i="1" spc="-25" dirty="0">
                <a:solidFill>
                  <a:srgbClr val="D21924"/>
                </a:solidFill>
                <a:latin typeface="Trebuchet MS"/>
                <a:cs typeface="Trebuchet MS"/>
              </a:rPr>
              <a:t>e </a:t>
            </a:r>
            <a:r>
              <a:rPr sz="1800" b="1" i="1" spc="-70" dirty="0">
                <a:solidFill>
                  <a:srgbClr val="D21924"/>
                </a:solidFill>
                <a:latin typeface="Trebuchet MS"/>
                <a:cs typeface="Trebuchet MS"/>
              </a:rPr>
              <a:t>uma </a:t>
            </a:r>
            <a:r>
              <a:rPr sz="1800" b="1" i="1" spc="50" dirty="0">
                <a:solidFill>
                  <a:srgbClr val="D21924"/>
                </a:solidFill>
                <a:latin typeface="Trebuchet MS"/>
                <a:cs typeface="Trebuchet MS"/>
              </a:rPr>
              <a:t>nova </a:t>
            </a:r>
            <a:r>
              <a:rPr sz="1800" b="1" i="1" spc="-85" dirty="0">
                <a:solidFill>
                  <a:srgbClr val="D21924"/>
                </a:solidFill>
                <a:latin typeface="Trebuchet MS"/>
                <a:cs typeface="Trebuchet MS"/>
              </a:rPr>
              <a:t>vida </a:t>
            </a:r>
            <a:r>
              <a:rPr sz="1800" b="1" i="1" spc="-5" dirty="0">
                <a:solidFill>
                  <a:srgbClr val="D21924"/>
                </a:solidFill>
                <a:latin typeface="Trebuchet MS"/>
                <a:cs typeface="Trebuchet MS"/>
              </a:rPr>
              <a:t>ao </a:t>
            </a:r>
            <a:r>
              <a:rPr sz="1800" b="1" i="1" spc="-100" dirty="0">
                <a:solidFill>
                  <a:srgbClr val="D21924"/>
                </a:solidFill>
                <a:latin typeface="Trebuchet MS"/>
                <a:cs typeface="Trebuchet MS"/>
              </a:rPr>
              <a:t>espaço </a:t>
            </a:r>
            <a:r>
              <a:rPr sz="1800" b="1" i="1" spc="-30" dirty="0">
                <a:solidFill>
                  <a:srgbClr val="D21924"/>
                </a:solidFill>
                <a:latin typeface="Trebuchet MS"/>
                <a:cs typeface="Trebuchet MS"/>
              </a:rPr>
              <a:t>urbano</a:t>
            </a:r>
            <a:r>
              <a:rPr sz="1800" b="1" i="1" spc="-100" dirty="0">
                <a:solidFill>
                  <a:srgbClr val="D21924"/>
                </a:solidFill>
                <a:latin typeface="Trebuchet MS"/>
                <a:cs typeface="Trebuchet MS"/>
              </a:rPr>
              <a:t>, </a:t>
            </a:r>
            <a:r>
              <a:rPr sz="1800" b="1" i="1" spc="-10" dirty="0">
                <a:solidFill>
                  <a:srgbClr val="D21924"/>
                </a:solidFill>
                <a:latin typeface="Trebuchet MS"/>
                <a:cs typeface="Trebuchet MS"/>
              </a:rPr>
              <a:t>ao mesmo tempo que </a:t>
            </a:r>
            <a:r>
              <a:rPr sz="1800" b="1" i="1" spc="-45" dirty="0">
                <a:solidFill>
                  <a:srgbClr val="D21924"/>
                </a:solidFill>
                <a:latin typeface="Trebuchet MS"/>
                <a:cs typeface="Trebuchet MS"/>
              </a:rPr>
              <a:t>estabelece </a:t>
            </a:r>
            <a:r>
              <a:rPr sz="1800" b="1" i="1" spc="-50" dirty="0">
                <a:solidFill>
                  <a:srgbClr val="D21924"/>
                </a:solidFill>
                <a:latin typeface="Trebuchet MS"/>
                <a:cs typeface="Trebuchet MS"/>
              </a:rPr>
              <a:t>um </a:t>
            </a:r>
            <a:r>
              <a:rPr sz="1800" b="1" i="1" spc="-85" dirty="0">
                <a:solidFill>
                  <a:srgbClr val="D21924"/>
                </a:solidFill>
                <a:latin typeface="Trebuchet MS"/>
                <a:cs typeface="Trebuchet MS"/>
              </a:rPr>
              <a:t>desejo </a:t>
            </a:r>
            <a:r>
              <a:rPr sz="1800" b="1" i="1" spc="-5" dirty="0">
                <a:solidFill>
                  <a:srgbClr val="D21924"/>
                </a:solidFill>
                <a:latin typeface="Trebuchet MS"/>
                <a:cs typeface="Trebuchet MS"/>
              </a:rPr>
              <a:t>de </a:t>
            </a:r>
            <a:r>
              <a:rPr sz="1800" b="1" i="1" spc="-75" dirty="0">
                <a:solidFill>
                  <a:srgbClr val="D21924"/>
                </a:solidFill>
                <a:latin typeface="Trebuchet MS"/>
                <a:cs typeface="Trebuchet MS"/>
              </a:rPr>
              <a:t>criar </a:t>
            </a:r>
            <a:r>
              <a:rPr sz="1800" b="1" i="1" spc="-35" dirty="0">
                <a:solidFill>
                  <a:srgbClr val="D21924"/>
                </a:solidFill>
                <a:latin typeface="Trebuchet MS"/>
                <a:cs typeface="Trebuchet MS"/>
              </a:rPr>
              <a:t>ligações </a:t>
            </a:r>
            <a:r>
              <a:rPr sz="1800" b="1" i="1" spc="-25" dirty="0">
                <a:solidFill>
                  <a:srgbClr val="D21924"/>
                </a:solidFill>
                <a:latin typeface="Trebuchet MS"/>
                <a:cs typeface="Trebuchet MS"/>
              </a:rPr>
              <a:t>entre </a:t>
            </a:r>
            <a:r>
              <a:rPr sz="1800" b="1" i="1" spc="-40" dirty="0">
                <a:solidFill>
                  <a:srgbClr val="D21924"/>
                </a:solidFill>
                <a:latin typeface="Trebuchet MS"/>
                <a:cs typeface="Trebuchet MS"/>
              </a:rPr>
              <a:t>os </a:t>
            </a:r>
            <a:r>
              <a:rPr sz="1800" b="1" i="1" spc="-40" dirty="0" err="1">
                <a:solidFill>
                  <a:srgbClr val="D21924"/>
                </a:solidFill>
                <a:latin typeface="Trebuchet MS"/>
                <a:cs typeface="Trebuchet MS"/>
              </a:rPr>
              <a:t>habitantes</a:t>
            </a:r>
            <a:r>
              <a:rPr sz="1800" b="1" i="1" spc="-40" dirty="0">
                <a:solidFill>
                  <a:srgbClr val="D21924"/>
                </a:solidFill>
                <a:latin typeface="Trebuchet MS"/>
                <a:cs typeface="Trebuchet MS"/>
              </a:rPr>
              <a:t> </a:t>
            </a:r>
            <a:r>
              <a:rPr lang="pt-PT" sz="1800" b="1" i="1" spc="-40" dirty="0">
                <a:solidFill>
                  <a:srgbClr val="D21924"/>
                </a:solidFill>
                <a:latin typeface="Trebuchet MS"/>
                <a:cs typeface="Trebuchet MS"/>
              </a:rPr>
              <a:t>de modo a </a:t>
            </a:r>
            <a:r>
              <a:rPr sz="1800" b="1" i="1" spc="-35" dirty="0">
                <a:solidFill>
                  <a:srgbClr val="D21924"/>
                </a:solidFill>
                <a:latin typeface="Trebuchet MS"/>
                <a:cs typeface="Trebuchet MS"/>
              </a:rPr>
              <a:t> </a:t>
            </a:r>
            <a:r>
              <a:rPr sz="1800" b="1" i="1" spc="-20" dirty="0" err="1">
                <a:solidFill>
                  <a:srgbClr val="D21924"/>
                </a:solidFill>
                <a:latin typeface="Trebuchet MS"/>
                <a:cs typeface="Trebuchet MS"/>
              </a:rPr>
              <a:t>impulsionar</a:t>
            </a:r>
            <a:r>
              <a:rPr sz="1800" b="1" i="1" spc="-20" dirty="0">
                <a:solidFill>
                  <a:srgbClr val="D21924"/>
                </a:solidFill>
                <a:latin typeface="Trebuchet MS"/>
                <a:cs typeface="Trebuchet MS"/>
              </a:rPr>
              <a:t> </a:t>
            </a:r>
            <a:r>
              <a:rPr lang="pt-PT" sz="1800" b="1" i="1" spc="-30" dirty="0">
                <a:solidFill>
                  <a:srgbClr val="D21924"/>
                </a:solidFill>
                <a:latin typeface="Trebuchet MS"/>
                <a:cs typeface="Trebuchet MS"/>
              </a:rPr>
              <a:t>a atratividade </a:t>
            </a:r>
            <a:r>
              <a:rPr sz="1800" b="1" i="1" dirty="0">
                <a:solidFill>
                  <a:srgbClr val="D21924"/>
                </a:solidFill>
                <a:latin typeface="Trebuchet MS"/>
                <a:cs typeface="Trebuchet MS"/>
              </a:rPr>
              <a:t>de </a:t>
            </a:r>
            <a:r>
              <a:rPr sz="1800" b="1" i="1" spc="-70" dirty="0">
                <a:solidFill>
                  <a:srgbClr val="D21924"/>
                </a:solidFill>
                <a:latin typeface="Trebuchet MS"/>
                <a:cs typeface="Trebuchet MS"/>
              </a:rPr>
              <a:t>um </a:t>
            </a:r>
            <a:r>
              <a:rPr sz="1800" b="1" i="1" spc="-50" dirty="0">
                <a:solidFill>
                  <a:srgbClr val="D21924"/>
                </a:solidFill>
                <a:latin typeface="Trebuchet MS"/>
                <a:cs typeface="Trebuchet MS"/>
              </a:rPr>
              <a:t>local.</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b="1" spc="-25" dirty="0">
                <a:solidFill>
                  <a:srgbClr val="1D1D1B"/>
                </a:solidFill>
                <a:latin typeface="Trebuchet MS"/>
                <a:cs typeface="Trebuchet MS"/>
              </a:rPr>
              <a:t>Excerto </a:t>
            </a:r>
            <a:r>
              <a:rPr sz="1800" b="1" spc="20" dirty="0">
                <a:solidFill>
                  <a:srgbClr val="1D1D1B"/>
                </a:solidFill>
                <a:latin typeface="Trebuchet MS"/>
                <a:cs typeface="Trebuchet MS"/>
              </a:rPr>
              <a:t>do </a:t>
            </a:r>
            <a:r>
              <a:rPr sz="1800" b="1" spc="15" dirty="0">
                <a:solidFill>
                  <a:srgbClr val="1D1D1B"/>
                </a:solidFill>
                <a:latin typeface="Trebuchet MS"/>
                <a:cs typeface="Trebuchet MS"/>
              </a:rPr>
              <a:t>nosso </a:t>
            </a:r>
            <a:r>
              <a:rPr sz="1800" b="1" spc="-35" dirty="0">
                <a:solidFill>
                  <a:srgbClr val="1D1D1B"/>
                </a:solidFill>
                <a:latin typeface="Trebuchet MS"/>
                <a:cs typeface="Trebuchet MS"/>
              </a:rPr>
              <a:t>Pacote </a:t>
            </a:r>
            <a:r>
              <a:rPr sz="1800" b="1" spc="-20" dirty="0">
                <a:solidFill>
                  <a:srgbClr val="1D1D1B"/>
                </a:solidFill>
                <a:latin typeface="Trebuchet MS"/>
                <a:cs typeface="Trebuchet MS"/>
              </a:rPr>
              <a:t>de Recursos </a:t>
            </a:r>
            <a:r>
              <a:rPr sz="1800" b="1" spc="25" dirty="0">
                <a:solidFill>
                  <a:srgbClr val="1D1D1B"/>
                </a:solidFill>
                <a:latin typeface="Trebuchet MS"/>
                <a:cs typeface="Trebuchet MS"/>
              </a:rPr>
              <a:t>SCR</a:t>
            </a:r>
            <a:endParaRPr sz="1800" dirty="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Foto </a:t>
            </a:r>
            <a:r>
              <a:rPr sz="1000" spc="-30" dirty="0">
                <a:solidFill>
                  <a:srgbClr val="1D1D1B"/>
                </a:solidFill>
                <a:latin typeface="Trebuchet MS"/>
                <a:cs typeface="Trebuchet MS"/>
              </a:rPr>
              <a:t>de Grace </a:t>
            </a:r>
            <a:r>
              <a:rPr sz="1000" spc="-10" dirty="0">
                <a:solidFill>
                  <a:srgbClr val="1D1D1B"/>
                </a:solidFill>
                <a:latin typeface="Trebuchet MS"/>
                <a:cs typeface="Trebuchet MS"/>
              </a:rPr>
              <a:t>Madeline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Recursos </a:t>
            </a:r>
            <a:r>
              <a:rPr sz="7200" b="0" spc="560" dirty="0">
                <a:solidFill>
                  <a:srgbClr val="1D1D1B"/>
                </a:solidFill>
                <a:latin typeface="Trebuchet MS"/>
                <a:cs typeface="Trebuchet MS"/>
              </a:rPr>
              <a:t>Multimedia</a:t>
            </a:r>
            <a:endParaRPr sz="7200">
              <a:latin typeface="Trebuchet MS"/>
              <a:cs typeface="Trebuchet MS"/>
            </a:endParaRPr>
          </a:p>
        </p:txBody>
      </p:sp>
      <p:grpSp>
        <p:nvGrpSpPr>
          <p:cNvPr id="6" name="object 4">
            <a:extLst>
              <a:ext uri="{FF2B5EF4-FFF2-40B4-BE49-F238E27FC236}">
                <a16:creationId xmlns:a16="http://schemas.microsoft.com/office/drawing/2014/main" id="{36C91F8C-0851-246A-E4B3-D4DCEE2F0D7C}"/>
              </a:ext>
            </a:extLst>
          </p:cNvPr>
          <p:cNvGrpSpPr/>
          <p:nvPr/>
        </p:nvGrpSpPr>
        <p:grpSpPr>
          <a:xfrm>
            <a:off x="1" y="3012084"/>
            <a:ext cx="10058399" cy="4760316"/>
            <a:chOff x="0" y="3012315"/>
            <a:chExt cx="10058399" cy="4760316"/>
          </a:xfrm>
        </p:grpSpPr>
        <p:sp>
          <p:nvSpPr>
            <p:cNvPr id="7" name="object 5">
              <a:extLst>
                <a:ext uri="{FF2B5EF4-FFF2-40B4-BE49-F238E27FC236}">
                  <a16:creationId xmlns:a16="http://schemas.microsoft.com/office/drawing/2014/main" id="{C706EACF-2E48-96C1-0A5E-822C96324ECE}"/>
                </a:ext>
              </a:extLst>
            </p:cNvPr>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10" name="object 6">
              <a:extLst>
                <a:ext uri="{FF2B5EF4-FFF2-40B4-BE49-F238E27FC236}">
                  <a16:creationId xmlns:a16="http://schemas.microsoft.com/office/drawing/2014/main" id="{79BB5360-9284-2234-B903-1B8351B43E7E}"/>
                </a:ext>
              </a:extLst>
            </p:cNvPr>
            <p:cNvPicPr/>
            <p:nvPr/>
          </p:nvPicPr>
          <p:blipFill>
            <a:blip r:embed="rId2" cstate="screen">
              <a:extLst>
                <a:ext uri="{28A0092B-C50C-407E-A947-70E740481C1C}">
                  <a14:useLocalDpi xmlns:a14="http://schemas.microsoft.com/office/drawing/2010/main"/>
                </a:ext>
              </a:extLst>
            </a:blip>
            <a:stretch>
              <a:fillRect/>
            </a:stretch>
          </p:blipFill>
          <p:spPr>
            <a:xfrm>
              <a:off x="2882912" y="3051403"/>
              <a:ext cx="7175487" cy="4720996"/>
            </a:xfrm>
            <a:prstGeom prst="rect">
              <a:avLst/>
            </a:prstGeom>
          </p:spPr>
        </p:pic>
        <p:sp>
          <p:nvSpPr>
            <p:cNvPr id="11" name="object 7">
              <a:extLst>
                <a:ext uri="{FF2B5EF4-FFF2-40B4-BE49-F238E27FC236}">
                  <a16:creationId xmlns:a16="http://schemas.microsoft.com/office/drawing/2014/main" id="{6ACFCB36-0D2E-F3B2-2AB0-85142669AE9B}"/>
                </a:ext>
              </a:extLst>
            </p:cNvPr>
            <p:cNvSpPr/>
            <p:nvPr/>
          </p:nvSpPr>
          <p:spPr>
            <a:xfrm>
              <a:off x="1155698" y="3012315"/>
              <a:ext cx="402913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9" name="object 9"/>
          <p:cNvSpPr txBox="1"/>
          <p:nvPr/>
        </p:nvSpPr>
        <p:spPr>
          <a:xfrm>
            <a:off x="1155699" y="3050940"/>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Introdução</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O que </a:t>
            </a:r>
            <a:r>
              <a:rPr sz="2100" b="1" i="1" spc="-85" dirty="0">
                <a:solidFill>
                  <a:srgbClr val="1D1D1B"/>
                </a:solidFill>
                <a:latin typeface="Trebuchet MS"/>
                <a:cs typeface="Trebuchet MS"/>
              </a:rPr>
              <a:t>é a </a:t>
            </a:r>
            <a:r>
              <a:rPr sz="2100" b="1" i="1" spc="-100" dirty="0">
                <a:solidFill>
                  <a:srgbClr val="1D1D1B"/>
                </a:solidFill>
                <a:latin typeface="Trebuchet MS"/>
                <a:cs typeface="Trebuchet MS"/>
              </a:rPr>
              <a:t>cultura de </a:t>
            </a:r>
            <a:r>
              <a:rPr sz="2100" b="1" i="1" spc="-90" dirty="0">
                <a:solidFill>
                  <a:srgbClr val="1D1D1B"/>
                </a:solidFill>
                <a:latin typeface="Trebuchet MS"/>
                <a:cs typeface="Trebuchet MS"/>
              </a:rPr>
              <a:t>rua </a:t>
            </a:r>
            <a:r>
              <a:rPr sz="2100" b="1" i="1" spc="-25" dirty="0">
                <a:solidFill>
                  <a:srgbClr val="1D1D1B"/>
                </a:solidFill>
                <a:latin typeface="Trebuchet MS"/>
                <a:cs typeface="Trebuchet MS"/>
              </a:rPr>
              <a:t>e </a:t>
            </a:r>
            <a:r>
              <a:rPr sz="2100" b="1" i="1" spc="90" dirty="0">
                <a:solidFill>
                  <a:srgbClr val="1D1D1B"/>
                </a:solidFill>
                <a:latin typeface="Trebuchet MS"/>
                <a:cs typeface="Trebuchet MS"/>
              </a:rPr>
              <a:t>como </a:t>
            </a:r>
            <a:r>
              <a:rPr sz="2100" b="1" i="1" spc="-90" dirty="0">
                <a:solidFill>
                  <a:srgbClr val="1D1D1B"/>
                </a:solidFill>
                <a:latin typeface="Trebuchet MS"/>
                <a:cs typeface="Trebuchet MS"/>
              </a:rPr>
              <a:t>se relaciona </a:t>
            </a:r>
            <a:r>
              <a:rPr sz="2100" b="1" i="1" spc="-5" dirty="0">
                <a:solidFill>
                  <a:srgbClr val="1D1D1B"/>
                </a:solidFill>
                <a:latin typeface="Trebuchet MS"/>
                <a:cs typeface="Trebuchet MS"/>
              </a:rPr>
              <a:t>com as </a:t>
            </a:r>
            <a:r>
              <a:rPr sz="2100" b="1" i="1" spc="-50" dirty="0">
                <a:solidFill>
                  <a:srgbClr val="1D1D1B"/>
                </a:solidFill>
                <a:latin typeface="Trebuchet MS"/>
                <a:cs typeface="Trebuchet MS"/>
              </a:rPr>
              <a:t>oportunidades </a:t>
            </a:r>
            <a:r>
              <a:rPr sz="2100" b="1" i="1" spc="-40" dirty="0">
                <a:solidFill>
                  <a:srgbClr val="1D1D1B"/>
                </a:solidFill>
                <a:latin typeface="Trebuchet MS"/>
                <a:cs typeface="Trebuchet MS"/>
              </a:rPr>
              <a:t>para o </a:t>
            </a:r>
            <a:r>
              <a:rPr sz="2100" b="1" i="1" spc="-50" dirty="0">
                <a:solidFill>
                  <a:srgbClr val="1D1D1B"/>
                </a:solidFill>
                <a:latin typeface="Trebuchet MS"/>
                <a:cs typeface="Trebuchet MS"/>
              </a:rPr>
              <a:t>empreendedorismo?</a:t>
            </a:r>
            <a:endParaRPr sz="21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80"/>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19300"/>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sp>
        <p:nvSpPr>
          <p:cNvPr id="7" name="object 7"/>
          <p:cNvSpPr txBox="1">
            <a:spLocks noGrp="1"/>
          </p:cNvSpPr>
          <p:nvPr>
            <p:ph type="title"/>
          </p:nvPr>
        </p:nvSpPr>
        <p:spPr>
          <a:xfrm>
            <a:off x="5384514" y="2575923"/>
            <a:ext cx="3759200" cy="695960"/>
          </a:xfrm>
          <a:prstGeom prst="rect">
            <a:avLst/>
          </a:prstGeom>
        </p:spPr>
        <p:txBody>
          <a:bodyPr vert="horz" wrap="square" lIns="0" tIns="73660" rIns="0" bIns="0" rtlCol="0">
            <a:spAutoFit/>
          </a:bodyPr>
          <a:lstStyle/>
          <a:p>
            <a:pPr marL="12700" marR="5080">
              <a:lnSpc>
                <a:spcPts val="2400"/>
              </a:lnSpc>
              <a:spcBef>
                <a:spcPts val="580"/>
              </a:spcBef>
            </a:pPr>
            <a:r>
              <a:rPr sz="2400" b="0" spc="150" dirty="0">
                <a:solidFill>
                  <a:srgbClr val="1D1D1B"/>
                </a:solidFill>
                <a:latin typeface="Trebuchet MS"/>
                <a:cs typeface="Trebuchet MS"/>
              </a:rPr>
              <a:t>Recursos </a:t>
            </a:r>
            <a:r>
              <a:rPr sz="2400" b="0" spc="155" dirty="0">
                <a:solidFill>
                  <a:srgbClr val="1D1D1B"/>
                </a:solidFill>
                <a:latin typeface="Trebuchet MS"/>
                <a:cs typeface="Trebuchet MS"/>
              </a:rPr>
              <a:t>Educacionais </a:t>
            </a:r>
            <a:r>
              <a:rPr sz="2400" b="0" spc="145" dirty="0">
                <a:solidFill>
                  <a:srgbClr val="1D1D1B"/>
                </a:solidFill>
                <a:latin typeface="Trebuchet MS"/>
                <a:cs typeface="Trebuchet MS"/>
              </a:rPr>
              <a:t>Cultura </a:t>
            </a:r>
            <a:r>
              <a:rPr sz="2400" b="0" spc="195" dirty="0">
                <a:solidFill>
                  <a:srgbClr val="1D1D1B"/>
                </a:solidFill>
                <a:latin typeface="Trebuchet MS"/>
                <a:cs typeface="Trebuchet MS"/>
              </a:rPr>
              <a:t>Pop</a:t>
            </a:r>
            <a:endParaRPr sz="2400">
              <a:latin typeface="Trebuchet MS"/>
              <a:cs typeface="Trebuchet MS"/>
            </a:endParaRPr>
          </a:p>
        </p:txBody>
      </p:sp>
      <p:sp>
        <p:nvSpPr>
          <p:cNvPr id="8" name="object 8"/>
          <p:cNvSpPr txBox="1"/>
          <p:nvPr/>
        </p:nvSpPr>
        <p:spPr>
          <a:xfrm>
            <a:off x="5384514" y="3505565"/>
            <a:ext cx="3665854" cy="4603824"/>
          </a:xfrm>
          <a:prstGeom prst="rect">
            <a:avLst/>
          </a:prstGeom>
        </p:spPr>
        <p:txBody>
          <a:bodyPr vert="horz" wrap="square" lIns="0" tIns="12700" rIns="0" bIns="0" rtlCol="0">
            <a:spAutoFit/>
          </a:bodyPr>
          <a:lstStyle/>
          <a:p>
            <a:pPr marL="12700" marR="107314">
              <a:lnSpc>
                <a:spcPct val="100000"/>
              </a:lnSpc>
              <a:spcBef>
                <a:spcPts val="100"/>
              </a:spcBef>
            </a:pPr>
            <a:r>
              <a:rPr sz="1800" spc="-70" dirty="0">
                <a:solidFill>
                  <a:srgbClr val="1D1D1B"/>
                </a:solidFill>
                <a:latin typeface="Trebuchet MS"/>
                <a:cs typeface="Trebuchet MS"/>
              </a:rPr>
              <a:t>Os </a:t>
            </a:r>
            <a:r>
              <a:rPr sz="1800" spc="-40" dirty="0">
                <a:solidFill>
                  <a:srgbClr val="1D1D1B"/>
                </a:solidFill>
                <a:latin typeface="Trebuchet MS"/>
                <a:cs typeface="Trebuchet MS"/>
              </a:rPr>
              <a:t>EPIC </a:t>
            </a:r>
            <a:r>
              <a:rPr sz="1800" spc="-15" dirty="0">
                <a:solidFill>
                  <a:srgbClr val="1D1D1B"/>
                </a:solidFill>
                <a:latin typeface="Trebuchet MS"/>
                <a:cs typeface="Trebuchet MS"/>
              </a:rPr>
              <a:t>OERs </a:t>
            </a:r>
            <a:r>
              <a:rPr sz="1800" spc="-75" dirty="0">
                <a:solidFill>
                  <a:srgbClr val="1D1D1B"/>
                </a:solidFill>
                <a:latin typeface="Trebuchet MS"/>
                <a:cs typeface="Trebuchet MS"/>
              </a:rPr>
              <a:t>colocam a </a:t>
            </a:r>
            <a:r>
              <a:rPr sz="1800" spc="-35" dirty="0">
                <a:solidFill>
                  <a:srgbClr val="1D1D1B"/>
                </a:solidFill>
                <a:latin typeface="Trebuchet MS"/>
                <a:cs typeface="Trebuchet MS"/>
              </a:rPr>
              <a:t>Cultura </a:t>
            </a:r>
            <a:r>
              <a:rPr sz="1800" spc="-25" dirty="0">
                <a:solidFill>
                  <a:srgbClr val="1D1D1B"/>
                </a:solidFill>
                <a:latin typeface="Trebuchet MS"/>
                <a:cs typeface="Trebuchet MS"/>
              </a:rPr>
              <a:t>Pop </a:t>
            </a:r>
            <a:r>
              <a:rPr sz="1800" spc="-45" dirty="0">
                <a:solidFill>
                  <a:srgbClr val="1D1D1B"/>
                </a:solidFill>
                <a:latin typeface="Trebuchet MS"/>
                <a:cs typeface="Trebuchet MS"/>
              </a:rPr>
              <a:t>no </a:t>
            </a:r>
            <a:r>
              <a:rPr sz="1800" spc="-70" dirty="0">
                <a:solidFill>
                  <a:srgbClr val="1D1D1B"/>
                </a:solidFill>
                <a:latin typeface="Trebuchet MS"/>
                <a:cs typeface="Trebuchet MS"/>
              </a:rPr>
              <a:t>centro </a:t>
            </a:r>
            <a:r>
              <a:rPr sz="1800" spc="-20" dirty="0">
                <a:solidFill>
                  <a:srgbClr val="1D1D1B"/>
                </a:solidFill>
                <a:latin typeface="Trebuchet MS"/>
                <a:cs typeface="Trebuchet MS"/>
              </a:rPr>
              <a:t>de </a:t>
            </a:r>
            <a:r>
              <a:rPr sz="1800" spc="-15" dirty="0">
                <a:solidFill>
                  <a:srgbClr val="1D1D1B"/>
                </a:solidFill>
                <a:latin typeface="Trebuchet MS"/>
                <a:cs typeface="Trebuchet MS"/>
              </a:rPr>
              <a:t>uma </a:t>
            </a:r>
            <a:r>
              <a:rPr sz="1800" spc="-35" dirty="0">
                <a:solidFill>
                  <a:srgbClr val="1D1D1B"/>
                </a:solidFill>
                <a:latin typeface="Trebuchet MS"/>
                <a:cs typeface="Trebuchet MS"/>
              </a:rPr>
              <a:t>abordagem </a:t>
            </a:r>
            <a:r>
              <a:rPr sz="1800" spc="-55" dirty="0">
                <a:solidFill>
                  <a:srgbClr val="1D1D1B"/>
                </a:solidFill>
                <a:latin typeface="Trebuchet MS"/>
                <a:cs typeface="Trebuchet MS"/>
              </a:rPr>
              <a:t>inovadora </a:t>
            </a:r>
            <a:r>
              <a:rPr sz="1800" spc="-15" dirty="0">
                <a:solidFill>
                  <a:srgbClr val="1D1D1B"/>
                </a:solidFill>
                <a:latin typeface="Trebuchet MS"/>
                <a:cs typeface="Trebuchet MS"/>
              </a:rPr>
              <a:t>e </a:t>
            </a:r>
            <a:r>
              <a:rPr sz="1800" spc="-45" dirty="0">
                <a:solidFill>
                  <a:srgbClr val="1D1D1B"/>
                </a:solidFill>
                <a:latin typeface="Trebuchet MS"/>
                <a:cs typeface="Trebuchet MS"/>
              </a:rPr>
              <a:t>en- </a:t>
            </a:r>
            <a:r>
              <a:rPr sz="1800" spc="25" dirty="0">
                <a:solidFill>
                  <a:srgbClr val="1D1D1B"/>
                </a:solidFill>
                <a:latin typeface="Trebuchet MS"/>
                <a:cs typeface="Trebuchet MS"/>
              </a:rPr>
              <a:t>gage </a:t>
            </a:r>
            <a:r>
              <a:rPr sz="1800" spc="-15" dirty="0">
                <a:solidFill>
                  <a:srgbClr val="1D1D1B"/>
                </a:solidFill>
                <a:latin typeface="Trebuchet MS"/>
                <a:cs typeface="Trebuchet MS"/>
              </a:rPr>
              <a:t>para </a:t>
            </a:r>
            <a:r>
              <a:rPr sz="1800" spc="-40" dirty="0">
                <a:solidFill>
                  <a:srgbClr val="1D1D1B"/>
                </a:solidFill>
                <a:latin typeface="Trebuchet MS"/>
                <a:cs typeface="Trebuchet MS"/>
              </a:rPr>
              <a:t>equipar </a:t>
            </a:r>
            <a:r>
              <a:rPr sz="1800" spc="-45" dirty="0">
                <a:solidFill>
                  <a:srgbClr val="1D1D1B"/>
                </a:solidFill>
                <a:latin typeface="Trebuchet MS"/>
                <a:cs typeface="Trebuchet MS"/>
              </a:rPr>
              <a:t>os </a:t>
            </a:r>
            <a:r>
              <a:rPr sz="1800" spc="15" dirty="0">
                <a:solidFill>
                  <a:srgbClr val="1D1D1B"/>
                </a:solidFill>
                <a:latin typeface="Trebuchet MS"/>
                <a:cs typeface="Trebuchet MS"/>
              </a:rPr>
              <a:t>jovens </a:t>
            </a:r>
            <a:r>
              <a:rPr sz="1800" spc="35" dirty="0">
                <a:solidFill>
                  <a:srgbClr val="1D1D1B"/>
                </a:solidFill>
                <a:latin typeface="Trebuchet MS"/>
                <a:cs typeface="Trebuchet MS"/>
              </a:rPr>
              <a:t>que </a:t>
            </a:r>
            <a:r>
              <a:rPr sz="1800" spc="-85" dirty="0">
                <a:solidFill>
                  <a:srgbClr val="1D1D1B"/>
                </a:solidFill>
                <a:latin typeface="Trebuchet MS"/>
                <a:cs typeface="Trebuchet MS"/>
              </a:rPr>
              <a:t>estão </a:t>
            </a:r>
            <a:r>
              <a:rPr sz="1800" spc="-50" dirty="0">
                <a:solidFill>
                  <a:srgbClr val="1D1D1B"/>
                </a:solidFill>
                <a:latin typeface="Trebuchet MS"/>
                <a:cs typeface="Trebuchet MS"/>
              </a:rPr>
              <a:t>em </a:t>
            </a:r>
            <a:r>
              <a:rPr sz="1800" spc="-40" dirty="0">
                <a:solidFill>
                  <a:srgbClr val="1D1D1B"/>
                </a:solidFill>
                <a:latin typeface="Trebuchet MS"/>
                <a:cs typeface="Trebuchet MS"/>
              </a:rPr>
              <a:t>NEETS </a:t>
            </a:r>
            <a:r>
              <a:rPr sz="1800" spc="-75" dirty="0">
                <a:solidFill>
                  <a:srgbClr val="1D1D1B"/>
                </a:solidFill>
                <a:latin typeface="Trebuchet MS"/>
                <a:cs typeface="Trebuchet MS"/>
              </a:rPr>
              <a:t>(nem </a:t>
            </a:r>
            <a:r>
              <a:rPr sz="1800" spc="-50" dirty="0">
                <a:solidFill>
                  <a:srgbClr val="1D1D1B"/>
                </a:solidFill>
                <a:latin typeface="Trebuchet MS"/>
                <a:cs typeface="Trebuchet MS"/>
              </a:rPr>
              <a:t>na educação, </a:t>
            </a:r>
            <a:r>
              <a:rPr sz="1800" spc="-55" dirty="0">
                <a:solidFill>
                  <a:srgbClr val="1D1D1B"/>
                </a:solidFill>
                <a:latin typeface="Trebuchet MS"/>
                <a:cs typeface="Trebuchet MS"/>
              </a:rPr>
              <a:t>formação, </a:t>
            </a:r>
            <a:r>
              <a:rPr sz="1800" spc="-35" dirty="0">
                <a:solidFill>
                  <a:srgbClr val="1D1D1B"/>
                </a:solidFill>
                <a:latin typeface="Trebuchet MS"/>
                <a:cs typeface="Trebuchet MS"/>
              </a:rPr>
              <a:t>nem no </a:t>
            </a:r>
            <a:r>
              <a:rPr sz="1800" spc="-50" dirty="0">
                <a:solidFill>
                  <a:srgbClr val="1D1D1B"/>
                </a:solidFill>
                <a:latin typeface="Trebuchet MS"/>
                <a:cs typeface="Trebuchet MS"/>
              </a:rPr>
              <a:t>emprego) </a:t>
            </a:r>
            <a:r>
              <a:rPr sz="1800" spc="-25" dirty="0">
                <a:solidFill>
                  <a:srgbClr val="1D1D1B"/>
                </a:solidFill>
                <a:latin typeface="Trebuchet MS"/>
                <a:cs typeface="Trebuchet MS"/>
              </a:rPr>
              <a:t>com uma </a:t>
            </a:r>
            <a:r>
              <a:rPr sz="1800" spc="-45" dirty="0">
                <a:solidFill>
                  <a:srgbClr val="1D1D1B"/>
                </a:solidFill>
                <a:latin typeface="Trebuchet MS"/>
                <a:cs typeface="Trebuchet MS"/>
              </a:rPr>
              <a:t>educação </a:t>
            </a:r>
            <a:r>
              <a:rPr sz="1800" spc="-65" dirty="0">
                <a:solidFill>
                  <a:srgbClr val="1D1D1B"/>
                </a:solidFill>
                <a:latin typeface="Trebuchet MS"/>
                <a:cs typeface="Trebuchet MS"/>
              </a:rPr>
              <a:t>empresarial </a:t>
            </a:r>
            <a:r>
              <a:rPr sz="1800" spc="-60" dirty="0">
                <a:solidFill>
                  <a:srgbClr val="1D1D1B"/>
                </a:solidFill>
                <a:latin typeface="Trebuchet MS"/>
                <a:cs typeface="Trebuchet MS"/>
              </a:rPr>
              <a:t>emocionante, </a:t>
            </a:r>
            <a:r>
              <a:rPr sz="1800" spc="-90" dirty="0">
                <a:solidFill>
                  <a:srgbClr val="1D1D1B"/>
                </a:solidFill>
                <a:latin typeface="Trebuchet MS"/>
                <a:cs typeface="Trebuchet MS"/>
              </a:rPr>
              <a:t>competências, </a:t>
            </a:r>
            <a:r>
              <a:rPr sz="1800" spc="-55" dirty="0">
                <a:solidFill>
                  <a:srgbClr val="1D1D1B"/>
                </a:solidFill>
                <a:latin typeface="Trebuchet MS"/>
                <a:cs typeface="Trebuchet MS"/>
              </a:rPr>
              <a:t>ferramentas, </a:t>
            </a:r>
            <a:r>
              <a:rPr sz="1800" spc="-15" dirty="0">
                <a:solidFill>
                  <a:srgbClr val="1D1D1B"/>
                </a:solidFill>
                <a:latin typeface="Trebuchet MS"/>
                <a:cs typeface="Trebuchet MS"/>
              </a:rPr>
              <a:t>e </a:t>
            </a:r>
            <a:r>
              <a:rPr sz="1800" spc="-25" dirty="0">
                <a:solidFill>
                  <a:srgbClr val="1D1D1B"/>
                </a:solidFill>
                <a:latin typeface="Trebuchet MS"/>
                <a:cs typeface="Trebuchet MS"/>
              </a:rPr>
              <a:t>apoio </a:t>
            </a:r>
            <a:r>
              <a:rPr sz="1800" spc="-40" dirty="0">
                <a:solidFill>
                  <a:srgbClr val="1D1D1B"/>
                </a:solidFill>
                <a:latin typeface="Trebuchet MS"/>
                <a:cs typeface="Trebuchet MS"/>
              </a:rPr>
              <a:t>de que necessitam </a:t>
            </a:r>
            <a:r>
              <a:rPr sz="1800" spc="-15" dirty="0">
                <a:solidFill>
                  <a:srgbClr val="1D1D1B"/>
                </a:solidFill>
                <a:latin typeface="Trebuchet MS"/>
                <a:cs typeface="Trebuchet MS"/>
              </a:rPr>
              <a:t>para </a:t>
            </a:r>
            <a:r>
              <a:rPr sz="1800" spc="-50" dirty="0">
                <a:solidFill>
                  <a:srgbClr val="1D1D1B"/>
                </a:solidFill>
                <a:latin typeface="Trebuchet MS"/>
                <a:cs typeface="Trebuchet MS"/>
              </a:rPr>
              <a:t>desenvolver um </a:t>
            </a:r>
            <a:r>
              <a:rPr sz="1800" spc="-60" dirty="0">
                <a:solidFill>
                  <a:srgbClr val="1D1D1B"/>
                </a:solidFill>
                <a:latin typeface="Trebuchet MS"/>
                <a:cs typeface="Trebuchet MS"/>
              </a:rPr>
              <a:t>negócio de </a:t>
            </a:r>
            <a:r>
              <a:rPr sz="1800" spc="-35" dirty="0">
                <a:solidFill>
                  <a:srgbClr val="1D1D1B"/>
                </a:solidFill>
                <a:latin typeface="Trebuchet MS"/>
                <a:cs typeface="Trebuchet MS"/>
              </a:rPr>
              <a:t>Cultura </a:t>
            </a:r>
            <a:r>
              <a:rPr sz="1800" spc="-25" dirty="0">
                <a:solidFill>
                  <a:srgbClr val="1D1D1B"/>
                </a:solidFill>
                <a:latin typeface="Trebuchet MS"/>
                <a:cs typeface="Trebuchet MS"/>
              </a:rPr>
              <a:t>Pop.</a:t>
            </a:r>
            <a:endParaRPr sz="1800" dirty="0">
              <a:latin typeface="Trebuchet MS"/>
              <a:cs typeface="Trebuchet MS"/>
            </a:endParaRPr>
          </a:p>
          <a:p>
            <a:pPr marL="12700" marR="5080">
              <a:lnSpc>
                <a:spcPct val="100000"/>
              </a:lnSpc>
              <a:spcBef>
                <a:spcPts val="1680"/>
              </a:spcBef>
            </a:pPr>
            <a:r>
              <a:rPr lang="en-GB" b="1" spc="-10" dirty="0">
                <a:solidFill>
                  <a:srgbClr val="1D1D1B"/>
                </a:solidFill>
                <a:latin typeface="Trebuchet MS"/>
                <a:cs typeface="Trebuchet MS"/>
                <a:hlinkClick r:id="rId2"/>
              </a:rPr>
              <a:t>www.epicopportunities.eu/curric- ulum-and-open-educational-re- sources/</a:t>
            </a:r>
            <a:endParaRPr lang="en-GB" b="1" spc="-10" dirty="0">
              <a:solidFill>
                <a:srgbClr val="1D1D1B"/>
              </a:solidFill>
              <a:latin typeface="Trebuchet MS"/>
              <a:cs typeface="Trebuchet MS"/>
            </a:endParaRPr>
          </a:p>
          <a:p>
            <a:pPr marL="12700" marR="5080">
              <a:lnSpc>
                <a:spcPct val="100000"/>
              </a:lnSpc>
              <a:spcBef>
                <a:spcPts val="1680"/>
              </a:spcBef>
            </a:pPr>
            <a:endParaRPr sz="1800" dirty="0">
              <a:latin typeface="Trebuchet MS"/>
              <a:cs typeface="Trebuchet MS"/>
            </a:endParaRPr>
          </a:p>
        </p:txBody>
      </p:sp>
      <p:pic>
        <p:nvPicPr>
          <p:cNvPr id="9" name="object 6">
            <a:extLst>
              <a:ext uri="{FF2B5EF4-FFF2-40B4-BE49-F238E27FC236}">
                <a16:creationId xmlns:a16="http://schemas.microsoft.com/office/drawing/2014/main" id="{AC87DD4A-D08E-02EC-1D72-1DAFF3913B4C}"/>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0"/>
            <a:ext cx="4776355" cy="58672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343400"/>
              <a:ext cx="3537585" cy="2783537"/>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2680"/>
          </a:xfrm>
          <a:prstGeom prst="rect">
            <a:avLst/>
          </a:prstGeom>
        </p:spPr>
        <p:txBody>
          <a:bodyPr vert="horz" wrap="square" lIns="0" tIns="12700" rIns="0" bIns="0" rtlCol="0">
            <a:spAutoFit/>
          </a:bodyPr>
          <a:lstStyle/>
          <a:p>
            <a:pPr marL="12700" marR="5080">
              <a:lnSpc>
                <a:spcPct val="100000"/>
              </a:lnSpc>
              <a:spcBef>
                <a:spcPts val="100"/>
              </a:spcBef>
            </a:pPr>
            <a:r>
              <a:rPr sz="2400" b="0" spc="235" dirty="0">
                <a:solidFill>
                  <a:srgbClr val="1D1D1B"/>
                </a:solidFill>
                <a:latin typeface="Trebuchet MS"/>
                <a:cs typeface="Trebuchet MS"/>
              </a:rPr>
              <a:t>EMINENTE </a:t>
            </a:r>
            <a:r>
              <a:rPr sz="2400" b="0" spc="130" dirty="0">
                <a:solidFill>
                  <a:srgbClr val="1D1D1B"/>
                </a:solidFill>
                <a:latin typeface="Trebuchet MS"/>
                <a:cs typeface="Trebuchet MS"/>
              </a:rPr>
              <a:t>Educa- </a:t>
            </a:r>
            <a:r>
              <a:rPr sz="2400" b="0" spc="150" dirty="0">
                <a:solidFill>
                  <a:srgbClr val="1D1D1B"/>
                </a:solidFill>
                <a:latin typeface="Trebuchet MS"/>
                <a:cs typeface="Trebuchet MS"/>
              </a:rPr>
              <a:t>Recursos </a:t>
            </a:r>
            <a:r>
              <a:rPr sz="2400" b="0" spc="160" dirty="0">
                <a:solidFill>
                  <a:srgbClr val="1D1D1B"/>
                </a:solidFill>
                <a:latin typeface="Trebuchet MS"/>
                <a:cs typeface="Trebuchet MS"/>
              </a:rPr>
              <a:t>Regionais</a:t>
            </a:r>
            <a:endParaRPr sz="2400">
              <a:latin typeface="Trebuchet MS"/>
              <a:cs typeface="Trebuchet MS"/>
            </a:endParaRPr>
          </a:p>
        </p:txBody>
      </p:sp>
      <p:sp>
        <p:nvSpPr>
          <p:cNvPr id="8" name="object 8"/>
          <p:cNvSpPr txBox="1"/>
          <p:nvPr/>
        </p:nvSpPr>
        <p:spPr>
          <a:xfrm>
            <a:off x="1176995" y="2790855"/>
            <a:ext cx="3078480" cy="665480"/>
          </a:xfrm>
          <a:prstGeom prst="rect">
            <a:avLst/>
          </a:prstGeom>
        </p:spPr>
        <p:txBody>
          <a:bodyPr vert="horz" wrap="square" lIns="0" tIns="12700" rIns="0" bIns="0" rtlCol="0">
            <a:spAutoFit/>
          </a:bodyPr>
          <a:lstStyle/>
          <a:p>
            <a:pPr marL="12700" marR="5080">
              <a:lnSpc>
                <a:spcPct val="100000"/>
              </a:lnSpc>
              <a:spcBef>
                <a:spcPts val="100"/>
              </a:spcBef>
            </a:pPr>
            <a:r>
              <a:rPr sz="2100" spc="-20" dirty="0">
                <a:solidFill>
                  <a:srgbClr val="1D1D1B"/>
                </a:solidFill>
                <a:latin typeface="Trebuchet MS"/>
                <a:cs typeface="Trebuchet MS"/>
              </a:rPr>
              <a:t>apoio às </a:t>
            </a:r>
            <a:r>
              <a:rPr sz="2100" spc="-80" dirty="0">
                <a:solidFill>
                  <a:srgbClr val="1D1D1B"/>
                </a:solidFill>
                <a:latin typeface="Trebuchet MS"/>
                <a:cs typeface="Trebuchet MS"/>
              </a:rPr>
              <a:t>mulheres </a:t>
            </a:r>
            <a:r>
              <a:rPr sz="2100" spc="-65" dirty="0">
                <a:solidFill>
                  <a:srgbClr val="1D1D1B"/>
                </a:solidFill>
                <a:latin typeface="Trebuchet MS"/>
                <a:cs typeface="Trebuchet MS"/>
              </a:rPr>
              <a:t>empresárias </a:t>
            </a:r>
            <a:r>
              <a:rPr sz="2100" spc="-35" dirty="0">
                <a:solidFill>
                  <a:srgbClr val="1D1D1B"/>
                </a:solidFill>
                <a:latin typeface="Trebuchet MS"/>
                <a:cs typeface="Trebuchet MS"/>
              </a:rPr>
              <a:t>migrantes</a:t>
            </a:r>
            <a:endParaRPr sz="2100">
              <a:latin typeface="Trebuchet MS"/>
              <a:cs typeface="Trebuchet MS"/>
            </a:endParaRPr>
          </a:p>
        </p:txBody>
      </p:sp>
      <p:sp>
        <p:nvSpPr>
          <p:cNvPr id="9" name="object 9"/>
          <p:cNvSpPr txBox="1"/>
          <p:nvPr/>
        </p:nvSpPr>
        <p:spPr>
          <a:xfrm>
            <a:off x="1176995" y="3697640"/>
            <a:ext cx="3020695" cy="1945639"/>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1D1D1B"/>
                </a:solidFill>
                <a:latin typeface="Trebuchet MS"/>
                <a:cs typeface="Trebuchet MS"/>
              </a:rPr>
              <a:t>Este </a:t>
            </a:r>
            <a:r>
              <a:rPr sz="1800" spc="-85" dirty="0">
                <a:solidFill>
                  <a:srgbClr val="1D1D1B"/>
                </a:solidFill>
                <a:latin typeface="Trebuchet MS"/>
                <a:cs typeface="Trebuchet MS"/>
              </a:rPr>
              <a:t>projecto </a:t>
            </a:r>
            <a:r>
              <a:rPr sz="1800" spc="-15" dirty="0">
                <a:solidFill>
                  <a:srgbClr val="1D1D1B"/>
                </a:solidFill>
                <a:latin typeface="Trebuchet MS"/>
                <a:cs typeface="Trebuchet MS"/>
              </a:rPr>
              <a:t>visa </a:t>
            </a:r>
            <a:r>
              <a:rPr sz="1800" spc="-85" dirty="0">
                <a:solidFill>
                  <a:srgbClr val="1D1D1B"/>
                </a:solidFill>
                <a:latin typeface="Trebuchet MS"/>
                <a:cs typeface="Trebuchet MS"/>
              </a:rPr>
              <a:t>facilitar </a:t>
            </a:r>
            <a:r>
              <a:rPr sz="1800" spc="-45" dirty="0">
                <a:solidFill>
                  <a:srgbClr val="1D1D1B"/>
                </a:solidFill>
                <a:latin typeface="Trebuchet MS"/>
                <a:cs typeface="Trebuchet MS"/>
              </a:rPr>
              <a:t>o </a:t>
            </a:r>
            <a:r>
              <a:rPr sz="1800" spc="-70" dirty="0">
                <a:solidFill>
                  <a:srgbClr val="1D1D1B"/>
                </a:solidFill>
                <a:latin typeface="Trebuchet MS"/>
                <a:cs typeface="Trebuchet MS"/>
              </a:rPr>
              <a:t>aumento </a:t>
            </a:r>
            <a:r>
              <a:rPr sz="1800" spc="-20" dirty="0">
                <a:solidFill>
                  <a:srgbClr val="1D1D1B"/>
                </a:solidFill>
                <a:latin typeface="Trebuchet MS"/>
                <a:cs typeface="Trebuchet MS"/>
              </a:rPr>
              <a:t>das </a:t>
            </a:r>
            <a:r>
              <a:rPr sz="1800" spc="-70" dirty="0">
                <a:solidFill>
                  <a:srgbClr val="1D1D1B"/>
                </a:solidFill>
                <a:latin typeface="Trebuchet MS"/>
                <a:cs typeface="Trebuchet MS"/>
              </a:rPr>
              <a:t>mulheres </a:t>
            </a:r>
            <a:r>
              <a:rPr sz="1800" spc="-55" dirty="0">
                <a:solidFill>
                  <a:srgbClr val="1D1D1B"/>
                </a:solidFill>
                <a:latin typeface="Trebuchet MS"/>
                <a:cs typeface="Trebuchet MS"/>
              </a:rPr>
              <a:t>empresárias </a:t>
            </a:r>
            <a:r>
              <a:rPr sz="1800" spc="-30" dirty="0">
                <a:solidFill>
                  <a:srgbClr val="1D1D1B"/>
                </a:solidFill>
                <a:latin typeface="Trebuchet MS"/>
                <a:cs typeface="Trebuchet MS"/>
              </a:rPr>
              <a:t>migrantes</a:t>
            </a:r>
            <a:r>
              <a:rPr sz="1800" spc="-50" dirty="0">
                <a:solidFill>
                  <a:srgbClr val="1D1D1B"/>
                </a:solidFill>
                <a:latin typeface="Trebuchet MS"/>
                <a:cs typeface="Trebuchet MS"/>
              </a:rPr>
              <a:t>, </a:t>
            </a:r>
            <a:r>
              <a:rPr sz="1800" spc="-30" dirty="0">
                <a:solidFill>
                  <a:srgbClr val="1D1D1B"/>
                </a:solidFill>
                <a:latin typeface="Trebuchet MS"/>
                <a:cs typeface="Trebuchet MS"/>
              </a:rPr>
              <a:t>transformando o </a:t>
            </a:r>
            <a:r>
              <a:rPr sz="1800" spc="-70" dirty="0">
                <a:solidFill>
                  <a:srgbClr val="1D1D1B"/>
                </a:solidFill>
                <a:latin typeface="Trebuchet MS"/>
                <a:cs typeface="Trebuchet MS"/>
              </a:rPr>
              <a:t>seu </a:t>
            </a:r>
            <a:r>
              <a:rPr sz="1800" spc="-65" dirty="0">
                <a:solidFill>
                  <a:srgbClr val="1D1D1B"/>
                </a:solidFill>
                <a:latin typeface="Trebuchet MS"/>
                <a:cs typeface="Trebuchet MS"/>
              </a:rPr>
              <a:t>acesso </a:t>
            </a:r>
            <a:r>
              <a:rPr sz="1800" spc="-15" dirty="0">
                <a:solidFill>
                  <a:srgbClr val="1D1D1B"/>
                </a:solidFill>
                <a:latin typeface="Trebuchet MS"/>
                <a:cs typeface="Trebuchet MS"/>
              </a:rPr>
              <a:t>e </a:t>
            </a:r>
            <a:r>
              <a:rPr sz="1800" spc="-45" dirty="0">
                <a:solidFill>
                  <a:srgbClr val="1D1D1B"/>
                </a:solidFill>
                <a:latin typeface="Trebuchet MS"/>
                <a:cs typeface="Trebuchet MS"/>
              </a:rPr>
              <a:t>a </a:t>
            </a:r>
            <a:r>
              <a:rPr sz="1800" spc="-65" dirty="0">
                <a:solidFill>
                  <a:srgbClr val="1D1D1B"/>
                </a:solidFill>
                <a:latin typeface="Trebuchet MS"/>
                <a:cs typeface="Trebuchet MS"/>
              </a:rPr>
              <a:t>qualidade </a:t>
            </a:r>
            <a:r>
              <a:rPr sz="1800" spc="-45" dirty="0">
                <a:solidFill>
                  <a:srgbClr val="1D1D1B"/>
                </a:solidFill>
                <a:latin typeface="Trebuchet MS"/>
                <a:cs typeface="Trebuchet MS"/>
              </a:rPr>
              <a:t>da </a:t>
            </a:r>
            <a:r>
              <a:rPr sz="1800" spc="-40" dirty="0">
                <a:solidFill>
                  <a:srgbClr val="1D1D1B"/>
                </a:solidFill>
                <a:latin typeface="Trebuchet MS"/>
                <a:cs typeface="Trebuchet MS"/>
              </a:rPr>
              <a:t>formação </a:t>
            </a:r>
            <a:r>
              <a:rPr sz="1800" spc="-95" dirty="0">
                <a:solidFill>
                  <a:srgbClr val="1D1D1B"/>
                </a:solidFill>
                <a:latin typeface="Trebuchet MS"/>
                <a:cs typeface="Trebuchet MS"/>
              </a:rPr>
              <a:t>que recebem </a:t>
            </a:r>
            <a:r>
              <a:rPr sz="1800" spc="-40" dirty="0">
                <a:solidFill>
                  <a:srgbClr val="1D1D1B"/>
                </a:solidFill>
                <a:latin typeface="Trebuchet MS"/>
                <a:cs typeface="Trebuchet MS"/>
              </a:rPr>
              <a:t>das </a:t>
            </a:r>
            <a:r>
              <a:rPr sz="1800" spc="-45" dirty="0">
                <a:solidFill>
                  <a:srgbClr val="1D1D1B"/>
                </a:solidFill>
                <a:latin typeface="Trebuchet MS"/>
                <a:cs typeface="Trebuchet MS"/>
              </a:rPr>
              <a:t>instituições de </a:t>
            </a:r>
            <a:r>
              <a:rPr sz="1800" spc="-60" dirty="0">
                <a:solidFill>
                  <a:srgbClr val="1D1D1B"/>
                </a:solidFill>
                <a:latin typeface="Trebuchet MS"/>
                <a:cs typeface="Trebuchet MS"/>
              </a:rPr>
              <a:t>EFP </a:t>
            </a:r>
            <a:r>
              <a:rPr sz="1800" spc="-55" dirty="0">
                <a:solidFill>
                  <a:srgbClr val="1D1D1B"/>
                </a:solidFill>
                <a:latin typeface="Trebuchet MS"/>
                <a:cs typeface="Trebuchet MS"/>
              </a:rPr>
              <a:t>empresarial</a:t>
            </a:r>
            <a:r>
              <a:rPr sz="1800" spc="-165" dirty="0">
                <a:solidFill>
                  <a:srgbClr val="1D1D1B"/>
                </a:solidFill>
                <a:latin typeface="Trebuchet MS"/>
                <a:cs typeface="Trebuchet MS"/>
              </a:rPr>
              <a:t>.</a:t>
            </a:r>
            <a:endParaRPr sz="1800" dirty="0">
              <a:latin typeface="Trebuchet MS"/>
              <a:cs typeface="Trebuchet MS"/>
            </a:endParaRPr>
          </a:p>
        </p:txBody>
      </p:sp>
      <p:sp>
        <p:nvSpPr>
          <p:cNvPr id="10" name="object 10"/>
          <p:cNvSpPr txBox="1"/>
          <p:nvPr/>
        </p:nvSpPr>
        <p:spPr>
          <a:xfrm>
            <a:off x="1176995" y="5892200"/>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55" dirty="0">
                <a:solidFill>
                  <a:srgbClr val="1D1D1B"/>
                </a:solidFill>
                <a:latin typeface="Trebuchet MS"/>
                <a:cs typeface="Trebuchet MS"/>
              </a:rPr>
              <a:t>https://www.eminentproj- </a:t>
            </a:r>
            <a:r>
              <a:rPr sz="1800" b="1" spc="-40" dirty="0">
                <a:solidFill>
                  <a:srgbClr val="1D1D1B"/>
                </a:solidFill>
                <a:latin typeface="Trebuchet MS"/>
                <a:cs typeface="Trebuchet MS"/>
              </a:rPr>
              <a:t>ect.eu/course-curricu-</a:t>
            </a:r>
            <a:endParaRPr sz="180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spc="10" dirty="0">
                <a:solidFill>
                  <a:srgbClr val="1D1D1B"/>
                </a:solidFill>
                <a:latin typeface="Trebuchet MS"/>
                <a:cs typeface="Trebuchet MS"/>
              </a:rPr>
              <a:t>material-espaço/</a:t>
            </a:r>
            <a:endParaRPr sz="1800">
              <a:latin typeface="Trebuchet MS"/>
              <a:cs typeface="Trebuchet MS"/>
            </a:endParaRPr>
          </a:p>
        </p:txBody>
      </p:sp>
      <p:sp>
        <p:nvSpPr>
          <p:cNvPr id="14" name="object 14"/>
          <p:cNvSpPr txBox="1"/>
          <p:nvPr/>
        </p:nvSpPr>
        <p:spPr>
          <a:xfrm>
            <a:off x="6477000" y="4531339"/>
            <a:ext cx="2854325" cy="2505814"/>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a:cs typeface="Trebuchet MS"/>
              </a:rPr>
              <a:t>Este </a:t>
            </a:r>
            <a:r>
              <a:rPr sz="1800" spc="-45" dirty="0">
                <a:solidFill>
                  <a:srgbClr val="FFFFFF"/>
                </a:solidFill>
                <a:latin typeface="Trebuchet MS"/>
                <a:cs typeface="Trebuchet MS"/>
              </a:rPr>
              <a:t>curso </a:t>
            </a:r>
            <a:r>
              <a:rPr sz="1800" spc="-15" dirty="0">
                <a:solidFill>
                  <a:srgbClr val="FFFFFF"/>
                </a:solidFill>
                <a:latin typeface="Trebuchet MS"/>
                <a:cs typeface="Trebuchet MS"/>
              </a:rPr>
              <a:t>visa </a:t>
            </a:r>
            <a:r>
              <a:rPr sz="1800" spc="-55" dirty="0">
                <a:solidFill>
                  <a:srgbClr val="FFFFFF"/>
                </a:solidFill>
                <a:latin typeface="Trebuchet MS"/>
                <a:cs typeface="Trebuchet MS"/>
              </a:rPr>
              <a:t>melhorar o </a:t>
            </a:r>
            <a:r>
              <a:rPr sz="1800" spc="-65" dirty="0">
                <a:solidFill>
                  <a:srgbClr val="FFFFFF"/>
                </a:solidFill>
                <a:latin typeface="Trebuchet MS"/>
                <a:cs typeface="Trebuchet MS"/>
              </a:rPr>
              <a:t>acesso </a:t>
            </a:r>
            <a:r>
              <a:rPr sz="1800" spc="-15" dirty="0">
                <a:solidFill>
                  <a:srgbClr val="FFFFFF"/>
                </a:solidFill>
                <a:latin typeface="Trebuchet MS"/>
                <a:cs typeface="Trebuchet MS"/>
              </a:rPr>
              <a:t>e </a:t>
            </a:r>
            <a:r>
              <a:rPr sz="1800" spc="-45" dirty="0">
                <a:solidFill>
                  <a:srgbClr val="FFFFFF"/>
                </a:solidFill>
                <a:latin typeface="Trebuchet MS"/>
                <a:cs typeface="Trebuchet MS"/>
              </a:rPr>
              <a:t>a </a:t>
            </a:r>
            <a:r>
              <a:rPr sz="1800" spc="-65" dirty="0">
                <a:solidFill>
                  <a:srgbClr val="FFFFFF"/>
                </a:solidFill>
                <a:latin typeface="Trebuchet MS"/>
                <a:cs typeface="Trebuchet MS"/>
              </a:rPr>
              <a:t>qualidade </a:t>
            </a:r>
            <a:r>
              <a:rPr sz="1800" spc="-20" dirty="0">
                <a:solidFill>
                  <a:srgbClr val="FFFFFF"/>
                </a:solidFill>
                <a:latin typeface="Trebuchet MS"/>
                <a:cs typeface="Trebuchet MS"/>
              </a:rPr>
              <a:t>da </a:t>
            </a:r>
            <a:r>
              <a:rPr sz="1800" spc="-40" dirty="0">
                <a:solidFill>
                  <a:srgbClr val="FFFFFF"/>
                </a:solidFill>
                <a:latin typeface="Trebuchet MS"/>
                <a:cs typeface="Trebuchet MS"/>
              </a:rPr>
              <a:t>formação </a:t>
            </a:r>
            <a:r>
              <a:rPr sz="1800" spc="-45" dirty="0">
                <a:solidFill>
                  <a:srgbClr val="FFFFFF"/>
                </a:solidFill>
                <a:latin typeface="Trebuchet MS"/>
                <a:cs typeface="Trebuchet MS"/>
              </a:rPr>
              <a:t>de educadores de </a:t>
            </a:r>
            <a:r>
              <a:rPr sz="1800" spc="-55" dirty="0">
                <a:solidFill>
                  <a:srgbClr val="FFFFFF"/>
                </a:solidFill>
                <a:latin typeface="Trebuchet MS"/>
                <a:cs typeface="Trebuchet MS"/>
              </a:rPr>
              <a:t>empreendedorismo </a:t>
            </a:r>
            <a:r>
              <a:rPr sz="1800" spc="-45" dirty="0">
                <a:solidFill>
                  <a:srgbClr val="FFFFFF"/>
                </a:solidFill>
                <a:latin typeface="Trebuchet MS"/>
                <a:cs typeface="Trebuchet MS"/>
              </a:rPr>
              <a:t>no </a:t>
            </a:r>
            <a:r>
              <a:rPr sz="1800" spc="-55" dirty="0">
                <a:solidFill>
                  <a:srgbClr val="FFFFFF"/>
                </a:solidFill>
                <a:latin typeface="Trebuchet MS"/>
                <a:cs typeface="Trebuchet MS"/>
              </a:rPr>
              <a:t>contexto </a:t>
            </a:r>
            <a:r>
              <a:rPr sz="1800" spc="-20" dirty="0">
                <a:solidFill>
                  <a:srgbClr val="FFFFFF"/>
                </a:solidFill>
                <a:latin typeface="Trebuchet MS"/>
                <a:cs typeface="Trebuchet MS"/>
              </a:rPr>
              <a:t>da </a:t>
            </a:r>
            <a:r>
              <a:rPr sz="1800" spc="-45" dirty="0" err="1">
                <a:solidFill>
                  <a:srgbClr val="FFFFFF"/>
                </a:solidFill>
                <a:latin typeface="Trebuchet MS"/>
                <a:cs typeface="Trebuchet MS"/>
              </a:rPr>
              <a:t>inclusão</a:t>
            </a:r>
            <a:r>
              <a:rPr sz="1800" spc="-45" dirty="0">
                <a:solidFill>
                  <a:srgbClr val="FFFFFF"/>
                </a:solidFill>
                <a:latin typeface="Trebuchet MS"/>
                <a:cs typeface="Trebuchet MS"/>
              </a:rPr>
              <a:t> </a:t>
            </a:r>
            <a:r>
              <a:rPr sz="1800" spc="-15" dirty="0">
                <a:solidFill>
                  <a:srgbClr val="FFFFFF"/>
                </a:solidFill>
                <a:latin typeface="Trebuchet MS"/>
                <a:cs typeface="Trebuchet MS"/>
              </a:rPr>
              <a:t>e</a:t>
            </a:r>
            <a:r>
              <a:rPr lang="pt-PT" sz="1800" spc="-15" dirty="0">
                <a:solidFill>
                  <a:srgbClr val="FFFFFF"/>
                </a:solidFill>
                <a:latin typeface="Trebuchet MS"/>
                <a:cs typeface="Trebuchet MS"/>
              </a:rPr>
              <a:t> diversidade</a:t>
            </a:r>
            <a:r>
              <a:rPr sz="1800" spc="-165" dirty="0">
                <a:solidFill>
                  <a:srgbClr val="FFFFFF"/>
                </a:solidFill>
                <a:latin typeface="Trebuchet MS"/>
                <a:cs typeface="Trebuchet MS"/>
              </a:rPr>
              <a:t>, </a:t>
            </a:r>
            <a:r>
              <a:rPr sz="1800" dirty="0">
                <a:solidFill>
                  <a:srgbClr val="FFFFFF"/>
                </a:solidFill>
                <a:latin typeface="Trebuchet MS"/>
                <a:cs typeface="Trebuchet MS"/>
              </a:rPr>
              <a:t>de modo </a:t>
            </a:r>
            <a:r>
              <a:rPr sz="1800" spc="-15" dirty="0">
                <a:solidFill>
                  <a:srgbClr val="FFFFFF"/>
                </a:solidFill>
                <a:latin typeface="Trebuchet MS"/>
                <a:cs typeface="Trebuchet MS"/>
              </a:rPr>
              <a:t>a </a:t>
            </a:r>
            <a:r>
              <a:rPr sz="1800" spc="-30" dirty="0">
                <a:solidFill>
                  <a:srgbClr val="FFFFFF"/>
                </a:solidFill>
                <a:latin typeface="Trebuchet MS"/>
                <a:cs typeface="Trebuchet MS"/>
              </a:rPr>
              <a:t>desbloquear </a:t>
            </a:r>
            <a:r>
              <a:rPr sz="1800" spc="-45" dirty="0">
                <a:solidFill>
                  <a:srgbClr val="FFFFFF"/>
                </a:solidFill>
                <a:latin typeface="Trebuchet MS"/>
                <a:cs typeface="Trebuchet MS"/>
              </a:rPr>
              <a:t>o </a:t>
            </a:r>
            <a:r>
              <a:rPr sz="1800" spc="-50" dirty="0">
                <a:solidFill>
                  <a:srgbClr val="FFFFFF"/>
                </a:solidFill>
                <a:latin typeface="Trebuchet MS"/>
                <a:cs typeface="Trebuchet MS"/>
              </a:rPr>
              <a:t>potencial </a:t>
            </a:r>
            <a:r>
              <a:rPr sz="1800" spc="-20" dirty="0">
                <a:solidFill>
                  <a:srgbClr val="FFFFFF"/>
                </a:solidFill>
                <a:latin typeface="Trebuchet MS"/>
                <a:cs typeface="Trebuchet MS"/>
              </a:rPr>
              <a:t>das </a:t>
            </a:r>
            <a:r>
              <a:rPr sz="1800" spc="-25" dirty="0">
                <a:solidFill>
                  <a:srgbClr val="FFFFFF"/>
                </a:solidFill>
                <a:latin typeface="Trebuchet MS"/>
                <a:cs typeface="Trebuchet MS"/>
              </a:rPr>
              <a:t>mulheres </a:t>
            </a:r>
            <a:r>
              <a:rPr sz="1800" spc="-30" dirty="0">
                <a:solidFill>
                  <a:srgbClr val="FFFFFF"/>
                </a:solidFill>
                <a:latin typeface="Trebuchet MS"/>
                <a:cs typeface="Trebuchet MS"/>
              </a:rPr>
              <a:t>migrantes </a:t>
            </a:r>
            <a:r>
              <a:rPr sz="1800" spc="-75" dirty="0">
                <a:solidFill>
                  <a:srgbClr val="FFFFFF"/>
                </a:solidFill>
                <a:latin typeface="Trebuchet MS"/>
                <a:cs typeface="Trebuchet MS"/>
              </a:rPr>
              <a:t>e </a:t>
            </a:r>
            <a:r>
              <a:rPr sz="1800" spc="-50" dirty="0">
                <a:solidFill>
                  <a:srgbClr val="FFFFFF"/>
                </a:solidFill>
                <a:latin typeface="Trebuchet MS"/>
                <a:cs typeface="Trebuchet MS"/>
              </a:rPr>
              <a:t>refugiadas.</a:t>
            </a:r>
            <a:endParaRPr sz="1800" dirty="0">
              <a:latin typeface="Trebuchet MS"/>
              <a:cs typeface="Trebuchet MS"/>
            </a:endParaRPr>
          </a:p>
        </p:txBody>
      </p:sp>
      <p:grpSp>
        <p:nvGrpSpPr>
          <p:cNvPr id="13" name="object 11">
            <a:extLst>
              <a:ext uri="{FF2B5EF4-FFF2-40B4-BE49-F238E27FC236}">
                <a16:creationId xmlns:a16="http://schemas.microsoft.com/office/drawing/2014/main" id="{144EF890-EBAC-6DEC-DED2-910AEC192120}"/>
              </a:ext>
            </a:extLst>
          </p:cNvPr>
          <p:cNvGrpSpPr/>
          <p:nvPr/>
        </p:nvGrpSpPr>
        <p:grpSpPr>
          <a:xfrm>
            <a:off x="1189691" y="0"/>
            <a:ext cx="8869045" cy="4154170"/>
            <a:chOff x="1189691" y="0"/>
            <a:chExt cx="8869045" cy="4154170"/>
          </a:xfrm>
        </p:grpSpPr>
        <p:pic>
          <p:nvPicPr>
            <p:cNvPr id="16" name="object 12">
              <a:extLst>
                <a:ext uri="{FF2B5EF4-FFF2-40B4-BE49-F238E27FC236}">
                  <a16:creationId xmlns:a16="http://schemas.microsoft.com/office/drawing/2014/main" id="{90996742-C7FF-7F01-594B-6F2FE4846D7B}"/>
                </a:ext>
              </a:extLst>
            </p:cNvPr>
            <p:cNvPicPr/>
            <p:nvPr/>
          </p:nvPicPr>
          <p:blipFill>
            <a:blip r:embed="rId2" cstate="print"/>
            <a:stretch>
              <a:fillRect/>
            </a:stretch>
          </p:blipFill>
          <p:spPr>
            <a:xfrm>
              <a:off x="3774135" y="0"/>
              <a:ext cx="6284264" cy="4154030"/>
            </a:xfrm>
            <a:prstGeom prst="rect">
              <a:avLst/>
            </a:prstGeom>
          </p:spPr>
        </p:pic>
        <p:sp>
          <p:nvSpPr>
            <p:cNvPr id="17" name="object 13">
              <a:extLst>
                <a:ext uri="{FF2B5EF4-FFF2-40B4-BE49-F238E27FC236}">
                  <a16:creationId xmlns:a16="http://schemas.microsoft.com/office/drawing/2014/main" id="{67FBE561-5833-D72E-2B6D-95D7428D4799}"/>
                </a:ext>
              </a:extLst>
            </p:cNvPr>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7C961C57-5A0D-780E-B344-A09337FBBF0E}"/>
              </a:ext>
            </a:extLst>
          </p:cNvPr>
          <p:cNvGrpSpPr/>
          <p:nvPr/>
        </p:nvGrpSpPr>
        <p:grpSpPr>
          <a:xfrm>
            <a:off x="0" y="0"/>
            <a:ext cx="10058400" cy="7772400"/>
            <a:chOff x="0" y="0"/>
            <a:chExt cx="10058400" cy="7772400"/>
          </a:xfrm>
        </p:grpSpPr>
        <p:pic>
          <p:nvPicPr>
            <p:cNvPr id="5" name="object 3">
              <a:extLst>
                <a:ext uri="{FF2B5EF4-FFF2-40B4-BE49-F238E27FC236}">
                  <a16:creationId xmlns:a16="http://schemas.microsoft.com/office/drawing/2014/main" id="{8B6F18B0-6C45-3D3D-E2FC-96F8C3DD4683}"/>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0"/>
              <a:ext cx="9130817" cy="6070600"/>
            </a:xfrm>
            <a:prstGeom prst="rect">
              <a:avLst/>
            </a:prstGeom>
          </p:spPr>
        </p:pic>
        <p:sp>
          <p:nvSpPr>
            <p:cNvPr id="8" name="object 4">
              <a:extLst>
                <a:ext uri="{FF2B5EF4-FFF2-40B4-BE49-F238E27FC236}">
                  <a16:creationId xmlns:a16="http://schemas.microsoft.com/office/drawing/2014/main" id="{4EE2C47F-5241-44D9-3958-76B22B50073C}"/>
                </a:ext>
              </a:extLst>
            </p:cNvPr>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9" name="object 5">
              <a:extLst>
                <a:ext uri="{FF2B5EF4-FFF2-40B4-BE49-F238E27FC236}">
                  <a16:creationId xmlns:a16="http://schemas.microsoft.com/office/drawing/2014/main" id="{8432F872-5E3D-EBAA-554A-A39A014FC0A8}"/>
                </a:ext>
              </a:extLst>
            </p:cNvPr>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6149954" y="3283842"/>
            <a:ext cx="3206115" cy="4634602"/>
          </a:xfrm>
          <a:prstGeom prst="rect">
            <a:avLst/>
          </a:prstGeom>
        </p:spPr>
        <p:txBody>
          <a:bodyPr vert="horz" wrap="square" lIns="0" tIns="12700" rIns="0" bIns="0" rtlCol="0">
            <a:spAutoFit/>
          </a:bodyPr>
          <a:lstStyle/>
          <a:p>
            <a:pPr marL="633095">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dirty="0">
              <a:latin typeface="Trebuchet MS"/>
              <a:cs typeface="Trebuchet MS"/>
            </a:endParaRPr>
          </a:p>
          <a:p>
            <a:pPr marL="412115" marR="5080" indent="183515">
              <a:lnSpc>
                <a:spcPct val="100000"/>
              </a:lnSpc>
            </a:pPr>
            <a:endParaRPr lang="pt-PT" sz="1900" dirty="0">
              <a:latin typeface="Trebuchet MS"/>
              <a:cs typeface="Trebuchet MS"/>
            </a:endParaRPr>
          </a:p>
          <a:p>
            <a:pPr marL="412115" marR="5080" indent="183515">
              <a:lnSpc>
                <a:spcPct val="100000"/>
              </a:lnSpc>
            </a:pPr>
            <a:r>
              <a:rPr sz="2400" spc="135" dirty="0">
                <a:solidFill>
                  <a:srgbClr val="1D1D1B"/>
                </a:solidFill>
                <a:latin typeface="Trebuchet MS"/>
                <a:cs typeface="Trebuchet MS"/>
              </a:rPr>
              <a:t>A </a:t>
            </a:r>
            <a:r>
              <a:rPr sz="2400" spc="130" dirty="0">
                <a:solidFill>
                  <a:srgbClr val="1D1D1B"/>
                </a:solidFill>
                <a:latin typeface="Trebuchet MS"/>
                <a:cs typeface="Trebuchet MS"/>
              </a:rPr>
              <a:t>Pesquisa do </a:t>
            </a:r>
            <a:r>
              <a:rPr lang="pt-PT" sz="2400" spc="130" dirty="0">
                <a:solidFill>
                  <a:srgbClr val="1D1D1B"/>
                </a:solidFill>
                <a:latin typeface="Trebuchet MS"/>
                <a:cs typeface="Trebuchet MS"/>
              </a:rPr>
              <a:t>  </a:t>
            </a:r>
            <a:r>
              <a:rPr sz="2400" spc="185" dirty="0" err="1">
                <a:solidFill>
                  <a:srgbClr val="1D1D1B"/>
                </a:solidFill>
                <a:latin typeface="Trebuchet MS"/>
                <a:cs typeface="Trebuchet MS"/>
              </a:rPr>
              <a:t>Negócio</a:t>
            </a:r>
            <a:r>
              <a:rPr sz="2400" spc="185" dirty="0">
                <a:solidFill>
                  <a:srgbClr val="1D1D1B"/>
                </a:solidFill>
                <a:latin typeface="Trebuchet MS"/>
                <a:cs typeface="Trebuchet MS"/>
              </a:rPr>
              <a:t> da</a:t>
            </a:r>
            <a:r>
              <a:rPr lang="pt-PT" sz="2400" spc="185" dirty="0">
                <a:solidFill>
                  <a:srgbClr val="1D1D1B"/>
                </a:solidFill>
                <a:latin typeface="Trebuchet MS"/>
                <a:cs typeface="Trebuchet MS"/>
              </a:rPr>
              <a:t> </a:t>
            </a:r>
            <a:r>
              <a:rPr sz="2400" spc="229" dirty="0">
                <a:solidFill>
                  <a:srgbClr val="1D1D1B"/>
                </a:solidFill>
                <a:latin typeface="Trebuchet MS"/>
                <a:cs typeface="Trebuchet MS"/>
              </a:rPr>
              <a:t>Música de </a:t>
            </a:r>
            <a:r>
              <a:rPr sz="2400" spc="140" dirty="0">
                <a:solidFill>
                  <a:srgbClr val="1D1D1B"/>
                </a:solidFill>
                <a:latin typeface="Trebuchet MS"/>
                <a:cs typeface="Trebuchet MS"/>
              </a:rPr>
              <a:t>Rua</a:t>
            </a:r>
            <a:endParaRPr sz="2400" dirty="0">
              <a:latin typeface="Trebuchet MS"/>
              <a:cs typeface="Trebuchet MS"/>
            </a:endParaRPr>
          </a:p>
          <a:p>
            <a:pPr marL="25400" marR="5080" indent="137795" algn="r">
              <a:lnSpc>
                <a:spcPct val="100000"/>
              </a:lnSpc>
              <a:spcBef>
                <a:spcPts val="1320"/>
              </a:spcBef>
            </a:pPr>
            <a:r>
              <a:rPr sz="1800" spc="-70" dirty="0">
                <a:solidFill>
                  <a:srgbClr val="1D1D1B"/>
                </a:solidFill>
                <a:latin typeface="Trebuchet MS"/>
                <a:cs typeface="Trebuchet MS"/>
              </a:rPr>
              <a:t>Esta investigação </a:t>
            </a:r>
            <a:r>
              <a:rPr sz="1800" spc="-40" dirty="0">
                <a:solidFill>
                  <a:srgbClr val="1D1D1B"/>
                </a:solidFill>
                <a:latin typeface="Trebuchet MS"/>
                <a:cs typeface="Trebuchet MS"/>
              </a:rPr>
              <a:t>aprofundada </a:t>
            </a:r>
            <a:r>
              <a:rPr sz="1800" spc="-50" dirty="0">
                <a:solidFill>
                  <a:srgbClr val="1D1D1B"/>
                </a:solidFill>
                <a:latin typeface="Trebuchet MS"/>
                <a:cs typeface="Trebuchet MS"/>
              </a:rPr>
              <a:t>apresenta </a:t>
            </a:r>
            <a:r>
              <a:rPr sz="1800" spc="-40" dirty="0">
                <a:solidFill>
                  <a:srgbClr val="1D1D1B"/>
                </a:solidFill>
                <a:latin typeface="Trebuchet MS"/>
                <a:cs typeface="Trebuchet MS"/>
              </a:rPr>
              <a:t>as respostas dos </a:t>
            </a:r>
            <a:r>
              <a:rPr sz="1800" spc="-30" dirty="0">
                <a:solidFill>
                  <a:srgbClr val="1D1D1B"/>
                </a:solidFill>
                <a:latin typeface="Trebuchet MS"/>
                <a:cs typeface="Trebuchet MS"/>
              </a:rPr>
              <a:t>consumidores </a:t>
            </a:r>
            <a:r>
              <a:rPr sz="1800" spc="-15" dirty="0">
                <a:solidFill>
                  <a:srgbClr val="1D1D1B"/>
                </a:solidFill>
                <a:latin typeface="Trebuchet MS"/>
                <a:cs typeface="Trebuchet MS"/>
              </a:rPr>
              <a:t>a </a:t>
            </a:r>
            <a:r>
              <a:rPr sz="1800" b="1" spc="5" dirty="0">
                <a:solidFill>
                  <a:srgbClr val="1D1D1B"/>
                </a:solidFill>
                <a:latin typeface="Trebuchet MS"/>
                <a:cs typeface="Trebuchet MS"/>
              </a:rPr>
              <a:t>autocarros </a:t>
            </a:r>
            <a:r>
              <a:rPr sz="1800" spc="-35" dirty="0">
                <a:solidFill>
                  <a:srgbClr val="1D1D1B"/>
                </a:solidFill>
                <a:latin typeface="Trebuchet MS"/>
                <a:cs typeface="Trebuchet MS"/>
              </a:rPr>
              <a:t>que actuam </a:t>
            </a:r>
            <a:r>
              <a:rPr sz="1800" spc="-45" dirty="0">
                <a:solidFill>
                  <a:srgbClr val="1D1D1B"/>
                </a:solidFill>
                <a:latin typeface="Trebuchet MS"/>
                <a:cs typeface="Trebuchet MS"/>
              </a:rPr>
              <a:t>na </a:t>
            </a:r>
            <a:r>
              <a:rPr sz="1800" spc="-75" dirty="0">
                <a:solidFill>
                  <a:srgbClr val="1D1D1B"/>
                </a:solidFill>
                <a:latin typeface="Trebuchet MS"/>
                <a:cs typeface="Trebuchet MS"/>
              </a:rPr>
              <a:t>rua </a:t>
            </a:r>
            <a:r>
              <a:rPr sz="1800" spc="-15" dirty="0">
                <a:solidFill>
                  <a:srgbClr val="1D1D1B"/>
                </a:solidFill>
                <a:latin typeface="Trebuchet MS"/>
                <a:cs typeface="Trebuchet MS"/>
              </a:rPr>
              <a:t>e </a:t>
            </a:r>
            <a:r>
              <a:rPr sz="1800" spc="25" dirty="0">
                <a:solidFill>
                  <a:srgbClr val="1D1D1B"/>
                </a:solidFill>
                <a:latin typeface="Trebuchet MS"/>
                <a:cs typeface="Trebuchet MS"/>
              </a:rPr>
              <a:t>em </a:t>
            </a:r>
            <a:r>
              <a:rPr sz="1800" spc="-60" dirty="0">
                <a:solidFill>
                  <a:srgbClr val="1D1D1B"/>
                </a:solidFill>
                <a:latin typeface="Trebuchet MS"/>
                <a:cs typeface="Trebuchet MS"/>
              </a:rPr>
              <a:t>plataformas de </a:t>
            </a:r>
            <a:r>
              <a:rPr sz="1800" spc="-50" dirty="0">
                <a:solidFill>
                  <a:srgbClr val="1D1D1B"/>
                </a:solidFill>
                <a:latin typeface="Trebuchet MS"/>
                <a:cs typeface="Trebuchet MS"/>
              </a:rPr>
              <a:t>vídeo </a:t>
            </a:r>
            <a:r>
              <a:rPr sz="1800" spc="-45" dirty="0">
                <a:solidFill>
                  <a:srgbClr val="1D1D1B"/>
                </a:solidFill>
                <a:latin typeface="Trebuchet MS"/>
                <a:cs typeface="Trebuchet MS"/>
              </a:rPr>
              <a:t>em linha.</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19380" marR="5080" indent="-107314" algn="r">
              <a:lnSpc>
                <a:spcPct val="100000"/>
              </a:lnSpc>
            </a:pPr>
            <a:r>
              <a:rPr lang="en-GB" b="1" spc="-20" dirty="0">
                <a:solidFill>
                  <a:srgbClr val="1D1D1B"/>
                </a:solidFill>
                <a:latin typeface="Trebuchet MS"/>
                <a:cs typeface="Trebuchet MS"/>
                <a:hlinkClick r:id="rId3"/>
              </a:rPr>
              <a:t>https://link.springer.com/article/10.1007/s11002-021-09566-8</a:t>
            </a:r>
            <a:endParaRPr lang="en-GB" b="1" spc="-20" dirty="0">
              <a:solidFill>
                <a:srgbClr val="1D1D1B"/>
              </a:solidFill>
              <a:latin typeface="Trebuchet MS"/>
              <a:cs typeface="Trebuchet MS"/>
            </a:endParaRPr>
          </a:p>
          <a:p>
            <a:pPr marL="119380" marR="5080" indent="-107314" algn="r">
              <a:lnSpc>
                <a:spcPct val="100000"/>
              </a:lnSpc>
            </a:pPr>
            <a:endParaRPr sz="1800" dirty="0">
              <a:latin typeface="Trebuchet MS"/>
              <a:cs typeface="Trebuchet MS"/>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Foto </a:t>
            </a:r>
            <a:r>
              <a:rPr sz="1000" b="1" spc="25" dirty="0">
                <a:solidFill>
                  <a:srgbClr val="5E5D5D"/>
                </a:solidFill>
                <a:latin typeface="Trebuchet MS"/>
                <a:cs typeface="Trebuchet MS"/>
              </a:rPr>
              <a:t>de </a:t>
            </a:r>
            <a:r>
              <a:rPr sz="1000" b="1" spc="50" dirty="0">
                <a:solidFill>
                  <a:srgbClr val="5E5D5D"/>
                </a:solidFill>
                <a:latin typeface="Trebuchet MS"/>
                <a:cs typeface="Trebuchet MS"/>
              </a:rPr>
              <a:t>Matthew </a:t>
            </a:r>
            <a:r>
              <a:rPr sz="1000" b="1" spc="-25" dirty="0">
                <a:solidFill>
                  <a:srgbClr val="5E5D5D"/>
                </a:solidFill>
                <a:latin typeface="Trebuchet MS"/>
                <a:cs typeface="Trebuchet MS"/>
              </a:rPr>
              <a:t>Lejune </a:t>
            </a:r>
            <a:r>
              <a:rPr sz="1000" b="1" spc="30" dirty="0">
                <a:solidFill>
                  <a:srgbClr val="5E5D5D"/>
                </a:solidFill>
                <a:latin typeface="Trebuchet MS"/>
                <a:cs typeface="Trebuchet MS"/>
              </a:rPr>
              <a:t>em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8700" y="1612310"/>
            <a:ext cx="3399790" cy="1389380"/>
          </a:xfrm>
          <a:prstGeom prst="rect">
            <a:avLst/>
          </a:prstGeom>
        </p:spPr>
        <p:txBody>
          <a:bodyPr vert="horz" wrap="square" lIns="0" tIns="15240" rIns="0" bIns="0" rtlCol="0">
            <a:spAutoFit/>
          </a:bodyPr>
          <a:lstStyle/>
          <a:p>
            <a:pPr marL="12700" marR="5080">
              <a:lnSpc>
                <a:spcPct val="99200"/>
              </a:lnSpc>
              <a:spcBef>
                <a:spcPts val="120"/>
              </a:spcBef>
            </a:pPr>
            <a:r>
              <a:rPr sz="2400" b="0" spc="220" dirty="0">
                <a:solidFill>
                  <a:srgbClr val="1D1D1B"/>
                </a:solidFill>
                <a:latin typeface="Trebuchet MS"/>
                <a:cs typeface="Trebuchet MS"/>
              </a:rPr>
              <a:t>Impulsionar o </a:t>
            </a:r>
            <a:r>
              <a:rPr sz="2400" b="0" spc="160" dirty="0">
                <a:solidFill>
                  <a:srgbClr val="1D1D1B"/>
                </a:solidFill>
                <a:latin typeface="Trebuchet MS"/>
                <a:cs typeface="Trebuchet MS"/>
              </a:rPr>
              <a:t>Empreendedorismo </a:t>
            </a:r>
            <a:r>
              <a:rPr sz="2400" b="0" spc="135" dirty="0">
                <a:solidFill>
                  <a:srgbClr val="1D1D1B"/>
                </a:solidFill>
                <a:latin typeface="Trebuchet MS"/>
                <a:cs typeface="Trebuchet MS"/>
              </a:rPr>
              <a:t>Criativo </a:t>
            </a:r>
            <a:r>
              <a:rPr sz="2100" b="0" spc="45" dirty="0">
                <a:solidFill>
                  <a:srgbClr val="1D1D1B"/>
                </a:solidFill>
                <a:latin typeface="Trebuchet MS"/>
                <a:cs typeface="Trebuchet MS"/>
              </a:rPr>
              <a:t>através de </a:t>
            </a:r>
            <a:r>
              <a:rPr sz="2100" b="0" spc="-60" dirty="0">
                <a:solidFill>
                  <a:srgbClr val="1D1D1B"/>
                </a:solidFill>
                <a:latin typeface="Trebuchet MS"/>
                <a:cs typeface="Trebuchet MS"/>
              </a:rPr>
              <a:t>estratégias </a:t>
            </a:r>
            <a:r>
              <a:rPr sz="2100" b="0" spc="-25" dirty="0">
                <a:solidFill>
                  <a:srgbClr val="1D1D1B"/>
                </a:solidFill>
                <a:latin typeface="Trebuchet MS"/>
                <a:cs typeface="Trebuchet MS"/>
              </a:rPr>
              <a:t>urbanas </a:t>
            </a:r>
            <a:r>
              <a:rPr sz="2100" b="0" spc="-70" dirty="0">
                <a:solidFill>
                  <a:srgbClr val="1D1D1B"/>
                </a:solidFill>
                <a:latin typeface="Trebuchet MS"/>
                <a:cs typeface="Trebuchet MS"/>
              </a:rPr>
              <a:t>baseadas na criatividade</a:t>
            </a:r>
            <a:endParaRPr sz="2100">
              <a:latin typeface="Trebuchet MS"/>
              <a:cs typeface="Trebuchet MS"/>
            </a:endParaRPr>
          </a:p>
        </p:txBody>
      </p:sp>
      <p:sp>
        <p:nvSpPr>
          <p:cNvPr id="4" name="object 4"/>
          <p:cNvSpPr txBox="1"/>
          <p:nvPr/>
        </p:nvSpPr>
        <p:spPr>
          <a:xfrm>
            <a:off x="1028700" y="3105829"/>
            <a:ext cx="3681729" cy="4042132"/>
          </a:xfrm>
          <a:prstGeom prst="rect">
            <a:avLst/>
          </a:prstGeom>
        </p:spPr>
        <p:txBody>
          <a:bodyPr vert="horz" wrap="square" lIns="0" tIns="149860" rIns="0" bIns="0" rtlCol="0">
            <a:spAutoFit/>
          </a:bodyPr>
          <a:lstStyle/>
          <a:p>
            <a:pPr marL="12700">
              <a:lnSpc>
                <a:spcPct val="100000"/>
              </a:lnSpc>
              <a:spcBef>
                <a:spcPts val="1180"/>
              </a:spcBef>
            </a:pPr>
            <a:r>
              <a:rPr sz="1800" b="1" spc="155" dirty="0">
                <a:solidFill>
                  <a:srgbClr val="1D1D1B"/>
                </a:solidFill>
                <a:latin typeface="Trebuchet MS"/>
                <a:cs typeface="Trebuchet MS"/>
              </a:rPr>
              <a:t>Um </a:t>
            </a:r>
            <a:r>
              <a:rPr sz="1800" b="1" spc="35" dirty="0">
                <a:solidFill>
                  <a:srgbClr val="1D1D1B"/>
                </a:solidFill>
                <a:latin typeface="Trebuchet MS"/>
                <a:cs typeface="Trebuchet MS"/>
              </a:rPr>
              <a:t>estudo </a:t>
            </a:r>
            <a:r>
              <a:rPr sz="1800" b="1" spc="40" dirty="0">
                <a:solidFill>
                  <a:srgbClr val="1D1D1B"/>
                </a:solidFill>
                <a:latin typeface="Trebuchet MS"/>
                <a:cs typeface="Trebuchet MS"/>
              </a:rPr>
              <a:t>e um </a:t>
            </a:r>
            <a:r>
              <a:rPr sz="1800" b="1" spc="25" dirty="0">
                <a:solidFill>
                  <a:srgbClr val="1D1D1B"/>
                </a:solidFill>
                <a:latin typeface="Trebuchet MS"/>
                <a:cs typeface="Trebuchet MS"/>
              </a:rPr>
              <a:t>plano </a:t>
            </a:r>
            <a:r>
              <a:rPr sz="1800" b="1" spc="-85" dirty="0">
                <a:solidFill>
                  <a:srgbClr val="1D1D1B"/>
                </a:solidFill>
                <a:latin typeface="Trebuchet MS"/>
                <a:cs typeface="Trebuchet MS"/>
              </a:rPr>
              <a:t>sobre...</a:t>
            </a:r>
            <a:endParaRPr sz="1800" dirty="0">
              <a:latin typeface="Trebuchet MS"/>
              <a:cs typeface="Trebuchet MS"/>
            </a:endParaRPr>
          </a:p>
          <a:p>
            <a:pPr marL="12700" marR="205740">
              <a:lnSpc>
                <a:spcPct val="100000"/>
              </a:lnSpc>
              <a:spcBef>
                <a:spcPts val="1080"/>
              </a:spcBef>
              <a:buChar char="•"/>
              <a:tabLst>
                <a:tab pos="191135" algn="l"/>
              </a:tabLst>
            </a:pPr>
            <a:r>
              <a:rPr sz="1800" spc="-5" dirty="0">
                <a:solidFill>
                  <a:srgbClr val="1D1D1B"/>
                </a:solidFill>
                <a:latin typeface="Trebuchet MS"/>
                <a:cs typeface="Trebuchet MS"/>
              </a:rPr>
              <a:t>Ligar as </a:t>
            </a:r>
            <a:r>
              <a:rPr sz="1800" spc="-55" dirty="0">
                <a:solidFill>
                  <a:srgbClr val="1D1D1B"/>
                </a:solidFill>
                <a:latin typeface="Trebuchet MS"/>
                <a:cs typeface="Trebuchet MS"/>
              </a:rPr>
              <a:t>estratégias </a:t>
            </a:r>
            <a:r>
              <a:rPr sz="1800" spc="-25" dirty="0">
                <a:solidFill>
                  <a:srgbClr val="1D1D1B"/>
                </a:solidFill>
                <a:latin typeface="Trebuchet MS"/>
                <a:cs typeface="Trebuchet MS"/>
              </a:rPr>
              <a:t>urbanas às </a:t>
            </a:r>
            <a:r>
              <a:rPr sz="1800" spc="-60" dirty="0">
                <a:solidFill>
                  <a:srgbClr val="1D1D1B"/>
                </a:solidFill>
                <a:latin typeface="Trebuchet MS"/>
                <a:cs typeface="Trebuchet MS"/>
              </a:rPr>
              <a:t>indústrias </a:t>
            </a:r>
            <a:r>
              <a:rPr sz="1800" spc="-80" dirty="0">
                <a:solidFill>
                  <a:srgbClr val="1D1D1B"/>
                </a:solidFill>
                <a:latin typeface="Trebuchet MS"/>
                <a:cs typeface="Trebuchet MS"/>
              </a:rPr>
              <a:t>criativas </a:t>
            </a:r>
            <a:r>
              <a:rPr sz="1800" spc="-15" dirty="0">
                <a:solidFill>
                  <a:srgbClr val="1D1D1B"/>
                </a:solidFill>
                <a:latin typeface="Trebuchet MS"/>
                <a:cs typeface="Trebuchet MS"/>
              </a:rPr>
              <a:t>e </a:t>
            </a:r>
            <a:r>
              <a:rPr sz="1800" spc="-70" dirty="0">
                <a:solidFill>
                  <a:srgbClr val="1D1D1B"/>
                </a:solidFill>
                <a:latin typeface="Trebuchet MS"/>
                <a:cs typeface="Trebuchet MS"/>
              </a:rPr>
              <a:t>culturais.</a:t>
            </a:r>
            <a:endParaRPr sz="1800" dirty="0">
              <a:latin typeface="Trebuchet MS"/>
              <a:cs typeface="Trebuchet MS"/>
            </a:endParaRPr>
          </a:p>
          <a:p>
            <a:pPr marL="12700" marR="5080">
              <a:lnSpc>
                <a:spcPct val="100000"/>
              </a:lnSpc>
              <a:spcBef>
                <a:spcPts val="1080"/>
              </a:spcBef>
              <a:buChar char="•"/>
              <a:tabLst>
                <a:tab pos="191135" algn="l"/>
              </a:tabLst>
            </a:pPr>
            <a:r>
              <a:rPr sz="1800" spc="-70" dirty="0">
                <a:solidFill>
                  <a:srgbClr val="1D1D1B"/>
                </a:solidFill>
                <a:latin typeface="Trebuchet MS"/>
                <a:cs typeface="Trebuchet MS"/>
              </a:rPr>
              <a:t>Facilitar </a:t>
            </a:r>
            <a:r>
              <a:rPr sz="1800" spc="-45" dirty="0">
                <a:solidFill>
                  <a:srgbClr val="1D1D1B"/>
                </a:solidFill>
                <a:latin typeface="Trebuchet MS"/>
                <a:cs typeface="Trebuchet MS"/>
              </a:rPr>
              <a:t>a </a:t>
            </a:r>
            <a:r>
              <a:rPr sz="1800" spc="-70" dirty="0">
                <a:solidFill>
                  <a:srgbClr val="1D1D1B"/>
                </a:solidFill>
                <a:latin typeface="Trebuchet MS"/>
                <a:cs typeface="Trebuchet MS"/>
              </a:rPr>
              <a:t>"</a:t>
            </a:r>
            <a:r>
              <a:rPr sz="1800" spc="-50" dirty="0">
                <a:solidFill>
                  <a:srgbClr val="1D1D1B"/>
                </a:solidFill>
                <a:latin typeface="Trebuchet MS"/>
                <a:cs typeface="Trebuchet MS"/>
              </a:rPr>
              <a:t>eco</a:t>
            </a:r>
            <a:r>
              <a:rPr lang="pt-PT" sz="1800" spc="-50" dirty="0">
                <a:solidFill>
                  <a:srgbClr val="1D1D1B"/>
                </a:solidFill>
                <a:latin typeface="Trebuchet MS"/>
                <a:cs typeface="Trebuchet MS"/>
              </a:rPr>
              <a:t>sistema</a:t>
            </a:r>
            <a:r>
              <a:rPr sz="1800" spc="-50" dirty="0">
                <a:solidFill>
                  <a:srgbClr val="1D1D1B"/>
                </a:solidFill>
                <a:latin typeface="Trebuchet MS"/>
                <a:cs typeface="Trebuchet MS"/>
              </a:rPr>
              <a:t> </a:t>
            </a:r>
            <a:r>
              <a:rPr sz="1800" spc="-70" dirty="0" err="1">
                <a:solidFill>
                  <a:srgbClr val="1D1D1B"/>
                </a:solidFill>
                <a:latin typeface="Trebuchet MS"/>
                <a:cs typeface="Trebuchet MS"/>
              </a:rPr>
              <a:t>criativ</a:t>
            </a:r>
            <a:r>
              <a:rPr lang="pt-PT" sz="1800" spc="-70" dirty="0">
                <a:solidFill>
                  <a:srgbClr val="1D1D1B"/>
                </a:solidFill>
                <a:latin typeface="Trebuchet MS"/>
                <a:cs typeface="Trebuchet MS"/>
              </a:rPr>
              <a:t>o</a:t>
            </a:r>
            <a:r>
              <a:rPr sz="1800" spc="-70" dirty="0">
                <a:solidFill>
                  <a:srgbClr val="1D1D1B"/>
                </a:solidFill>
                <a:latin typeface="Trebuchet MS"/>
                <a:cs typeface="Trebuchet MS"/>
              </a:rPr>
              <a:t>" </a:t>
            </a:r>
            <a:r>
              <a:rPr sz="1800" spc="-15" dirty="0">
                <a:solidFill>
                  <a:srgbClr val="1D1D1B"/>
                </a:solidFill>
                <a:latin typeface="Trebuchet MS"/>
                <a:cs typeface="Trebuchet MS"/>
              </a:rPr>
              <a:t>para </a:t>
            </a:r>
            <a:r>
              <a:rPr sz="1800" spc="-45" dirty="0">
                <a:solidFill>
                  <a:srgbClr val="1D1D1B"/>
                </a:solidFill>
                <a:latin typeface="Trebuchet MS"/>
                <a:cs typeface="Trebuchet MS"/>
              </a:rPr>
              <a:t>ser </a:t>
            </a:r>
            <a:r>
              <a:rPr sz="1800" spc="-70" dirty="0">
                <a:solidFill>
                  <a:srgbClr val="1D1D1B"/>
                </a:solidFill>
                <a:latin typeface="Trebuchet MS"/>
                <a:cs typeface="Trebuchet MS"/>
              </a:rPr>
              <a:t>capaz </a:t>
            </a:r>
            <a:r>
              <a:rPr sz="1800" spc="-15" dirty="0">
                <a:solidFill>
                  <a:srgbClr val="1D1D1B"/>
                </a:solidFill>
                <a:latin typeface="Trebuchet MS"/>
                <a:cs typeface="Trebuchet MS"/>
              </a:rPr>
              <a:t>de </a:t>
            </a:r>
            <a:r>
              <a:rPr sz="1800" spc="-70" dirty="0">
                <a:solidFill>
                  <a:srgbClr val="1D1D1B"/>
                </a:solidFill>
                <a:latin typeface="Trebuchet MS"/>
                <a:cs typeface="Trebuchet MS"/>
              </a:rPr>
              <a:t>atrair </a:t>
            </a:r>
            <a:r>
              <a:rPr sz="1800" spc="-85" dirty="0">
                <a:solidFill>
                  <a:srgbClr val="1D1D1B"/>
                </a:solidFill>
                <a:latin typeface="Trebuchet MS"/>
                <a:cs typeface="Trebuchet MS"/>
              </a:rPr>
              <a:t>(mais) </a:t>
            </a:r>
            <a:r>
              <a:rPr sz="1800" spc="-45" dirty="0">
                <a:solidFill>
                  <a:srgbClr val="1D1D1B"/>
                </a:solidFill>
                <a:latin typeface="Trebuchet MS"/>
                <a:cs typeface="Trebuchet MS"/>
              </a:rPr>
              <a:t>empreendedores </a:t>
            </a:r>
            <a:r>
              <a:rPr sz="1800" spc="-80" dirty="0">
                <a:solidFill>
                  <a:srgbClr val="1D1D1B"/>
                </a:solidFill>
                <a:latin typeface="Trebuchet MS"/>
                <a:cs typeface="Trebuchet MS"/>
              </a:rPr>
              <a:t>criativos </a:t>
            </a:r>
            <a:r>
              <a:rPr sz="1800" spc="-15" dirty="0">
                <a:solidFill>
                  <a:srgbClr val="1D1D1B"/>
                </a:solidFill>
                <a:latin typeface="Trebuchet MS"/>
                <a:cs typeface="Trebuchet MS"/>
              </a:rPr>
              <a:t>e </a:t>
            </a:r>
            <a:r>
              <a:rPr sz="1800" spc="-5" dirty="0">
                <a:solidFill>
                  <a:srgbClr val="1D1D1B"/>
                </a:solidFill>
                <a:latin typeface="Trebuchet MS"/>
                <a:cs typeface="Trebuchet MS"/>
              </a:rPr>
              <a:t>impulsionar </a:t>
            </a:r>
            <a:r>
              <a:rPr sz="1800" spc="-85" dirty="0">
                <a:solidFill>
                  <a:srgbClr val="1D1D1B"/>
                </a:solidFill>
                <a:latin typeface="Trebuchet MS"/>
                <a:cs typeface="Trebuchet MS"/>
              </a:rPr>
              <a:t>o </a:t>
            </a:r>
            <a:r>
              <a:rPr sz="1800" spc="-55" dirty="0">
                <a:solidFill>
                  <a:srgbClr val="1D1D1B"/>
                </a:solidFill>
                <a:latin typeface="Trebuchet MS"/>
                <a:cs typeface="Trebuchet MS"/>
              </a:rPr>
              <a:t>empreendedorismo </a:t>
            </a:r>
            <a:r>
              <a:rPr sz="1800" spc="-80" dirty="0">
                <a:solidFill>
                  <a:srgbClr val="1D1D1B"/>
                </a:solidFill>
                <a:latin typeface="Trebuchet MS"/>
                <a:cs typeface="Trebuchet MS"/>
              </a:rPr>
              <a:t>criativo </a:t>
            </a:r>
            <a:r>
              <a:rPr sz="1800" spc="-50" dirty="0">
                <a:solidFill>
                  <a:srgbClr val="1D1D1B"/>
                </a:solidFill>
                <a:latin typeface="Trebuchet MS"/>
                <a:cs typeface="Trebuchet MS"/>
              </a:rPr>
              <a:t>em </a:t>
            </a:r>
            <a:r>
              <a:rPr sz="1800" spc="-85" dirty="0">
                <a:solidFill>
                  <a:srgbClr val="1D1D1B"/>
                </a:solidFill>
                <a:latin typeface="Trebuchet MS"/>
                <a:cs typeface="Trebuchet MS"/>
              </a:rPr>
              <a:t>áreas </a:t>
            </a:r>
            <a:r>
              <a:rPr sz="1800" spc="-25" dirty="0">
                <a:solidFill>
                  <a:srgbClr val="1D1D1B"/>
                </a:solidFill>
                <a:latin typeface="Trebuchet MS"/>
                <a:cs typeface="Trebuchet MS"/>
              </a:rPr>
              <a:t>urbanas </a:t>
            </a:r>
            <a:r>
              <a:rPr sz="1800" spc="-55" dirty="0">
                <a:solidFill>
                  <a:srgbClr val="1D1D1B"/>
                </a:solidFill>
                <a:latin typeface="Trebuchet MS"/>
                <a:cs typeface="Trebuchet MS"/>
              </a:rPr>
              <a:t>dedicadas.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lang="en-GB" b="1" spc="-55" dirty="0">
                <a:solidFill>
                  <a:srgbClr val="1D1D1B"/>
                </a:solidFill>
                <a:latin typeface="Trebuchet MS"/>
                <a:cs typeface="Trebuchet MS"/>
                <a:hlinkClick r:id="rId2"/>
              </a:rPr>
              <a:t>https://urbact.eu/sites/default/files/creative_spirits_state_of_the_art.pdf</a:t>
            </a:r>
            <a:endParaRPr lang="en-GB" b="1" spc="-55" dirty="0">
              <a:solidFill>
                <a:srgbClr val="1D1D1B"/>
              </a:solidFill>
              <a:latin typeface="Trebuchet MS"/>
              <a:cs typeface="Trebuchet MS"/>
            </a:endParaRPr>
          </a:p>
          <a:p>
            <a:pPr marL="12700" marR="218440">
              <a:lnSpc>
                <a:spcPct val="100000"/>
              </a:lnSpc>
            </a:pP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spc="20" dirty="0">
                <a:solidFill>
                  <a:srgbClr val="FFFFFF"/>
                </a:solidFill>
                <a:latin typeface="Trebuchet MS"/>
                <a:cs typeface="Trebuchet MS"/>
              </a:rPr>
              <a:t>Quaid Lagan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pic>
        <p:nvPicPr>
          <p:cNvPr id="8" name="object 2">
            <a:extLst>
              <a:ext uri="{FF2B5EF4-FFF2-40B4-BE49-F238E27FC236}">
                <a16:creationId xmlns:a16="http://schemas.microsoft.com/office/drawing/2014/main" id="{8710664C-2C45-5AF2-A006-B5070E3C509B}"/>
              </a:ext>
            </a:extLst>
          </p:cNvPr>
          <p:cNvPicPr/>
          <p:nvPr/>
        </p:nvPicPr>
        <p:blipFill>
          <a:blip r:embed="rId3" cstate="screen">
            <a:extLst>
              <a:ext uri="{28A0092B-C50C-407E-A947-70E740481C1C}">
                <a14:useLocalDpi xmlns:a14="http://schemas.microsoft.com/office/drawing/2010/main"/>
              </a:ext>
            </a:extLst>
          </a:blip>
          <a:stretch>
            <a:fillRect/>
          </a:stretch>
        </p:blipFill>
        <p:spPr>
          <a:xfrm>
            <a:off x="4970859" y="7446"/>
            <a:ext cx="5087540" cy="68672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a:ext>
              </a:extLst>
            </a:blip>
            <a:stretch>
              <a:fillRect/>
            </a:stretch>
          </p:blipFill>
          <p:spPr>
            <a:xfrm>
              <a:off x="0" y="0"/>
              <a:ext cx="5417295" cy="7772400"/>
            </a:xfrm>
            <a:prstGeom prst="rect">
              <a:avLst/>
            </a:prstGeom>
          </p:spPr>
        </p:pic>
        <p:pic>
          <p:nvPicPr>
            <p:cNvPr id="4" name="object 4"/>
            <p:cNvPicPr/>
            <p:nvPr/>
          </p:nvPicPr>
          <p:blipFill>
            <a:blip r:embed="rId3" cstate="print">
              <a:extLst>
                <a:ext uri="{28A0092B-C50C-407E-A947-70E740481C1C}">
                  <a14:useLocalDpi xmlns:a14="http://schemas.microsoft.com/office/drawing/2010/main"/>
                </a:ext>
              </a:extLst>
            </a:blip>
            <a:stretch>
              <a:fillRect/>
            </a:stretch>
          </p:blipFill>
          <p:spPr>
            <a:xfrm>
              <a:off x="5374552" y="0"/>
              <a:ext cx="4683847" cy="7772400"/>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4935969" y="4664633"/>
              <a:ext cx="966749" cy="566033"/>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5733968" y="4852202"/>
              <a:ext cx="70383" cy="83870"/>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3203209" y="6676643"/>
              <a:ext cx="232616" cy="458139"/>
            </a:xfrm>
            <a:prstGeom prst="rect">
              <a:avLst/>
            </a:prstGeom>
          </p:spPr>
        </p:pic>
        <p:pic>
          <p:nvPicPr>
            <p:cNvPr id="10" name="object 10"/>
            <p:cNvPicPr/>
            <p:nvPr/>
          </p:nvPicPr>
          <p:blipFill>
            <a:blip r:embed="rId8" cstate="screen">
              <a:extLst>
                <a:ext uri="{28A0092B-C50C-407E-A947-70E740481C1C}">
                  <a14:useLocalDpi xmlns:a14="http://schemas.microsoft.com/office/drawing/2010/main"/>
                </a:ext>
              </a:extLst>
            </a:blip>
            <a:stretch>
              <a:fillRect/>
            </a:stretch>
          </p:blipFill>
          <p:spPr>
            <a:xfrm>
              <a:off x="5544705" y="6007773"/>
              <a:ext cx="375096" cy="375870"/>
            </a:xfrm>
            <a:prstGeom prst="rect">
              <a:avLst/>
            </a:prstGeom>
          </p:spPr>
        </p:pic>
        <p:pic>
          <p:nvPicPr>
            <p:cNvPr id="11" name="object 11"/>
            <p:cNvPicPr/>
            <p:nvPr/>
          </p:nvPicPr>
          <p:blipFill>
            <a:blip r:embed="rId9" cstate="screen">
              <a:extLst>
                <a:ext uri="{28A0092B-C50C-407E-A947-70E740481C1C}">
                  <a14:useLocalDpi xmlns:a14="http://schemas.microsoft.com/office/drawing/2010/main"/>
                </a:ext>
              </a:extLst>
            </a:blip>
            <a:stretch>
              <a:fillRect/>
            </a:stretch>
          </p:blipFill>
          <p:spPr>
            <a:xfrm>
              <a:off x="5448695" y="6106363"/>
              <a:ext cx="171874" cy="152936"/>
            </a:xfrm>
            <a:prstGeom prst="rect">
              <a:avLst/>
            </a:prstGeom>
          </p:spPr>
        </p:pic>
        <p:pic>
          <p:nvPicPr>
            <p:cNvPr id="12" name="object 12"/>
            <p:cNvPicPr/>
            <p:nvPr/>
          </p:nvPicPr>
          <p:blipFill>
            <a:blip r:embed="rId10" cstate="screen">
              <a:extLst>
                <a:ext uri="{28A0092B-C50C-407E-A947-70E740481C1C}">
                  <a14:useLocalDpi xmlns:a14="http://schemas.microsoft.com/office/drawing/2010/main"/>
                </a:ext>
              </a:extLst>
            </a:blip>
            <a:stretch>
              <a:fillRect/>
            </a:stretch>
          </p:blipFill>
          <p:spPr>
            <a:xfrm>
              <a:off x="3329627" y="5503773"/>
              <a:ext cx="1211181" cy="1267755"/>
            </a:xfrm>
            <a:prstGeom prst="rect">
              <a:avLst/>
            </a:prstGeom>
          </p:spPr>
        </p:pic>
        <p:pic>
          <p:nvPicPr>
            <p:cNvPr id="13" name="object 13"/>
            <p:cNvPicPr/>
            <p:nvPr/>
          </p:nvPicPr>
          <p:blipFill>
            <a:blip r:embed="rId11" cstate="screen">
              <a:extLst>
                <a:ext uri="{28A0092B-C50C-407E-A947-70E740481C1C}">
                  <a14:useLocalDpi xmlns:a14="http://schemas.microsoft.com/office/drawing/2010/main"/>
                </a:ext>
              </a:extLst>
            </a:blip>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screen">
              <a:extLst>
                <a:ext uri="{28A0092B-C50C-407E-A947-70E740481C1C}">
                  <a14:useLocalDpi xmlns:a14="http://schemas.microsoft.com/office/drawing/2010/main"/>
                </a:ext>
              </a:extLst>
            </a:blip>
            <a:stretch>
              <a:fillRect/>
            </a:stretch>
          </p:blipFill>
          <p:spPr>
            <a:xfrm>
              <a:off x="4572377" y="3985463"/>
              <a:ext cx="433062" cy="685096"/>
            </a:xfrm>
            <a:prstGeom prst="rect">
              <a:avLst/>
            </a:prstGeom>
          </p:spPr>
        </p:pic>
        <p:pic>
          <p:nvPicPr>
            <p:cNvPr id="16" name="object 16"/>
            <p:cNvPicPr/>
            <p:nvPr/>
          </p:nvPicPr>
          <p:blipFill>
            <a:blip r:embed="rId13" cstate="screen">
              <a:extLst>
                <a:ext uri="{28A0092B-C50C-407E-A947-70E740481C1C}">
                  <a14:useLocalDpi xmlns:a14="http://schemas.microsoft.com/office/drawing/2010/main"/>
                </a:ext>
              </a:extLst>
            </a:blip>
            <a:stretch>
              <a:fillRect/>
            </a:stretch>
          </p:blipFill>
          <p:spPr>
            <a:xfrm>
              <a:off x="6836524" y="5428830"/>
              <a:ext cx="582142" cy="582129"/>
            </a:xfrm>
            <a:prstGeom prst="rect">
              <a:avLst/>
            </a:prstGeom>
          </p:spPr>
        </p:pic>
        <p:pic>
          <p:nvPicPr>
            <p:cNvPr id="17" name="object 17"/>
            <p:cNvPicPr/>
            <p:nvPr/>
          </p:nvPicPr>
          <p:blipFill>
            <a:blip r:embed="rId14" cstate="screen">
              <a:extLst>
                <a:ext uri="{28A0092B-C50C-407E-A947-70E740481C1C}">
                  <a14:useLocalDpi xmlns:a14="http://schemas.microsoft.com/office/drawing/2010/main"/>
                </a:ext>
              </a:extLst>
            </a:blip>
            <a:stretch>
              <a:fillRect/>
            </a:stretch>
          </p:blipFill>
          <p:spPr>
            <a:xfrm>
              <a:off x="5660834" y="1199171"/>
              <a:ext cx="2933522" cy="4056444"/>
            </a:xfrm>
            <a:prstGeom prst="rect">
              <a:avLst/>
            </a:prstGeom>
          </p:spPr>
        </p:pic>
        <p:sp>
          <p:nvSpPr>
            <p:cNvPr id="18" name="object 18"/>
            <p:cNvSpPr/>
            <p:nvPr/>
          </p:nvSpPr>
          <p:spPr>
            <a:xfrm>
              <a:off x="6250729" y="1696778"/>
              <a:ext cx="1739264" cy="1739264"/>
            </a:xfrm>
            <a:custGeom>
              <a:avLst/>
              <a:gdLst/>
              <a:ahLst/>
              <a:cxnLst/>
              <a:rect l="l" t="t" r="r" b="b"/>
              <a:pathLst>
                <a:path w="1739265" h="1739264">
                  <a:moveTo>
                    <a:pt x="869505" y="0"/>
                  </a:moveTo>
                  <a:lnTo>
                    <a:pt x="821798" y="1286"/>
                  </a:lnTo>
                  <a:lnTo>
                    <a:pt x="774763" y="5102"/>
                  </a:lnTo>
                  <a:lnTo>
                    <a:pt x="728467" y="11380"/>
                  </a:lnTo>
                  <a:lnTo>
                    <a:pt x="682976" y="20055"/>
                  </a:lnTo>
                  <a:lnTo>
                    <a:pt x="638357" y="31059"/>
                  </a:lnTo>
                  <a:lnTo>
                    <a:pt x="594675" y="44328"/>
                  </a:lnTo>
                  <a:lnTo>
                    <a:pt x="551997" y="59794"/>
                  </a:lnTo>
                  <a:lnTo>
                    <a:pt x="510389" y="77391"/>
                  </a:lnTo>
                  <a:lnTo>
                    <a:pt x="469918" y="97053"/>
                  </a:lnTo>
                  <a:lnTo>
                    <a:pt x="430650" y="118713"/>
                  </a:lnTo>
                  <a:lnTo>
                    <a:pt x="392651" y="142306"/>
                  </a:lnTo>
                  <a:lnTo>
                    <a:pt x="355987" y="167764"/>
                  </a:lnTo>
                  <a:lnTo>
                    <a:pt x="320726" y="195022"/>
                  </a:lnTo>
                  <a:lnTo>
                    <a:pt x="286932" y="224014"/>
                  </a:lnTo>
                  <a:lnTo>
                    <a:pt x="254673" y="254673"/>
                  </a:lnTo>
                  <a:lnTo>
                    <a:pt x="224014" y="286932"/>
                  </a:lnTo>
                  <a:lnTo>
                    <a:pt x="195022" y="320726"/>
                  </a:lnTo>
                  <a:lnTo>
                    <a:pt x="167764" y="355987"/>
                  </a:lnTo>
                  <a:lnTo>
                    <a:pt x="142306" y="392651"/>
                  </a:lnTo>
                  <a:lnTo>
                    <a:pt x="118713" y="430650"/>
                  </a:lnTo>
                  <a:lnTo>
                    <a:pt x="97053" y="469918"/>
                  </a:lnTo>
                  <a:lnTo>
                    <a:pt x="77391" y="510389"/>
                  </a:lnTo>
                  <a:lnTo>
                    <a:pt x="59794" y="551997"/>
                  </a:lnTo>
                  <a:lnTo>
                    <a:pt x="44328" y="594675"/>
                  </a:lnTo>
                  <a:lnTo>
                    <a:pt x="31059" y="638357"/>
                  </a:lnTo>
                  <a:lnTo>
                    <a:pt x="20055" y="682976"/>
                  </a:lnTo>
                  <a:lnTo>
                    <a:pt x="11380" y="728467"/>
                  </a:lnTo>
                  <a:lnTo>
                    <a:pt x="5102" y="774763"/>
                  </a:lnTo>
                  <a:lnTo>
                    <a:pt x="1286" y="821798"/>
                  </a:lnTo>
                  <a:lnTo>
                    <a:pt x="0" y="869505"/>
                  </a:lnTo>
                  <a:lnTo>
                    <a:pt x="1286" y="917212"/>
                  </a:lnTo>
                  <a:lnTo>
                    <a:pt x="5102" y="964247"/>
                  </a:lnTo>
                  <a:lnTo>
                    <a:pt x="11380" y="1010543"/>
                  </a:lnTo>
                  <a:lnTo>
                    <a:pt x="20055" y="1056034"/>
                  </a:lnTo>
                  <a:lnTo>
                    <a:pt x="31059" y="1100653"/>
                  </a:lnTo>
                  <a:lnTo>
                    <a:pt x="44328" y="1144335"/>
                  </a:lnTo>
                  <a:lnTo>
                    <a:pt x="59794" y="1187013"/>
                  </a:lnTo>
                  <a:lnTo>
                    <a:pt x="77391" y="1228621"/>
                  </a:lnTo>
                  <a:lnTo>
                    <a:pt x="97053" y="1269092"/>
                  </a:lnTo>
                  <a:lnTo>
                    <a:pt x="118713" y="1308360"/>
                  </a:lnTo>
                  <a:lnTo>
                    <a:pt x="142306" y="1346359"/>
                  </a:lnTo>
                  <a:lnTo>
                    <a:pt x="167764" y="1383023"/>
                  </a:lnTo>
                  <a:lnTo>
                    <a:pt x="195022" y="1418284"/>
                  </a:lnTo>
                  <a:lnTo>
                    <a:pt x="224014" y="1452078"/>
                  </a:lnTo>
                  <a:lnTo>
                    <a:pt x="254673" y="1484337"/>
                  </a:lnTo>
                  <a:lnTo>
                    <a:pt x="286932" y="1514996"/>
                  </a:lnTo>
                  <a:lnTo>
                    <a:pt x="320726" y="1543988"/>
                  </a:lnTo>
                  <a:lnTo>
                    <a:pt x="355987" y="1571246"/>
                  </a:lnTo>
                  <a:lnTo>
                    <a:pt x="392651" y="1596704"/>
                  </a:lnTo>
                  <a:lnTo>
                    <a:pt x="430650" y="1620297"/>
                  </a:lnTo>
                  <a:lnTo>
                    <a:pt x="469918" y="1641957"/>
                  </a:lnTo>
                  <a:lnTo>
                    <a:pt x="510389" y="1661619"/>
                  </a:lnTo>
                  <a:lnTo>
                    <a:pt x="551997" y="1679216"/>
                  </a:lnTo>
                  <a:lnTo>
                    <a:pt x="594675" y="1694682"/>
                  </a:lnTo>
                  <a:lnTo>
                    <a:pt x="638357" y="1707951"/>
                  </a:lnTo>
                  <a:lnTo>
                    <a:pt x="682976" y="1718955"/>
                  </a:lnTo>
                  <a:lnTo>
                    <a:pt x="728467" y="1727630"/>
                  </a:lnTo>
                  <a:lnTo>
                    <a:pt x="774763" y="1733908"/>
                  </a:lnTo>
                  <a:lnTo>
                    <a:pt x="821798" y="1737724"/>
                  </a:lnTo>
                  <a:lnTo>
                    <a:pt x="869505" y="1739010"/>
                  </a:lnTo>
                  <a:lnTo>
                    <a:pt x="917212" y="1737724"/>
                  </a:lnTo>
                  <a:lnTo>
                    <a:pt x="964247" y="1733908"/>
                  </a:lnTo>
                  <a:lnTo>
                    <a:pt x="1010543" y="1727630"/>
                  </a:lnTo>
                  <a:lnTo>
                    <a:pt x="1056034" y="1718955"/>
                  </a:lnTo>
                  <a:lnTo>
                    <a:pt x="1100653" y="1707951"/>
                  </a:lnTo>
                  <a:lnTo>
                    <a:pt x="1144335" y="1694682"/>
                  </a:lnTo>
                  <a:lnTo>
                    <a:pt x="1187013" y="1679216"/>
                  </a:lnTo>
                  <a:lnTo>
                    <a:pt x="1228621" y="1661619"/>
                  </a:lnTo>
                  <a:lnTo>
                    <a:pt x="1269092" y="1641957"/>
                  </a:lnTo>
                  <a:lnTo>
                    <a:pt x="1308360" y="1620297"/>
                  </a:lnTo>
                  <a:lnTo>
                    <a:pt x="1346359" y="1596704"/>
                  </a:lnTo>
                  <a:lnTo>
                    <a:pt x="1383023" y="1571246"/>
                  </a:lnTo>
                  <a:lnTo>
                    <a:pt x="1418284" y="1543988"/>
                  </a:lnTo>
                  <a:lnTo>
                    <a:pt x="1452078" y="1514996"/>
                  </a:lnTo>
                  <a:lnTo>
                    <a:pt x="1484337" y="1484337"/>
                  </a:lnTo>
                  <a:lnTo>
                    <a:pt x="1514996" y="1452078"/>
                  </a:lnTo>
                  <a:lnTo>
                    <a:pt x="1543988" y="1418284"/>
                  </a:lnTo>
                  <a:lnTo>
                    <a:pt x="1571246" y="1383023"/>
                  </a:lnTo>
                  <a:lnTo>
                    <a:pt x="1596704" y="1346359"/>
                  </a:lnTo>
                  <a:lnTo>
                    <a:pt x="1620297" y="1308360"/>
                  </a:lnTo>
                  <a:lnTo>
                    <a:pt x="1641957" y="1269092"/>
                  </a:lnTo>
                  <a:lnTo>
                    <a:pt x="1661619" y="1228621"/>
                  </a:lnTo>
                  <a:lnTo>
                    <a:pt x="1679216" y="1187013"/>
                  </a:lnTo>
                  <a:lnTo>
                    <a:pt x="1694682" y="1144335"/>
                  </a:lnTo>
                  <a:lnTo>
                    <a:pt x="1707951" y="1100653"/>
                  </a:lnTo>
                  <a:lnTo>
                    <a:pt x="1718955" y="1056034"/>
                  </a:lnTo>
                  <a:lnTo>
                    <a:pt x="1727630" y="1010543"/>
                  </a:lnTo>
                  <a:lnTo>
                    <a:pt x="1733908" y="964247"/>
                  </a:lnTo>
                  <a:lnTo>
                    <a:pt x="1737724" y="917212"/>
                  </a:lnTo>
                  <a:lnTo>
                    <a:pt x="1739011" y="869505"/>
                  </a:lnTo>
                  <a:lnTo>
                    <a:pt x="1737724" y="821798"/>
                  </a:lnTo>
                  <a:lnTo>
                    <a:pt x="1733908" y="774763"/>
                  </a:lnTo>
                  <a:lnTo>
                    <a:pt x="1727630" y="728467"/>
                  </a:lnTo>
                  <a:lnTo>
                    <a:pt x="1718955" y="682976"/>
                  </a:lnTo>
                  <a:lnTo>
                    <a:pt x="1707951" y="638357"/>
                  </a:lnTo>
                  <a:lnTo>
                    <a:pt x="1694682" y="594675"/>
                  </a:lnTo>
                  <a:lnTo>
                    <a:pt x="1679216" y="551997"/>
                  </a:lnTo>
                  <a:lnTo>
                    <a:pt x="1661619" y="510389"/>
                  </a:lnTo>
                  <a:lnTo>
                    <a:pt x="1641957" y="469918"/>
                  </a:lnTo>
                  <a:lnTo>
                    <a:pt x="1620297" y="430650"/>
                  </a:lnTo>
                  <a:lnTo>
                    <a:pt x="1596704" y="392651"/>
                  </a:lnTo>
                  <a:lnTo>
                    <a:pt x="1571246" y="355987"/>
                  </a:lnTo>
                  <a:lnTo>
                    <a:pt x="1543988" y="320726"/>
                  </a:lnTo>
                  <a:lnTo>
                    <a:pt x="1514996" y="286932"/>
                  </a:lnTo>
                  <a:lnTo>
                    <a:pt x="1484337" y="254673"/>
                  </a:lnTo>
                  <a:lnTo>
                    <a:pt x="1452078" y="224014"/>
                  </a:lnTo>
                  <a:lnTo>
                    <a:pt x="1418284" y="195022"/>
                  </a:lnTo>
                  <a:lnTo>
                    <a:pt x="1383023" y="167764"/>
                  </a:lnTo>
                  <a:lnTo>
                    <a:pt x="1346359" y="142306"/>
                  </a:lnTo>
                  <a:lnTo>
                    <a:pt x="1308360" y="118713"/>
                  </a:lnTo>
                  <a:lnTo>
                    <a:pt x="1269092" y="97053"/>
                  </a:lnTo>
                  <a:lnTo>
                    <a:pt x="1228621" y="77391"/>
                  </a:lnTo>
                  <a:lnTo>
                    <a:pt x="1187013" y="59794"/>
                  </a:lnTo>
                  <a:lnTo>
                    <a:pt x="1144335" y="44328"/>
                  </a:lnTo>
                  <a:lnTo>
                    <a:pt x="1100653" y="31059"/>
                  </a:lnTo>
                  <a:lnTo>
                    <a:pt x="1056034" y="20055"/>
                  </a:lnTo>
                  <a:lnTo>
                    <a:pt x="1010543" y="11380"/>
                  </a:lnTo>
                  <a:lnTo>
                    <a:pt x="964247" y="5102"/>
                  </a:lnTo>
                  <a:lnTo>
                    <a:pt x="917212" y="1286"/>
                  </a:lnTo>
                  <a:lnTo>
                    <a:pt x="869505" y="0"/>
                  </a:lnTo>
                  <a:close/>
                </a:path>
              </a:pathLst>
            </a:custGeom>
            <a:solidFill>
              <a:srgbClr val="88B0DE"/>
            </a:solidFill>
          </p:spPr>
          <p:txBody>
            <a:bodyPr wrap="square" lIns="0" tIns="0" rIns="0" bIns="0" rtlCol="0"/>
            <a:lstStyle/>
            <a:p>
              <a:endParaRPr/>
            </a:p>
          </p:txBody>
        </p:sp>
        <p:sp>
          <p:nvSpPr>
            <p:cNvPr id="19" name="object 19"/>
            <p:cNvSpPr/>
            <p:nvPr/>
          </p:nvSpPr>
          <p:spPr>
            <a:xfrm>
              <a:off x="6403766" y="1848630"/>
              <a:ext cx="1264920" cy="1264920"/>
            </a:xfrm>
            <a:custGeom>
              <a:avLst/>
              <a:gdLst/>
              <a:ahLst/>
              <a:cxnLst/>
              <a:rect l="l" t="t" r="r" b="b"/>
              <a:pathLst>
                <a:path w="1264920" h="1264920">
                  <a:moveTo>
                    <a:pt x="632193" y="0"/>
                  </a:moveTo>
                  <a:lnTo>
                    <a:pt x="585012" y="1734"/>
                  </a:lnTo>
                  <a:lnTo>
                    <a:pt x="538772" y="6854"/>
                  </a:lnTo>
                  <a:lnTo>
                    <a:pt x="493597" y="15239"/>
                  </a:lnTo>
                  <a:lnTo>
                    <a:pt x="449608" y="26766"/>
                  </a:lnTo>
                  <a:lnTo>
                    <a:pt x="406927" y="41313"/>
                  </a:lnTo>
                  <a:lnTo>
                    <a:pt x="365677" y="58758"/>
                  </a:lnTo>
                  <a:lnTo>
                    <a:pt x="325980" y="78977"/>
                  </a:lnTo>
                  <a:lnTo>
                    <a:pt x="287958" y="101850"/>
                  </a:lnTo>
                  <a:lnTo>
                    <a:pt x="251733" y="127254"/>
                  </a:lnTo>
                  <a:lnTo>
                    <a:pt x="217428" y="155067"/>
                  </a:lnTo>
                  <a:lnTo>
                    <a:pt x="185165" y="185165"/>
                  </a:lnTo>
                  <a:lnTo>
                    <a:pt x="155067" y="217428"/>
                  </a:lnTo>
                  <a:lnTo>
                    <a:pt x="127254" y="251733"/>
                  </a:lnTo>
                  <a:lnTo>
                    <a:pt x="101850" y="287958"/>
                  </a:lnTo>
                  <a:lnTo>
                    <a:pt x="78977" y="325980"/>
                  </a:lnTo>
                  <a:lnTo>
                    <a:pt x="58758" y="365677"/>
                  </a:lnTo>
                  <a:lnTo>
                    <a:pt x="41313" y="406927"/>
                  </a:lnTo>
                  <a:lnTo>
                    <a:pt x="26766" y="449608"/>
                  </a:lnTo>
                  <a:lnTo>
                    <a:pt x="15239" y="493597"/>
                  </a:lnTo>
                  <a:lnTo>
                    <a:pt x="6854" y="538772"/>
                  </a:lnTo>
                  <a:lnTo>
                    <a:pt x="1734" y="585012"/>
                  </a:lnTo>
                  <a:lnTo>
                    <a:pt x="0" y="632193"/>
                  </a:lnTo>
                  <a:lnTo>
                    <a:pt x="1734" y="679374"/>
                  </a:lnTo>
                  <a:lnTo>
                    <a:pt x="6854" y="725613"/>
                  </a:lnTo>
                  <a:lnTo>
                    <a:pt x="15239" y="770789"/>
                  </a:lnTo>
                  <a:lnTo>
                    <a:pt x="26766" y="814778"/>
                  </a:lnTo>
                  <a:lnTo>
                    <a:pt x="41313" y="857458"/>
                  </a:lnTo>
                  <a:lnTo>
                    <a:pt x="58758" y="898709"/>
                  </a:lnTo>
                  <a:lnTo>
                    <a:pt x="78977" y="938406"/>
                  </a:lnTo>
                  <a:lnTo>
                    <a:pt x="101850" y="976428"/>
                  </a:lnTo>
                  <a:lnTo>
                    <a:pt x="127254" y="1012652"/>
                  </a:lnTo>
                  <a:lnTo>
                    <a:pt x="155067" y="1046957"/>
                  </a:lnTo>
                  <a:lnTo>
                    <a:pt x="185165" y="1079220"/>
                  </a:lnTo>
                  <a:lnTo>
                    <a:pt x="217428" y="1109319"/>
                  </a:lnTo>
                  <a:lnTo>
                    <a:pt x="251733" y="1137131"/>
                  </a:lnTo>
                  <a:lnTo>
                    <a:pt x="287958" y="1162535"/>
                  </a:lnTo>
                  <a:lnTo>
                    <a:pt x="325980" y="1185408"/>
                  </a:lnTo>
                  <a:lnTo>
                    <a:pt x="365677" y="1205628"/>
                  </a:lnTo>
                  <a:lnTo>
                    <a:pt x="406927" y="1223073"/>
                  </a:lnTo>
                  <a:lnTo>
                    <a:pt x="449608" y="1237619"/>
                  </a:lnTo>
                  <a:lnTo>
                    <a:pt x="493597" y="1249147"/>
                  </a:lnTo>
                  <a:lnTo>
                    <a:pt x="538772" y="1257531"/>
                  </a:lnTo>
                  <a:lnTo>
                    <a:pt x="585012" y="1262652"/>
                  </a:lnTo>
                  <a:lnTo>
                    <a:pt x="632193" y="1264386"/>
                  </a:lnTo>
                  <a:lnTo>
                    <a:pt x="679374" y="1262652"/>
                  </a:lnTo>
                  <a:lnTo>
                    <a:pt x="725613" y="1257531"/>
                  </a:lnTo>
                  <a:lnTo>
                    <a:pt x="770789" y="1249147"/>
                  </a:lnTo>
                  <a:lnTo>
                    <a:pt x="814778" y="1237619"/>
                  </a:lnTo>
                  <a:lnTo>
                    <a:pt x="857458" y="1223073"/>
                  </a:lnTo>
                  <a:lnTo>
                    <a:pt x="898709" y="1205628"/>
                  </a:lnTo>
                  <a:lnTo>
                    <a:pt x="938406" y="1185408"/>
                  </a:lnTo>
                  <a:lnTo>
                    <a:pt x="976428" y="1162535"/>
                  </a:lnTo>
                  <a:lnTo>
                    <a:pt x="1012652" y="1137131"/>
                  </a:lnTo>
                  <a:lnTo>
                    <a:pt x="1046957" y="1109319"/>
                  </a:lnTo>
                  <a:lnTo>
                    <a:pt x="1079220" y="1079220"/>
                  </a:lnTo>
                  <a:lnTo>
                    <a:pt x="1109319" y="1046957"/>
                  </a:lnTo>
                  <a:lnTo>
                    <a:pt x="1137131" y="1012652"/>
                  </a:lnTo>
                  <a:lnTo>
                    <a:pt x="1162535" y="976428"/>
                  </a:lnTo>
                  <a:lnTo>
                    <a:pt x="1185408" y="938406"/>
                  </a:lnTo>
                  <a:lnTo>
                    <a:pt x="1205628" y="898709"/>
                  </a:lnTo>
                  <a:lnTo>
                    <a:pt x="1223073" y="857458"/>
                  </a:lnTo>
                  <a:lnTo>
                    <a:pt x="1237619" y="814778"/>
                  </a:lnTo>
                  <a:lnTo>
                    <a:pt x="1249147" y="770789"/>
                  </a:lnTo>
                  <a:lnTo>
                    <a:pt x="1257531" y="725613"/>
                  </a:lnTo>
                  <a:lnTo>
                    <a:pt x="1262652" y="679374"/>
                  </a:lnTo>
                  <a:lnTo>
                    <a:pt x="1264386" y="632193"/>
                  </a:lnTo>
                  <a:lnTo>
                    <a:pt x="1262652" y="585012"/>
                  </a:lnTo>
                  <a:lnTo>
                    <a:pt x="1257531" y="538772"/>
                  </a:lnTo>
                  <a:lnTo>
                    <a:pt x="1249147" y="493597"/>
                  </a:lnTo>
                  <a:lnTo>
                    <a:pt x="1237619" y="449608"/>
                  </a:lnTo>
                  <a:lnTo>
                    <a:pt x="1223073" y="406927"/>
                  </a:lnTo>
                  <a:lnTo>
                    <a:pt x="1205628" y="365677"/>
                  </a:lnTo>
                  <a:lnTo>
                    <a:pt x="1185408" y="325980"/>
                  </a:lnTo>
                  <a:lnTo>
                    <a:pt x="1162535" y="287958"/>
                  </a:lnTo>
                  <a:lnTo>
                    <a:pt x="1137131" y="251733"/>
                  </a:lnTo>
                  <a:lnTo>
                    <a:pt x="1109319" y="217428"/>
                  </a:lnTo>
                  <a:lnTo>
                    <a:pt x="1079220" y="185165"/>
                  </a:lnTo>
                  <a:lnTo>
                    <a:pt x="1046957" y="155067"/>
                  </a:lnTo>
                  <a:lnTo>
                    <a:pt x="1012652" y="127254"/>
                  </a:lnTo>
                  <a:lnTo>
                    <a:pt x="976428" y="101850"/>
                  </a:lnTo>
                  <a:lnTo>
                    <a:pt x="938406" y="78977"/>
                  </a:lnTo>
                  <a:lnTo>
                    <a:pt x="898709" y="58758"/>
                  </a:lnTo>
                  <a:lnTo>
                    <a:pt x="857458" y="41313"/>
                  </a:lnTo>
                  <a:lnTo>
                    <a:pt x="814778" y="26766"/>
                  </a:lnTo>
                  <a:lnTo>
                    <a:pt x="770789" y="15239"/>
                  </a:lnTo>
                  <a:lnTo>
                    <a:pt x="725613" y="6854"/>
                  </a:lnTo>
                  <a:lnTo>
                    <a:pt x="679374" y="1734"/>
                  </a:lnTo>
                  <a:lnTo>
                    <a:pt x="632193" y="0"/>
                  </a:lnTo>
                  <a:close/>
                </a:path>
              </a:pathLst>
            </a:custGeom>
            <a:solidFill>
              <a:srgbClr val="FFFFFF">
                <a:alpha val="36000"/>
              </a:srgbClr>
            </a:solidFill>
          </p:spPr>
          <p:txBody>
            <a:bodyPr wrap="square" lIns="0" tIns="0" rIns="0" bIns="0" rtlCol="0"/>
            <a:lstStyle/>
            <a:p>
              <a:endParaRPr/>
            </a:p>
          </p:txBody>
        </p:sp>
        <p:sp>
          <p:nvSpPr>
            <p:cNvPr id="20" name="object 20"/>
            <p:cNvSpPr/>
            <p:nvPr/>
          </p:nvSpPr>
          <p:spPr>
            <a:xfrm>
              <a:off x="6028640" y="1555388"/>
              <a:ext cx="2113915" cy="2113915"/>
            </a:xfrm>
            <a:custGeom>
              <a:avLst/>
              <a:gdLst/>
              <a:ahLst/>
              <a:cxnLst/>
              <a:rect l="l" t="t" r="r" b="b"/>
              <a:pathLst>
                <a:path w="2113915" h="2113915">
                  <a:moveTo>
                    <a:pt x="1056830" y="0"/>
                  </a:moveTo>
                  <a:lnTo>
                    <a:pt x="1006506" y="1158"/>
                  </a:lnTo>
                  <a:lnTo>
                    <a:pt x="956662" y="4613"/>
                  </a:lnTo>
                  <a:lnTo>
                    <a:pt x="907356" y="10336"/>
                  </a:lnTo>
                  <a:lnTo>
                    <a:pt x="858649" y="18295"/>
                  </a:lnTo>
                  <a:lnTo>
                    <a:pt x="810599" y="28462"/>
                  </a:lnTo>
                  <a:lnTo>
                    <a:pt x="763266" y="40807"/>
                  </a:lnTo>
                  <a:lnTo>
                    <a:pt x="716710" y="55299"/>
                  </a:lnTo>
                  <a:lnTo>
                    <a:pt x="670989" y="71909"/>
                  </a:lnTo>
                  <a:lnTo>
                    <a:pt x="626164" y="90607"/>
                  </a:lnTo>
                  <a:lnTo>
                    <a:pt x="582293" y="111363"/>
                  </a:lnTo>
                  <a:lnTo>
                    <a:pt x="539436" y="134147"/>
                  </a:lnTo>
                  <a:lnTo>
                    <a:pt x="497653" y="158930"/>
                  </a:lnTo>
                  <a:lnTo>
                    <a:pt x="457003" y="185681"/>
                  </a:lnTo>
                  <a:lnTo>
                    <a:pt x="417546" y="214371"/>
                  </a:lnTo>
                  <a:lnTo>
                    <a:pt x="379340" y="244969"/>
                  </a:lnTo>
                  <a:lnTo>
                    <a:pt x="342445" y="277447"/>
                  </a:lnTo>
                  <a:lnTo>
                    <a:pt x="306922" y="311774"/>
                  </a:lnTo>
                  <a:lnTo>
                    <a:pt x="272828" y="347920"/>
                  </a:lnTo>
                  <a:lnTo>
                    <a:pt x="240224" y="385856"/>
                  </a:lnTo>
                  <a:lnTo>
                    <a:pt x="209169" y="425551"/>
                  </a:lnTo>
                  <a:lnTo>
                    <a:pt x="205613" y="439599"/>
                  </a:lnTo>
                  <a:lnTo>
                    <a:pt x="208011" y="446452"/>
                  </a:lnTo>
                  <a:lnTo>
                    <a:pt x="213029" y="452056"/>
                  </a:lnTo>
                  <a:lnTo>
                    <a:pt x="219823" y="455268"/>
                  </a:lnTo>
                  <a:lnTo>
                    <a:pt x="227077" y="455612"/>
                  </a:lnTo>
                  <a:lnTo>
                    <a:pt x="233934" y="453213"/>
                  </a:lnTo>
                  <a:lnTo>
                    <a:pt x="239534" y="448195"/>
                  </a:lnTo>
                  <a:lnTo>
                    <a:pt x="271095" y="407951"/>
                  </a:lnTo>
                  <a:lnTo>
                    <a:pt x="304307" y="369589"/>
                  </a:lnTo>
                  <a:lnTo>
                    <a:pt x="339103" y="333142"/>
                  </a:lnTo>
                  <a:lnTo>
                    <a:pt x="375418" y="298644"/>
                  </a:lnTo>
                  <a:lnTo>
                    <a:pt x="413183" y="266129"/>
                  </a:lnTo>
                  <a:lnTo>
                    <a:pt x="452332" y="235630"/>
                  </a:lnTo>
                  <a:lnTo>
                    <a:pt x="492799" y="207181"/>
                  </a:lnTo>
                  <a:lnTo>
                    <a:pt x="534516" y="180814"/>
                  </a:lnTo>
                  <a:lnTo>
                    <a:pt x="577417" y="156565"/>
                  </a:lnTo>
                  <a:lnTo>
                    <a:pt x="621435" y="134466"/>
                  </a:lnTo>
                  <a:lnTo>
                    <a:pt x="666502" y="114551"/>
                  </a:lnTo>
                  <a:lnTo>
                    <a:pt x="712553" y="96853"/>
                  </a:lnTo>
                  <a:lnTo>
                    <a:pt x="759521" y="81406"/>
                  </a:lnTo>
                  <a:lnTo>
                    <a:pt x="807338" y="68243"/>
                  </a:lnTo>
                  <a:lnTo>
                    <a:pt x="855938" y="57399"/>
                  </a:lnTo>
                  <a:lnTo>
                    <a:pt x="905254" y="48906"/>
                  </a:lnTo>
                  <a:lnTo>
                    <a:pt x="955219" y="42798"/>
                  </a:lnTo>
                  <a:lnTo>
                    <a:pt x="1005767" y="39108"/>
                  </a:lnTo>
                  <a:lnTo>
                    <a:pt x="1056830" y="37871"/>
                  </a:lnTo>
                  <a:lnTo>
                    <a:pt x="1104725" y="38982"/>
                  </a:lnTo>
                  <a:lnTo>
                    <a:pt x="1152057" y="42283"/>
                  </a:lnTo>
                  <a:lnTo>
                    <a:pt x="1198778" y="47724"/>
                  </a:lnTo>
                  <a:lnTo>
                    <a:pt x="1244838" y="55256"/>
                  </a:lnTo>
                  <a:lnTo>
                    <a:pt x="1290187" y="64830"/>
                  </a:lnTo>
                  <a:lnTo>
                    <a:pt x="1334777" y="76396"/>
                  </a:lnTo>
                  <a:lnTo>
                    <a:pt x="1378558" y="89905"/>
                  </a:lnTo>
                  <a:lnTo>
                    <a:pt x="1421480" y="105308"/>
                  </a:lnTo>
                  <a:lnTo>
                    <a:pt x="1463495" y="122556"/>
                  </a:lnTo>
                  <a:lnTo>
                    <a:pt x="1504554" y="141598"/>
                  </a:lnTo>
                  <a:lnTo>
                    <a:pt x="1544606" y="162386"/>
                  </a:lnTo>
                  <a:lnTo>
                    <a:pt x="1583602" y="184871"/>
                  </a:lnTo>
                  <a:lnTo>
                    <a:pt x="1621494" y="209003"/>
                  </a:lnTo>
                  <a:lnTo>
                    <a:pt x="1658232" y="234733"/>
                  </a:lnTo>
                  <a:lnTo>
                    <a:pt x="1693766" y="262012"/>
                  </a:lnTo>
                  <a:lnTo>
                    <a:pt x="1728048" y="290789"/>
                  </a:lnTo>
                  <a:lnTo>
                    <a:pt x="1761028" y="321017"/>
                  </a:lnTo>
                  <a:lnTo>
                    <a:pt x="1792656" y="352645"/>
                  </a:lnTo>
                  <a:lnTo>
                    <a:pt x="1822883" y="385625"/>
                  </a:lnTo>
                  <a:lnTo>
                    <a:pt x="1851661" y="419906"/>
                  </a:lnTo>
                  <a:lnTo>
                    <a:pt x="1878940" y="455441"/>
                  </a:lnTo>
                  <a:lnTo>
                    <a:pt x="1904669" y="492179"/>
                  </a:lnTo>
                  <a:lnTo>
                    <a:pt x="1928801" y="530070"/>
                  </a:lnTo>
                  <a:lnTo>
                    <a:pt x="1951286" y="569067"/>
                  </a:lnTo>
                  <a:lnTo>
                    <a:pt x="1972075" y="609119"/>
                  </a:lnTo>
                  <a:lnTo>
                    <a:pt x="1991117" y="650177"/>
                  </a:lnTo>
                  <a:lnTo>
                    <a:pt x="2008364" y="692192"/>
                  </a:lnTo>
                  <a:lnTo>
                    <a:pt x="2023767" y="735115"/>
                  </a:lnTo>
                  <a:lnTo>
                    <a:pt x="2037277" y="778896"/>
                  </a:lnTo>
                  <a:lnTo>
                    <a:pt x="2048843" y="823486"/>
                  </a:lnTo>
                  <a:lnTo>
                    <a:pt x="2058416" y="868835"/>
                  </a:lnTo>
                  <a:lnTo>
                    <a:pt x="2065949" y="914895"/>
                  </a:lnTo>
                  <a:lnTo>
                    <a:pt x="2071390" y="961616"/>
                  </a:lnTo>
                  <a:lnTo>
                    <a:pt x="2074691" y="1008948"/>
                  </a:lnTo>
                  <a:lnTo>
                    <a:pt x="2075802" y="1056843"/>
                  </a:lnTo>
                  <a:lnTo>
                    <a:pt x="2074691" y="1104737"/>
                  </a:lnTo>
                  <a:lnTo>
                    <a:pt x="2071390" y="1152070"/>
                  </a:lnTo>
                  <a:lnTo>
                    <a:pt x="2065949" y="1198791"/>
                  </a:lnTo>
                  <a:lnTo>
                    <a:pt x="2058416" y="1244850"/>
                  </a:lnTo>
                  <a:lnTo>
                    <a:pt x="2048843" y="1290200"/>
                  </a:lnTo>
                  <a:lnTo>
                    <a:pt x="2037277" y="1334789"/>
                  </a:lnTo>
                  <a:lnTo>
                    <a:pt x="2023767" y="1378570"/>
                  </a:lnTo>
                  <a:lnTo>
                    <a:pt x="2008364" y="1421493"/>
                  </a:lnTo>
                  <a:lnTo>
                    <a:pt x="1991117" y="1463508"/>
                  </a:lnTo>
                  <a:lnTo>
                    <a:pt x="1972075" y="1504566"/>
                  </a:lnTo>
                  <a:lnTo>
                    <a:pt x="1951286" y="1544618"/>
                  </a:lnTo>
                  <a:lnTo>
                    <a:pt x="1928801" y="1583615"/>
                  </a:lnTo>
                  <a:lnTo>
                    <a:pt x="1904669" y="1621507"/>
                  </a:lnTo>
                  <a:lnTo>
                    <a:pt x="1878940" y="1658245"/>
                  </a:lnTo>
                  <a:lnTo>
                    <a:pt x="1851661" y="1693779"/>
                  </a:lnTo>
                  <a:lnTo>
                    <a:pt x="1822883" y="1728061"/>
                  </a:lnTo>
                  <a:lnTo>
                    <a:pt x="1792656" y="1761040"/>
                  </a:lnTo>
                  <a:lnTo>
                    <a:pt x="1761028" y="1792669"/>
                  </a:lnTo>
                  <a:lnTo>
                    <a:pt x="1728048" y="1822896"/>
                  </a:lnTo>
                  <a:lnTo>
                    <a:pt x="1693766" y="1851674"/>
                  </a:lnTo>
                  <a:lnTo>
                    <a:pt x="1658232" y="1878952"/>
                  </a:lnTo>
                  <a:lnTo>
                    <a:pt x="1621494" y="1904682"/>
                  </a:lnTo>
                  <a:lnTo>
                    <a:pt x="1583602" y="1928814"/>
                  </a:lnTo>
                  <a:lnTo>
                    <a:pt x="1544606" y="1951299"/>
                  </a:lnTo>
                  <a:lnTo>
                    <a:pt x="1504554" y="1972087"/>
                  </a:lnTo>
                  <a:lnTo>
                    <a:pt x="1463495" y="1991130"/>
                  </a:lnTo>
                  <a:lnTo>
                    <a:pt x="1421480" y="2008377"/>
                  </a:lnTo>
                  <a:lnTo>
                    <a:pt x="1378558" y="2023780"/>
                  </a:lnTo>
                  <a:lnTo>
                    <a:pt x="1334777" y="2037289"/>
                  </a:lnTo>
                  <a:lnTo>
                    <a:pt x="1290187" y="2048855"/>
                  </a:lnTo>
                  <a:lnTo>
                    <a:pt x="1244838" y="2058429"/>
                  </a:lnTo>
                  <a:lnTo>
                    <a:pt x="1198778" y="2065961"/>
                  </a:lnTo>
                  <a:lnTo>
                    <a:pt x="1152057" y="2071402"/>
                  </a:lnTo>
                  <a:lnTo>
                    <a:pt x="1104725" y="2074703"/>
                  </a:lnTo>
                  <a:lnTo>
                    <a:pt x="1056830" y="2075815"/>
                  </a:lnTo>
                  <a:lnTo>
                    <a:pt x="1008935" y="2074703"/>
                  </a:lnTo>
                  <a:lnTo>
                    <a:pt x="961603" y="2071402"/>
                  </a:lnTo>
                  <a:lnTo>
                    <a:pt x="914882" y="2065961"/>
                  </a:lnTo>
                  <a:lnTo>
                    <a:pt x="868823" y="2058429"/>
                  </a:lnTo>
                  <a:lnTo>
                    <a:pt x="823474" y="2048855"/>
                  </a:lnTo>
                  <a:lnTo>
                    <a:pt x="778884" y="2037289"/>
                  </a:lnTo>
                  <a:lnTo>
                    <a:pt x="735104" y="2023780"/>
                  </a:lnTo>
                  <a:lnTo>
                    <a:pt x="692181" y="2008377"/>
                  </a:lnTo>
                  <a:lnTo>
                    <a:pt x="650167" y="1991130"/>
                  </a:lnTo>
                  <a:lnTo>
                    <a:pt x="609109" y="1972087"/>
                  </a:lnTo>
                  <a:lnTo>
                    <a:pt x="569057" y="1951299"/>
                  </a:lnTo>
                  <a:lnTo>
                    <a:pt x="530061" y="1928814"/>
                  </a:lnTo>
                  <a:lnTo>
                    <a:pt x="492170" y="1904682"/>
                  </a:lnTo>
                  <a:lnTo>
                    <a:pt x="455433" y="1878952"/>
                  </a:lnTo>
                  <a:lnTo>
                    <a:pt x="419899" y="1851674"/>
                  </a:lnTo>
                  <a:lnTo>
                    <a:pt x="385618" y="1822896"/>
                  </a:lnTo>
                  <a:lnTo>
                    <a:pt x="352639" y="1792669"/>
                  </a:lnTo>
                  <a:lnTo>
                    <a:pt x="321011" y="1761040"/>
                  </a:lnTo>
                  <a:lnTo>
                    <a:pt x="290784" y="1728061"/>
                  </a:lnTo>
                  <a:lnTo>
                    <a:pt x="262007" y="1693779"/>
                  </a:lnTo>
                  <a:lnTo>
                    <a:pt x="234729" y="1658245"/>
                  </a:lnTo>
                  <a:lnTo>
                    <a:pt x="208999" y="1621507"/>
                  </a:lnTo>
                  <a:lnTo>
                    <a:pt x="184868" y="1583615"/>
                  </a:lnTo>
                  <a:lnTo>
                    <a:pt x="162383" y="1544618"/>
                  </a:lnTo>
                  <a:lnTo>
                    <a:pt x="141596" y="1504566"/>
                  </a:lnTo>
                  <a:lnTo>
                    <a:pt x="122554" y="1463508"/>
                  </a:lnTo>
                  <a:lnTo>
                    <a:pt x="105307" y="1421493"/>
                  </a:lnTo>
                  <a:lnTo>
                    <a:pt x="89904" y="1378570"/>
                  </a:lnTo>
                  <a:lnTo>
                    <a:pt x="76395" y="1334789"/>
                  </a:lnTo>
                  <a:lnTo>
                    <a:pt x="64829" y="1290200"/>
                  </a:lnTo>
                  <a:lnTo>
                    <a:pt x="55256" y="1244850"/>
                  </a:lnTo>
                  <a:lnTo>
                    <a:pt x="47724" y="1198791"/>
                  </a:lnTo>
                  <a:lnTo>
                    <a:pt x="42283" y="1152070"/>
                  </a:lnTo>
                  <a:lnTo>
                    <a:pt x="38982" y="1104737"/>
                  </a:lnTo>
                  <a:lnTo>
                    <a:pt x="37871" y="1056843"/>
                  </a:lnTo>
                  <a:lnTo>
                    <a:pt x="36382" y="1049475"/>
                  </a:lnTo>
                  <a:lnTo>
                    <a:pt x="0" y="1056843"/>
                  </a:lnTo>
                  <a:lnTo>
                    <a:pt x="1089" y="1105145"/>
                  </a:lnTo>
                  <a:lnTo>
                    <a:pt x="4327" y="1152897"/>
                  </a:lnTo>
                  <a:lnTo>
                    <a:pt x="9665" y="1200053"/>
                  </a:lnTo>
                  <a:lnTo>
                    <a:pt x="17057" y="1246564"/>
                  </a:lnTo>
                  <a:lnTo>
                    <a:pt x="26456" y="1292385"/>
                  </a:lnTo>
                  <a:lnTo>
                    <a:pt x="37815" y="1337467"/>
                  </a:lnTo>
                  <a:lnTo>
                    <a:pt x="51087" y="1381765"/>
                  </a:lnTo>
                  <a:lnTo>
                    <a:pt x="66225" y="1425231"/>
                  </a:lnTo>
                  <a:lnTo>
                    <a:pt x="83182" y="1467818"/>
                  </a:lnTo>
                  <a:lnTo>
                    <a:pt x="101910" y="1509479"/>
                  </a:lnTo>
                  <a:lnTo>
                    <a:pt x="122364" y="1550166"/>
                  </a:lnTo>
                  <a:lnTo>
                    <a:pt x="144495" y="1589834"/>
                  </a:lnTo>
                  <a:lnTo>
                    <a:pt x="168257" y="1628435"/>
                  </a:lnTo>
                  <a:lnTo>
                    <a:pt x="193603" y="1665923"/>
                  </a:lnTo>
                  <a:lnTo>
                    <a:pt x="220487" y="1702249"/>
                  </a:lnTo>
                  <a:lnTo>
                    <a:pt x="248860" y="1737367"/>
                  </a:lnTo>
                  <a:lnTo>
                    <a:pt x="278676" y="1771230"/>
                  </a:lnTo>
                  <a:lnTo>
                    <a:pt x="309887" y="1803792"/>
                  </a:lnTo>
                  <a:lnTo>
                    <a:pt x="342448" y="1835004"/>
                  </a:lnTo>
                  <a:lnTo>
                    <a:pt x="376311" y="1864821"/>
                  </a:lnTo>
                  <a:lnTo>
                    <a:pt x="411429" y="1893194"/>
                  </a:lnTo>
                  <a:lnTo>
                    <a:pt x="447754" y="1920078"/>
                  </a:lnTo>
                  <a:lnTo>
                    <a:pt x="485241" y="1945424"/>
                  </a:lnTo>
                  <a:lnTo>
                    <a:pt x="523842" y="1969187"/>
                  </a:lnTo>
                  <a:lnTo>
                    <a:pt x="563509" y="1991319"/>
                  </a:lnTo>
                  <a:lnTo>
                    <a:pt x="604197" y="2011773"/>
                  </a:lnTo>
                  <a:lnTo>
                    <a:pt x="645857" y="2030502"/>
                  </a:lnTo>
                  <a:lnTo>
                    <a:pt x="688443" y="2047459"/>
                  </a:lnTo>
                  <a:lnTo>
                    <a:pt x="731909" y="2062597"/>
                  </a:lnTo>
                  <a:lnTo>
                    <a:pt x="776206" y="2075869"/>
                  </a:lnTo>
                  <a:lnTo>
                    <a:pt x="821288" y="2087228"/>
                  </a:lnTo>
                  <a:lnTo>
                    <a:pt x="867109" y="2096628"/>
                  </a:lnTo>
                  <a:lnTo>
                    <a:pt x="913620" y="2104020"/>
                  </a:lnTo>
                  <a:lnTo>
                    <a:pt x="960775" y="2109359"/>
                  </a:lnTo>
                  <a:lnTo>
                    <a:pt x="1008528" y="2112596"/>
                  </a:lnTo>
                  <a:lnTo>
                    <a:pt x="1056830" y="2113686"/>
                  </a:lnTo>
                  <a:lnTo>
                    <a:pt x="1105132" y="2112596"/>
                  </a:lnTo>
                  <a:lnTo>
                    <a:pt x="1152885" y="2109359"/>
                  </a:lnTo>
                  <a:lnTo>
                    <a:pt x="1200040" y="2104020"/>
                  </a:lnTo>
                  <a:lnTo>
                    <a:pt x="1246552" y="2096628"/>
                  </a:lnTo>
                  <a:lnTo>
                    <a:pt x="1292372" y="2087228"/>
                  </a:lnTo>
                  <a:lnTo>
                    <a:pt x="1337455" y="2075869"/>
                  </a:lnTo>
                  <a:lnTo>
                    <a:pt x="1381752" y="2062597"/>
                  </a:lnTo>
                  <a:lnTo>
                    <a:pt x="1425218" y="2047459"/>
                  </a:lnTo>
                  <a:lnTo>
                    <a:pt x="1467805" y="2030502"/>
                  </a:lnTo>
                  <a:lnTo>
                    <a:pt x="1509466" y="2011773"/>
                  </a:lnTo>
                  <a:lnTo>
                    <a:pt x="1550154" y="1991319"/>
                  </a:lnTo>
                  <a:lnTo>
                    <a:pt x="1589822" y="1969187"/>
                  </a:lnTo>
                  <a:lnTo>
                    <a:pt x="1628423" y="1945424"/>
                  </a:lnTo>
                  <a:lnTo>
                    <a:pt x="1665910" y="1920078"/>
                  </a:lnTo>
                  <a:lnTo>
                    <a:pt x="1702236" y="1893194"/>
                  </a:lnTo>
                  <a:lnTo>
                    <a:pt x="1737354" y="1864821"/>
                  </a:lnTo>
                  <a:lnTo>
                    <a:pt x="1771218" y="1835004"/>
                  </a:lnTo>
                  <a:lnTo>
                    <a:pt x="1803779" y="1803792"/>
                  </a:lnTo>
                  <a:lnTo>
                    <a:pt x="1834991" y="1771230"/>
                  </a:lnTo>
                  <a:lnTo>
                    <a:pt x="1864808" y="1737367"/>
                  </a:lnTo>
                  <a:lnTo>
                    <a:pt x="1893181" y="1702249"/>
                  </a:lnTo>
                  <a:lnTo>
                    <a:pt x="1920065" y="1665923"/>
                  </a:lnTo>
                  <a:lnTo>
                    <a:pt x="1945412" y="1628435"/>
                  </a:lnTo>
                  <a:lnTo>
                    <a:pt x="1969174" y="1589834"/>
                  </a:lnTo>
                  <a:lnTo>
                    <a:pt x="1991306" y="1550166"/>
                  </a:lnTo>
                  <a:lnTo>
                    <a:pt x="2011760" y="1509479"/>
                  </a:lnTo>
                  <a:lnTo>
                    <a:pt x="2030489" y="1467818"/>
                  </a:lnTo>
                  <a:lnTo>
                    <a:pt x="2047446" y="1425231"/>
                  </a:lnTo>
                  <a:lnTo>
                    <a:pt x="2062584" y="1381765"/>
                  </a:lnTo>
                  <a:lnTo>
                    <a:pt x="2075857" y="1337467"/>
                  </a:lnTo>
                  <a:lnTo>
                    <a:pt x="2087216" y="1292385"/>
                  </a:lnTo>
                  <a:lnTo>
                    <a:pt x="2096615" y="1246564"/>
                  </a:lnTo>
                  <a:lnTo>
                    <a:pt x="2104008" y="1200053"/>
                  </a:lnTo>
                  <a:lnTo>
                    <a:pt x="2109346" y="1152897"/>
                  </a:lnTo>
                  <a:lnTo>
                    <a:pt x="2112584" y="1105145"/>
                  </a:lnTo>
                  <a:lnTo>
                    <a:pt x="2113673" y="1056843"/>
                  </a:lnTo>
                  <a:lnTo>
                    <a:pt x="2112584" y="1008540"/>
                  </a:lnTo>
                  <a:lnTo>
                    <a:pt x="2109346" y="960788"/>
                  </a:lnTo>
                  <a:lnTo>
                    <a:pt x="2104008" y="913633"/>
                  </a:lnTo>
                  <a:lnTo>
                    <a:pt x="2096615" y="867121"/>
                  </a:lnTo>
                  <a:lnTo>
                    <a:pt x="2087216" y="821301"/>
                  </a:lnTo>
                  <a:lnTo>
                    <a:pt x="2075857" y="776218"/>
                  </a:lnTo>
                  <a:lnTo>
                    <a:pt x="2062584" y="731920"/>
                  </a:lnTo>
                  <a:lnTo>
                    <a:pt x="2047446" y="688455"/>
                  </a:lnTo>
                  <a:lnTo>
                    <a:pt x="2030489" y="645868"/>
                  </a:lnTo>
                  <a:lnTo>
                    <a:pt x="2011760" y="604207"/>
                  </a:lnTo>
                  <a:lnTo>
                    <a:pt x="1991306" y="563519"/>
                  </a:lnTo>
                  <a:lnTo>
                    <a:pt x="1969174" y="523851"/>
                  </a:lnTo>
                  <a:lnTo>
                    <a:pt x="1945412" y="485250"/>
                  </a:lnTo>
                  <a:lnTo>
                    <a:pt x="1920065" y="447763"/>
                  </a:lnTo>
                  <a:lnTo>
                    <a:pt x="1893181" y="411437"/>
                  </a:lnTo>
                  <a:lnTo>
                    <a:pt x="1864808" y="376318"/>
                  </a:lnTo>
                  <a:lnTo>
                    <a:pt x="1834991" y="342455"/>
                  </a:lnTo>
                  <a:lnTo>
                    <a:pt x="1803779" y="309894"/>
                  </a:lnTo>
                  <a:lnTo>
                    <a:pt x="1771218" y="278681"/>
                  </a:lnTo>
                  <a:lnTo>
                    <a:pt x="1737354" y="248865"/>
                  </a:lnTo>
                  <a:lnTo>
                    <a:pt x="1702236" y="220491"/>
                  </a:lnTo>
                  <a:lnTo>
                    <a:pt x="1665910" y="193608"/>
                  </a:lnTo>
                  <a:lnTo>
                    <a:pt x="1628423" y="168261"/>
                  </a:lnTo>
                  <a:lnTo>
                    <a:pt x="1589822" y="144498"/>
                  </a:lnTo>
                  <a:lnTo>
                    <a:pt x="1550154" y="122366"/>
                  </a:lnTo>
                  <a:lnTo>
                    <a:pt x="1509466" y="101912"/>
                  </a:lnTo>
                  <a:lnTo>
                    <a:pt x="1467805" y="83184"/>
                  </a:lnTo>
                  <a:lnTo>
                    <a:pt x="1425218" y="66226"/>
                  </a:lnTo>
                  <a:lnTo>
                    <a:pt x="1381752" y="51088"/>
                  </a:lnTo>
                  <a:lnTo>
                    <a:pt x="1337455" y="37816"/>
                  </a:lnTo>
                  <a:lnTo>
                    <a:pt x="1292372" y="26457"/>
                  </a:lnTo>
                  <a:lnTo>
                    <a:pt x="1246552" y="17058"/>
                  </a:lnTo>
                  <a:lnTo>
                    <a:pt x="1200040" y="9665"/>
                  </a:lnTo>
                  <a:lnTo>
                    <a:pt x="1152885" y="4327"/>
                  </a:lnTo>
                  <a:lnTo>
                    <a:pt x="1105132" y="1089"/>
                  </a:lnTo>
                  <a:lnTo>
                    <a:pt x="1056830" y="0"/>
                  </a:lnTo>
                  <a:close/>
                </a:path>
              </a:pathLst>
            </a:custGeom>
            <a:solidFill>
              <a:srgbClr val="B8D0ED"/>
            </a:solidFill>
          </p:spPr>
          <p:txBody>
            <a:bodyPr wrap="square" lIns="0" tIns="0" rIns="0" bIns="0" rtlCol="0"/>
            <a:lstStyle/>
            <a:p>
              <a:endParaRPr/>
            </a:p>
          </p:txBody>
        </p:sp>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grpSp>
      <p:sp>
        <p:nvSpPr>
          <p:cNvPr id="22" name="object 22"/>
          <p:cNvSpPr txBox="1">
            <a:spLocks noGrp="1"/>
          </p:cNvSpPr>
          <p:nvPr>
            <p:ph type="title"/>
          </p:nvPr>
        </p:nvSpPr>
        <p:spPr>
          <a:xfrm>
            <a:off x="1447799" y="1676400"/>
            <a:ext cx="4000895" cy="391160"/>
          </a:xfrm>
          <a:prstGeom prst="rect">
            <a:avLst/>
          </a:prstGeom>
        </p:spPr>
        <p:txBody>
          <a:bodyPr vert="horz" wrap="square" lIns="0" tIns="12700" rIns="0" bIns="0" rtlCol="0">
            <a:spAutoFit/>
          </a:bodyPr>
          <a:lstStyle/>
          <a:p>
            <a:pPr marL="12700" algn="l">
              <a:lnSpc>
                <a:spcPct val="100000"/>
              </a:lnSpc>
              <a:spcBef>
                <a:spcPts val="100"/>
              </a:spcBef>
            </a:pPr>
            <a:r>
              <a:rPr sz="2400" b="0" spc="409" dirty="0">
                <a:solidFill>
                  <a:srgbClr val="1D1D1B"/>
                </a:solidFill>
                <a:latin typeface="Trebuchet MS"/>
                <a:cs typeface="Trebuchet MS"/>
              </a:rPr>
              <a:t>Um </a:t>
            </a:r>
            <a:r>
              <a:rPr sz="2400" b="0" spc="175" dirty="0">
                <a:solidFill>
                  <a:srgbClr val="1D1D1B"/>
                </a:solidFill>
                <a:latin typeface="Trebuchet MS"/>
                <a:cs typeface="Trebuchet MS"/>
              </a:rPr>
              <a:t>Guia de </a:t>
            </a:r>
            <a:r>
              <a:rPr sz="2400" b="0" spc="215" dirty="0">
                <a:solidFill>
                  <a:srgbClr val="1D1D1B"/>
                </a:solidFill>
                <a:latin typeface="Trebuchet MS"/>
                <a:cs typeface="Trebuchet MS"/>
              </a:rPr>
              <a:t>Arte de </a:t>
            </a:r>
            <a:r>
              <a:rPr sz="2400" b="0" spc="140" dirty="0">
                <a:solidFill>
                  <a:srgbClr val="1D1D1B"/>
                </a:solidFill>
                <a:latin typeface="Trebuchet MS"/>
                <a:cs typeface="Trebuchet MS"/>
              </a:rPr>
              <a:t>Rua</a:t>
            </a:r>
            <a:endParaRPr sz="2400" dirty="0">
              <a:latin typeface="Trebuchet MS"/>
              <a:cs typeface="Trebuchet MS"/>
            </a:endParaRPr>
          </a:p>
        </p:txBody>
      </p:sp>
      <p:sp>
        <p:nvSpPr>
          <p:cNvPr id="23" name="object 23"/>
          <p:cNvSpPr txBox="1"/>
          <p:nvPr/>
        </p:nvSpPr>
        <p:spPr>
          <a:xfrm>
            <a:off x="1447800" y="1981200"/>
            <a:ext cx="3535679" cy="2882840"/>
          </a:xfrm>
          <a:prstGeom prst="rect">
            <a:avLst/>
          </a:prstGeom>
        </p:spPr>
        <p:txBody>
          <a:bodyPr vert="horz" wrap="square" lIns="0" tIns="12700" rIns="0" bIns="0" rtlCol="0">
            <a:spAutoFit/>
          </a:bodyPr>
          <a:lstStyle/>
          <a:p>
            <a:pPr marL="12700">
              <a:lnSpc>
                <a:spcPct val="100000"/>
              </a:lnSpc>
              <a:spcBef>
                <a:spcPts val="100"/>
              </a:spcBef>
            </a:pPr>
            <a:r>
              <a:rPr sz="1800" b="1" spc="55" dirty="0">
                <a:solidFill>
                  <a:srgbClr val="1D1D1B"/>
                </a:solidFill>
                <a:latin typeface="Trebuchet MS"/>
                <a:cs typeface="Trebuchet MS"/>
              </a:rPr>
              <a:t>de </a:t>
            </a:r>
            <a:r>
              <a:rPr sz="1800" b="1" spc="5" dirty="0">
                <a:solidFill>
                  <a:srgbClr val="1D1D1B"/>
                </a:solidFill>
                <a:latin typeface="Trebuchet MS"/>
                <a:cs typeface="Trebuchet MS"/>
              </a:rPr>
              <a:t>murais de </a:t>
            </a:r>
            <a:r>
              <a:rPr sz="1800" b="1" spc="60" dirty="0">
                <a:solidFill>
                  <a:srgbClr val="1D1D1B"/>
                </a:solidFill>
                <a:latin typeface="Trebuchet MS"/>
                <a:cs typeface="Trebuchet MS"/>
              </a:rPr>
              <a:t>Varsóvia</a:t>
            </a:r>
            <a:endParaRPr sz="1800" dirty="0">
              <a:latin typeface="Trebuchet MS"/>
              <a:cs typeface="Trebuchet MS"/>
            </a:endParaRPr>
          </a:p>
          <a:p>
            <a:pPr marL="12700" marR="5080">
              <a:lnSpc>
                <a:spcPct val="100000"/>
              </a:lnSpc>
              <a:spcBef>
                <a:spcPts val="1680"/>
              </a:spcBef>
            </a:pPr>
            <a:r>
              <a:rPr sz="1800" spc="75" dirty="0">
                <a:solidFill>
                  <a:srgbClr val="1D1D1B"/>
                </a:solidFill>
                <a:latin typeface="Trebuchet MS"/>
                <a:cs typeface="Trebuchet MS"/>
              </a:rPr>
              <a:t>Um </a:t>
            </a:r>
            <a:r>
              <a:rPr sz="1800" spc="-65" dirty="0">
                <a:solidFill>
                  <a:srgbClr val="1D1D1B"/>
                </a:solidFill>
                <a:latin typeface="Trebuchet MS"/>
                <a:cs typeface="Trebuchet MS"/>
              </a:rPr>
              <a:t>exemplo </a:t>
            </a:r>
            <a:r>
              <a:rPr sz="1800" spc="-20" dirty="0">
                <a:solidFill>
                  <a:srgbClr val="1D1D1B"/>
                </a:solidFill>
                <a:latin typeface="Trebuchet MS"/>
                <a:cs typeface="Trebuchet MS"/>
              </a:rPr>
              <a:t>de </a:t>
            </a:r>
            <a:r>
              <a:rPr sz="1800" spc="-50" dirty="0">
                <a:solidFill>
                  <a:srgbClr val="1D1D1B"/>
                </a:solidFill>
                <a:latin typeface="Trebuchet MS"/>
                <a:cs typeface="Trebuchet MS"/>
              </a:rPr>
              <a:t>um </a:t>
            </a:r>
            <a:r>
              <a:rPr sz="1800" spc="-20" dirty="0">
                <a:solidFill>
                  <a:srgbClr val="1D1D1B"/>
                </a:solidFill>
                <a:latin typeface="Trebuchet MS"/>
                <a:cs typeface="Trebuchet MS"/>
              </a:rPr>
              <a:t>guia de </a:t>
            </a:r>
            <a:r>
              <a:rPr sz="1800" spc="-70" dirty="0">
                <a:solidFill>
                  <a:srgbClr val="1D1D1B"/>
                </a:solidFill>
                <a:latin typeface="Trebuchet MS"/>
                <a:cs typeface="Trebuchet MS"/>
              </a:rPr>
              <a:t>arte de </a:t>
            </a:r>
            <a:r>
              <a:rPr sz="1800" spc="-75" dirty="0">
                <a:solidFill>
                  <a:srgbClr val="1D1D1B"/>
                </a:solidFill>
                <a:latin typeface="Trebuchet MS"/>
                <a:cs typeface="Trebuchet MS"/>
              </a:rPr>
              <a:t>rua </a:t>
            </a:r>
            <a:r>
              <a:rPr sz="1800" spc="-45" dirty="0">
                <a:solidFill>
                  <a:srgbClr val="1D1D1B"/>
                </a:solidFill>
                <a:latin typeface="Trebuchet MS"/>
                <a:cs typeface="Trebuchet MS"/>
              </a:rPr>
              <a:t>para </a:t>
            </a:r>
            <a:r>
              <a:rPr sz="1800" spc="-95" dirty="0">
                <a:solidFill>
                  <a:srgbClr val="1D1D1B"/>
                </a:solidFill>
                <a:latin typeface="Trebuchet MS"/>
                <a:cs typeface="Trebuchet MS"/>
              </a:rPr>
              <a:t>arte de </a:t>
            </a:r>
            <a:r>
              <a:rPr sz="1800" spc="-80" dirty="0">
                <a:solidFill>
                  <a:srgbClr val="1D1D1B"/>
                </a:solidFill>
                <a:latin typeface="Trebuchet MS"/>
                <a:cs typeface="Trebuchet MS"/>
              </a:rPr>
              <a:t>rua </a:t>
            </a:r>
            <a:r>
              <a:rPr sz="1800" spc="-65" dirty="0">
                <a:solidFill>
                  <a:srgbClr val="1D1D1B"/>
                </a:solidFill>
                <a:latin typeface="Trebuchet MS"/>
                <a:cs typeface="Trebuchet MS"/>
              </a:rPr>
              <a:t>visual de </a:t>
            </a:r>
            <a:r>
              <a:rPr sz="1800" spc="-35" dirty="0">
                <a:solidFill>
                  <a:srgbClr val="1D1D1B"/>
                </a:solidFill>
                <a:latin typeface="Trebuchet MS"/>
                <a:cs typeface="Trebuchet MS"/>
              </a:rPr>
              <a:t>Varsóvia</a:t>
            </a:r>
            <a:r>
              <a:rPr sz="1800" spc="-95" dirty="0">
                <a:solidFill>
                  <a:srgbClr val="1D1D1B"/>
                </a:solidFill>
                <a:latin typeface="Trebuchet MS"/>
                <a:cs typeface="Trebuchet MS"/>
              </a:rPr>
              <a:t>, </a:t>
            </a:r>
            <a:r>
              <a:rPr sz="1800" spc="-80" dirty="0">
                <a:solidFill>
                  <a:srgbClr val="1D1D1B"/>
                </a:solidFill>
                <a:latin typeface="Trebuchet MS"/>
                <a:cs typeface="Trebuchet MS"/>
              </a:rPr>
              <a:t>especialmente </a:t>
            </a:r>
            <a:r>
              <a:rPr sz="1800" spc="-40" dirty="0">
                <a:solidFill>
                  <a:srgbClr val="1D1D1B"/>
                </a:solidFill>
                <a:latin typeface="Trebuchet MS"/>
                <a:cs typeface="Trebuchet MS"/>
              </a:rPr>
              <a:t>dedicado </a:t>
            </a:r>
            <a:r>
              <a:rPr sz="1800" spc="-15" dirty="0">
                <a:solidFill>
                  <a:srgbClr val="1D1D1B"/>
                </a:solidFill>
                <a:latin typeface="Trebuchet MS"/>
                <a:cs typeface="Trebuchet MS"/>
              </a:rPr>
              <a:t>aos </a:t>
            </a:r>
            <a:r>
              <a:rPr sz="1800" spc="-60" dirty="0">
                <a:solidFill>
                  <a:srgbClr val="1D1D1B"/>
                </a:solidFill>
                <a:latin typeface="Trebuchet MS"/>
                <a:cs typeface="Trebuchet MS"/>
              </a:rPr>
              <a:t>turistas.</a:t>
            </a:r>
            <a:endParaRPr sz="1800" dirty="0">
              <a:latin typeface="Trebuchet MS"/>
              <a:cs typeface="Trebuchet MS"/>
            </a:endParaRPr>
          </a:p>
          <a:p>
            <a:pPr marL="12700" marR="758190">
              <a:lnSpc>
                <a:spcPct val="100000"/>
              </a:lnSpc>
              <a:spcBef>
                <a:spcPts val="1675"/>
              </a:spcBef>
            </a:pPr>
            <a:r>
              <a:rPr sz="1800" b="1" spc="10" dirty="0">
                <a:solidFill>
                  <a:srgbClr val="1D1D1B"/>
                </a:solidFill>
                <a:latin typeface="Trebuchet MS"/>
                <a:cs typeface="Trebuchet MS"/>
                <a:hlinkClick r:id="rId15"/>
              </a:rPr>
              <a:t>www.culturaobscu</a:t>
            </a:r>
            <a:r>
              <a:rPr sz="1800" b="1" spc="-25" dirty="0">
                <a:solidFill>
                  <a:srgbClr val="1D1D1B"/>
                </a:solidFill>
                <a:latin typeface="Trebuchet MS"/>
                <a:cs typeface="Trebuchet MS"/>
                <a:hlinkClick r:id="rId15"/>
              </a:rPr>
              <a:t>ra.com/street-art-warsaw</a:t>
            </a:r>
            <a:endParaRPr lang="pt-PT" sz="1800" b="1" spc="-25" dirty="0">
              <a:solidFill>
                <a:srgbClr val="1D1D1B"/>
              </a:solidFill>
              <a:latin typeface="Trebuchet MS"/>
              <a:cs typeface="Trebuchet MS"/>
            </a:endParaRPr>
          </a:p>
          <a:p>
            <a:pPr marL="12700" marR="758190">
              <a:lnSpc>
                <a:spcPct val="100000"/>
              </a:lnSpc>
              <a:spcBef>
                <a:spcPts val="1675"/>
              </a:spcBef>
            </a:pPr>
            <a:endParaRPr sz="1800" dirty="0">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4973319" cy="2044149"/>
          </a:xfrm>
          <a:prstGeom prst="rect">
            <a:avLst/>
          </a:prstGeom>
        </p:spPr>
        <p:txBody>
          <a:bodyPr vert="horz" wrap="square" lIns="0" tIns="195580" rIns="0" bIns="0" rtlCol="0">
            <a:spAutoFit/>
          </a:bodyPr>
          <a:lstStyle/>
          <a:p>
            <a:pPr marL="12700" marR="5080">
              <a:lnSpc>
                <a:spcPts val="7200"/>
              </a:lnSpc>
              <a:spcBef>
                <a:spcPts val="1540"/>
              </a:spcBef>
            </a:pPr>
            <a:r>
              <a:rPr lang="pt-PT" sz="7200" b="0" spc="550" dirty="0">
                <a:solidFill>
                  <a:srgbClr val="1D1D1B"/>
                </a:solidFill>
                <a:latin typeface="Trebuchet MS"/>
                <a:cs typeface="Trebuchet MS"/>
              </a:rPr>
              <a:t>Casos de Estudo</a:t>
            </a:r>
            <a:endParaRPr sz="7200" dirty="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391904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89724" y="3092417"/>
            <a:ext cx="474118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Introdução</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O que </a:t>
            </a:r>
            <a:r>
              <a:rPr sz="2100" b="1" i="1" spc="-85" dirty="0">
                <a:solidFill>
                  <a:srgbClr val="1D1D1B"/>
                </a:solidFill>
                <a:latin typeface="Trebuchet MS"/>
                <a:cs typeface="Trebuchet MS"/>
              </a:rPr>
              <a:t>é a </a:t>
            </a:r>
            <a:r>
              <a:rPr sz="2100" b="1" i="1" spc="-100" dirty="0">
                <a:solidFill>
                  <a:srgbClr val="1D1D1B"/>
                </a:solidFill>
                <a:latin typeface="Trebuchet MS"/>
                <a:cs typeface="Trebuchet MS"/>
              </a:rPr>
              <a:t>cultura de </a:t>
            </a:r>
            <a:r>
              <a:rPr sz="2100" b="1" i="1" spc="-90" dirty="0">
                <a:solidFill>
                  <a:srgbClr val="1D1D1B"/>
                </a:solidFill>
                <a:latin typeface="Trebuchet MS"/>
                <a:cs typeface="Trebuchet MS"/>
              </a:rPr>
              <a:t>rua </a:t>
            </a:r>
            <a:r>
              <a:rPr sz="2100" b="1" i="1" spc="-25" dirty="0">
                <a:solidFill>
                  <a:srgbClr val="1D1D1B"/>
                </a:solidFill>
                <a:latin typeface="Trebuchet MS"/>
                <a:cs typeface="Trebuchet MS"/>
              </a:rPr>
              <a:t>e </a:t>
            </a:r>
            <a:r>
              <a:rPr sz="2100" b="1" i="1" spc="90" dirty="0">
                <a:solidFill>
                  <a:srgbClr val="1D1D1B"/>
                </a:solidFill>
                <a:latin typeface="Trebuchet MS"/>
                <a:cs typeface="Trebuchet MS"/>
              </a:rPr>
              <a:t>como </a:t>
            </a:r>
            <a:r>
              <a:rPr sz="2100" b="1" i="1" spc="-90" dirty="0">
                <a:solidFill>
                  <a:srgbClr val="1D1D1B"/>
                </a:solidFill>
                <a:latin typeface="Trebuchet MS"/>
                <a:cs typeface="Trebuchet MS"/>
              </a:rPr>
              <a:t>se relaciona </a:t>
            </a:r>
            <a:r>
              <a:rPr sz="2100" b="1" i="1" spc="-5" dirty="0">
                <a:solidFill>
                  <a:srgbClr val="1D1D1B"/>
                </a:solidFill>
                <a:latin typeface="Trebuchet MS"/>
                <a:cs typeface="Trebuchet MS"/>
              </a:rPr>
              <a:t>com as </a:t>
            </a:r>
            <a:r>
              <a:rPr sz="2100" b="1" i="1" spc="-50" dirty="0">
                <a:solidFill>
                  <a:srgbClr val="1D1D1B"/>
                </a:solidFill>
                <a:latin typeface="Trebuchet MS"/>
                <a:cs typeface="Trebuchet MS"/>
              </a:rPr>
              <a:t>oportunidades </a:t>
            </a:r>
            <a:r>
              <a:rPr sz="2100" b="1" i="1" spc="-40" dirty="0">
                <a:solidFill>
                  <a:srgbClr val="1D1D1B"/>
                </a:solidFill>
                <a:latin typeface="Trebuchet MS"/>
                <a:cs typeface="Trebuchet MS"/>
              </a:rPr>
              <a:t>para o </a:t>
            </a:r>
            <a:r>
              <a:rPr sz="2100" b="1" i="1" spc="-50" dirty="0">
                <a:solidFill>
                  <a:srgbClr val="1D1D1B"/>
                </a:solidFill>
                <a:latin typeface="Trebuchet MS"/>
                <a:cs typeface="Trebuchet MS"/>
              </a:rPr>
              <a:t>empreendedorismo?</a:t>
            </a:r>
            <a:endParaRPr sz="21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897" y="-118"/>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685797" y="4191118"/>
              <a:ext cx="3016105" cy="3233939"/>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a:p>
          </p:txBody>
        </p:sp>
      </p:grpSp>
      <p:sp>
        <p:nvSpPr>
          <p:cNvPr id="5" name="object 5"/>
          <p:cNvSpPr txBox="1"/>
          <p:nvPr/>
        </p:nvSpPr>
        <p:spPr>
          <a:xfrm>
            <a:off x="1030602" y="4720652"/>
            <a:ext cx="2438400" cy="2228815"/>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C9DDE1"/>
                </a:solidFill>
                <a:latin typeface="Trebuchet MS"/>
                <a:cs typeface="Trebuchet MS"/>
              </a:rPr>
              <a:t>Os </a:t>
            </a:r>
            <a:r>
              <a:rPr sz="1800" spc="15" dirty="0">
                <a:solidFill>
                  <a:srgbClr val="C9DDE1"/>
                </a:solidFill>
                <a:latin typeface="Trebuchet MS"/>
                <a:cs typeface="Trebuchet MS"/>
              </a:rPr>
              <a:t>jovens </a:t>
            </a:r>
            <a:r>
              <a:rPr sz="1800" spc="-35" dirty="0">
                <a:solidFill>
                  <a:srgbClr val="C9DDE1"/>
                </a:solidFill>
                <a:latin typeface="Trebuchet MS"/>
                <a:cs typeface="Trebuchet MS"/>
              </a:rPr>
              <a:t>entre </a:t>
            </a:r>
            <a:r>
              <a:rPr sz="1800" spc="-10" dirty="0">
                <a:solidFill>
                  <a:srgbClr val="C9DDE1"/>
                </a:solidFill>
                <a:latin typeface="Trebuchet MS"/>
                <a:cs typeface="Trebuchet MS"/>
              </a:rPr>
              <a:t>os </a:t>
            </a:r>
            <a:r>
              <a:rPr sz="1800" spc="55" dirty="0">
                <a:solidFill>
                  <a:srgbClr val="C9DDE1"/>
                </a:solidFill>
                <a:latin typeface="Trebuchet MS"/>
                <a:cs typeface="Trebuchet MS"/>
              </a:rPr>
              <a:t>15 </a:t>
            </a:r>
            <a:r>
              <a:rPr sz="1800" spc="-15" dirty="0">
                <a:solidFill>
                  <a:srgbClr val="C9DDE1"/>
                </a:solidFill>
                <a:latin typeface="Trebuchet MS"/>
                <a:cs typeface="Trebuchet MS"/>
              </a:rPr>
              <a:t>e </a:t>
            </a:r>
            <a:r>
              <a:rPr sz="1800" spc="-20" dirty="0">
                <a:solidFill>
                  <a:srgbClr val="C9DDE1"/>
                </a:solidFill>
                <a:latin typeface="Trebuchet MS"/>
                <a:cs typeface="Trebuchet MS"/>
              </a:rPr>
              <a:t>19 anos, </a:t>
            </a:r>
            <a:r>
              <a:rPr sz="1800" spc="-40" dirty="0">
                <a:solidFill>
                  <a:srgbClr val="C9DDE1"/>
                </a:solidFill>
                <a:latin typeface="Trebuchet MS"/>
                <a:cs typeface="Trebuchet MS"/>
              </a:rPr>
              <a:t>provenientes de </a:t>
            </a:r>
            <a:r>
              <a:rPr lang="pt-PT" sz="1800" spc="-80" dirty="0">
                <a:solidFill>
                  <a:srgbClr val="C9DDE1"/>
                </a:solidFill>
                <a:latin typeface="Trebuchet MS"/>
                <a:cs typeface="Trebuchet MS"/>
              </a:rPr>
              <a:t>zonas </a:t>
            </a:r>
            <a:r>
              <a:rPr sz="1800" spc="-50" dirty="0" err="1">
                <a:solidFill>
                  <a:srgbClr val="C9DDE1"/>
                </a:solidFill>
                <a:latin typeface="Trebuchet MS"/>
                <a:cs typeface="Trebuchet MS"/>
              </a:rPr>
              <a:t>marginalizad</a:t>
            </a:r>
            <a:r>
              <a:rPr lang="pt-PT" sz="1800" spc="-50" dirty="0">
                <a:solidFill>
                  <a:srgbClr val="C9DDE1"/>
                </a:solidFill>
                <a:latin typeface="Trebuchet MS"/>
                <a:cs typeface="Trebuchet MS"/>
              </a:rPr>
              <a:t>a</a:t>
            </a:r>
            <a:r>
              <a:rPr sz="1800" spc="-50" dirty="0">
                <a:solidFill>
                  <a:srgbClr val="C9DDE1"/>
                </a:solidFill>
                <a:latin typeface="Trebuchet MS"/>
                <a:cs typeface="Trebuchet MS"/>
              </a:rPr>
              <a:t>s, </a:t>
            </a:r>
            <a:r>
              <a:rPr sz="1800" spc="-85" dirty="0">
                <a:solidFill>
                  <a:srgbClr val="C9DDE1"/>
                </a:solidFill>
                <a:latin typeface="Trebuchet MS"/>
                <a:cs typeface="Trebuchet MS"/>
              </a:rPr>
              <a:t>são </a:t>
            </a:r>
            <a:r>
              <a:rPr sz="1800" spc="-35" dirty="0">
                <a:solidFill>
                  <a:srgbClr val="C9DDE1"/>
                </a:solidFill>
                <a:latin typeface="Trebuchet MS"/>
                <a:cs typeface="Trebuchet MS"/>
              </a:rPr>
              <a:t>responsáveis </a:t>
            </a:r>
            <a:r>
              <a:rPr sz="1800" spc="-20" dirty="0">
                <a:solidFill>
                  <a:srgbClr val="C9DDE1"/>
                </a:solidFill>
                <a:latin typeface="Trebuchet MS"/>
                <a:cs typeface="Trebuchet MS"/>
              </a:rPr>
              <a:t>pela </a:t>
            </a:r>
            <a:r>
              <a:rPr sz="1800" spc="-30" dirty="0">
                <a:solidFill>
                  <a:srgbClr val="C9DDE1"/>
                </a:solidFill>
                <a:latin typeface="Trebuchet MS"/>
                <a:cs typeface="Trebuchet MS"/>
              </a:rPr>
              <a:t>confecção, </a:t>
            </a:r>
            <a:r>
              <a:rPr sz="1800" spc="-40" dirty="0">
                <a:solidFill>
                  <a:srgbClr val="C9DDE1"/>
                </a:solidFill>
                <a:latin typeface="Trebuchet MS"/>
                <a:cs typeface="Trebuchet MS"/>
              </a:rPr>
              <a:t>preparação </a:t>
            </a:r>
            <a:r>
              <a:rPr sz="1800" spc="-15" dirty="0">
                <a:solidFill>
                  <a:srgbClr val="C9DDE1"/>
                </a:solidFill>
                <a:latin typeface="Trebuchet MS"/>
                <a:cs typeface="Trebuchet MS"/>
              </a:rPr>
              <a:t>e </a:t>
            </a:r>
            <a:r>
              <a:rPr sz="1800" spc="-40" dirty="0">
                <a:solidFill>
                  <a:srgbClr val="C9DDE1"/>
                </a:solidFill>
                <a:latin typeface="Trebuchet MS"/>
                <a:cs typeface="Trebuchet MS"/>
              </a:rPr>
              <a:t>distribuição </a:t>
            </a:r>
            <a:r>
              <a:rPr sz="1800" spc="-45" dirty="0">
                <a:solidFill>
                  <a:srgbClr val="C9DDE1"/>
                </a:solidFill>
                <a:latin typeface="Trebuchet MS"/>
                <a:cs typeface="Trebuchet MS"/>
              </a:rPr>
              <a:t>dos </a:t>
            </a:r>
            <a:r>
              <a:rPr sz="1800" dirty="0">
                <a:solidFill>
                  <a:srgbClr val="C9DDE1"/>
                </a:solidFill>
                <a:latin typeface="Trebuchet MS"/>
                <a:cs typeface="Trebuchet MS"/>
              </a:rPr>
              <a:t>alimentos </a:t>
            </a:r>
            <a:r>
              <a:rPr sz="1800" spc="-25" dirty="0">
                <a:solidFill>
                  <a:srgbClr val="C9DDE1"/>
                </a:solidFill>
                <a:latin typeface="Trebuchet MS"/>
                <a:cs typeface="Trebuchet MS"/>
              </a:rPr>
              <a:t>com </a:t>
            </a:r>
            <a:r>
              <a:rPr sz="1800" spc="-50" dirty="0">
                <a:solidFill>
                  <a:srgbClr val="C9DDE1"/>
                </a:solidFill>
                <a:latin typeface="Trebuchet MS"/>
                <a:cs typeface="Trebuchet MS"/>
              </a:rPr>
              <a:t>uma </a:t>
            </a:r>
            <a:r>
              <a:rPr sz="1800" spc="-100" dirty="0" err="1">
                <a:solidFill>
                  <a:srgbClr val="C9DDE1"/>
                </a:solidFill>
                <a:latin typeface="Trebuchet MS"/>
                <a:cs typeface="Trebuchet MS"/>
              </a:rPr>
              <a:t>bicicleta</a:t>
            </a:r>
            <a:r>
              <a:rPr sz="1800" spc="-100" dirty="0">
                <a:solidFill>
                  <a:srgbClr val="C9DDE1"/>
                </a:solidFill>
                <a:latin typeface="Trebuchet MS"/>
                <a:cs typeface="Trebuchet MS"/>
              </a:rPr>
              <a:t> </a:t>
            </a:r>
            <a:r>
              <a:rPr lang="pt-PT" sz="1800" spc="-80" dirty="0">
                <a:solidFill>
                  <a:srgbClr val="C9DDE1"/>
                </a:solidFill>
                <a:latin typeface="Trebuchet MS"/>
                <a:cs typeface="Trebuchet MS"/>
              </a:rPr>
              <a:t>adaptada</a:t>
            </a:r>
            <a:r>
              <a:rPr sz="1800" spc="-35" dirty="0">
                <a:solidFill>
                  <a:srgbClr val="C9DDE1"/>
                </a:solidFill>
                <a:latin typeface="Trebuchet MS"/>
                <a:cs typeface="Trebuchet MS"/>
              </a:rPr>
              <a:t>.</a:t>
            </a:r>
            <a:endParaRPr sz="1800" dirty="0">
              <a:latin typeface="Trebuchet MS"/>
              <a:cs typeface="Trebuchet MS"/>
            </a:endParaRPr>
          </a:p>
        </p:txBody>
      </p:sp>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231675" y="941133"/>
            <a:ext cx="3306113"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 </a:t>
            </a:r>
            <a:r>
              <a:rPr sz="2400" b="0" spc="250" dirty="0">
                <a:solidFill>
                  <a:srgbClr val="020304"/>
                </a:solidFill>
                <a:latin typeface="Trebuchet MS"/>
                <a:cs typeface="Trebuchet MS"/>
              </a:rPr>
              <a:t>MOBILE </a:t>
            </a:r>
            <a:r>
              <a:rPr sz="2400" b="0" spc="245" dirty="0">
                <a:solidFill>
                  <a:srgbClr val="020304"/>
                </a:solidFill>
                <a:latin typeface="Trebuchet MS"/>
                <a:cs typeface="Trebuchet MS"/>
              </a:rPr>
              <a:t>DE</a:t>
            </a:r>
            <a:endParaRPr sz="2400" dirty="0">
              <a:latin typeface="Trebuchet MS"/>
              <a:cs typeface="Trebuchet MS"/>
            </a:endParaRPr>
          </a:p>
          <a:p>
            <a:pPr marR="5080" algn="r">
              <a:lnSpc>
                <a:spcPct val="100000"/>
              </a:lnSpc>
            </a:pPr>
            <a:r>
              <a:rPr sz="2400" b="0" spc="-120" dirty="0">
                <a:solidFill>
                  <a:srgbClr val="020304"/>
                </a:solidFill>
                <a:latin typeface="Trebuchet MS"/>
                <a:cs typeface="Trebuchet MS"/>
              </a:rPr>
              <a:t>L' </a:t>
            </a:r>
            <a:r>
              <a:rPr sz="2400" b="0" spc="185" dirty="0">
                <a:solidFill>
                  <a:srgbClr val="020304"/>
                </a:solidFill>
                <a:latin typeface="Trebuchet MS"/>
                <a:cs typeface="Trebuchet MS"/>
              </a:rPr>
              <a:t>ESTEY</a:t>
            </a:r>
            <a:endParaRPr sz="2400" dirty="0">
              <a:latin typeface="Trebuchet MS"/>
              <a:cs typeface="Trebuchet MS"/>
            </a:endParaRPr>
          </a:p>
        </p:txBody>
      </p:sp>
      <p:sp>
        <p:nvSpPr>
          <p:cNvPr id="8" name="object 8"/>
          <p:cNvSpPr txBox="1"/>
          <p:nvPr/>
        </p:nvSpPr>
        <p:spPr>
          <a:xfrm>
            <a:off x="6306608" y="1809812"/>
            <a:ext cx="3306113" cy="3541995"/>
          </a:xfrm>
          <a:prstGeom prst="rect">
            <a:avLst/>
          </a:prstGeom>
        </p:spPr>
        <p:txBody>
          <a:bodyPr vert="horz" wrap="square" lIns="0" tIns="12700" rIns="0" bIns="0" rtlCol="0">
            <a:spAutoFit/>
          </a:bodyPr>
          <a:lstStyle/>
          <a:p>
            <a:pPr marL="12700" marR="5080" indent="215900" algn="r">
              <a:lnSpc>
                <a:spcPct val="100000"/>
              </a:lnSpc>
              <a:spcBef>
                <a:spcPts val="100"/>
              </a:spcBef>
            </a:pPr>
            <a:r>
              <a:rPr sz="1800" spc="135" dirty="0">
                <a:solidFill>
                  <a:srgbClr val="020304"/>
                </a:solidFill>
                <a:latin typeface="Trebuchet MS"/>
                <a:cs typeface="Trebuchet MS"/>
              </a:rPr>
              <a:t>Uma </a:t>
            </a:r>
            <a:r>
              <a:rPr sz="1800" spc="-60" dirty="0">
                <a:solidFill>
                  <a:srgbClr val="020304"/>
                </a:solidFill>
                <a:latin typeface="Trebuchet MS"/>
                <a:cs typeface="Trebuchet MS"/>
              </a:rPr>
              <a:t>criação </a:t>
            </a:r>
            <a:r>
              <a:rPr sz="1800" spc="-45" dirty="0">
                <a:solidFill>
                  <a:srgbClr val="020304"/>
                </a:solidFill>
                <a:latin typeface="Trebuchet MS"/>
                <a:cs typeface="Trebuchet MS"/>
              </a:rPr>
              <a:t>do </a:t>
            </a:r>
            <a:r>
              <a:rPr sz="1800" spc="-85" dirty="0">
                <a:solidFill>
                  <a:srgbClr val="020304"/>
                </a:solidFill>
                <a:latin typeface="Trebuchet MS"/>
                <a:cs typeface="Trebuchet MS"/>
              </a:rPr>
              <a:t>centro </a:t>
            </a:r>
            <a:r>
              <a:rPr sz="1800" spc="-65" dirty="0">
                <a:solidFill>
                  <a:srgbClr val="020304"/>
                </a:solidFill>
                <a:latin typeface="Trebuchet MS"/>
                <a:cs typeface="Trebuchet MS"/>
              </a:rPr>
              <a:t>social </a:t>
            </a:r>
            <a:r>
              <a:rPr sz="1800" spc="-35" dirty="0">
                <a:solidFill>
                  <a:srgbClr val="020304"/>
                </a:solidFill>
                <a:latin typeface="Trebuchet MS"/>
                <a:cs typeface="Trebuchet MS"/>
              </a:rPr>
              <a:t>L'Estey, </a:t>
            </a:r>
            <a:r>
              <a:rPr sz="1800" spc="-45" dirty="0">
                <a:solidFill>
                  <a:srgbClr val="020304"/>
                </a:solidFill>
                <a:latin typeface="Trebuchet MS"/>
                <a:cs typeface="Trebuchet MS"/>
              </a:rPr>
              <a:t>na </a:t>
            </a:r>
            <a:r>
              <a:rPr sz="1800" spc="-90" dirty="0">
                <a:solidFill>
                  <a:srgbClr val="020304"/>
                </a:solidFill>
                <a:latin typeface="Trebuchet MS"/>
                <a:cs typeface="Trebuchet MS"/>
              </a:rPr>
              <a:t>cidade </a:t>
            </a:r>
            <a:r>
              <a:rPr sz="1800" spc="-20" dirty="0">
                <a:solidFill>
                  <a:srgbClr val="020304"/>
                </a:solidFill>
                <a:latin typeface="Trebuchet MS"/>
                <a:cs typeface="Trebuchet MS"/>
              </a:rPr>
              <a:t>de </a:t>
            </a:r>
            <a:r>
              <a:rPr sz="1800" spc="-55" dirty="0">
                <a:solidFill>
                  <a:srgbClr val="020304"/>
                </a:solidFill>
                <a:latin typeface="Trebuchet MS"/>
                <a:cs typeface="Trebuchet MS"/>
              </a:rPr>
              <a:t>Bègles, </a:t>
            </a:r>
            <a:r>
              <a:rPr sz="1800" spc="-60" dirty="0">
                <a:solidFill>
                  <a:srgbClr val="020304"/>
                </a:solidFill>
                <a:latin typeface="Trebuchet MS"/>
                <a:cs typeface="Trebuchet MS"/>
              </a:rPr>
              <a:t>oferece </a:t>
            </a:r>
            <a:r>
              <a:rPr sz="1800" b="1" spc="60" dirty="0">
                <a:solidFill>
                  <a:srgbClr val="020304"/>
                </a:solidFill>
                <a:latin typeface="Trebuchet MS"/>
                <a:cs typeface="Trebuchet MS"/>
              </a:rPr>
              <a:t>comida </a:t>
            </a:r>
            <a:r>
              <a:rPr sz="1800" b="1" spc="-15" dirty="0">
                <a:solidFill>
                  <a:srgbClr val="020304"/>
                </a:solidFill>
                <a:latin typeface="Trebuchet MS"/>
                <a:cs typeface="Trebuchet MS"/>
              </a:rPr>
              <a:t>de </a:t>
            </a:r>
            <a:r>
              <a:rPr sz="1800" b="1" spc="-15" dirty="0" err="1">
                <a:solidFill>
                  <a:srgbClr val="020304"/>
                </a:solidFill>
                <a:latin typeface="Trebuchet MS"/>
                <a:cs typeface="Trebuchet MS"/>
              </a:rPr>
              <a:t>rua</a:t>
            </a:r>
            <a:r>
              <a:rPr sz="1800" b="1" spc="-15" dirty="0">
                <a:solidFill>
                  <a:srgbClr val="020304"/>
                </a:solidFill>
                <a:latin typeface="Trebuchet MS"/>
                <a:cs typeface="Trebuchet MS"/>
              </a:rPr>
              <a:t> </a:t>
            </a:r>
            <a:r>
              <a:rPr lang="pt-PT" b="1" spc="-5" dirty="0">
                <a:solidFill>
                  <a:srgbClr val="020304"/>
                </a:solidFill>
                <a:latin typeface="Trebuchet MS"/>
                <a:cs typeface="Trebuchet MS"/>
              </a:rPr>
              <a:t>acessível </a:t>
            </a:r>
            <a:r>
              <a:rPr sz="1800" spc="-50" dirty="0" err="1">
                <a:solidFill>
                  <a:srgbClr val="020304"/>
                </a:solidFill>
                <a:latin typeface="Trebuchet MS"/>
                <a:cs typeface="Trebuchet MS"/>
              </a:rPr>
              <a:t>em</a:t>
            </a:r>
            <a:r>
              <a:rPr sz="1800" spc="-50" dirty="0">
                <a:solidFill>
                  <a:srgbClr val="020304"/>
                </a:solidFill>
                <a:latin typeface="Trebuchet MS"/>
                <a:cs typeface="Trebuchet MS"/>
              </a:rPr>
              <a:t> </a:t>
            </a:r>
            <a:r>
              <a:rPr sz="1800" spc="-80" dirty="0">
                <a:solidFill>
                  <a:srgbClr val="020304"/>
                </a:solidFill>
                <a:latin typeface="Trebuchet MS"/>
                <a:cs typeface="Trebuchet MS"/>
              </a:rPr>
              <a:t>vários </a:t>
            </a:r>
            <a:r>
              <a:rPr sz="1800" spc="-5" dirty="0">
                <a:solidFill>
                  <a:srgbClr val="020304"/>
                </a:solidFill>
                <a:latin typeface="Trebuchet MS"/>
                <a:cs typeface="Trebuchet MS"/>
              </a:rPr>
              <a:t>bairros </a:t>
            </a:r>
            <a:r>
              <a:rPr sz="1800" spc="-25" dirty="0">
                <a:solidFill>
                  <a:srgbClr val="020304"/>
                </a:solidFill>
                <a:latin typeface="Trebuchet MS"/>
                <a:cs typeface="Trebuchet MS"/>
              </a:rPr>
              <a:t>com </a:t>
            </a:r>
            <a:r>
              <a:rPr sz="1800" spc="-15" dirty="0">
                <a:solidFill>
                  <a:srgbClr val="020304"/>
                </a:solidFill>
                <a:latin typeface="Trebuchet MS"/>
                <a:cs typeface="Trebuchet MS"/>
              </a:rPr>
              <a:t>um menu </a:t>
            </a:r>
            <a:r>
              <a:rPr sz="1800" spc="-45" dirty="0">
                <a:solidFill>
                  <a:srgbClr val="020304"/>
                </a:solidFill>
                <a:latin typeface="Trebuchet MS"/>
                <a:cs typeface="Trebuchet MS"/>
              </a:rPr>
              <a:t>original </a:t>
            </a:r>
            <a:r>
              <a:rPr sz="1800" spc="-20" dirty="0">
                <a:solidFill>
                  <a:srgbClr val="020304"/>
                </a:solidFill>
                <a:latin typeface="Trebuchet MS"/>
                <a:cs typeface="Trebuchet MS"/>
              </a:rPr>
              <a:t>de </a:t>
            </a:r>
            <a:r>
              <a:rPr sz="1800" b="1" spc="5" dirty="0">
                <a:solidFill>
                  <a:srgbClr val="020304"/>
                </a:solidFill>
                <a:latin typeface="Trebuchet MS"/>
                <a:cs typeface="Trebuchet MS"/>
              </a:rPr>
              <a:t>pães </a:t>
            </a:r>
            <a:r>
              <a:rPr sz="1800" b="1" spc="20" dirty="0">
                <a:solidFill>
                  <a:srgbClr val="020304"/>
                </a:solidFill>
                <a:latin typeface="Trebuchet MS"/>
                <a:cs typeface="Trebuchet MS"/>
              </a:rPr>
              <a:t>de </a:t>
            </a:r>
            <a:r>
              <a:rPr sz="1800" b="1" spc="25" dirty="0">
                <a:solidFill>
                  <a:srgbClr val="020304"/>
                </a:solidFill>
                <a:latin typeface="Trebuchet MS"/>
                <a:cs typeface="Trebuchet MS"/>
              </a:rPr>
              <a:t>todo </a:t>
            </a:r>
            <a:r>
              <a:rPr sz="1800" b="1" spc="5" dirty="0">
                <a:solidFill>
                  <a:srgbClr val="020304"/>
                </a:solidFill>
                <a:latin typeface="Trebuchet MS"/>
                <a:cs typeface="Trebuchet MS"/>
              </a:rPr>
              <a:t>o </a:t>
            </a:r>
            <a:r>
              <a:rPr sz="1800" b="1" spc="10" dirty="0">
                <a:solidFill>
                  <a:srgbClr val="020304"/>
                </a:solidFill>
                <a:latin typeface="Trebuchet MS"/>
                <a:cs typeface="Trebuchet MS"/>
              </a:rPr>
              <a:t>mundo: </a:t>
            </a:r>
            <a:r>
              <a:rPr sz="1800" spc="-75" dirty="0">
                <a:solidFill>
                  <a:srgbClr val="020304"/>
                </a:solidFill>
                <a:latin typeface="Trebuchet MS"/>
                <a:cs typeface="Trebuchet MS"/>
              </a:rPr>
              <a:t>Piadina </a:t>
            </a:r>
            <a:r>
              <a:rPr sz="1800" spc="-70" dirty="0">
                <a:solidFill>
                  <a:srgbClr val="020304"/>
                </a:solidFill>
                <a:latin typeface="Trebuchet MS"/>
                <a:cs typeface="Trebuchet MS"/>
              </a:rPr>
              <a:t>italiana</a:t>
            </a:r>
            <a:r>
              <a:rPr sz="1800" spc="-75" dirty="0">
                <a:solidFill>
                  <a:srgbClr val="020304"/>
                </a:solidFill>
                <a:latin typeface="Trebuchet MS"/>
                <a:cs typeface="Trebuchet MS"/>
              </a:rPr>
              <a:t>, </a:t>
            </a:r>
            <a:r>
              <a:rPr sz="1800" spc="-40" dirty="0">
                <a:solidFill>
                  <a:srgbClr val="020304"/>
                </a:solidFill>
                <a:latin typeface="Trebuchet MS"/>
                <a:cs typeface="Trebuchet MS"/>
              </a:rPr>
              <a:t>Naan indiana, Batbout </a:t>
            </a:r>
            <a:r>
              <a:rPr sz="1800" spc="5" dirty="0">
                <a:solidFill>
                  <a:srgbClr val="020304"/>
                </a:solidFill>
                <a:latin typeface="Trebuchet MS"/>
                <a:cs typeface="Trebuchet MS"/>
              </a:rPr>
              <a:t>marroquina</a:t>
            </a:r>
            <a:r>
              <a:rPr sz="1800" spc="-40" dirty="0">
                <a:solidFill>
                  <a:srgbClr val="020304"/>
                </a:solidFill>
                <a:latin typeface="Trebuchet MS"/>
                <a:cs typeface="Trebuchet MS"/>
              </a:rPr>
              <a:t>, </a:t>
            </a:r>
            <a:r>
              <a:rPr sz="1800" spc="-70" dirty="0">
                <a:solidFill>
                  <a:srgbClr val="020304"/>
                </a:solidFill>
                <a:latin typeface="Trebuchet MS"/>
                <a:cs typeface="Trebuchet MS"/>
              </a:rPr>
              <a:t>crepes </a:t>
            </a:r>
            <a:r>
              <a:rPr sz="1800" spc="-15" dirty="0">
                <a:solidFill>
                  <a:srgbClr val="020304"/>
                </a:solidFill>
                <a:latin typeface="Trebuchet MS"/>
                <a:cs typeface="Trebuchet MS"/>
              </a:rPr>
              <a:t>e </a:t>
            </a:r>
            <a:r>
              <a:rPr sz="1800" spc="-70" dirty="0">
                <a:solidFill>
                  <a:srgbClr val="020304"/>
                </a:solidFill>
                <a:latin typeface="Trebuchet MS"/>
                <a:cs typeface="Trebuchet MS"/>
              </a:rPr>
              <a:t>waffles.</a:t>
            </a:r>
            <a:endParaRPr lang="pt-PT" sz="1800" spc="-70" dirty="0">
              <a:solidFill>
                <a:srgbClr val="020304"/>
              </a:solidFill>
              <a:latin typeface="Trebuchet MS"/>
              <a:cs typeface="Trebuchet MS"/>
            </a:endParaRPr>
          </a:p>
          <a:p>
            <a:pPr marL="12700" marR="5080" indent="215900" algn="r">
              <a:lnSpc>
                <a:spcPct val="100000"/>
              </a:lnSpc>
              <a:spcBef>
                <a:spcPts val="100"/>
              </a:spcBef>
            </a:pPr>
            <a:endParaRPr sz="1800" dirty="0">
              <a:latin typeface="Trebuchet MS"/>
              <a:cs typeface="Trebuchet MS"/>
            </a:endParaRPr>
          </a:p>
          <a:p>
            <a:pPr algn="r">
              <a:lnSpc>
                <a:spcPct val="100000"/>
              </a:lnSpc>
              <a:spcBef>
                <a:spcPts val="45"/>
              </a:spcBef>
            </a:pPr>
            <a:r>
              <a:rPr lang="en-GB" sz="1750" dirty="0">
                <a:latin typeface="Trebuchet MS"/>
                <a:cs typeface="Trebuchet MS"/>
                <a:hlinkClick r:id="rId3"/>
              </a:rPr>
              <a:t>https://www.mairie-begles.fr/centre-social-et-culturel-de-lestey/</a:t>
            </a:r>
            <a:endParaRPr lang="en-GB" sz="1750" dirty="0">
              <a:latin typeface="Trebuchet MS"/>
              <a:cs typeface="Trebuchet MS"/>
            </a:endParaRPr>
          </a:p>
          <a:p>
            <a:pPr>
              <a:lnSpc>
                <a:spcPct val="100000"/>
              </a:lnSpc>
              <a:spcBef>
                <a:spcPts val="45"/>
              </a:spcBef>
            </a:pPr>
            <a:endParaRPr sz="1400" dirty="0">
              <a:latin typeface="Trebuchet MS"/>
              <a:cs typeface="Trebuchet MS"/>
            </a:endParaRPr>
          </a:p>
        </p:txBody>
      </p:sp>
      <p:sp>
        <p:nvSpPr>
          <p:cNvPr id="9" name="object 9"/>
          <p:cNvSpPr/>
          <p:nvPr/>
        </p:nvSpPr>
        <p:spPr>
          <a:xfrm>
            <a:off x="3890519" y="1034935"/>
            <a:ext cx="2341156"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055575" y="1234177"/>
            <a:ext cx="2011044" cy="289823"/>
          </a:xfrm>
          <a:prstGeom prst="rect">
            <a:avLst/>
          </a:prstGeom>
        </p:spPr>
        <p:txBody>
          <a:bodyPr vert="horz" wrap="square" lIns="0" tIns="12700" rIns="0" bIns="0" rtlCol="0">
            <a:spAutoFit/>
          </a:bodyPr>
          <a:lstStyle/>
          <a:p>
            <a:pPr marL="12700">
              <a:lnSpc>
                <a:spcPct val="100000"/>
              </a:lnSpc>
              <a:spcBef>
                <a:spcPts val="100"/>
              </a:spcBef>
            </a:pPr>
            <a:r>
              <a:rPr lang="pt-PT" b="1" spc="5" dirty="0">
                <a:solidFill>
                  <a:srgbClr val="FFFFFF"/>
                </a:solidFill>
                <a:latin typeface="Trebuchet MS"/>
                <a:cs typeface="Trebuchet MS"/>
              </a:rPr>
              <a:t>C</a:t>
            </a:r>
            <a:r>
              <a:rPr sz="1800" b="1" spc="5" dirty="0" err="1">
                <a:solidFill>
                  <a:srgbClr val="FFFFFF"/>
                </a:solidFill>
                <a:latin typeface="Trebuchet MS"/>
                <a:cs typeface="Trebuchet MS"/>
              </a:rPr>
              <a:t>aso</a:t>
            </a:r>
            <a:r>
              <a:rPr sz="1800" b="1" spc="5" dirty="0">
                <a:solidFill>
                  <a:srgbClr val="FFFFFF"/>
                </a:solidFill>
                <a:latin typeface="Trebuchet MS"/>
                <a:cs typeface="Trebuchet MS"/>
              </a:rPr>
              <a:t> </a:t>
            </a:r>
            <a:r>
              <a:rPr lang="pt-PT" sz="1800" b="1" spc="5" dirty="0">
                <a:solidFill>
                  <a:srgbClr val="FFFFFF"/>
                </a:solidFill>
                <a:latin typeface="Trebuchet MS"/>
                <a:cs typeface="Trebuchet MS"/>
              </a:rPr>
              <a:t>de estudo </a:t>
            </a:r>
            <a:r>
              <a:rPr sz="1800" b="1" spc="-55" dirty="0">
                <a:solidFill>
                  <a:srgbClr val="FFFFFF"/>
                </a:solidFill>
                <a:latin typeface="Trebuchet MS"/>
                <a:cs typeface="Trebuchet MS"/>
              </a:rPr>
              <a:t>1</a:t>
            </a:r>
            <a:endParaRPr sz="1800" dirty="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8348412" y="356362"/>
              <a:ext cx="1709987" cy="1709890"/>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9266139" y="509999"/>
              <a:ext cx="175693" cy="139135"/>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9540339" y="477546"/>
              <a:ext cx="214490" cy="113259"/>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9477242" y="669007"/>
              <a:ext cx="147368" cy="89280"/>
            </a:xfrm>
            <a:prstGeom prst="rect">
              <a:avLst/>
            </a:prstGeom>
          </p:spPr>
        </p:pic>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9865288" y="433918"/>
              <a:ext cx="164349" cy="99720"/>
            </a:xfrm>
            <a:prstGeom prst="rect">
              <a:avLst/>
            </a:prstGeom>
          </p:spPr>
        </p:pic>
        <p:pic>
          <p:nvPicPr>
            <p:cNvPr id="16" name="object 16"/>
            <p:cNvPicPr/>
            <p:nvPr/>
          </p:nvPicPr>
          <p:blipFill>
            <a:blip r:embed="rId9" cstate="screen">
              <a:extLst>
                <a:ext uri="{28A0092B-C50C-407E-A947-70E740481C1C}">
                  <a14:useLocalDpi xmlns:a14="http://schemas.microsoft.com/office/drawing/2010/main"/>
                </a:ext>
              </a:extLst>
            </a:blip>
            <a:stretch>
              <a:fillRect/>
            </a:stretch>
          </p:blipFill>
          <p:spPr>
            <a:xfrm>
              <a:off x="9737602" y="701145"/>
              <a:ext cx="184029" cy="187738"/>
            </a:xfrm>
            <a:prstGeom prst="rect">
              <a:avLst/>
            </a:prstGeom>
          </p:spPr>
        </p:pic>
        <p:pic>
          <p:nvPicPr>
            <p:cNvPr id="17" name="object 17"/>
            <p:cNvPicPr/>
            <p:nvPr/>
          </p:nvPicPr>
          <p:blipFill>
            <a:blip r:embed="rId10" cstate="screen">
              <a:extLst>
                <a:ext uri="{28A0092B-C50C-407E-A947-70E740481C1C}">
                  <a14:useLocalDpi xmlns:a14="http://schemas.microsoft.com/office/drawing/2010/main"/>
                </a:ext>
              </a:extLst>
            </a:blip>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a:p>
          </p:txBody>
        </p:sp>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9590875" y="3840480"/>
              <a:ext cx="467525" cy="790930"/>
            </a:xfrm>
            <a:prstGeom prst="rect">
              <a:avLst/>
            </a:prstGeom>
          </p:spPr>
        </p:pic>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8356600" y="4055236"/>
              <a:ext cx="1200862" cy="895697"/>
            </a:xfrm>
            <a:prstGeom prst="rect">
              <a:avLst/>
            </a:prstGeom>
          </p:spPr>
        </p:pic>
        <p:pic>
          <p:nvPicPr>
            <p:cNvPr id="22" name="object 22"/>
            <p:cNvPicPr/>
            <p:nvPr/>
          </p:nvPicPr>
          <p:blipFill>
            <a:blip r:embed="rId13" cstate="screen">
              <a:extLst>
                <a:ext uri="{28A0092B-C50C-407E-A947-70E740481C1C}">
                  <a14:useLocalDpi xmlns:a14="http://schemas.microsoft.com/office/drawing/2010/main"/>
                </a:ext>
              </a:extLst>
            </a:blip>
            <a:stretch>
              <a:fillRect/>
            </a:stretch>
          </p:blipFill>
          <p:spPr>
            <a:xfrm>
              <a:off x="7755584" y="4407776"/>
              <a:ext cx="522023" cy="627597"/>
            </a:xfrm>
            <a:prstGeom prst="rect">
              <a:avLst/>
            </a:prstGeom>
          </p:spPr>
        </p:pic>
        <p:pic>
          <p:nvPicPr>
            <p:cNvPr id="23" name="object 23"/>
            <p:cNvPicPr/>
            <p:nvPr/>
          </p:nvPicPr>
          <p:blipFill>
            <a:blip r:embed="rId14" cstate="screen">
              <a:extLst>
                <a:ext uri="{28A0092B-C50C-407E-A947-70E740481C1C}">
                  <a14:useLocalDpi xmlns:a14="http://schemas.microsoft.com/office/drawing/2010/main"/>
                </a:ext>
              </a:extLst>
            </a:blip>
            <a:stretch>
              <a:fillRect/>
            </a:stretch>
          </p:blipFill>
          <p:spPr>
            <a:xfrm>
              <a:off x="7153922" y="4479061"/>
              <a:ext cx="499744" cy="563659"/>
            </a:xfrm>
            <a:prstGeom prst="rect">
              <a:avLst/>
            </a:prstGeom>
          </p:spPr>
        </p:pic>
        <p:pic>
          <p:nvPicPr>
            <p:cNvPr id="24" name="object 24"/>
            <p:cNvPicPr/>
            <p:nvPr/>
          </p:nvPicPr>
          <p:blipFill>
            <a:blip r:embed="rId15" cstate="screen">
              <a:extLst>
                <a:ext uri="{28A0092B-C50C-407E-A947-70E740481C1C}">
                  <a14:useLocalDpi xmlns:a14="http://schemas.microsoft.com/office/drawing/2010/main"/>
                </a:ext>
              </a:extLst>
            </a:blip>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a:p>
          </p:txBody>
        </p:sp>
        <p:pic>
          <p:nvPicPr>
            <p:cNvPr id="26" name="object 26"/>
            <p:cNvPicPr/>
            <p:nvPr/>
          </p:nvPicPr>
          <p:blipFill>
            <a:blip r:embed="rId16" cstate="screen">
              <a:extLst>
                <a:ext uri="{28A0092B-C50C-407E-A947-70E740481C1C}">
                  <a14:useLocalDpi xmlns:a14="http://schemas.microsoft.com/office/drawing/2010/main"/>
                </a:ext>
              </a:extLst>
            </a:blip>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a:p>
          </p:txBody>
        </p:sp>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screen">
              <a:extLst>
                <a:ext uri="{28A0092B-C50C-407E-A947-70E740481C1C}">
                  <a14:useLocalDpi xmlns:a14="http://schemas.microsoft.com/office/drawing/2010/main"/>
                </a:ext>
              </a:extLst>
            </a:blip>
            <a:stretch>
              <a:fillRect/>
            </a:stretch>
          </p:blipFill>
          <p:spPr>
            <a:xfrm>
              <a:off x="9103600" y="2974923"/>
              <a:ext cx="762723" cy="777239"/>
            </a:xfrm>
            <a:prstGeom prst="rect">
              <a:avLst/>
            </a:prstGeom>
          </p:spPr>
        </p:pic>
        <p:pic>
          <p:nvPicPr>
            <p:cNvPr id="31" name="object 31"/>
            <p:cNvPicPr/>
            <p:nvPr/>
          </p:nvPicPr>
          <p:blipFill>
            <a:blip r:embed="rId19" cstate="screen">
              <a:extLst>
                <a:ext uri="{28A0092B-C50C-407E-A947-70E740481C1C}">
                  <a14:useLocalDpi xmlns:a14="http://schemas.microsoft.com/office/drawing/2010/main"/>
                </a:ext>
              </a:extLst>
            </a:blip>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7036589" y="2889618"/>
              <a:ext cx="3021810" cy="287565"/>
            </a:xfrm>
            <a:prstGeom prst="rect">
              <a:avLst/>
            </a:prstGeom>
          </p:spPr>
        </p:pic>
        <p:pic>
          <p:nvPicPr>
            <p:cNvPr id="34" name="object 34"/>
            <p:cNvPicPr/>
            <p:nvPr/>
          </p:nvPicPr>
          <p:blipFill>
            <a:blip r:embed="rId21" cstate="screen">
              <a:extLst>
                <a:ext uri="{28A0092B-C50C-407E-A947-70E740481C1C}">
                  <a14:useLocalDpi xmlns:a14="http://schemas.microsoft.com/office/drawing/2010/main"/>
                </a:ext>
              </a:extLst>
            </a:blip>
            <a:stretch>
              <a:fillRect/>
            </a:stretch>
          </p:blipFill>
          <p:spPr>
            <a:xfrm>
              <a:off x="5577977" y="7496073"/>
              <a:ext cx="251094" cy="276326"/>
            </a:xfrm>
            <a:prstGeom prst="rect">
              <a:avLst/>
            </a:prstGeom>
          </p:spPr>
        </p:pic>
        <p:pic>
          <p:nvPicPr>
            <p:cNvPr id="35" name="object 35"/>
            <p:cNvPicPr/>
            <p:nvPr/>
          </p:nvPicPr>
          <p:blipFill>
            <a:blip r:embed="rId22" cstate="screen">
              <a:extLst>
                <a:ext uri="{28A0092B-C50C-407E-A947-70E740481C1C}">
                  <a14:useLocalDpi xmlns:a14="http://schemas.microsoft.com/office/drawing/2010/main"/>
                </a:ext>
              </a:extLst>
            </a:blip>
            <a:stretch>
              <a:fillRect/>
            </a:stretch>
          </p:blipFill>
          <p:spPr>
            <a:xfrm>
              <a:off x="5960528" y="7592123"/>
              <a:ext cx="364324" cy="180276"/>
            </a:xfrm>
            <a:prstGeom prst="rect">
              <a:avLst/>
            </a:prstGeom>
          </p:spPr>
        </p:pic>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5114376" y="4761826"/>
              <a:ext cx="978283" cy="2855411"/>
            </a:xfrm>
            <a:prstGeom prst="rect">
              <a:avLst/>
            </a:prstGeom>
          </p:spPr>
        </p:pic>
        <p:pic>
          <p:nvPicPr>
            <p:cNvPr id="37" name="object 37"/>
            <p:cNvPicPr/>
            <p:nvPr/>
          </p:nvPicPr>
          <p:blipFill>
            <a:blip r:embed="rId24" cstate="screen">
              <a:extLst>
                <a:ext uri="{28A0092B-C50C-407E-A947-70E740481C1C}">
                  <a14:useLocalDpi xmlns:a14="http://schemas.microsoft.com/office/drawing/2010/main"/>
                </a:ext>
              </a:extLst>
            </a:blip>
            <a:stretch>
              <a:fillRect/>
            </a:stretch>
          </p:blipFill>
          <p:spPr>
            <a:xfrm>
              <a:off x="5289550" y="5175288"/>
              <a:ext cx="281241" cy="74587"/>
            </a:xfrm>
            <a:prstGeom prst="rect">
              <a:avLst/>
            </a:prstGeom>
          </p:spPr>
        </p:pic>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a:p>
          </p:txBody>
        </p:sp>
        <p:pic>
          <p:nvPicPr>
            <p:cNvPr id="40" name="object 40"/>
            <p:cNvPicPr/>
            <p:nvPr/>
          </p:nvPicPr>
          <p:blipFill>
            <a:blip r:embed="rId26" cstate="screen">
              <a:extLst>
                <a:ext uri="{28A0092B-C50C-407E-A947-70E740481C1C}">
                  <a14:useLocalDpi xmlns:a14="http://schemas.microsoft.com/office/drawing/2010/main"/>
                </a:ext>
              </a:extLst>
            </a:blip>
            <a:stretch>
              <a:fillRect/>
            </a:stretch>
          </p:blipFill>
          <p:spPr>
            <a:xfrm>
              <a:off x="5173318" y="5332476"/>
              <a:ext cx="231845" cy="416334"/>
            </a:xfrm>
            <a:prstGeom prst="rect">
              <a:avLst/>
            </a:prstGeom>
          </p:spPr>
        </p:pic>
        <p:pic>
          <p:nvPicPr>
            <p:cNvPr id="41" name="object 41"/>
            <p:cNvPicPr/>
            <p:nvPr/>
          </p:nvPicPr>
          <p:blipFill>
            <a:blip r:embed="rId27" cstate="screen">
              <a:extLst>
                <a:ext uri="{28A0092B-C50C-407E-A947-70E740481C1C}">
                  <a14:useLocalDpi xmlns:a14="http://schemas.microsoft.com/office/drawing/2010/main"/>
                </a:ext>
              </a:extLst>
            </a:blip>
            <a:stretch>
              <a:fillRect/>
            </a:stretch>
          </p:blipFill>
          <p:spPr>
            <a:xfrm>
              <a:off x="5478724" y="4397083"/>
              <a:ext cx="406292" cy="471005"/>
            </a:xfrm>
            <a:prstGeom prst="rect">
              <a:avLst/>
            </a:prstGeom>
          </p:spPr>
        </p:pic>
        <p:pic>
          <p:nvPicPr>
            <p:cNvPr id="42" name="object 42"/>
            <p:cNvPicPr/>
            <p:nvPr/>
          </p:nvPicPr>
          <p:blipFill>
            <a:blip r:embed="rId28" cstate="screen">
              <a:extLst>
                <a:ext uri="{28A0092B-C50C-407E-A947-70E740481C1C}">
                  <a14:useLocalDpi xmlns:a14="http://schemas.microsoft.com/office/drawing/2010/main"/>
                </a:ext>
              </a:extLst>
            </a:blip>
            <a:stretch>
              <a:fillRect/>
            </a:stretch>
          </p:blipFill>
          <p:spPr>
            <a:xfrm>
              <a:off x="5875172" y="4424603"/>
              <a:ext cx="1921208" cy="1527973"/>
            </a:xfrm>
            <a:prstGeom prst="rect">
              <a:avLst/>
            </a:prstGeom>
          </p:spPr>
        </p:pic>
        <p:pic>
          <p:nvPicPr>
            <p:cNvPr id="43" name="object 43"/>
            <p:cNvPicPr/>
            <p:nvPr/>
          </p:nvPicPr>
          <p:blipFill>
            <a:blip r:embed="rId29" cstate="screen">
              <a:extLst>
                <a:ext uri="{28A0092B-C50C-407E-A947-70E740481C1C}">
                  <a14:useLocalDpi xmlns:a14="http://schemas.microsoft.com/office/drawing/2010/main"/>
                </a:ext>
              </a:extLst>
            </a:blip>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a:p>
          </p:txBody>
        </p:sp>
        <p:pic>
          <p:nvPicPr>
            <p:cNvPr id="45" name="object 45"/>
            <p:cNvPicPr/>
            <p:nvPr/>
          </p:nvPicPr>
          <p:blipFill>
            <a:blip r:embed="rId30" cstate="screen">
              <a:extLst>
                <a:ext uri="{28A0092B-C50C-407E-A947-70E740481C1C}">
                  <a14:useLocalDpi xmlns:a14="http://schemas.microsoft.com/office/drawing/2010/main"/>
                </a:ext>
              </a:extLst>
            </a:blip>
            <a:stretch>
              <a:fillRect/>
            </a:stretch>
          </p:blipFill>
          <p:spPr>
            <a:xfrm>
              <a:off x="6418979" y="5268426"/>
              <a:ext cx="507575" cy="70789"/>
            </a:xfrm>
            <a:prstGeom prst="rect">
              <a:avLst/>
            </a:prstGeom>
          </p:spPr>
        </p:pic>
        <p:pic>
          <p:nvPicPr>
            <p:cNvPr id="46" name="object 46"/>
            <p:cNvPicPr/>
            <p:nvPr/>
          </p:nvPicPr>
          <p:blipFill>
            <a:blip r:embed="rId31" cstate="screen">
              <a:extLst>
                <a:ext uri="{28A0092B-C50C-407E-A947-70E740481C1C}">
                  <a14:useLocalDpi xmlns:a14="http://schemas.microsoft.com/office/drawing/2010/main"/>
                </a:ext>
              </a:extLst>
            </a:blip>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a:p>
          </p:txBody>
        </p:sp>
        <p:pic>
          <p:nvPicPr>
            <p:cNvPr id="48" name="object 48"/>
            <p:cNvPicPr/>
            <p:nvPr/>
          </p:nvPicPr>
          <p:blipFill>
            <a:blip r:embed="rId32" cstate="screen">
              <a:extLst>
                <a:ext uri="{28A0092B-C50C-407E-A947-70E740481C1C}">
                  <a14:useLocalDpi xmlns:a14="http://schemas.microsoft.com/office/drawing/2010/main"/>
                </a:ext>
              </a:extLst>
            </a:blip>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6" y="1562906"/>
            <a:ext cx="4714409" cy="382156"/>
          </a:xfrm>
          <a:prstGeom prst="rect">
            <a:avLst/>
          </a:prstGeom>
        </p:spPr>
        <p:txBody>
          <a:bodyPr vert="horz" wrap="square" lIns="0" tIns="12700" rIns="0" bIns="0" rtlCol="0">
            <a:spAutoFit/>
          </a:bodyPr>
          <a:lstStyle/>
          <a:p>
            <a:pPr marL="12700" marR="5080">
              <a:lnSpc>
                <a:spcPct val="100000"/>
              </a:lnSpc>
              <a:spcBef>
                <a:spcPts val="100"/>
              </a:spcBef>
            </a:pPr>
            <a:r>
              <a:rPr sz="2400" b="0" spc="165" dirty="0">
                <a:solidFill>
                  <a:srgbClr val="020304"/>
                </a:solidFill>
                <a:latin typeface="Trebuchet MS"/>
                <a:cs typeface="Trebuchet MS"/>
              </a:rPr>
              <a:t>BISTROT </a:t>
            </a:r>
            <a:r>
              <a:rPr sz="2400" b="0" spc="250" dirty="0">
                <a:solidFill>
                  <a:srgbClr val="020304"/>
                </a:solidFill>
                <a:latin typeface="Trebuchet MS"/>
                <a:cs typeface="Trebuchet MS"/>
              </a:rPr>
              <a:t>MOBILE </a:t>
            </a:r>
            <a:r>
              <a:rPr sz="2400" b="0" spc="245" dirty="0">
                <a:solidFill>
                  <a:srgbClr val="020304"/>
                </a:solidFill>
                <a:latin typeface="Trebuchet MS"/>
                <a:cs typeface="Trebuchet MS"/>
              </a:rPr>
              <a:t>DE </a:t>
            </a:r>
            <a:r>
              <a:rPr sz="2400" b="0" spc="-120" dirty="0">
                <a:solidFill>
                  <a:srgbClr val="020304"/>
                </a:solidFill>
                <a:latin typeface="Trebuchet MS"/>
                <a:cs typeface="Trebuchet MS"/>
              </a:rPr>
              <a:t>L' </a:t>
            </a:r>
            <a:r>
              <a:rPr sz="2400" b="0" spc="185" dirty="0">
                <a:solidFill>
                  <a:srgbClr val="020304"/>
                </a:solidFill>
                <a:latin typeface="Trebuchet MS"/>
                <a:cs typeface="Trebuchet MS"/>
              </a:rPr>
              <a:t>ESTEY</a:t>
            </a:r>
            <a:endParaRPr sz="2400">
              <a:latin typeface="Trebuchet MS"/>
              <a:cs typeface="Trebuchet MS"/>
            </a:endParaRPr>
          </a:p>
        </p:txBody>
      </p:sp>
      <p:sp>
        <p:nvSpPr>
          <p:cNvPr id="50" name="object 50"/>
          <p:cNvSpPr txBox="1"/>
          <p:nvPr/>
        </p:nvSpPr>
        <p:spPr>
          <a:xfrm>
            <a:off x="1170607" y="2286806"/>
            <a:ext cx="3841750" cy="5329664"/>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1D1D1B"/>
                </a:solidFill>
                <a:latin typeface="Trebuchet MS"/>
                <a:cs typeface="Trebuchet MS"/>
              </a:rPr>
              <a:t>Porque </a:t>
            </a:r>
            <a:r>
              <a:rPr sz="2100" spc="-85" dirty="0">
                <a:solidFill>
                  <a:srgbClr val="1D1D1B"/>
                </a:solidFill>
                <a:latin typeface="Trebuchet MS"/>
                <a:cs typeface="Trebuchet MS"/>
              </a:rPr>
              <a:t>é </a:t>
            </a:r>
            <a:r>
              <a:rPr sz="2100" spc="-90" dirty="0">
                <a:solidFill>
                  <a:srgbClr val="1D1D1B"/>
                </a:solidFill>
                <a:latin typeface="Trebuchet MS"/>
                <a:cs typeface="Trebuchet MS"/>
              </a:rPr>
              <a:t>inovador...</a:t>
            </a:r>
            <a:endParaRPr sz="2100" dirty="0">
              <a:latin typeface="Trebuchet MS"/>
              <a:cs typeface="Trebuchet MS"/>
            </a:endParaRPr>
          </a:p>
          <a:p>
            <a:pPr marL="12700" marR="5080">
              <a:lnSpc>
                <a:spcPct val="100000"/>
              </a:lnSpc>
              <a:spcBef>
                <a:spcPts val="2100"/>
              </a:spcBef>
              <a:buChar char="•"/>
              <a:tabLst>
                <a:tab pos="191135" algn="l"/>
              </a:tabLst>
            </a:pPr>
            <a:r>
              <a:rPr sz="1800" spc="5" dirty="0">
                <a:solidFill>
                  <a:srgbClr val="1D1D1B"/>
                </a:solidFill>
                <a:latin typeface="Trebuchet MS"/>
                <a:cs typeface="Trebuchet MS"/>
              </a:rPr>
              <a:t>Trabalhando </a:t>
            </a:r>
            <a:r>
              <a:rPr sz="1800" spc="-50" dirty="0" err="1">
                <a:solidFill>
                  <a:srgbClr val="1D1D1B"/>
                </a:solidFill>
                <a:latin typeface="Trebuchet MS"/>
                <a:cs typeface="Trebuchet MS"/>
              </a:rPr>
              <a:t>em</a:t>
            </a:r>
            <a:r>
              <a:rPr sz="1800" spc="-50" dirty="0">
                <a:solidFill>
                  <a:srgbClr val="1D1D1B"/>
                </a:solidFill>
                <a:latin typeface="Trebuchet MS"/>
                <a:cs typeface="Trebuchet MS"/>
              </a:rPr>
              <a:t> </a:t>
            </a:r>
            <a:r>
              <a:rPr lang="pt-PT" sz="1800" spc="-60" dirty="0">
                <a:solidFill>
                  <a:srgbClr val="1D1D1B"/>
                </a:solidFill>
                <a:latin typeface="Trebuchet MS"/>
                <a:cs typeface="Trebuchet MS"/>
              </a:rPr>
              <a:t>parceria</a:t>
            </a:r>
            <a:r>
              <a:rPr sz="1800" spc="-60" dirty="0">
                <a:solidFill>
                  <a:srgbClr val="1D1D1B"/>
                </a:solidFill>
                <a:latin typeface="Trebuchet MS"/>
                <a:cs typeface="Trebuchet MS"/>
              </a:rPr>
              <a:t> </a:t>
            </a:r>
            <a:r>
              <a:rPr sz="1800" spc="-25" dirty="0">
                <a:solidFill>
                  <a:srgbClr val="1D1D1B"/>
                </a:solidFill>
                <a:latin typeface="Trebuchet MS"/>
                <a:cs typeface="Trebuchet MS"/>
              </a:rPr>
              <a:t>com </a:t>
            </a:r>
            <a:r>
              <a:rPr sz="1800" spc="-50" dirty="0">
                <a:solidFill>
                  <a:srgbClr val="1D1D1B"/>
                </a:solidFill>
                <a:latin typeface="Trebuchet MS"/>
                <a:cs typeface="Trebuchet MS"/>
              </a:rPr>
              <a:t>um </a:t>
            </a:r>
            <a:r>
              <a:rPr sz="1800" spc="-55" dirty="0">
                <a:solidFill>
                  <a:srgbClr val="1D1D1B"/>
                </a:solidFill>
                <a:latin typeface="Trebuchet MS"/>
                <a:cs typeface="Trebuchet MS"/>
              </a:rPr>
              <a:t>voluntário </a:t>
            </a:r>
            <a:r>
              <a:rPr sz="1800" spc="-15" dirty="0">
                <a:solidFill>
                  <a:srgbClr val="1D1D1B"/>
                </a:solidFill>
                <a:latin typeface="Trebuchet MS"/>
                <a:cs typeface="Trebuchet MS"/>
              </a:rPr>
              <a:t>e </a:t>
            </a:r>
            <a:r>
              <a:rPr sz="1800" spc="-40" dirty="0">
                <a:solidFill>
                  <a:srgbClr val="1D1D1B"/>
                </a:solidFill>
                <a:latin typeface="Trebuchet MS"/>
                <a:cs typeface="Trebuchet MS"/>
              </a:rPr>
              <a:t>acompanhados </a:t>
            </a:r>
            <a:r>
              <a:rPr sz="1800" spc="-50" dirty="0">
                <a:solidFill>
                  <a:srgbClr val="1D1D1B"/>
                </a:solidFill>
                <a:latin typeface="Trebuchet MS"/>
                <a:cs typeface="Trebuchet MS"/>
              </a:rPr>
              <a:t>por um </a:t>
            </a:r>
            <a:r>
              <a:rPr sz="1800" spc="-40" dirty="0">
                <a:solidFill>
                  <a:srgbClr val="1D1D1B"/>
                </a:solidFill>
                <a:latin typeface="Trebuchet MS"/>
                <a:cs typeface="Trebuchet MS"/>
              </a:rPr>
              <a:t>cozinheiro, </a:t>
            </a:r>
            <a:r>
              <a:rPr sz="1800" spc="-50" dirty="0">
                <a:solidFill>
                  <a:srgbClr val="1D1D1B"/>
                </a:solidFill>
                <a:latin typeface="Trebuchet MS"/>
                <a:cs typeface="Trebuchet MS"/>
              </a:rPr>
              <a:t>estes </a:t>
            </a:r>
            <a:r>
              <a:rPr sz="1800" spc="-45" dirty="0">
                <a:solidFill>
                  <a:srgbClr val="1D1D1B"/>
                </a:solidFill>
                <a:latin typeface="Trebuchet MS"/>
                <a:cs typeface="Trebuchet MS"/>
              </a:rPr>
              <a:t>jovens </a:t>
            </a:r>
            <a:r>
              <a:rPr sz="1800" dirty="0">
                <a:solidFill>
                  <a:srgbClr val="1D1D1B"/>
                </a:solidFill>
                <a:latin typeface="Trebuchet MS"/>
                <a:cs typeface="Trebuchet MS"/>
              </a:rPr>
              <a:t>descobrem</a:t>
            </a:r>
            <a:r>
              <a:rPr sz="1800" spc="-165" dirty="0">
                <a:solidFill>
                  <a:srgbClr val="1D1D1B"/>
                </a:solidFill>
                <a:latin typeface="Trebuchet MS"/>
                <a:cs typeface="Trebuchet MS"/>
              </a:rPr>
              <a:t>, </a:t>
            </a:r>
            <a:r>
              <a:rPr sz="1800" spc="-20" dirty="0">
                <a:solidFill>
                  <a:srgbClr val="1D1D1B"/>
                </a:solidFill>
                <a:latin typeface="Trebuchet MS"/>
                <a:cs typeface="Trebuchet MS"/>
              </a:rPr>
              <a:t>graças </a:t>
            </a:r>
            <a:r>
              <a:rPr sz="1800" spc="-15" dirty="0">
                <a:solidFill>
                  <a:srgbClr val="1D1D1B"/>
                </a:solidFill>
                <a:latin typeface="Trebuchet MS"/>
                <a:cs typeface="Trebuchet MS"/>
              </a:rPr>
              <a:t>a </a:t>
            </a:r>
            <a:r>
              <a:rPr sz="1800" spc="-45" dirty="0">
                <a:solidFill>
                  <a:srgbClr val="1D1D1B"/>
                </a:solidFill>
                <a:latin typeface="Trebuchet MS"/>
                <a:cs typeface="Trebuchet MS"/>
              </a:rPr>
              <a:t>este </a:t>
            </a:r>
            <a:r>
              <a:rPr sz="1800" spc="-105" dirty="0">
                <a:solidFill>
                  <a:srgbClr val="1D1D1B"/>
                </a:solidFill>
                <a:latin typeface="Trebuchet MS"/>
                <a:cs typeface="Trebuchet MS"/>
              </a:rPr>
              <a:t>projecto, </a:t>
            </a:r>
            <a:r>
              <a:rPr sz="1800" spc="-45" dirty="0">
                <a:solidFill>
                  <a:srgbClr val="1D1D1B"/>
                </a:solidFill>
                <a:latin typeface="Trebuchet MS"/>
                <a:cs typeface="Trebuchet MS"/>
              </a:rPr>
              <a:t>o </a:t>
            </a:r>
            <a:r>
              <a:rPr sz="1800" spc="-60" dirty="0">
                <a:solidFill>
                  <a:srgbClr val="1D1D1B"/>
                </a:solidFill>
                <a:latin typeface="Trebuchet MS"/>
                <a:cs typeface="Trebuchet MS"/>
              </a:rPr>
              <a:t>comércio da </a:t>
            </a:r>
            <a:r>
              <a:rPr sz="1800" spc="-50" dirty="0">
                <a:solidFill>
                  <a:srgbClr val="1D1D1B"/>
                </a:solidFill>
                <a:latin typeface="Trebuchet MS"/>
                <a:cs typeface="Trebuchet MS"/>
              </a:rPr>
              <a:t>restauração </a:t>
            </a:r>
            <a:r>
              <a:rPr sz="1800" spc="-15" dirty="0">
                <a:solidFill>
                  <a:srgbClr val="1D1D1B"/>
                </a:solidFill>
                <a:latin typeface="Trebuchet MS"/>
                <a:cs typeface="Trebuchet MS"/>
              </a:rPr>
              <a:t>e </a:t>
            </a:r>
            <a:r>
              <a:rPr sz="1800" spc="-50" dirty="0">
                <a:solidFill>
                  <a:srgbClr val="1D1D1B"/>
                </a:solidFill>
                <a:latin typeface="Trebuchet MS"/>
                <a:cs typeface="Trebuchet MS"/>
              </a:rPr>
              <a:t>uma </a:t>
            </a:r>
            <a:r>
              <a:rPr sz="1800" b="1" spc="5" dirty="0">
                <a:solidFill>
                  <a:srgbClr val="1D1D1B"/>
                </a:solidFill>
                <a:latin typeface="Trebuchet MS"/>
                <a:cs typeface="Trebuchet MS"/>
              </a:rPr>
              <a:t>relação </a:t>
            </a:r>
            <a:r>
              <a:rPr sz="1800" b="1" spc="15" dirty="0">
                <a:solidFill>
                  <a:srgbClr val="1D1D1B"/>
                </a:solidFill>
                <a:latin typeface="Trebuchet MS"/>
                <a:cs typeface="Trebuchet MS"/>
              </a:rPr>
              <a:t>dif- </a:t>
            </a:r>
            <a:r>
              <a:rPr sz="1800" b="1" spc="-10" dirty="0">
                <a:solidFill>
                  <a:srgbClr val="1D1D1B"/>
                </a:solidFill>
                <a:latin typeface="Trebuchet MS"/>
                <a:cs typeface="Trebuchet MS"/>
              </a:rPr>
              <a:t>ferente </a:t>
            </a:r>
            <a:r>
              <a:rPr sz="1800" b="1" spc="50" dirty="0">
                <a:solidFill>
                  <a:srgbClr val="1D1D1B"/>
                </a:solidFill>
                <a:latin typeface="Trebuchet MS"/>
                <a:cs typeface="Trebuchet MS"/>
              </a:rPr>
              <a:t>com </a:t>
            </a:r>
            <a:r>
              <a:rPr sz="1800" b="1" spc="5" dirty="0">
                <a:solidFill>
                  <a:srgbClr val="1D1D1B"/>
                </a:solidFill>
                <a:latin typeface="Trebuchet MS"/>
                <a:cs typeface="Trebuchet MS"/>
              </a:rPr>
              <a:t>os </a:t>
            </a:r>
            <a:r>
              <a:rPr sz="1800" b="1" dirty="0">
                <a:solidFill>
                  <a:srgbClr val="1D1D1B"/>
                </a:solidFill>
                <a:latin typeface="Trebuchet MS"/>
                <a:cs typeface="Trebuchet MS"/>
              </a:rPr>
              <a:t>habitantes </a:t>
            </a:r>
            <a:r>
              <a:rPr sz="1800" b="1" spc="5" dirty="0">
                <a:solidFill>
                  <a:srgbClr val="1D1D1B"/>
                </a:solidFill>
                <a:latin typeface="Trebuchet MS"/>
                <a:cs typeface="Trebuchet MS"/>
              </a:rPr>
              <a:t>dos </a:t>
            </a:r>
            <a:r>
              <a:rPr sz="1800" b="1" spc="25" dirty="0">
                <a:solidFill>
                  <a:srgbClr val="1D1D1B"/>
                </a:solidFill>
                <a:latin typeface="Trebuchet MS"/>
                <a:cs typeface="Trebuchet MS"/>
              </a:rPr>
              <a:t>bairros.</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12700" marR="129539">
              <a:lnSpc>
                <a:spcPct val="100000"/>
              </a:lnSpc>
              <a:buChar char="•"/>
              <a:tabLst>
                <a:tab pos="191135" algn="l"/>
              </a:tabLst>
            </a:pPr>
            <a:r>
              <a:rPr sz="1800" spc="-85" dirty="0">
                <a:solidFill>
                  <a:srgbClr val="1D1D1B"/>
                </a:solidFill>
                <a:latin typeface="Trebuchet MS"/>
                <a:cs typeface="Trebuchet MS"/>
              </a:rPr>
              <a:t>São </a:t>
            </a:r>
            <a:r>
              <a:rPr sz="1800" spc="-65" dirty="0">
                <a:solidFill>
                  <a:srgbClr val="1D1D1B"/>
                </a:solidFill>
                <a:latin typeface="Trebuchet MS"/>
                <a:cs typeface="Trebuchet MS"/>
              </a:rPr>
              <a:t>recrutados </a:t>
            </a:r>
            <a:r>
              <a:rPr sz="1800" b="1" dirty="0">
                <a:solidFill>
                  <a:srgbClr val="1D1D1B"/>
                </a:solidFill>
                <a:latin typeface="Trebuchet MS"/>
                <a:cs typeface="Trebuchet MS"/>
              </a:rPr>
              <a:t>em </a:t>
            </a:r>
            <a:r>
              <a:rPr sz="1800" b="1" spc="10" dirty="0">
                <a:solidFill>
                  <a:srgbClr val="1D1D1B"/>
                </a:solidFill>
                <a:latin typeface="Trebuchet MS"/>
                <a:cs typeface="Trebuchet MS"/>
              </a:rPr>
              <a:t>colaboração </a:t>
            </a:r>
            <a:r>
              <a:rPr sz="1800" b="1" spc="50" dirty="0">
                <a:solidFill>
                  <a:srgbClr val="1D1D1B"/>
                </a:solidFill>
                <a:latin typeface="Trebuchet MS"/>
                <a:cs typeface="Trebuchet MS"/>
              </a:rPr>
              <a:t>com as </a:t>
            </a:r>
            <a:r>
              <a:rPr sz="1800" b="1" spc="15" dirty="0">
                <a:solidFill>
                  <a:srgbClr val="1D1D1B"/>
                </a:solidFill>
                <a:latin typeface="Trebuchet MS"/>
                <a:cs typeface="Trebuchet MS"/>
              </a:rPr>
              <a:t>várias </a:t>
            </a:r>
            <a:r>
              <a:rPr sz="1800" b="1" spc="-5" dirty="0">
                <a:solidFill>
                  <a:srgbClr val="1D1D1B"/>
                </a:solidFill>
                <a:latin typeface="Trebuchet MS"/>
                <a:cs typeface="Trebuchet MS"/>
              </a:rPr>
              <a:t>organizações </a:t>
            </a:r>
            <a:r>
              <a:rPr sz="1800" b="1" spc="-10" dirty="0">
                <a:solidFill>
                  <a:srgbClr val="1D1D1B"/>
                </a:solidFill>
                <a:latin typeface="Trebuchet MS"/>
                <a:cs typeface="Trebuchet MS"/>
              </a:rPr>
              <a:t>sociais </a:t>
            </a:r>
            <a:r>
              <a:rPr sz="1800" b="1" spc="5" dirty="0">
                <a:solidFill>
                  <a:srgbClr val="1D1D1B"/>
                </a:solidFill>
                <a:latin typeface="Trebuchet MS"/>
                <a:cs typeface="Trebuchet MS"/>
              </a:rPr>
              <a:t>da </a:t>
            </a:r>
            <a:r>
              <a:rPr sz="1800" b="1" dirty="0">
                <a:solidFill>
                  <a:srgbClr val="1D1D1B"/>
                </a:solidFill>
                <a:latin typeface="Trebuchet MS"/>
                <a:cs typeface="Trebuchet MS"/>
              </a:rPr>
              <a:t>cidade</a:t>
            </a:r>
            <a:r>
              <a:rPr sz="1800" spc="-5" dirty="0">
                <a:solidFill>
                  <a:srgbClr val="1D1D1B"/>
                </a:solidFill>
                <a:latin typeface="Trebuchet MS"/>
                <a:cs typeface="Trebuchet MS"/>
              </a:rPr>
              <a:t>, </a:t>
            </a:r>
            <a:r>
              <a:rPr sz="1800" spc="-45" dirty="0">
                <a:solidFill>
                  <a:srgbClr val="1D1D1B"/>
                </a:solidFill>
                <a:latin typeface="Trebuchet MS"/>
                <a:cs typeface="Trebuchet MS"/>
              </a:rPr>
              <a:t>para </a:t>
            </a:r>
            <a:r>
              <a:rPr sz="1800" spc="-50" dirty="0">
                <a:solidFill>
                  <a:srgbClr val="1D1D1B"/>
                </a:solidFill>
                <a:latin typeface="Trebuchet MS"/>
                <a:cs typeface="Trebuchet MS"/>
              </a:rPr>
              <a:t>sessões de </a:t>
            </a:r>
            <a:r>
              <a:rPr sz="1800" spc="-10" dirty="0">
                <a:solidFill>
                  <a:srgbClr val="1D1D1B"/>
                </a:solidFill>
                <a:latin typeface="Trebuchet MS"/>
                <a:cs typeface="Trebuchet MS"/>
              </a:rPr>
              <a:t>uma </a:t>
            </a:r>
            <a:r>
              <a:rPr sz="1800" spc="-30" dirty="0">
                <a:solidFill>
                  <a:srgbClr val="1D1D1B"/>
                </a:solidFill>
                <a:latin typeface="Trebuchet MS"/>
                <a:cs typeface="Trebuchet MS"/>
              </a:rPr>
              <a:t>semana, </a:t>
            </a:r>
            <a:r>
              <a:rPr sz="1800" spc="-15" dirty="0">
                <a:solidFill>
                  <a:srgbClr val="1D1D1B"/>
                </a:solidFill>
                <a:latin typeface="Trebuchet MS"/>
                <a:cs typeface="Trebuchet MS"/>
              </a:rPr>
              <a:t>durante as </a:t>
            </a:r>
            <a:r>
              <a:rPr sz="1800" spc="-25" dirty="0">
                <a:solidFill>
                  <a:srgbClr val="1D1D1B"/>
                </a:solidFill>
                <a:latin typeface="Trebuchet MS"/>
                <a:cs typeface="Trebuchet MS"/>
              </a:rPr>
              <a:t>quais </a:t>
            </a:r>
            <a:r>
              <a:rPr sz="1800" spc="-85" dirty="0">
                <a:solidFill>
                  <a:srgbClr val="1D1D1B"/>
                </a:solidFill>
                <a:latin typeface="Trebuchet MS"/>
                <a:cs typeface="Trebuchet MS"/>
              </a:rPr>
              <a:t>são </a:t>
            </a:r>
            <a:r>
              <a:rPr sz="1800" spc="-65" dirty="0">
                <a:solidFill>
                  <a:srgbClr val="1D1D1B"/>
                </a:solidFill>
                <a:latin typeface="Trebuchet MS"/>
                <a:cs typeface="Trebuchet MS"/>
              </a:rPr>
              <a:t>pagos.</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12700" marR="237490">
              <a:lnSpc>
                <a:spcPct val="100000"/>
              </a:lnSpc>
              <a:buChar char="•"/>
              <a:tabLst>
                <a:tab pos="191135" algn="l"/>
              </a:tabLst>
            </a:pPr>
            <a:r>
              <a:rPr sz="1800" spc="-70" dirty="0">
                <a:solidFill>
                  <a:srgbClr val="1D1D1B"/>
                </a:solidFill>
                <a:latin typeface="Trebuchet MS"/>
                <a:cs typeface="Trebuchet MS"/>
              </a:rPr>
              <a:t>O </a:t>
            </a:r>
            <a:r>
              <a:rPr sz="1800" spc="-50" dirty="0">
                <a:solidFill>
                  <a:srgbClr val="1D1D1B"/>
                </a:solidFill>
                <a:latin typeface="Trebuchet MS"/>
                <a:cs typeface="Trebuchet MS"/>
              </a:rPr>
              <a:t>bistrô móvel </a:t>
            </a:r>
            <a:r>
              <a:rPr sz="1800" spc="-45" dirty="0">
                <a:solidFill>
                  <a:srgbClr val="1D1D1B"/>
                </a:solidFill>
                <a:latin typeface="Trebuchet MS"/>
                <a:cs typeface="Trebuchet MS"/>
              </a:rPr>
              <a:t>também </a:t>
            </a:r>
            <a:r>
              <a:rPr sz="1800" spc="-55" dirty="0">
                <a:solidFill>
                  <a:srgbClr val="1D1D1B"/>
                </a:solidFill>
                <a:latin typeface="Trebuchet MS"/>
                <a:cs typeface="Trebuchet MS"/>
              </a:rPr>
              <a:t>faz parte </a:t>
            </a:r>
            <a:r>
              <a:rPr sz="1800" spc="-20" dirty="0">
                <a:solidFill>
                  <a:srgbClr val="1D1D1B"/>
                </a:solidFill>
                <a:latin typeface="Trebuchet MS"/>
                <a:cs typeface="Trebuchet MS"/>
              </a:rPr>
              <a:t>de </a:t>
            </a:r>
            <a:r>
              <a:rPr sz="1800" spc="-50" dirty="0">
                <a:solidFill>
                  <a:srgbClr val="1D1D1B"/>
                </a:solidFill>
                <a:latin typeface="Trebuchet MS"/>
                <a:cs typeface="Trebuchet MS"/>
              </a:rPr>
              <a:t>uma </a:t>
            </a:r>
            <a:r>
              <a:rPr sz="1800" spc="-35" dirty="0">
                <a:solidFill>
                  <a:srgbClr val="1D1D1B"/>
                </a:solidFill>
                <a:latin typeface="Trebuchet MS"/>
                <a:cs typeface="Trebuchet MS"/>
              </a:rPr>
              <a:t>abordagem de </a:t>
            </a:r>
            <a:r>
              <a:rPr sz="1800" b="1" spc="50" dirty="0">
                <a:solidFill>
                  <a:srgbClr val="1D1D1B"/>
                </a:solidFill>
                <a:latin typeface="Trebuchet MS"/>
                <a:cs typeface="Trebuchet MS"/>
              </a:rPr>
              <a:t>desperdício </a:t>
            </a:r>
            <a:r>
              <a:rPr sz="1800" b="1" spc="-25" dirty="0">
                <a:solidFill>
                  <a:srgbClr val="1D1D1B"/>
                </a:solidFill>
                <a:latin typeface="Trebuchet MS"/>
                <a:cs typeface="Trebuchet MS"/>
              </a:rPr>
              <a:t>zero </a:t>
            </a:r>
            <a:r>
              <a:rPr sz="1800" spc="-40" dirty="0">
                <a:solidFill>
                  <a:srgbClr val="1D1D1B"/>
                </a:solidFill>
                <a:latin typeface="Trebuchet MS"/>
                <a:cs typeface="Trebuchet MS"/>
              </a:rPr>
              <a:t>que </a:t>
            </a:r>
            <a:r>
              <a:rPr sz="1800" spc="-45" dirty="0">
                <a:solidFill>
                  <a:srgbClr val="1D1D1B"/>
                </a:solidFill>
                <a:latin typeface="Trebuchet MS"/>
                <a:cs typeface="Trebuchet MS"/>
              </a:rPr>
              <a:t>a </a:t>
            </a:r>
            <a:r>
              <a:rPr sz="1800" spc="-50" dirty="0">
                <a:solidFill>
                  <a:srgbClr val="1D1D1B"/>
                </a:solidFill>
                <a:latin typeface="Trebuchet MS"/>
                <a:cs typeface="Trebuchet MS"/>
              </a:rPr>
              <a:t>equipa </a:t>
            </a:r>
            <a:r>
              <a:rPr sz="1800" spc="-45" dirty="0">
                <a:solidFill>
                  <a:srgbClr val="1D1D1B"/>
                </a:solidFill>
                <a:latin typeface="Trebuchet MS"/>
                <a:cs typeface="Trebuchet MS"/>
              </a:rPr>
              <a:t>introduz </a:t>
            </a:r>
            <a:r>
              <a:rPr sz="1800" spc="-15" dirty="0">
                <a:solidFill>
                  <a:srgbClr val="1D1D1B"/>
                </a:solidFill>
                <a:latin typeface="Trebuchet MS"/>
                <a:cs typeface="Trebuchet MS"/>
              </a:rPr>
              <a:t>aos </a:t>
            </a:r>
            <a:r>
              <a:rPr sz="1800" spc="15" dirty="0">
                <a:solidFill>
                  <a:srgbClr val="1D1D1B"/>
                </a:solidFill>
                <a:latin typeface="Trebuchet MS"/>
                <a:cs typeface="Trebuchet MS"/>
              </a:rPr>
              <a:t>jovens.</a:t>
            </a:r>
            <a:endParaRPr sz="1800" dirty="0">
              <a:latin typeface="Trebuchet MS"/>
              <a:cs typeface="Trebuchet MS"/>
            </a:endParaRPr>
          </a:p>
        </p:txBody>
      </p:sp>
      <p:sp>
        <p:nvSpPr>
          <p:cNvPr id="51" name="object 51"/>
          <p:cNvSpPr/>
          <p:nvPr/>
        </p:nvSpPr>
        <p:spPr>
          <a:xfrm>
            <a:off x="1176820" y="950175"/>
            <a:ext cx="3395180"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dirty="0"/>
          </a:p>
        </p:txBody>
      </p:sp>
      <p:sp>
        <p:nvSpPr>
          <p:cNvPr id="52" name="object 52"/>
          <p:cNvSpPr txBox="1"/>
          <p:nvPr/>
        </p:nvSpPr>
        <p:spPr>
          <a:xfrm>
            <a:off x="1367320" y="992410"/>
            <a:ext cx="2976079" cy="299720"/>
          </a:xfrm>
          <a:prstGeom prst="rect">
            <a:avLst/>
          </a:prstGeom>
        </p:spPr>
        <p:txBody>
          <a:bodyPr vert="horz" wrap="square" lIns="0" tIns="12700" rIns="0" bIns="0" rtlCol="0">
            <a:spAutoFit/>
          </a:bodyPr>
          <a:lstStyle/>
          <a:p>
            <a:pPr marL="469900" lvl="1">
              <a:spcBef>
                <a:spcPts val="100"/>
              </a:spcBef>
            </a:pPr>
            <a:r>
              <a:rPr lang="pt-PT" b="1" dirty="0">
                <a:solidFill>
                  <a:srgbClr val="FFFFFF"/>
                </a:solidFill>
                <a:latin typeface="Trebuchet MS"/>
                <a:cs typeface="Trebuchet MS"/>
              </a:rPr>
              <a:t>Casos de estudo  </a:t>
            </a:r>
            <a:endParaRPr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9B7E3D6C-F30D-0219-A82D-26C51DCD8FCA}"/>
              </a:ext>
            </a:extLst>
          </p:cNvPr>
          <p:cNvSpPr/>
          <p:nvPr/>
        </p:nvSpPr>
        <p:spPr>
          <a:xfrm>
            <a:off x="0" y="345899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dirty="0"/>
          </a:p>
        </p:txBody>
      </p:sp>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Definição</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 </a:t>
            </a:r>
            <a:r>
              <a:rPr sz="7200" b="0" spc="515" dirty="0">
                <a:solidFill>
                  <a:srgbClr val="1D1D1B"/>
                </a:solidFill>
                <a:latin typeface="Trebuchet MS"/>
                <a:cs typeface="Trebuchet MS"/>
              </a:rPr>
              <a:t>Teoria</a:t>
            </a:r>
            <a:endParaRPr sz="7200">
              <a:latin typeface="Trebuchet MS"/>
              <a:cs typeface="Trebuchet MS"/>
            </a:endParaRPr>
          </a:p>
        </p:txBody>
      </p:sp>
      <p:sp>
        <p:nvSpPr>
          <p:cNvPr id="9" name="object 9"/>
          <p:cNvSpPr txBox="1"/>
          <p:nvPr/>
        </p:nvSpPr>
        <p:spPr>
          <a:xfrm>
            <a:off x="1200386" y="3211041"/>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Introdução</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O que </a:t>
            </a:r>
            <a:r>
              <a:rPr sz="2100" b="1" i="1" spc="-85" dirty="0">
                <a:solidFill>
                  <a:srgbClr val="1D1D1B"/>
                </a:solidFill>
                <a:latin typeface="Trebuchet MS"/>
                <a:cs typeface="Trebuchet MS"/>
              </a:rPr>
              <a:t>é a </a:t>
            </a:r>
            <a:r>
              <a:rPr sz="2100" b="1" i="1" spc="-100" dirty="0">
                <a:solidFill>
                  <a:srgbClr val="1D1D1B"/>
                </a:solidFill>
                <a:latin typeface="Trebuchet MS"/>
                <a:cs typeface="Trebuchet MS"/>
              </a:rPr>
              <a:t>cultura de </a:t>
            </a:r>
            <a:r>
              <a:rPr sz="2100" b="1" i="1" spc="-90" dirty="0">
                <a:solidFill>
                  <a:srgbClr val="1D1D1B"/>
                </a:solidFill>
                <a:latin typeface="Trebuchet MS"/>
                <a:cs typeface="Trebuchet MS"/>
              </a:rPr>
              <a:t>rua </a:t>
            </a:r>
            <a:r>
              <a:rPr sz="2100" b="1" i="1" spc="-25" dirty="0">
                <a:solidFill>
                  <a:srgbClr val="1D1D1B"/>
                </a:solidFill>
                <a:latin typeface="Trebuchet MS"/>
                <a:cs typeface="Trebuchet MS"/>
              </a:rPr>
              <a:t>e </a:t>
            </a:r>
            <a:r>
              <a:rPr sz="2100" b="1" i="1" spc="90" dirty="0">
                <a:solidFill>
                  <a:srgbClr val="1D1D1B"/>
                </a:solidFill>
                <a:latin typeface="Trebuchet MS"/>
                <a:cs typeface="Trebuchet MS"/>
              </a:rPr>
              <a:t>como </a:t>
            </a:r>
            <a:r>
              <a:rPr sz="2100" b="1" i="1" spc="-90" dirty="0">
                <a:solidFill>
                  <a:srgbClr val="1D1D1B"/>
                </a:solidFill>
                <a:latin typeface="Trebuchet MS"/>
                <a:cs typeface="Trebuchet MS"/>
              </a:rPr>
              <a:t>se relaciona </a:t>
            </a:r>
            <a:r>
              <a:rPr sz="2100" b="1" i="1" spc="-5" dirty="0">
                <a:solidFill>
                  <a:srgbClr val="1D1D1B"/>
                </a:solidFill>
                <a:latin typeface="Trebuchet MS"/>
                <a:cs typeface="Trebuchet MS"/>
              </a:rPr>
              <a:t>com as </a:t>
            </a:r>
            <a:r>
              <a:rPr sz="2100" b="1" i="1" spc="-50" dirty="0">
                <a:solidFill>
                  <a:srgbClr val="1D1D1B"/>
                </a:solidFill>
                <a:latin typeface="Trebuchet MS"/>
                <a:cs typeface="Trebuchet MS"/>
              </a:rPr>
              <a:t>oportunidades </a:t>
            </a:r>
            <a:r>
              <a:rPr sz="2100" b="1" i="1" spc="-40" dirty="0">
                <a:solidFill>
                  <a:srgbClr val="1D1D1B"/>
                </a:solidFill>
                <a:latin typeface="Trebuchet MS"/>
                <a:cs typeface="Trebuchet MS"/>
              </a:rPr>
              <a:t>para o </a:t>
            </a:r>
            <a:r>
              <a:rPr sz="2100" b="1" i="1" spc="-50" dirty="0">
                <a:solidFill>
                  <a:srgbClr val="1D1D1B"/>
                </a:solidFill>
                <a:latin typeface="Trebuchet MS"/>
                <a:cs typeface="Trebuchet MS"/>
              </a:rPr>
              <a:t>empreendedorismo?</a:t>
            </a:r>
            <a:endParaRPr sz="2100" dirty="0">
              <a:latin typeface="Trebuchet MS"/>
              <a:cs typeface="Trebuchet MS"/>
            </a:endParaRPr>
          </a:p>
        </p:txBody>
      </p:sp>
      <p:pic>
        <p:nvPicPr>
          <p:cNvPr id="6" name="object 6">
            <a:extLst>
              <a:ext uri="{FF2B5EF4-FFF2-40B4-BE49-F238E27FC236}">
                <a16:creationId xmlns:a16="http://schemas.microsoft.com/office/drawing/2014/main" id="{9FA9E1E0-F1DF-FB86-C566-E30AD502BF94}"/>
              </a:ext>
            </a:extLst>
          </p:cNvPr>
          <p:cNvPicPr/>
          <p:nvPr/>
        </p:nvPicPr>
        <p:blipFill>
          <a:blip r:embed="rId2" cstate="screen">
            <a:extLst>
              <a:ext uri="{28A0092B-C50C-407E-A947-70E740481C1C}">
                <a14:useLocalDpi xmlns:a14="http://schemas.microsoft.com/office/drawing/2010/main"/>
              </a:ext>
            </a:extLst>
          </a:blip>
          <a:stretch>
            <a:fillRect/>
          </a:stretch>
        </p:blipFill>
        <p:spPr>
          <a:xfrm>
            <a:off x="2940307" y="3250132"/>
            <a:ext cx="7118092" cy="45461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820"/>
            <a:ext cx="6718934" cy="7761605"/>
            <a:chOff x="0" y="10820"/>
            <a:chExt cx="6718934" cy="776160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10820"/>
              <a:ext cx="6718925" cy="7365999"/>
            </a:xfrm>
            <a:prstGeom prst="rect">
              <a:avLst/>
            </a:prstGeom>
          </p:spPr>
        </p:pic>
        <p:sp>
          <p:nvSpPr>
            <p:cNvPr id="4" name="object 4"/>
            <p:cNvSpPr/>
            <p:nvPr/>
          </p:nvSpPr>
          <p:spPr>
            <a:xfrm>
              <a:off x="2023471" y="1198666"/>
              <a:ext cx="4034154" cy="6448425"/>
            </a:xfrm>
            <a:custGeom>
              <a:avLst/>
              <a:gdLst/>
              <a:ahLst/>
              <a:cxnLst/>
              <a:rect l="l" t="t" r="r" b="b"/>
              <a:pathLst>
                <a:path w="4034154" h="6448425">
                  <a:moveTo>
                    <a:pt x="3213590" y="0"/>
                  </a:moveTo>
                  <a:lnTo>
                    <a:pt x="3175104" y="655"/>
                  </a:lnTo>
                  <a:lnTo>
                    <a:pt x="3136487" y="3150"/>
                  </a:lnTo>
                  <a:lnTo>
                    <a:pt x="3097773" y="7476"/>
                  </a:lnTo>
                  <a:lnTo>
                    <a:pt x="3058996" y="13624"/>
                  </a:lnTo>
                  <a:lnTo>
                    <a:pt x="3020189" y="21584"/>
                  </a:lnTo>
                  <a:lnTo>
                    <a:pt x="2981387" y="31348"/>
                  </a:lnTo>
                  <a:lnTo>
                    <a:pt x="2942623" y="42906"/>
                  </a:lnTo>
                  <a:lnTo>
                    <a:pt x="2903931" y="56250"/>
                  </a:lnTo>
                  <a:lnTo>
                    <a:pt x="2865346" y="71369"/>
                  </a:lnTo>
                  <a:lnTo>
                    <a:pt x="2826900" y="88256"/>
                  </a:lnTo>
                  <a:lnTo>
                    <a:pt x="2788628" y="106900"/>
                  </a:lnTo>
                  <a:lnTo>
                    <a:pt x="2750564" y="127294"/>
                  </a:lnTo>
                  <a:lnTo>
                    <a:pt x="2712741" y="149427"/>
                  </a:lnTo>
                  <a:lnTo>
                    <a:pt x="2675193" y="173290"/>
                  </a:lnTo>
                  <a:lnTo>
                    <a:pt x="2637955" y="198876"/>
                  </a:lnTo>
                  <a:lnTo>
                    <a:pt x="2601059" y="226173"/>
                  </a:lnTo>
                  <a:lnTo>
                    <a:pt x="2564541" y="255174"/>
                  </a:lnTo>
                  <a:lnTo>
                    <a:pt x="2528433" y="285870"/>
                  </a:lnTo>
                  <a:lnTo>
                    <a:pt x="2492770" y="318250"/>
                  </a:lnTo>
                  <a:lnTo>
                    <a:pt x="2457586" y="352306"/>
                  </a:lnTo>
                  <a:lnTo>
                    <a:pt x="2422914" y="388030"/>
                  </a:lnTo>
                  <a:lnTo>
                    <a:pt x="2388788" y="425411"/>
                  </a:lnTo>
                  <a:lnTo>
                    <a:pt x="2355242" y="464440"/>
                  </a:lnTo>
                  <a:lnTo>
                    <a:pt x="2322310" y="505110"/>
                  </a:lnTo>
                  <a:lnTo>
                    <a:pt x="2290026" y="547410"/>
                  </a:lnTo>
                  <a:lnTo>
                    <a:pt x="2258423" y="591331"/>
                  </a:lnTo>
                  <a:lnTo>
                    <a:pt x="2227536" y="636865"/>
                  </a:lnTo>
                  <a:lnTo>
                    <a:pt x="2197399" y="684001"/>
                  </a:lnTo>
                  <a:lnTo>
                    <a:pt x="2168044" y="732732"/>
                  </a:lnTo>
                  <a:lnTo>
                    <a:pt x="2139507" y="783048"/>
                  </a:lnTo>
                  <a:lnTo>
                    <a:pt x="2111820" y="834940"/>
                  </a:lnTo>
                  <a:lnTo>
                    <a:pt x="2085019" y="888398"/>
                  </a:lnTo>
                  <a:lnTo>
                    <a:pt x="2059136" y="943414"/>
                  </a:lnTo>
                  <a:lnTo>
                    <a:pt x="2034205" y="999979"/>
                  </a:lnTo>
                  <a:lnTo>
                    <a:pt x="2013801" y="1049242"/>
                  </a:lnTo>
                  <a:lnTo>
                    <a:pt x="1994444" y="1098831"/>
                  </a:lnTo>
                  <a:lnTo>
                    <a:pt x="1976134" y="1148700"/>
                  </a:lnTo>
                  <a:lnTo>
                    <a:pt x="1958872" y="1198805"/>
                  </a:lnTo>
                  <a:lnTo>
                    <a:pt x="1942657" y="1249101"/>
                  </a:lnTo>
                  <a:lnTo>
                    <a:pt x="1927491" y="1299542"/>
                  </a:lnTo>
                  <a:lnTo>
                    <a:pt x="1913372" y="1350084"/>
                  </a:lnTo>
                  <a:lnTo>
                    <a:pt x="1900303" y="1400681"/>
                  </a:lnTo>
                  <a:lnTo>
                    <a:pt x="1888282" y="1451289"/>
                  </a:lnTo>
                  <a:lnTo>
                    <a:pt x="1877311" y="1501863"/>
                  </a:lnTo>
                  <a:lnTo>
                    <a:pt x="1867390" y="1552358"/>
                  </a:lnTo>
                  <a:lnTo>
                    <a:pt x="1858518" y="1602728"/>
                  </a:lnTo>
                  <a:lnTo>
                    <a:pt x="1850697" y="1652930"/>
                  </a:lnTo>
                  <a:lnTo>
                    <a:pt x="1843926" y="1702917"/>
                  </a:lnTo>
                  <a:lnTo>
                    <a:pt x="1838206" y="1752644"/>
                  </a:lnTo>
                  <a:lnTo>
                    <a:pt x="1831692" y="1802807"/>
                  </a:lnTo>
                  <a:lnTo>
                    <a:pt x="1822750" y="1852337"/>
                  </a:lnTo>
                  <a:lnTo>
                    <a:pt x="1811429" y="1901156"/>
                  </a:lnTo>
                  <a:lnTo>
                    <a:pt x="1797780" y="1949187"/>
                  </a:lnTo>
                  <a:lnTo>
                    <a:pt x="1781855" y="1996353"/>
                  </a:lnTo>
                  <a:lnTo>
                    <a:pt x="1763703" y="2042576"/>
                  </a:lnTo>
                  <a:lnTo>
                    <a:pt x="1743375" y="2087780"/>
                  </a:lnTo>
                  <a:lnTo>
                    <a:pt x="1720922" y="2131888"/>
                  </a:lnTo>
                  <a:lnTo>
                    <a:pt x="1696394" y="2174821"/>
                  </a:lnTo>
                  <a:lnTo>
                    <a:pt x="1669842" y="2216504"/>
                  </a:lnTo>
                  <a:lnTo>
                    <a:pt x="1641316" y="2256858"/>
                  </a:lnTo>
                  <a:lnTo>
                    <a:pt x="1610868" y="2295807"/>
                  </a:lnTo>
                  <a:lnTo>
                    <a:pt x="1578547" y="2333273"/>
                  </a:lnTo>
                  <a:lnTo>
                    <a:pt x="1544404" y="2369180"/>
                  </a:lnTo>
                  <a:lnTo>
                    <a:pt x="1508490" y="2403449"/>
                  </a:lnTo>
                  <a:lnTo>
                    <a:pt x="1470855" y="2436004"/>
                  </a:lnTo>
                  <a:lnTo>
                    <a:pt x="1431550" y="2466768"/>
                  </a:lnTo>
                  <a:lnTo>
                    <a:pt x="1390625" y="2495662"/>
                  </a:lnTo>
                  <a:lnTo>
                    <a:pt x="1348132" y="2522612"/>
                  </a:lnTo>
                  <a:lnTo>
                    <a:pt x="1304120" y="2547537"/>
                  </a:lnTo>
                  <a:lnTo>
                    <a:pt x="1265476" y="2568743"/>
                  </a:lnTo>
                  <a:lnTo>
                    <a:pt x="1227061" y="2590983"/>
                  </a:lnTo>
                  <a:lnTo>
                    <a:pt x="1188892" y="2614249"/>
                  </a:lnTo>
                  <a:lnTo>
                    <a:pt x="1150986" y="2638530"/>
                  </a:lnTo>
                  <a:lnTo>
                    <a:pt x="1113361" y="2663816"/>
                  </a:lnTo>
                  <a:lnTo>
                    <a:pt x="1076035" y="2690096"/>
                  </a:lnTo>
                  <a:lnTo>
                    <a:pt x="1039025" y="2717359"/>
                  </a:lnTo>
                  <a:lnTo>
                    <a:pt x="1002349" y="2745597"/>
                  </a:lnTo>
                  <a:lnTo>
                    <a:pt x="966025" y="2774797"/>
                  </a:lnTo>
                  <a:lnTo>
                    <a:pt x="930069" y="2804951"/>
                  </a:lnTo>
                  <a:lnTo>
                    <a:pt x="894500" y="2836047"/>
                  </a:lnTo>
                  <a:lnTo>
                    <a:pt x="859335" y="2868075"/>
                  </a:lnTo>
                  <a:lnTo>
                    <a:pt x="824591" y="2901025"/>
                  </a:lnTo>
                  <a:lnTo>
                    <a:pt x="790287" y="2934887"/>
                  </a:lnTo>
                  <a:lnTo>
                    <a:pt x="756439" y="2969649"/>
                  </a:lnTo>
                  <a:lnTo>
                    <a:pt x="723066" y="3005303"/>
                  </a:lnTo>
                  <a:lnTo>
                    <a:pt x="690185" y="3041837"/>
                  </a:lnTo>
                  <a:lnTo>
                    <a:pt x="657813" y="3079242"/>
                  </a:lnTo>
                  <a:lnTo>
                    <a:pt x="625968" y="3117506"/>
                  </a:lnTo>
                  <a:lnTo>
                    <a:pt x="594668" y="3156620"/>
                  </a:lnTo>
                  <a:lnTo>
                    <a:pt x="563929" y="3196572"/>
                  </a:lnTo>
                  <a:lnTo>
                    <a:pt x="533771" y="3237354"/>
                  </a:lnTo>
                  <a:lnTo>
                    <a:pt x="504209" y="3278954"/>
                  </a:lnTo>
                  <a:lnTo>
                    <a:pt x="475263" y="3321362"/>
                  </a:lnTo>
                  <a:lnTo>
                    <a:pt x="446949" y="3364568"/>
                  </a:lnTo>
                  <a:lnTo>
                    <a:pt x="419285" y="3408562"/>
                  </a:lnTo>
                  <a:lnTo>
                    <a:pt x="392288" y="3453332"/>
                  </a:lnTo>
                  <a:lnTo>
                    <a:pt x="365977" y="3498870"/>
                  </a:lnTo>
                  <a:lnTo>
                    <a:pt x="340368" y="3545163"/>
                  </a:lnTo>
                  <a:lnTo>
                    <a:pt x="315479" y="3592203"/>
                  </a:lnTo>
                  <a:lnTo>
                    <a:pt x="291328" y="3639979"/>
                  </a:lnTo>
                  <a:lnTo>
                    <a:pt x="267932" y="3688480"/>
                  </a:lnTo>
                  <a:lnTo>
                    <a:pt x="245309" y="3737696"/>
                  </a:lnTo>
                  <a:lnTo>
                    <a:pt x="223477" y="3787616"/>
                  </a:lnTo>
                  <a:lnTo>
                    <a:pt x="202145" y="3839000"/>
                  </a:lnTo>
                  <a:lnTo>
                    <a:pt x="181913" y="3890470"/>
                  </a:lnTo>
                  <a:lnTo>
                    <a:pt x="162777" y="3942004"/>
                  </a:lnTo>
                  <a:lnTo>
                    <a:pt x="144732" y="3993581"/>
                  </a:lnTo>
                  <a:lnTo>
                    <a:pt x="127772" y="4045181"/>
                  </a:lnTo>
                  <a:lnTo>
                    <a:pt x="111893" y="4096781"/>
                  </a:lnTo>
                  <a:lnTo>
                    <a:pt x="97090" y="4148362"/>
                  </a:lnTo>
                  <a:lnTo>
                    <a:pt x="83358" y="4199902"/>
                  </a:lnTo>
                  <a:lnTo>
                    <a:pt x="70691" y="4251379"/>
                  </a:lnTo>
                  <a:lnTo>
                    <a:pt x="59085" y="4302773"/>
                  </a:lnTo>
                  <a:lnTo>
                    <a:pt x="48535" y="4354062"/>
                  </a:lnTo>
                  <a:lnTo>
                    <a:pt x="39036" y="4405226"/>
                  </a:lnTo>
                  <a:lnTo>
                    <a:pt x="30582" y="4456243"/>
                  </a:lnTo>
                  <a:lnTo>
                    <a:pt x="23169" y="4507093"/>
                  </a:lnTo>
                  <a:lnTo>
                    <a:pt x="16792" y="4557753"/>
                  </a:lnTo>
                  <a:lnTo>
                    <a:pt x="11446" y="4608203"/>
                  </a:lnTo>
                  <a:lnTo>
                    <a:pt x="7125" y="4658422"/>
                  </a:lnTo>
                  <a:lnTo>
                    <a:pt x="3825" y="4708388"/>
                  </a:lnTo>
                  <a:lnTo>
                    <a:pt x="1541" y="4758081"/>
                  </a:lnTo>
                  <a:lnTo>
                    <a:pt x="267" y="4807480"/>
                  </a:lnTo>
                  <a:lnTo>
                    <a:pt x="0" y="4856563"/>
                  </a:lnTo>
                  <a:lnTo>
                    <a:pt x="732" y="4905308"/>
                  </a:lnTo>
                  <a:lnTo>
                    <a:pt x="2461" y="4953696"/>
                  </a:lnTo>
                  <a:lnTo>
                    <a:pt x="5181" y="5001705"/>
                  </a:lnTo>
                  <a:lnTo>
                    <a:pt x="8886" y="5049313"/>
                  </a:lnTo>
                  <a:lnTo>
                    <a:pt x="13572" y="5096501"/>
                  </a:lnTo>
                  <a:lnTo>
                    <a:pt x="19233" y="5143245"/>
                  </a:lnTo>
                  <a:lnTo>
                    <a:pt x="25866" y="5189526"/>
                  </a:lnTo>
                  <a:lnTo>
                    <a:pt x="33464" y="5235323"/>
                  </a:lnTo>
                  <a:lnTo>
                    <a:pt x="42023" y="5280613"/>
                  </a:lnTo>
                  <a:lnTo>
                    <a:pt x="51537" y="5325377"/>
                  </a:lnTo>
                  <a:lnTo>
                    <a:pt x="62003" y="5369592"/>
                  </a:lnTo>
                  <a:lnTo>
                    <a:pt x="73414" y="5413238"/>
                  </a:lnTo>
                  <a:lnTo>
                    <a:pt x="85766" y="5456294"/>
                  </a:lnTo>
                  <a:lnTo>
                    <a:pt x="99053" y="5498738"/>
                  </a:lnTo>
                  <a:lnTo>
                    <a:pt x="113272" y="5540550"/>
                  </a:lnTo>
                  <a:lnTo>
                    <a:pt x="128416" y="5581708"/>
                  </a:lnTo>
                  <a:lnTo>
                    <a:pt x="144480" y="5622191"/>
                  </a:lnTo>
                  <a:lnTo>
                    <a:pt x="161461" y="5661978"/>
                  </a:lnTo>
                  <a:lnTo>
                    <a:pt x="179352" y="5701048"/>
                  </a:lnTo>
                  <a:lnTo>
                    <a:pt x="198149" y="5739380"/>
                  </a:lnTo>
                  <a:lnTo>
                    <a:pt x="217847" y="5776953"/>
                  </a:lnTo>
                  <a:lnTo>
                    <a:pt x="238440" y="5813745"/>
                  </a:lnTo>
                  <a:lnTo>
                    <a:pt x="259925" y="5849735"/>
                  </a:lnTo>
                  <a:lnTo>
                    <a:pt x="282294" y="5884903"/>
                  </a:lnTo>
                  <a:lnTo>
                    <a:pt x="305545" y="5919227"/>
                  </a:lnTo>
                  <a:lnTo>
                    <a:pt x="329672" y="5952686"/>
                  </a:lnTo>
                  <a:lnTo>
                    <a:pt x="354669" y="5985259"/>
                  </a:lnTo>
                  <a:lnTo>
                    <a:pt x="380532" y="6016924"/>
                  </a:lnTo>
                  <a:lnTo>
                    <a:pt x="407255" y="6047662"/>
                  </a:lnTo>
                  <a:lnTo>
                    <a:pt x="434835" y="6077449"/>
                  </a:lnTo>
                  <a:lnTo>
                    <a:pt x="463265" y="6106267"/>
                  </a:lnTo>
                  <a:lnTo>
                    <a:pt x="492541" y="6134092"/>
                  </a:lnTo>
                  <a:lnTo>
                    <a:pt x="522657" y="6160905"/>
                  </a:lnTo>
                  <a:lnTo>
                    <a:pt x="553610" y="6186684"/>
                  </a:lnTo>
                  <a:lnTo>
                    <a:pt x="585393" y="6211407"/>
                  </a:lnTo>
                  <a:lnTo>
                    <a:pt x="618001" y="6235055"/>
                  </a:lnTo>
                  <a:lnTo>
                    <a:pt x="651431" y="6257605"/>
                  </a:lnTo>
                  <a:lnTo>
                    <a:pt x="685676" y="6279036"/>
                  </a:lnTo>
                  <a:lnTo>
                    <a:pt x="720732" y="6299328"/>
                  </a:lnTo>
                  <a:lnTo>
                    <a:pt x="756594" y="6318460"/>
                  </a:lnTo>
                  <a:lnTo>
                    <a:pt x="793257" y="6336409"/>
                  </a:lnTo>
                  <a:lnTo>
                    <a:pt x="830715" y="6353156"/>
                  </a:lnTo>
                  <a:lnTo>
                    <a:pt x="868734" y="6368587"/>
                  </a:lnTo>
                  <a:lnTo>
                    <a:pt x="907069" y="6382611"/>
                  </a:lnTo>
                  <a:lnTo>
                    <a:pt x="945703" y="6395238"/>
                  </a:lnTo>
                  <a:lnTo>
                    <a:pt x="984616" y="6406481"/>
                  </a:lnTo>
                  <a:lnTo>
                    <a:pt x="1023791" y="6416350"/>
                  </a:lnTo>
                  <a:lnTo>
                    <a:pt x="1063207" y="6424855"/>
                  </a:lnTo>
                  <a:lnTo>
                    <a:pt x="1102847" y="6432009"/>
                  </a:lnTo>
                  <a:lnTo>
                    <a:pt x="1142692" y="6437822"/>
                  </a:lnTo>
                  <a:lnTo>
                    <a:pt x="1182723" y="6442304"/>
                  </a:lnTo>
                  <a:lnTo>
                    <a:pt x="1222921" y="6445468"/>
                  </a:lnTo>
                  <a:lnTo>
                    <a:pt x="1263268" y="6447324"/>
                  </a:lnTo>
                  <a:lnTo>
                    <a:pt x="1303744" y="6447883"/>
                  </a:lnTo>
                  <a:lnTo>
                    <a:pt x="1344332" y="6447156"/>
                  </a:lnTo>
                  <a:lnTo>
                    <a:pt x="1385013" y="6445155"/>
                  </a:lnTo>
                  <a:lnTo>
                    <a:pt x="1425767" y="6441889"/>
                  </a:lnTo>
                  <a:lnTo>
                    <a:pt x="1466577" y="6437371"/>
                  </a:lnTo>
                  <a:lnTo>
                    <a:pt x="1507423" y="6431611"/>
                  </a:lnTo>
                  <a:lnTo>
                    <a:pt x="1548286" y="6424620"/>
                  </a:lnTo>
                  <a:lnTo>
                    <a:pt x="1589149" y="6416409"/>
                  </a:lnTo>
                  <a:lnTo>
                    <a:pt x="1629992" y="6406990"/>
                  </a:lnTo>
                  <a:lnTo>
                    <a:pt x="1670796" y="6396373"/>
                  </a:lnTo>
                  <a:lnTo>
                    <a:pt x="1711544" y="6384569"/>
                  </a:lnTo>
                  <a:lnTo>
                    <a:pt x="1752216" y="6371590"/>
                  </a:lnTo>
                  <a:lnTo>
                    <a:pt x="1792793" y="6357446"/>
                  </a:lnTo>
                  <a:lnTo>
                    <a:pt x="1833257" y="6342148"/>
                  </a:lnTo>
                  <a:lnTo>
                    <a:pt x="1873589" y="6325708"/>
                  </a:lnTo>
                  <a:lnTo>
                    <a:pt x="1913770" y="6308136"/>
                  </a:lnTo>
                  <a:lnTo>
                    <a:pt x="1953783" y="6289444"/>
                  </a:lnTo>
                  <a:lnTo>
                    <a:pt x="1993607" y="6269642"/>
                  </a:lnTo>
                  <a:lnTo>
                    <a:pt x="2033224" y="6248741"/>
                  </a:lnTo>
                  <a:lnTo>
                    <a:pt x="2072616" y="6226753"/>
                  </a:lnTo>
                  <a:lnTo>
                    <a:pt x="2111764" y="6203688"/>
                  </a:lnTo>
                  <a:lnTo>
                    <a:pt x="2150649" y="6179558"/>
                  </a:lnTo>
                  <a:lnTo>
                    <a:pt x="2189253" y="6154374"/>
                  </a:lnTo>
                  <a:lnTo>
                    <a:pt x="2227556" y="6128146"/>
                  </a:lnTo>
                  <a:lnTo>
                    <a:pt x="2265540" y="6100886"/>
                  </a:lnTo>
                  <a:lnTo>
                    <a:pt x="2303187" y="6072604"/>
                  </a:lnTo>
                  <a:lnTo>
                    <a:pt x="2340477" y="6043312"/>
                  </a:lnTo>
                  <a:lnTo>
                    <a:pt x="2377392" y="6013020"/>
                  </a:lnTo>
                  <a:lnTo>
                    <a:pt x="2413914" y="5981741"/>
                  </a:lnTo>
                  <a:lnTo>
                    <a:pt x="2450023" y="5949483"/>
                  </a:lnTo>
                  <a:lnTo>
                    <a:pt x="2485701" y="5916260"/>
                  </a:lnTo>
                  <a:lnTo>
                    <a:pt x="2520929" y="5882081"/>
                  </a:lnTo>
                  <a:lnTo>
                    <a:pt x="2555688" y="5846958"/>
                  </a:lnTo>
                  <a:lnTo>
                    <a:pt x="2589960" y="5810902"/>
                  </a:lnTo>
                  <a:lnTo>
                    <a:pt x="2623727" y="5773924"/>
                  </a:lnTo>
                  <a:lnTo>
                    <a:pt x="2656968" y="5736034"/>
                  </a:lnTo>
                  <a:lnTo>
                    <a:pt x="2689666" y="5697244"/>
                  </a:lnTo>
                  <a:lnTo>
                    <a:pt x="2721802" y="5657565"/>
                  </a:lnTo>
                  <a:lnTo>
                    <a:pt x="2753357" y="5617008"/>
                  </a:lnTo>
                  <a:lnTo>
                    <a:pt x="2784313" y="5575584"/>
                  </a:lnTo>
                  <a:lnTo>
                    <a:pt x="2814650" y="5533303"/>
                  </a:lnTo>
                  <a:lnTo>
                    <a:pt x="2844351" y="5490178"/>
                  </a:lnTo>
                  <a:lnTo>
                    <a:pt x="2873396" y="5446218"/>
                  </a:lnTo>
                  <a:lnTo>
                    <a:pt x="2901767" y="5401436"/>
                  </a:lnTo>
                  <a:lnTo>
                    <a:pt x="2929444" y="5355841"/>
                  </a:lnTo>
                  <a:lnTo>
                    <a:pt x="2956410" y="5309446"/>
                  </a:lnTo>
                  <a:lnTo>
                    <a:pt x="2982645" y="5262260"/>
                  </a:lnTo>
                  <a:lnTo>
                    <a:pt x="3008132" y="5214296"/>
                  </a:lnTo>
                  <a:lnTo>
                    <a:pt x="3032850" y="5165563"/>
                  </a:lnTo>
                  <a:lnTo>
                    <a:pt x="3056782" y="5116074"/>
                  </a:lnTo>
                  <a:lnTo>
                    <a:pt x="3079909" y="5065838"/>
                  </a:lnTo>
                  <a:lnTo>
                    <a:pt x="3102212" y="5014868"/>
                  </a:lnTo>
                  <a:lnTo>
                    <a:pt x="3123112" y="4964551"/>
                  </a:lnTo>
                  <a:lnTo>
                    <a:pt x="3142957" y="4914151"/>
                  </a:lnTo>
                  <a:lnTo>
                    <a:pt x="3161751" y="4863688"/>
                  </a:lnTo>
                  <a:lnTo>
                    <a:pt x="3179498" y="4813183"/>
                  </a:lnTo>
                  <a:lnTo>
                    <a:pt x="3196204" y="4762655"/>
                  </a:lnTo>
                  <a:lnTo>
                    <a:pt x="3211873" y="4712124"/>
                  </a:lnTo>
                  <a:lnTo>
                    <a:pt x="3226510" y="4661610"/>
                  </a:lnTo>
                  <a:lnTo>
                    <a:pt x="3240119" y="4611132"/>
                  </a:lnTo>
                  <a:lnTo>
                    <a:pt x="3252705" y="4560711"/>
                  </a:lnTo>
                  <a:lnTo>
                    <a:pt x="3264273" y="4510366"/>
                  </a:lnTo>
                  <a:lnTo>
                    <a:pt x="3274827" y="4460117"/>
                  </a:lnTo>
                  <a:lnTo>
                    <a:pt x="3284373" y="4409984"/>
                  </a:lnTo>
                  <a:lnTo>
                    <a:pt x="3292915" y="4359987"/>
                  </a:lnTo>
                  <a:lnTo>
                    <a:pt x="3300457" y="4310145"/>
                  </a:lnTo>
                  <a:lnTo>
                    <a:pt x="3307005" y="4260479"/>
                  </a:lnTo>
                  <a:lnTo>
                    <a:pt x="3312563" y="4211008"/>
                  </a:lnTo>
                  <a:lnTo>
                    <a:pt x="3317135" y="4161752"/>
                  </a:lnTo>
                  <a:lnTo>
                    <a:pt x="3320727" y="4112731"/>
                  </a:lnTo>
                  <a:lnTo>
                    <a:pt x="3323343" y="4063965"/>
                  </a:lnTo>
                  <a:lnTo>
                    <a:pt x="3324988" y="4015473"/>
                  </a:lnTo>
                  <a:lnTo>
                    <a:pt x="3325667" y="3967276"/>
                  </a:lnTo>
                  <a:lnTo>
                    <a:pt x="3325384" y="3919393"/>
                  </a:lnTo>
                  <a:lnTo>
                    <a:pt x="3324143" y="3871844"/>
                  </a:lnTo>
                  <a:lnTo>
                    <a:pt x="3321951" y="3824649"/>
                  </a:lnTo>
                  <a:lnTo>
                    <a:pt x="3318811" y="3777828"/>
                  </a:lnTo>
                  <a:lnTo>
                    <a:pt x="3314727" y="3731401"/>
                  </a:lnTo>
                  <a:lnTo>
                    <a:pt x="3309706" y="3685387"/>
                  </a:lnTo>
                  <a:lnTo>
                    <a:pt x="3303751" y="3639806"/>
                  </a:lnTo>
                  <a:lnTo>
                    <a:pt x="3296867" y="3594678"/>
                  </a:lnTo>
                  <a:lnTo>
                    <a:pt x="3289059" y="3550023"/>
                  </a:lnTo>
                  <a:lnTo>
                    <a:pt x="3280332" y="3505861"/>
                  </a:lnTo>
                  <a:lnTo>
                    <a:pt x="3270690" y="3462212"/>
                  </a:lnTo>
                  <a:lnTo>
                    <a:pt x="3260138" y="3419095"/>
                  </a:lnTo>
                  <a:lnTo>
                    <a:pt x="3248681" y="3376530"/>
                  </a:lnTo>
                  <a:lnTo>
                    <a:pt x="3236191" y="3327517"/>
                  </a:lnTo>
                  <a:lnTo>
                    <a:pt x="3226212" y="3278198"/>
                  </a:lnTo>
                  <a:lnTo>
                    <a:pt x="3218724" y="3228664"/>
                  </a:lnTo>
                  <a:lnTo>
                    <a:pt x="3213705" y="3179005"/>
                  </a:lnTo>
                  <a:lnTo>
                    <a:pt x="3211135" y="3129310"/>
                  </a:lnTo>
                  <a:lnTo>
                    <a:pt x="3210994" y="3079670"/>
                  </a:lnTo>
                  <a:lnTo>
                    <a:pt x="3213260" y="3030175"/>
                  </a:lnTo>
                  <a:lnTo>
                    <a:pt x="3217913" y="2980914"/>
                  </a:lnTo>
                  <a:lnTo>
                    <a:pt x="3224932" y="2931977"/>
                  </a:lnTo>
                  <a:lnTo>
                    <a:pt x="3234296" y="2883454"/>
                  </a:lnTo>
                  <a:lnTo>
                    <a:pt x="3245986" y="2835436"/>
                  </a:lnTo>
                  <a:lnTo>
                    <a:pt x="3259979" y="2788011"/>
                  </a:lnTo>
                  <a:lnTo>
                    <a:pt x="3276256" y="2741271"/>
                  </a:lnTo>
                  <a:lnTo>
                    <a:pt x="3294795" y="2695304"/>
                  </a:lnTo>
                  <a:lnTo>
                    <a:pt x="3315577" y="2650202"/>
                  </a:lnTo>
                  <a:lnTo>
                    <a:pt x="3338579" y="2606053"/>
                  </a:lnTo>
                  <a:lnTo>
                    <a:pt x="3363782" y="2562948"/>
                  </a:lnTo>
                  <a:lnTo>
                    <a:pt x="3391166" y="2520976"/>
                  </a:lnTo>
                  <a:lnTo>
                    <a:pt x="3420708" y="2480228"/>
                  </a:lnTo>
                  <a:lnTo>
                    <a:pt x="3452389" y="2440794"/>
                  </a:lnTo>
                  <a:lnTo>
                    <a:pt x="3484308" y="2402235"/>
                  </a:lnTo>
                  <a:lnTo>
                    <a:pt x="3515687" y="2362739"/>
                  </a:lnTo>
                  <a:lnTo>
                    <a:pt x="3546493" y="2322336"/>
                  </a:lnTo>
                  <a:lnTo>
                    <a:pt x="3576693" y="2281058"/>
                  </a:lnTo>
                  <a:lnTo>
                    <a:pt x="3606256" y="2238937"/>
                  </a:lnTo>
                  <a:lnTo>
                    <a:pt x="3635149" y="2196004"/>
                  </a:lnTo>
                  <a:lnTo>
                    <a:pt x="3663340" y="2152290"/>
                  </a:lnTo>
                  <a:lnTo>
                    <a:pt x="3690798" y="2107827"/>
                  </a:lnTo>
                  <a:lnTo>
                    <a:pt x="3717489" y="2062646"/>
                  </a:lnTo>
                  <a:lnTo>
                    <a:pt x="3743381" y="2016778"/>
                  </a:lnTo>
                  <a:lnTo>
                    <a:pt x="3768443" y="1970254"/>
                  </a:lnTo>
                  <a:lnTo>
                    <a:pt x="3792643" y="1923107"/>
                  </a:lnTo>
                  <a:lnTo>
                    <a:pt x="3815947" y="1875367"/>
                  </a:lnTo>
                  <a:lnTo>
                    <a:pt x="3838324" y="1827066"/>
                  </a:lnTo>
                  <a:lnTo>
                    <a:pt x="3859741" y="1778235"/>
                  </a:lnTo>
                  <a:lnTo>
                    <a:pt x="3883290" y="1721081"/>
                  </a:lnTo>
                  <a:lnTo>
                    <a:pt x="3905062" y="1664313"/>
                  </a:lnTo>
                  <a:lnTo>
                    <a:pt x="3925074" y="1607960"/>
                  </a:lnTo>
                  <a:lnTo>
                    <a:pt x="3943344" y="1552053"/>
                  </a:lnTo>
                  <a:lnTo>
                    <a:pt x="3959887" y="1496624"/>
                  </a:lnTo>
                  <a:lnTo>
                    <a:pt x="3974720" y="1441703"/>
                  </a:lnTo>
                  <a:lnTo>
                    <a:pt x="3987861" y="1387320"/>
                  </a:lnTo>
                  <a:lnTo>
                    <a:pt x="3999327" y="1333507"/>
                  </a:lnTo>
                  <a:lnTo>
                    <a:pt x="4009134" y="1280294"/>
                  </a:lnTo>
                  <a:lnTo>
                    <a:pt x="4017299" y="1227712"/>
                  </a:lnTo>
                  <a:lnTo>
                    <a:pt x="4023840" y="1175792"/>
                  </a:lnTo>
                  <a:lnTo>
                    <a:pt x="4028772" y="1124564"/>
                  </a:lnTo>
                  <a:lnTo>
                    <a:pt x="4032113" y="1074059"/>
                  </a:lnTo>
                  <a:lnTo>
                    <a:pt x="4033880" y="1024307"/>
                  </a:lnTo>
                  <a:lnTo>
                    <a:pt x="4034089" y="975341"/>
                  </a:lnTo>
                  <a:lnTo>
                    <a:pt x="4032758" y="927189"/>
                  </a:lnTo>
                  <a:lnTo>
                    <a:pt x="4029903" y="879884"/>
                  </a:lnTo>
                  <a:lnTo>
                    <a:pt x="4025541" y="833455"/>
                  </a:lnTo>
                  <a:lnTo>
                    <a:pt x="4019690" y="787934"/>
                  </a:lnTo>
                  <a:lnTo>
                    <a:pt x="4012365" y="743351"/>
                  </a:lnTo>
                  <a:lnTo>
                    <a:pt x="4003585" y="699737"/>
                  </a:lnTo>
                  <a:lnTo>
                    <a:pt x="3993364" y="657122"/>
                  </a:lnTo>
                  <a:lnTo>
                    <a:pt x="3981722" y="615538"/>
                  </a:lnTo>
                  <a:lnTo>
                    <a:pt x="3968674" y="575015"/>
                  </a:lnTo>
                  <a:lnTo>
                    <a:pt x="3954237" y="535584"/>
                  </a:lnTo>
                  <a:lnTo>
                    <a:pt x="3938429" y="497275"/>
                  </a:lnTo>
                  <a:lnTo>
                    <a:pt x="3921265" y="460120"/>
                  </a:lnTo>
                  <a:lnTo>
                    <a:pt x="3902764" y="424149"/>
                  </a:lnTo>
                  <a:lnTo>
                    <a:pt x="3882941" y="389392"/>
                  </a:lnTo>
                  <a:lnTo>
                    <a:pt x="3861815" y="355881"/>
                  </a:lnTo>
                  <a:lnTo>
                    <a:pt x="3839400" y="323646"/>
                  </a:lnTo>
                  <a:lnTo>
                    <a:pt x="3815716" y="292719"/>
                  </a:lnTo>
                  <a:lnTo>
                    <a:pt x="3790777" y="263129"/>
                  </a:lnTo>
                  <a:lnTo>
                    <a:pt x="3764602" y="234907"/>
                  </a:lnTo>
                  <a:lnTo>
                    <a:pt x="3737207" y="208084"/>
                  </a:lnTo>
                  <a:lnTo>
                    <a:pt x="3708609" y="182692"/>
                  </a:lnTo>
                  <a:lnTo>
                    <a:pt x="3678824" y="158760"/>
                  </a:lnTo>
                  <a:lnTo>
                    <a:pt x="3647871" y="136319"/>
                  </a:lnTo>
                  <a:lnTo>
                    <a:pt x="3615765" y="115400"/>
                  </a:lnTo>
                  <a:lnTo>
                    <a:pt x="3582523" y="96034"/>
                  </a:lnTo>
                  <a:lnTo>
                    <a:pt x="3548163" y="78252"/>
                  </a:lnTo>
                  <a:lnTo>
                    <a:pt x="3512701" y="62084"/>
                  </a:lnTo>
                  <a:lnTo>
                    <a:pt x="3476482" y="47693"/>
                  </a:lnTo>
                  <a:lnTo>
                    <a:pt x="3439860" y="35214"/>
                  </a:lnTo>
                  <a:lnTo>
                    <a:pt x="3402871" y="24639"/>
                  </a:lnTo>
                  <a:lnTo>
                    <a:pt x="3365548" y="15959"/>
                  </a:lnTo>
                  <a:lnTo>
                    <a:pt x="3327924" y="9164"/>
                  </a:lnTo>
                  <a:lnTo>
                    <a:pt x="3290034" y="4245"/>
                  </a:lnTo>
                  <a:lnTo>
                    <a:pt x="3251912" y="1193"/>
                  </a:lnTo>
                  <a:lnTo>
                    <a:pt x="3213590" y="0"/>
                  </a:lnTo>
                  <a:close/>
                </a:path>
              </a:pathLst>
            </a:custGeom>
            <a:solidFill>
              <a:srgbClr val="B8D0ED"/>
            </a:solidFill>
          </p:spPr>
          <p:txBody>
            <a:bodyPr wrap="square" lIns="0" tIns="0" rIns="0" bIns="0" rtlCol="0"/>
            <a:lstStyle/>
            <a:p>
              <a:endParaRPr/>
            </a:p>
          </p:txBody>
        </p:sp>
        <p:sp>
          <p:nvSpPr>
            <p:cNvPr id="5" name="object 5"/>
            <p:cNvSpPr/>
            <p:nvPr/>
          </p:nvSpPr>
          <p:spPr>
            <a:xfrm>
              <a:off x="3021393" y="2428300"/>
              <a:ext cx="2090420" cy="4891405"/>
            </a:xfrm>
            <a:custGeom>
              <a:avLst/>
              <a:gdLst/>
              <a:ahLst/>
              <a:cxnLst/>
              <a:rect l="l" t="t" r="r" b="b"/>
              <a:pathLst>
                <a:path w="2090420" h="4891405">
                  <a:moveTo>
                    <a:pt x="2081657" y="0"/>
                  </a:moveTo>
                  <a:lnTo>
                    <a:pt x="2025308" y="94274"/>
                  </a:lnTo>
                  <a:lnTo>
                    <a:pt x="1951635" y="228599"/>
                  </a:lnTo>
                  <a:lnTo>
                    <a:pt x="1878852" y="363397"/>
                  </a:lnTo>
                  <a:lnTo>
                    <a:pt x="1806895" y="498631"/>
                  </a:lnTo>
                  <a:lnTo>
                    <a:pt x="1735700" y="634267"/>
                  </a:lnTo>
                  <a:lnTo>
                    <a:pt x="1665203" y="770268"/>
                  </a:lnTo>
                  <a:lnTo>
                    <a:pt x="1572179" y="952110"/>
                  </a:lnTo>
                  <a:lnTo>
                    <a:pt x="1457248" y="1180109"/>
                  </a:lnTo>
                  <a:lnTo>
                    <a:pt x="1310271" y="1477746"/>
                  </a:lnTo>
                  <a:lnTo>
                    <a:pt x="1248317" y="1605820"/>
                  </a:lnTo>
                  <a:lnTo>
                    <a:pt x="1126010" y="1862752"/>
                  </a:lnTo>
                  <a:lnTo>
                    <a:pt x="1025372" y="2077504"/>
                  </a:lnTo>
                  <a:lnTo>
                    <a:pt x="1005574" y="2120613"/>
                  </a:lnTo>
                  <a:lnTo>
                    <a:pt x="926970" y="2293317"/>
                  </a:lnTo>
                  <a:lnTo>
                    <a:pt x="829947" y="2509780"/>
                  </a:lnTo>
                  <a:lnTo>
                    <a:pt x="753389" y="2683446"/>
                  </a:lnTo>
                  <a:lnTo>
                    <a:pt x="687844" y="2836062"/>
                  </a:lnTo>
                  <a:lnTo>
                    <a:pt x="603824" y="3036384"/>
                  </a:lnTo>
                  <a:lnTo>
                    <a:pt x="564898" y="3130917"/>
                  </a:lnTo>
                  <a:lnTo>
                    <a:pt x="526546" y="3225692"/>
                  </a:lnTo>
                  <a:lnTo>
                    <a:pt x="488752" y="3320701"/>
                  </a:lnTo>
                  <a:lnTo>
                    <a:pt x="451502" y="3415937"/>
                  </a:lnTo>
                  <a:lnTo>
                    <a:pt x="414781" y="3511390"/>
                  </a:lnTo>
                  <a:lnTo>
                    <a:pt x="378574" y="3607054"/>
                  </a:lnTo>
                  <a:lnTo>
                    <a:pt x="343466" y="3703141"/>
                  </a:lnTo>
                  <a:lnTo>
                    <a:pt x="308928" y="3799447"/>
                  </a:lnTo>
                  <a:lnTo>
                    <a:pt x="275068" y="3896002"/>
                  </a:lnTo>
                  <a:lnTo>
                    <a:pt x="241995" y="3992837"/>
                  </a:lnTo>
                  <a:lnTo>
                    <a:pt x="209816" y="4089983"/>
                  </a:lnTo>
                  <a:lnTo>
                    <a:pt x="194095" y="4138682"/>
                  </a:lnTo>
                  <a:lnTo>
                    <a:pt x="178639" y="4187470"/>
                  </a:lnTo>
                  <a:lnTo>
                    <a:pt x="163461" y="4236351"/>
                  </a:lnTo>
                  <a:lnTo>
                    <a:pt x="148570" y="4285303"/>
                  </a:lnTo>
                  <a:lnTo>
                    <a:pt x="133959" y="4334356"/>
                  </a:lnTo>
                  <a:lnTo>
                    <a:pt x="119658" y="4383511"/>
                  </a:lnTo>
                  <a:lnTo>
                    <a:pt x="105700" y="4432770"/>
                  </a:lnTo>
                  <a:lnTo>
                    <a:pt x="92115" y="4482137"/>
                  </a:lnTo>
                  <a:lnTo>
                    <a:pt x="78935" y="4531614"/>
                  </a:lnTo>
                  <a:lnTo>
                    <a:pt x="66192" y="4581203"/>
                  </a:lnTo>
                  <a:lnTo>
                    <a:pt x="53917" y="4630906"/>
                  </a:lnTo>
                  <a:lnTo>
                    <a:pt x="42141" y="4680726"/>
                  </a:lnTo>
                  <a:lnTo>
                    <a:pt x="30896" y="4730665"/>
                  </a:lnTo>
                  <a:lnTo>
                    <a:pt x="20213" y="4780725"/>
                  </a:lnTo>
                  <a:lnTo>
                    <a:pt x="10124" y="4830909"/>
                  </a:lnTo>
                  <a:lnTo>
                    <a:pt x="0" y="4885055"/>
                  </a:lnTo>
                  <a:lnTo>
                    <a:pt x="2349" y="4888915"/>
                  </a:lnTo>
                  <a:lnTo>
                    <a:pt x="10261" y="4891049"/>
                  </a:lnTo>
                  <a:lnTo>
                    <a:pt x="14452" y="4888636"/>
                  </a:lnTo>
                  <a:lnTo>
                    <a:pt x="29320" y="4835494"/>
                  </a:lnTo>
                  <a:lnTo>
                    <a:pt x="43454" y="4786537"/>
                  </a:lnTo>
                  <a:lnTo>
                    <a:pt x="57933" y="4737696"/>
                  </a:lnTo>
                  <a:lnTo>
                    <a:pt x="72743" y="4688969"/>
                  </a:lnTo>
                  <a:lnTo>
                    <a:pt x="87872" y="4640350"/>
                  </a:lnTo>
                  <a:lnTo>
                    <a:pt x="103307" y="4591835"/>
                  </a:lnTo>
                  <a:lnTo>
                    <a:pt x="119036" y="4543420"/>
                  </a:lnTo>
                  <a:lnTo>
                    <a:pt x="135044" y="4495100"/>
                  </a:lnTo>
                  <a:lnTo>
                    <a:pt x="151319" y="4446872"/>
                  </a:lnTo>
                  <a:lnTo>
                    <a:pt x="167849" y="4398732"/>
                  </a:lnTo>
                  <a:lnTo>
                    <a:pt x="184620" y="4350674"/>
                  </a:lnTo>
                  <a:lnTo>
                    <a:pt x="218833" y="4254792"/>
                  </a:lnTo>
                  <a:lnTo>
                    <a:pt x="253810" y="4159185"/>
                  </a:lnTo>
                  <a:lnTo>
                    <a:pt x="289350" y="4063787"/>
                  </a:lnTo>
                  <a:lnTo>
                    <a:pt x="325433" y="3968591"/>
                  </a:lnTo>
                  <a:lnTo>
                    <a:pt x="362041" y="3873591"/>
                  </a:lnTo>
                  <a:lnTo>
                    <a:pt x="399153" y="3778782"/>
                  </a:lnTo>
                  <a:lnTo>
                    <a:pt x="474563" y="3589607"/>
                  </a:lnTo>
                  <a:lnTo>
                    <a:pt x="512745" y="3495198"/>
                  </a:lnTo>
                  <a:lnTo>
                    <a:pt x="571016" y="3353972"/>
                  </a:lnTo>
                  <a:lnTo>
                    <a:pt x="709066" y="3025254"/>
                  </a:lnTo>
                  <a:lnTo>
                    <a:pt x="774179" y="2873032"/>
                  </a:lnTo>
                  <a:lnTo>
                    <a:pt x="840295" y="2721216"/>
                  </a:lnTo>
                  <a:lnTo>
                    <a:pt x="877893" y="2634381"/>
                  </a:lnTo>
                  <a:lnTo>
                    <a:pt x="953911" y="2461050"/>
                  </a:lnTo>
                  <a:lnTo>
                    <a:pt x="1050146" y="2244891"/>
                  </a:lnTo>
                  <a:lnTo>
                    <a:pt x="1245120" y="1813585"/>
                  </a:lnTo>
                  <a:lnTo>
                    <a:pt x="1458405" y="1350490"/>
                  </a:lnTo>
                  <a:lnTo>
                    <a:pt x="1695816" y="842226"/>
                  </a:lnTo>
                  <a:lnTo>
                    <a:pt x="2088489" y="12052"/>
                  </a:lnTo>
                  <a:lnTo>
                    <a:pt x="2090191" y="8458"/>
                  </a:lnTo>
                  <a:lnTo>
                    <a:pt x="2088870" y="4038"/>
                  </a:lnTo>
                  <a:lnTo>
                    <a:pt x="2081657" y="0"/>
                  </a:lnTo>
                  <a:close/>
                </a:path>
              </a:pathLst>
            </a:custGeom>
            <a:solidFill>
              <a:srgbClr val="88B0DE"/>
            </a:solidFill>
          </p:spPr>
          <p:txBody>
            <a:bodyPr wrap="square" lIns="0" tIns="0" rIns="0" bIns="0" rtlCol="0"/>
            <a:lstStyle/>
            <a:p>
              <a:endParaRPr/>
            </a:p>
          </p:txBody>
        </p:sp>
        <p:sp>
          <p:nvSpPr>
            <p:cNvPr id="6" name="object 6"/>
            <p:cNvSpPr/>
            <p:nvPr/>
          </p:nvSpPr>
          <p:spPr>
            <a:xfrm>
              <a:off x="3263243" y="3845066"/>
              <a:ext cx="3244215" cy="3927475"/>
            </a:xfrm>
            <a:custGeom>
              <a:avLst/>
              <a:gdLst/>
              <a:ahLst/>
              <a:cxnLst/>
              <a:rect l="l" t="t" r="r" b="b"/>
              <a:pathLst>
                <a:path w="3244215" h="3927475">
                  <a:moveTo>
                    <a:pt x="2713282" y="0"/>
                  </a:moveTo>
                  <a:lnTo>
                    <a:pt x="2673083" y="391"/>
                  </a:lnTo>
                  <a:lnTo>
                    <a:pt x="2632363" y="3465"/>
                  </a:lnTo>
                  <a:lnTo>
                    <a:pt x="2591202" y="9216"/>
                  </a:lnTo>
                  <a:lnTo>
                    <a:pt x="2549680" y="17639"/>
                  </a:lnTo>
                  <a:lnTo>
                    <a:pt x="2507876" y="28730"/>
                  </a:lnTo>
                  <a:lnTo>
                    <a:pt x="2465870" y="42485"/>
                  </a:lnTo>
                  <a:lnTo>
                    <a:pt x="2423742" y="58897"/>
                  </a:lnTo>
                  <a:lnTo>
                    <a:pt x="2381571" y="77964"/>
                  </a:lnTo>
                  <a:lnTo>
                    <a:pt x="2339437" y="99679"/>
                  </a:lnTo>
                  <a:lnTo>
                    <a:pt x="2297421" y="124038"/>
                  </a:lnTo>
                  <a:lnTo>
                    <a:pt x="2255601" y="151037"/>
                  </a:lnTo>
                  <a:lnTo>
                    <a:pt x="2214057" y="180670"/>
                  </a:lnTo>
                  <a:lnTo>
                    <a:pt x="2172870" y="212934"/>
                  </a:lnTo>
                  <a:lnTo>
                    <a:pt x="2132118" y="247823"/>
                  </a:lnTo>
                  <a:lnTo>
                    <a:pt x="2091882" y="285333"/>
                  </a:lnTo>
                  <a:lnTo>
                    <a:pt x="2052242" y="325459"/>
                  </a:lnTo>
                  <a:lnTo>
                    <a:pt x="2013276" y="368195"/>
                  </a:lnTo>
                  <a:lnTo>
                    <a:pt x="1975065" y="413539"/>
                  </a:lnTo>
                  <a:lnTo>
                    <a:pt x="1937689" y="461484"/>
                  </a:lnTo>
                  <a:lnTo>
                    <a:pt x="1901226" y="512026"/>
                  </a:lnTo>
                  <a:lnTo>
                    <a:pt x="1871151" y="556828"/>
                  </a:lnTo>
                  <a:lnTo>
                    <a:pt x="1842538" y="602401"/>
                  </a:lnTo>
                  <a:lnTo>
                    <a:pt x="1815411" y="648647"/>
                  </a:lnTo>
                  <a:lnTo>
                    <a:pt x="1789790" y="695463"/>
                  </a:lnTo>
                  <a:lnTo>
                    <a:pt x="1765697" y="742752"/>
                  </a:lnTo>
                  <a:lnTo>
                    <a:pt x="1743153" y="790411"/>
                  </a:lnTo>
                  <a:lnTo>
                    <a:pt x="1722181" y="838343"/>
                  </a:lnTo>
                  <a:lnTo>
                    <a:pt x="1702801" y="886445"/>
                  </a:lnTo>
                  <a:lnTo>
                    <a:pt x="1685035" y="934619"/>
                  </a:lnTo>
                  <a:lnTo>
                    <a:pt x="1668905" y="982764"/>
                  </a:lnTo>
                  <a:lnTo>
                    <a:pt x="1652500" y="1028635"/>
                  </a:lnTo>
                  <a:lnTo>
                    <a:pt x="1633035" y="1072935"/>
                  </a:lnTo>
                  <a:lnTo>
                    <a:pt x="1610637" y="1115536"/>
                  </a:lnTo>
                  <a:lnTo>
                    <a:pt x="1585435" y="1156310"/>
                  </a:lnTo>
                  <a:lnTo>
                    <a:pt x="1557556" y="1195128"/>
                  </a:lnTo>
                  <a:lnTo>
                    <a:pt x="1527129" y="1231862"/>
                  </a:lnTo>
                  <a:lnTo>
                    <a:pt x="1494282" y="1266382"/>
                  </a:lnTo>
                  <a:lnTo>
                    <a:pt x="1459143" y="1298561"/>
                  </a:lnTo>
                  <a:lnTo>
                    <a:pt x="1421840" y="1328269"/>
                  </a:lnTo>
                  <a:lnTo>
                    <a:pt x="1382501" y="1355378"/>
                  </a:lnTo>
                  <a:lnTo>
                    <a:pt x="1341254" y="1379759"/>
                  </a:lnTo>
                  <a:lnTo>
                    <a:pt x="1298228" y="1401285"/>
                  </a:lnTo>
                  <a:lnTo>
                    <a:pt x="1253550" y="1419825"/>
                  </a:lnTo>
                  <a:lnTo>
                    <a:pt x="1207349" y="1435252"/>
                  </a:lnTo>
                  <a:lnTo>
                    <a:pt x="1165312" y="1448426"/>
                  </a:lnTo>
                  <a:lnTo>
                    <a:pt x="1123309" y="1463159"/>
                  </a:lnTo>
                  <a:lnTo>
                    <a:pt x="1081382" y="1479436"/>
                  </a:lnTo>
                  <a:lnTo>
                    <a:pt x="1039574" y="1497245"/>
                  </a:lnTo>
                  <a:lnTo>
                    <a:pt x="997928" y="1516569"/>
                  </a:lnTo>
                  <a:lnTo>
                    <a:pt x="956484" y="1537395"/>
                  </a:lnTo>
                  <a:lnTo>
                    <a:pt x="915284" y="1559710"/>
                  </a:lnTo>
                  <a:lnTo>
                    <a:pt x="874372" y="1583497"/>
                  </a:lnTo>
                  <a:lnTo>
                    <a:pt x="833789" y="1608743"/>
                  </a:lnTo>
                  <a:lnTo>
                    <a:pt x="793577" y="1635434"/>
                  </a:lnTo>
                  <a:lnTo>
                    <a:pt x="753778" y="1663555"/>
                  </a:lnTo>
                  <a:lnTo>
                    <a:pt x="714435" y="1693093"/>
                  </a:lnTo>
                  <a:lnTo>
                    <a:pt x="675589" y="1724032"/>
                  </a:lnTo>
                  <a:lnTo>
                    <a:pt x="637282" y="1756358"/>
                  </a:lnTo>
                  <a:lnTo>
                    <a:pt x="599556" y="1790057"/>
                  </a:lnTo>
                  <a:lnTo>
                    <a:pt x="562455" y="1825115"/>
                  </a:lnTo>
                  <a:lnTo>
                    <a:pt x="526018" y="1861518"/>
                  </a:lnTo>
                  <a:lnTo>
                    <a:pt x="490290" y="1899250"/>
                  </a:lnTo>
                  <a:lnTo>
                    <a:pt x="455311" y="1938298"/>
                  </a:lnTo>
                  <a:lnTo>
                    <a:pt x="421124" y="1978648"/>
                  </a:lnTo>
                  <a:lnTo>
                    <a:pt x="387771" y="2020284"/>
                  </a:lnTo>
                  <a:lnTo>
                    <a:pt x="355293" y="2063194"/>
                  </a:lnTo>
                  <a:lnTo>
                    <a:pt x="323734" y="2107362"/>
                  </a:lnTo>
                  <a:lnTo>
                    <a:pt x="293039" y="2152927"/>
                  </a:lnTo>
                  <a:lnTo>
                    <a:pt x="263880" y="2198921"/>
                  </a:lnTo>
                  <a:lnTo>
                    <a:pt x="236257" y="2245298"/>
                  </a:lnTo>
                  <a:lnTo>
                    <a:pt x="210167" y="2292013"/>
                  </a:lnTo>
                  <a:lnTo>
                    <a:pt x="185609" y="2339020"/>
                  </a:lnTo>
                  <a:lnTo>
                    <a:pt x="162582" y="2386271"/>
                  </a:lnTo>
                  <a:lnTo>
                    <a:pt x="141085" y="2433722"/>
                  </a:lnTo>
                  <a:lnTo>
                    <a:pt x="121116" y="2481326"/>
                  </a:lnTo>
                  <a:lnTo>
                    <a:pt x="102674" y="2529038"/>
                  </a:lnTo>
                  <a:lnTo>
                    <a:pt x="85758" y="2576810"/>
                  </a:lnTo>
                  <a:lnTo>
                    <a:pt x="70367" y="2624597"/>
                  </a:lnTo>
                  <a:lnTo>
                    <a:pt x="56498" y="2672353"/>
                  </a:lnTo>
                  <a:lnTo>
                    <a:pt x="44151" y="2720032"/>
                  </a:lnTo>
                  <a:lnTo>
                    <a:pt x="33325" y="2767587"/>
                  </a:lnTo>
                  <a:lnTo>
                    <a:pt x="24017" y="2814974"/>
                  </a:lnTo>
                  <a:lnTo>
                    <a:pt x="16228" y="2862145"/>
                  </a:lnTo>
                  <a:lnTo>
                    <a:pt x="9954" y="2909055"/>
                  </a:lnTo>
                  <a:lnTo>
                    <a:pt x="5196" y="2955657"/>
                  </a:lnTo>
                  <a:lnTo>
                    <a:pt x="1952" y="3001905"/>
                  </a:lnTo>
                  <a:lnTo>
                    <a:pt x="220" y="3047755"/>
                  </a:lnTo>
                  <a:lnTo>
                    <a:pt x="0" y="3093158"/>
                  </a:lnTo>
                  <a:lnTo>
                    <a:pt x="1289" y="3138070"/>
                  </a:lnTo>
                  <a:lnTo>
                    <a:pt x="4086" y="3182444"/>
                  </a:lnTo>
                  <a:lnTo>
                    <a:pt x="8391" y="3226234"/>
                  </a:lnTo>
                  <a:lnTo>
                    <a:pt x="14202" y="3269394"/>
                  </a:lnTo>
                  <a:lnTo>
                    <a:pt x="21517" y="3311879"/>
                  </a:lnTo>
                  <a:lnTo>
                    <a:pt x="30335" y="3353641"/>
                  </a:lnTo>
                  <a:lnTo>
                    <a:pt x="40656" y="3394635"/>
                  </a:lnTo>
                  <a:lnTo>
                    <a:pt x="52477" y="3434816"/>
                  </a:lnTo>
                  <a:lnTo>
                    <a:pt x="65797" y="3474136"/>
                  </a:lnTo>
                  <a:lnTo>
                    <a:pt x="80615" y="3512549"/>
                  </a:lnTo>
                  <a:lnTo>
                    <a:pt x="96929" y="3550011"/>
                  </a:lnTo>
                  <a:lnTo>
                    <a:pt x="114739" y="3586474"/>
                  </a:lnTo>
                  <a:lnTo>
                    <a:pt x="134043" y="3621892"/>
                  </a:lnTo>
                  <a:lnTo>
                    <a:pt x="154840" y="3656220"/>
                  </a:lnTo>
                  <a:lnTo>
                    <a:pt x="177128" y="3689412"/>
                  </a:lnTo>
                  <a:lnTo>
                    <a:pt x="200905" y="3721421"/>
                  </a:lnTo>
                  <a:lnTo>
                    <a:pt x="226172" y="3752201"/>
                  </a:lnTo>
                  <a:lnTo>
                    <a:pt x="252926" y="3781707"/>
                  </a:lnTo>
                  <a:lnTo>
                    <a:pt x="281166" y="3809892"/>
                  </a:lnTo>
                  <a:lnTo>
                    <a:pt x="310890" y="3836709"/>
                  </a:lnTo>
                  <a:lnTo>
                    <a:pt x="342098" y="3862114"/>
                  </a:lnTo>
                  <a:lnTo>
                    <a:pt x="374788" y="3886060"/>
                  </a:lnTo>
                  <a:lnTo>
                    <a:pt x="408656" y="3908307"/>
                  </a:lnTo>
                  <a:lnTo>
                    <a:pt x="441117" y="3927333"/>
                  </a:lnTo>
                  <a:lnTo>
                    <a:pt x="1330367" y="3927333"/>
                  </a:lnTo>
                  <a:lnTo>
                    <a:pt x="1375692" y="3906807"/>
                  </a:lnTo>
                  <a:lnTo>
                    <a:pt x="1417685" y="3886047"/>
                  </a:lnTo>
                  <a:lnTo>
                    <a:pt x="1459436" y="3863759"/>
                  </a:lnTo>
                  <a:lnTo>
                    <a:pt x="1500901" y="3839960"/>
                  </a:lnTo>
                  <a:lnTo>
                    <a:pt x="1542037" y="3814664"/>
                  </a:lnTo>
                  <a:lnTo>
                    <a:pt x="1582801" y="3787885"/>
                  </a:lnTo>
                  <a:lnTo>
                    <a:pt x="1623147" y="3759639"/>
                  </a:lnTo>
                  <a:lnTo>
                    <a:pt x="1663034" y="3729940"/>
                  </a:lnTo>
                  <a:lnTo>
                    <a:pt x="1702417" y="3698803"/>
                  </a:lnTo>
                  <a:lnTo>
                    <a:pt x="1741253" y="3666244"/>
                  </a:lnTo>
                  <a:lnTo>
                    <a:pt x="1779497" y="3632277"/>
                  </a:lnTo>
                  <a:lnTo>
                    <a:pt x="1817108" y="3596917"/>
                  </a:lnTo>
                  <a:lnTo>
                    <a:pt x="1854040" y="3560178"/>
                  </a:lnTo>
                  <a:lnTo>
                    <a:pt x="1890250" y="3522077"/>
                  </a:lnTo>
                  <a:lnTo>
                    <a:pt x="1925695" y="3482627"/>
                  </a:lnTo>
                  <a:lnTo>
                    <a:pt x="1960330" y="3441843"/>
                  </a:lnTo>
                  <a:lnTo>
                    <a:pt x="1994114" y="3399741"/>
                  </a:lnTo>
                  <a:lnTo>
                    <a:pt x="2027001" y="3356334"/>
                  </a:lnTo>
                  <a:lnTo>
                    <a:pt x="2058948" y="3311639"/>
                  </a:lnTo>
                  <a:lnTo>
                    <a:pt x="2089284" y="3266621"/>
                  </a:lnTo>
                  <a:lnTo>
                    <a:pt x="2118119" y="3221183"/>
                  </a:lnTo>
                  <a:lnTo>
                    <a:pt x="2145457" y="3175370"/>
                  </a:lnTo>
                  <a:lnTo>
                    <a:pt x="2171297" y="3129226"/>
                  </a:lnTo>
                  <a:lnTo>
                    <a:pt x="2195640" y="3082796"/>
                  </a:lnTo>
                  <a:lnTo>
                    <a:pt x="2218489" y="3036125"/>
                  </a:lnTo>
                  <a:lnTo>
                    <a:pt x="2239845" y="2989256"/>
                  </a:lnTo>
                  <a:lnTo>
                    <a:pt x="2259708" y="2942233"/>
                  </a:lnTo>
                  <a:lnTo>
                    <a:pt x="2278081" y="2895103"/>
                  </a:lnTo>
                  <a:lnTo>
                    <a:pt x="2294963" y="2847908"/>
                  </a:lnTo>
                  <a:lnTo>
                    <a:pt x="2310358" y="2800693"/>
                  </a:lnTo>
                  <a:lnTo>
                    <a:pt x="2324265" y="2753502"/>
                  </a:lnTo>
                  <a:lnTo>
                    <a:pt x="2336687" y="2706381"/>
                  </a:lnTo>
                  <a:lnTo>
                    <a:pt x="2347624" y="2659373"/>
                  </a:lnTo>
                  <a:lnTo>
                    <a:pt x="2357078" y="2612522"/>
                  </a:lnTo>
                  <a:lnTo>
                    <a:pt x="2365050" y="2565874"/>
                  </a:lnTo>
                  <a:lnTo>
                    <a:pt x="2371542" y="2519472"/>
                  </a:lnTo>
                  <a:lnTo>
                    <a:pt x="2376554" y="2473362"/>
                  </a:lnTo>
                  <a:lnTo>
                    <a:pt x="2380088" y="2427586"/>
                  </a:lnTo>
                  <a:lnTo>
                    <a:pt x="2382145" y="2382190"/>
                  </a:lnTo>
                  <a:lnTo>
                    <a:pt x="2382727" y="2337219"/>
                  </a:lnTo>
                  <a:lnTo>
                    <a:pt x="2381835" y="2292716"/>
                  </a:lnTo>
                  <a:lnTo>
                    <a:pt x="2379470" y="2248726"/>
                  </a:lnTo>
                  <a:lnTo>
                    <a:pt x="2377759" y="2200047"/>
                  </a:lnTo>
                  <a:lnTo>
                    <a:pt x="2379498" y="2151706"/>
                  </a:lnTo>
                  <a:lnTo>
                    <a:pt x="2384610" y="2103868"/>
                  </a:lnTo>
                  <a:lnTo>
                    <a:pt x="2393022" y="2056697"/>
                  </a:lnTo>
                  <a:lnTo>
                    <a:pt x="2404656" y="2010360"/>
                  </a:lnTo>
                  <a:lnTo>
                    <a:pt x="2419438" y="1965020"/>
                  </a:lnTo>
                  <a:lnTo>
                    <a:pt x="2437290" y="1920843"/>
                  </a:lnTo>
                  <a:lnTo>
                    <a:pt x="2458138" y="1877995"/>
                  </a:lnTo>
                  <a:lnTo>
                    <a:pt x="2481906" y="1836639"/>
                  </a:lnTo>
                  <a:lnTo>
                    <a:pt x="2508518" y="1796942"/>
                  </a:lnTo>
                  <a:lnTo>
                    <a:pt x="2537898" y="1759068"/>
                  </a:lnTo>
                  <a:lnTo>
                    <a:pt x="2569971" y="1723182"/>
                  </a:lnTo>
                  <a:lnTo>
                    <a:pt x="2604660" y="1689450"/>
                  </a:lnTo>
                  <a:lnTo>
                    <a:pt x="2641890" y="1658036"/>
                  </a:lnTo>
                  <a:lnTo>
                    <a:pt x="2681351" y="1626084"/>
                  </a:lnTo>
                  <a:lnTo>
                    <a:pt x="2720266" y="1592590"/>
                  </a:lnTo>
                  <a:lnTo>
                    <a:pt x="2758550" y="1557607"/>
                  </a:lnTo>
                  <a:lnTo>
                    <a:pt x="2796116" y="1521193"/>
                  </a:lnTo>
                  <a:lnTo>
                    <a:pt x="2832878" y="1483401"/>
                  </a:lnTo>
                  <a:lnTo>
                    <a:pt x="2868749" y="1444288"/>
                  </a:lnTo>
                  <a:lnTo>
                    <a:pt x="2903644" y="1403907"/>
                  </a:lnTo>
                  <a:lnTo>
                    <a:pt x="2937476" y="1362314"/>
                  </a:lnTo>
                  <a:lnTo>
                    <a:pt x="2970158" y="1319565"/>
                  </a:lnTo>
                  <a:lnTo>
                    <a:pt x="3001605" y="1275715"/>
                  </a:lnTo>
                  <a:lnTo>
                    <a:pt x="3036199" y="1223875"/>
                  </a:lnTo>
                  <a:lnTo>
                    <a:pt x="3068041" y="1172087"/>
                  </a:lnTo>
                  <a:lnTo>
                    <a:pt x="3097153" y="1120428"/>
                  </a:lnTo>
                  <a:lnTo>
                    <a:pt x="3123559" y="1068974"/>
                  </a:lnTo>
                  <a:lnTo>
                    <a:pt x="3147282" y="1017800"/>
                  </a:lnTo>
                  <a:lnTo>
                    <a:pt x="3168346" y="966985"/>
                  </a:lnTo>
                  <a:lnTo>
                    <a:pt x="3186775" y="916602"/>
                  </a:lnTo>
                  <a:lnTo>
                    <a:pt x="3202592" y="866731"/>
                  </a:lnTo>
                  <a:lnTo>
                    <a:pt x="3215820" y="817445"/>
                  </a:lnTo>
                  <a:lnTo>
                    <a:pt x="3226483" y="768823"/>
                  </a:lnTo>
                  <a:lnTo>
                    <a:pt x="3234605" y="720939"/>
                  </a:lnTo>
                  <a:lnTo>
                    <a:pt x="3240208" y="673871"/>
                  </a:lnTo>
                  <a:lnTo>
                    <a:pt x="3243317" y="627695"/>
                  </a:lnTo>
                  <a:lnTo>
                    <a:pt x="3243954" y="582487"/>
                  </a:lnTo>
                  <a:lnTo>
                    <a:pt x="3242144" y="538324"/>
                  </a:lnTo>
                  <a:lnTo>
                    <a:pt x="3237910" y="495281"/>
                  </a:lnTo>
                  <a:lnTo>
                    <a:pt x="3231275" y="453436"/>
                  </a:lnTo>
                  <a:lnTo>
                    <a:pt x="3222263" y="412864"/>
                  </a:lnTo>
                  <a:lnTo>
                    <a:pt x="3210897" y="373641"/>
                  </a:lnTo>
                  <a:lnTo>
                    <a:pt x="3197200" y="335845"/>
                  </a:lnTo>
                  <a:lnTo>
                    <a:pt x="3181197" y="299552"/>
                  </a:lnTo>
                  <a:lnTo>
                    <a:pt x="3162911" y="264837"/>
                  </a:lnTo>
                  <a:lnTo>
                    <a:pt x="3142365" y="231778"/>
                  </a:lnTo>
                  <a:lnTo>
                    <a:pt x="3119582" y="200450"/>
                  </a:lnTo>
                  <a:lnTo>
                    <a:pt x="3094587" y="170930"/>
                  </a:lnTo>
                  <a:lnTo>
                    <a:pt x="3067402" y="143294"/>
                  </a:lnTo>
                  <a:lnTo>
                    <a:pt x="3038051" y="117619"/>
                  </a:lnTo>
                  <a:lnTo>
                    <a:pt x="3006558" y="93980"/>
                  </a:lnTo>
                  <a:lnTo>
                    <a:pt x="2973396" y="72747"/>
                  </a:lnTo>
                  <a:lnTo>
                    <a:pt x="2939075" y="54233"/>
                  </a:lnTo>
                  <a:lnTo>
                    <a:pt x="2903675" y="38434"/>
                  </a:lnTo>
                  <a:lnTo>
                    <a:pt x="2867276" y="25346"/>
                  </a:lnTo>
                  <a:lnTo>
                    <a:pt x="2829957" y="14963"/>
                  </a:lnTo>
                  <a:lnTo>
                    <a:pt x="2791799" y="7281"/>
                  </a:lnTo>
                  <a:lnTo>
                    <a:pt x="2752881" y="2294"/>
                  </a:lnTo>
                  <a:lnTo>
                    <a:pt x="2713282" y="0"/>
                  </a:lnTo>
                  <a:close/>
                </a:path>
              </a:pathLst>
            </a:custGeom>
            <a:solidFill>
              <a:srgbClr val="B8D0ED"/>
            </a:solidFill>
          </p:spPr>
          <p:txBody>
            <a:bodyPr wrap="square" lIns="0" tIns="0" rIns="0" bIns="0" rtlCol="0"/>
            <a:lstStyle/>
            <a:p>
              <a:endParaRPr/>
            </a:p>
          </p:txBody>
        </p:sp>
        <p:sp>
          <p:nvSpPr>
            <p:cNvPr id="7" name="object 7"/>
            <p:cNvSpPr/>
            <p:nvPr/>
          </p:nvSpPr>
          <p:spPr>
            <a:xfrm>
              <a:off x="3781119" y="4651650"/>
              <a:ext cx="2047875" cy="2950210"/>
            </a:xfrm>
            <a:custGeom>
              <a:avLst/>
              <a:gdLst/>
              <a:ahLst/>
              <a:cxnLst/>
              <a:rect l="l" t="t" r="r" b="b"/>
              <a:pathLst>
                <a:path w="2047875" h="2950209">
                  <a:moveTo>
                    <a:pt x="2042972" y="0"/>
                  </a:moveTo>
                  <a:lnTo>
                    <a:pt x="2005327" y="40075"/>
                  </a:lnTo>
                  <a:lnTo>
                    <a:pt x="1940664" y="115800"/>
                  </a:lnTo>
                  <a:lnTo>
                    <a:pt x="1876496" y="191933"/>
                  </a:lnTo>
                  <a:lnTo>
                    <a:pt x="1812787" y="268444"/>
                  </a:lnTo>
                  <a:lnTo>
                    <a:pt x="1749505" y="345306"/>
                  </a:lnTo>
                  <a:lnTo>
                    <a:pt x="1655309" y="461193"/>
                  </a:lnTo>
                  <a:lnTo>
                    <a:pt x="1561881" y="577708"/>
                  </a:lnTo>
                  <a:lnTo>
                    <a:pt x="1469110" y="694753"/>
                  </a:lnTo>
                  <a:lnTo>
                    <a:pt x="1331315" y="871423"/>
                  </a:lnTo>
                  <a:lnTo>
                    <a:pt x="1263186" y="960351"/>
                  </a:lnTo>
                  <a:lnTo>
                    <a:pt x="1161769" y="1094354"/>
                  </a:lnTo>
                  <a:lnTo>
                    <a:pt x="1061110" y="1228953"/>
                  </a:lnTo>
                  <a:lnTo>
                    <a:pt x="1027932" y="1274104"/>
                  </a:lnTo>
                  <a:lnTo>
                    <a:pt x="961894" y="1364643"/>
                  </a:lnTo>
                  <a:lnTo>
                    <a:pt x="863585" y="1501013"/>
                  </a:lnTo>
                  <a:lnTo>
                    <a:pt x="798588" y="1592338"/>
                  </a:lnTo>
                  <a:lnTo>
                    <a:pt x="734428" y="1684248"/>
                  </a:lnTo>
                  <a:lnTo>
                    <a:pt x="642924" y="1817882"/>
                  </a:lnTo>
                  <a:lnTo>
                    <a:pt x="587339" y="1900615"/>
                  </a:lnTo>
                  <a:lnTo>
                    <a:pt x="532463" y="1983834"/>
                  </a:lnTo>
                  <a:lnTo>
                    <a:pt x="478272" y="2067517"/>
                  </a:lnTo>
                  <a:lnTo>
                    <a:pt x="424738" y="2151646"/>
                  </a:lnTo>
                  <a:lnTo>
                    <a:pt x="398471" y="2194031"/>
                  </a:lnTo>
                  <a:lnTo>
                    <a:pt x="346476" y="2279149"/>
                  </a:lnTo>
                  <a:lnTo>
                    <a:pt x="320799" y="2321908"/>
                  </a:lnTo>
                  <a:lnTo>
                    <a:pt x="295368" y="2364818"/>
                  </a:lnTo>
                  <a:lnTo>
                    <a:pt x="270209" y="2407891"/>
                  </a:lnTo>
                  <a:lnTo>
                    <a:pt x="245349" y="2451141"/>
                  </a:lnTo>
                  <a:lnTo>
                    <a:pt x="220811" y="2494580"/>
                  </a:lnTo>
                  <a:lnTo>
                    <a:pt x="196621" y="2538222"/>
                  </a:lnTo>
                  <a:lnTo>
                    <a:pt x="172802" y="2582054"/>
                  </a:lnTo>
                  <a:lnTo>
                    <a:pt x="149359" y="2626109"/>
                  </a:lnTo>
                  <a:lnTo>
                    <a:pt x="126354" y="2670406"/>
                  </a:lnTo>
                  <a:lnTo>
                    <a:pt x="103847" y="2714961"/>
                  </a:lnTo>
                  <a:lnTo>
                    <a:pt x="81901" y="2759793"/>
                  </a:lnTo>
                  <a:lnTo>
                    <a:pt x="60577" y="2804919"/>
                  </a:lnTo>
                  <a:lnTo>
                    <a:pt x="39936" y="2850356"/>
                  </a:lnTo>
                  <a:lnTo>
                    <a:pt x="20041" y="2896122"/>
                  </a:lnTo>
                  <a:lnTo>
                    <a:pt x="0" y="2944685"/>
                  </a:lnTo>
                  <a:lnTo>
                    <a:pt x="1015" y="2947555"/>
                  </a:lnTo>
                  <a:lnTo>
                    <a:pt x="5956" y="2950044"/>
                  </a:lnTo>
                  <a:lnTo>
                    <a:pt x="9055" y="2949028"/>
                  </a:lnTo>
                  <a:lnTo>
                    <a:pt x="33240" y="2902391"/>
                  </a:lnTo>
                  <a:lnTo>
                    <a:pt x="56595" y="2858557"/>
                  </a:lnTo>
                  <a:lnTo>
                    <a:pt x="80376" y="2814974"/>
                  </a:lnTo>
                  <a:lnTo>
                    <a:pt x="104561" y="2771627"/>
                  </a:lnTo>
                  <a:lnTo>
                    <a:pt x="129125" y="2728504"/>
                  </a:lnTo>
                  <a:lnTo>
                    <a:pt x="154044" y="2685590"/>
                  </a:lnTo>
                  <a:lnTo>
                    <a:pt x="179295" y="2642872"/>
                  </a:lnTo>
                  <a:lnTo>
                    <a:pt x="204853" y="2600337"/>
                  </a:lnTo>
                  <a:lnTo>
                    <a:pt x="230695" y="2557970"/>
                  </a:lnTo>
                  <a:lnTo>
                    <a:pt x="283060" y="2473658"/>
                  </a:lnTo>
                  <a:lnTo>
                    <a:pt x="336129" y="2389788"/>
                  </a:lnTo>
                  <a:lnTo>
                    <a:pt x="389866" y="2306340"/>
                  </a:lnTo>
                  <a:lnTo>
                    <a:pt x="444239" y="2223291"/>
                  </a:lnTo>
                  <a:lnTo>
                    <a:pt x="526566" y="2099201"/>
                  </a:lnTo>
                  <a:lnTo>
                    <a:pt x="582196" y="2016953"/>
                  </a:lnTo>
                  <a:lnTo>
                    <a:pt x="722629" y="1812213"/>
                  </a:lnTo>
                  <a:lnTo>
                    <a:pt x="786447" y="1720481"/>
                  </a:lnTo>
                  <a:lnTo>
                    <a:pt x="882989" y="1583432"/>
                  </a:lnTo>
                  <a:lnTo>
                    <a:pt x="947600" y="1492221"/>
                  </a:lnTo>
                  <a:lnTo>
                    <a:pt x="1045281" y="1355921"/>
                  </a:lnTo>
                  <a:lnTo>
                    <a:pt x="1242402" y="1084516"/>
                  </a:lnTo>
                  <a:lnTo>
                    <a:pt x="1448884" y="804465"/>
                  </a:lnTo>
                  <a:lnTo>
                    <a:pt x="1656886" y="525431"/>
                  </a:lnTo>
                  <a:lnTo>
                    <a:pt x="2045842" y="8889"/>
                  </a:lnTo>
                  <a:lnTo>
                    <a:pt x="2047455" y="6743"/>
                  </a:lnTo>
                  <a:lnTo>
                    <a:pt x="2047189" y="3644"/>
                  </a:lnTo>
                  <a:lnTo>
                    <a:pt x="2042972"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0" y="2052599"/>
              <a:ext cx="1899729" cy="1102080"/>
            </a:xfrm>
            <a:prstGeom prst="rect">
              <a:avLst/>
            </a:prstGeom>
          </p:spPr>
        </p:pic>
        <p:sp>
          <p:nvSpPr>
            <p:cNvPr id="9" name="object 9"/>
            <p:cNvSpPr/>
            <p:nvPr/>
          </p:nvSpPr>
          <p:spPr>
            <a:xfrm>
              <a:off x="0" y="1814627"/>
              <a:ext cx="1760855" cy="793115"/>
            </a:xfrm>
            <a:custGeom>
              <a:avLst/>
              <a:gdLst/>
              <a:ahLst/>
              <a:cxnLst/>
              <a:rect l="l" t="t" r="r" b="b"/>
              <a:pathLst>
                <a:path w="1760855" h="793114">
                  <a:moveTo>
                    <a:pt x="0" y="0"/>
                  </a:moveTo>
                  <a:lnTo>
                    <a:pt x="0" y="771066"/>
                  </a:lnTo>
                  <a:lnTo>
                    <a:pt x="6998" y="772806"/>
                  </a:lnTo>
                  <a:lnTo>
                    <a:pt x="54787" y="781886"/>
                  </a:lnTo>
                  <a:lnTo>
                    <a:pt x="102917" y="788277"/>
                  </a:lnTo>
                  <a:lnTo>
                    <a:pt x="151273" y="791976"/>
                  </a:lnTo>
                  <a:lnTo>
                    <a:pt x="199743" y="792982"/>
                  </a:lnTo>
                  <a:lnTo>
                    <a:pt x="248211" y="791291"/>
                  </a:lnTo>
                  <a:lnTo>
                    <a:pt x="296566" y="786902"/>
                  </a:lnTo>
                  <a:lnTo>
                    <a:pt x="344691" y="779813"/>
                  </a:lnTo>
                  <a:lnTo>
                    <a:pt x="392475" y="770021"/>
                  </a:lnTo>
                  <a:lnTo>
                    <a:pt x="439803" y="757526"/>
                  </a:lnTo>
                  <a:lnTo>
                    <a:pt x="486561" y="742324"/>
                  </a:lnTo>
                  <a:lnTo>
                    <a:pt x="830150" y="619141"/>
                  </a:lnTo>
                  <a:lnTo>
                    <a:pt x="1075174" y="530259"/>
                  </a:lnTo>
                  <a:lnTo>
                    <a:pt x="1253002" y="464937"/>
                  </a:lnTo>
                  <a:lnTo>
                    <a:pt x="1416296" y="403989"/>
                  </a:lnTo>
                  <a:lnTo>
                    <a:pt x="1512888" y="367219"/>
                  </a:lnTo>
                  <a:lnTo>
                    <a:pt x="1596725" y="334542"/>
                  </a:lnTo>
                  <a:lnTo>
                    <a:pt x="1633074" y="320007"/>
                  </a:lnTo>
                  <a:lnTo>
                    <a:pt x="1693058" y="295082"/>
                  </a:lnTo>
                  <a:lnTo>
                    <a:pt x="1733993" y="276398"/>
                  </a:lnTo>
                  <a:lnTo>
                    <a:pt x="1760342" y="241992"/>
                  </a:lnTo>
                  <a:lnTo>
                    <a:pt x="1754873" y="228030"/>
                  </a:lnTo>
                  <a:lnTo>
                    <a:pt x="1725742" y="196520"/>
                  </a:lnTo>
                  <a:lnTo>
                    <a:pt x="1671985" y="162252"/>
                  </a:lnTo>
                  <a:lnTo>
                    <a:pt x="1635733" y="144843"/>
                  </a:lnTo>
                  <a:lnTo>
                    <a:pt x="1593159" y="127654"/>
                  </a:lnTo>
                  <a:lnTo>
                    <a:pt x="1544207" y="110989"/>
                  </a:lnTo>
                  <a:lnTo>
                    <a:pt x="1488823" y="95151"/>
                  </a:lnTo>
                  <a:lnTo>
                    <a:pt x="1426952" y="80443"/>
                  </a:lnTo>
                  <a:lnTo>
                    <a:pt x="1358537" y="67170"/>
                  </a:lnTo>
                  <a:lnTo>
                    <a:pt x="1283524" y="55633"/>
                  </a:lnTo>
                  <a:lnTo>
                    <a:pt x="1201858" y="46137"/>
                  </a:lnTo>
                  <a:lnTo>
                    <a:pt x="1113483" y="38985"/>
                  </a:lnTo>
                  <a:lnTo>
                    <a:pt x="605149" y="16929"/>
                  </a:lnTo>
                  <a:lnTo>
                    <a:pt x="0" y="0"/>
                  </a:lnTo>
                  <a:close/>
                </a:path>
              </a:pathLst>
            </a:custGeom>
            <a:solidFill>
              <a:srgbClr val="B8D0ED"/>
            </a:solidFill>
          </p:spPr>
          <p:txBody>
            <a:bodyPr wrap="square" lIns="0" tIns="0" rIns="0" bIns="0" rtlCol="0"/>
            <a:lstStyle/>
            <a:p>
              <a:endParaRPr/>
            </a:p>
          </p:txBody>
        </p:sp>
        <p:sp>
          <p:nvSpPr>
            <p:cNvPr id="10" name="object 10"/>
            <p:cNvSpPr/>
            <p:nvPr/>
          </p:nvSpPr>
          <p:spPr>
            <a:xfrm>
              <a:off x="0" y="1777821"/>
              <a:ext cx="1939925" cy="534035"/>
            </a:xfrm>
            <a:custGeom>
              <a:avLst/>
              <a:gdLst/>
              <a:ahLst/>
              <a:cxnLst/>
              <a:rect l="l" t="t" r="r" b="b"/>
              <a:pathLst>
                <a:path w="1939925" h="534035">
                  <a:moveTo>
                    <a:pt x="630428" y="119202"/>
                  </a:moveTo>
                  <a:lnTo>
                    <a:pt x="489864" y="101358"/>
                  </a:lnTo>
                  <a:lnTo>
                    <a:pt x="0" y="99288"/>
                  </a:lnTo>
                  <a:lnTo>
                    <a:pt x="0" y="463080"/>
                  </a:lnTo>
                  <a:lnTo>
                    <a:pt x="97066" y="493623"/>
                  </a:lnTo>
                  <a:lnTo>
                    <a:pt x="145364" y="507949"/>
                  </a:lnTo>
                  <a:lnTo>
                    <a:pt x="193103" y="520204"/>
                  </a:lnTo>
                  <a:lnTo>
                    <a:pt x="239610" y="529196"/>
                  </a:lnTo>
                  <a:lnTo>
                    <a:pt x="284200" y="533704"/>
                  </a:lnTo>
                  <a:lnTo>
                    <a:pt x="326199" y="532549"/>
                  </a:lnTo>
                  <a:lnTo>
                    <a:pt x="364896" y="524522"/>
                  </a:lnTo>
                  <a:lnTo>
                    <a:pt x="399618" y="508419"/>
                  </a:lnTo>
                  <a:lnTo>
                    <a:pt x="429679" y="483057"/>
                  </a:lnTo>
                  <a:lnTo>
                    <a:pt x="461327" y="427532"/>
                  </a:lnTo>
                  <a:lnTo>
                    <a:pt x="469074" y="368439"/>
                  </a:lnTo>
                  <a:lnTo>
                    <a:pt x="462584" y="279946"/>
                  </a:lnTo>
                  <a:lnTo>
                    <a:pt x="461695" y="252044"/>
                  </a:lnTo>
                  <a:lnTo>
                    <a:pt x="471043" y="200977"/>
                  </a:lnTo>
                  <a:lnTo>
                    <a:pt x="505371" y="158838"/>
                  </a:lnTo>
                  <a:lnTo>
                    <a:pt x="576897" y="128752"/>
                  </a:lnTo>
                  <a:lnTo>
                    <a:pt x="630428" y="119202"/>
                  </a:lnTo>
                  <a:close/>
                </a:path>
                <a:path w="1939925" h="534035">
                  <a:moveTo>
                    <a:pt x="1939340" y="138760"/>
                  </a:moveTo>
                  <a:lnTo>
                    <a:pt x="1911959" y="97116"/>
                  </a:lnTo>
                  <a:lnTo>
                    <a:pt x="1876247" y="77571"/>
                  </a:lnTo>
                  <a:lnTo>
                    <a:pt x="1825434" y="57962"/>
                  </a:lnTo>
                  <a:lnTo>
                    <a:pt x="1759204" y="37630"/>
                  </a:lnTo>
                  <a:lnTo>
                    <a:pt x="1618678" y="3530"/>
                  </a:lnTo>
                  <a:lnTo>
                    <a:pt x="1468208" y="0"/>
                  </a:lnTo>
                  <a:lnTo>
                    <a:pt x="1214488" y="34112"/>
                  </a:lnTo>
                  <a:lnTo>
                    <a:pt x="764260" y="112915"/>
                  </a:lnTo>
                  <a:lnTo>
                    <a:pt x="724319" y="133172"/>
                  </a:lnTo>
                  <a:lnTo>
                    <a:pt x="667486" y="170700"/>
                  </a:lnTo>
                  <a:lnTo>
                    <a:pt x="638708" y="204368"/>
                  </a:lnTo>
                  <a:lnTo>
                    <a:pt x="633869" y="219824"/>
                  </a:lnTo>
                  <a:lnTo>
                    <a:pt x="634860" y="234391"/>
                  </a:lnTo>
                  <a:lnTo>
                    <a:pt x="668883" y="272973"/>
                  </a:lnTo>
                  <a:lnTo>
                    <a:pt x="713498" y="294678"/>
                  </a:lnTo>
                  <a:lnTo>
                    <a:pt x="771994" y="313359"/>
                  </a:lnTo>
                  <a:lnTo>
                    <a:pt x="841197" y="329234"/>
                  </a:lnTo>
                  <a:lnTo>
                    <a:pt x="878827" y="336169"/>
                  </a:lnTo>
                  <a:lnTo>
                    <a:pt x="917956" y="342468"/>
                  </a:lnTo>
                  <a:lnTo>
                    <a:pt x="958176" y="348145"/>
                  </a:lnTo>
                  <a:lnTo>
                    <a:pt x="999109" y="353237"/>
                  </a:lnTo>
                  <a:lnTo>
                    <a:pt x="1040358" y="357771"/>
                  </a:lnTo>
                  <a:lnTo>
                    <a:pt x="1081519" y="361759"/>
                  </a:lnTo>
                  <a:lnTo>
                    <a:pt x="1122197" y="365226"/>
                  </a:lnTo>
                  <a:lnTo>
                    <a:pt x="1162011" y="368198"/>
                  </a:lnTo>
                  <a:lnTo>
                    <a:pt x="1200556" y="370687"/>
                  </a:lnTo>
                  <a:lnTo>
                    <a:pt x="1272260" y="374345"/>
                  </a:lnTo>
                  <a:lnTo>
                    <a:pt x="1334173" y="376389"/>
                  </a:lnTo>
                  <a:lnTo>
                    <a:pt x="1409255" y="377291"/>
                  </a:lnTo>
                  <a:lnTo>
                    <a:pt x="1473504" y="375996"/>
                  </a:lnTo>
                  <a:lnTo>
                    <a:pt x="1528826" y="372224"/>
                  </a:lnTo>
                  <a:lnTo>
                    <a:pt x="1577136" y="365658"/>
                  </a:lnTo>
                  <a:lnTo>
                    <a:pt x="1620342" y="356006"/>
                  </a:lnTo>
                  <a:lnTo>
                    <a:pt x="1660359" y="342976"/>
                  </a:lnTo>
                  <a:lnTo>
                    <a:pt x="1699107" y="326250"/>
                  </a:lnTo>
                  <a:lnTo>
                    <a:pt x="1738490" y="305536"/>
                  </a:lnTo>
                  <a:lnTo>
                    <a:pt x="1780425" y="280530"/>
                  </a:lnTo>
                  <a:lnTo>
                    <a:pt x="1826818" y="250926"/>
                  </a:lnTo>
                  <a:lnTo>
                    <a:pt x="1875066" y="217601"/>
                  </a:lnTo>
                  <a:lnTo>
                    <a:pt x="1910105" y="188239"/>
                  </a:lnTo>
                  <a:lnTo>
                    <a:pt x="1939340" y="138760"/>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0" y="344462"/>
              <a:ext cx="1694967" cy="1718106"/>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0" y="705086"/>
              <a:ext cx="87456" cy="156832"/>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22710" y="466700"/>
              <a:ext cx="191447" cy="81653"/>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315941" y="466563"/>
              <a:ext cx="151685" cy="75410"/>
            </a:xfrm>
            <a:prstGeom prst="rect">
              <a:avLst/>
            </a:prstGeom>
          </p:spPr>
        </p:pic>
        <p:sp>
          <p:nvSpPr>
            <p:cNvPr id="15" name="object 15"/>
            <p:cNvSpPr/>
            <p:nvPr/>
          </p:nvSpPr>
          <p:spPr>
            <a:xfrm>
              <a:off x="192363" y="650600"/>
              <a:ext cx="85090" cy="55880"/>
            </a:xfrm>
            <a:custGeom>
              <a:avLst/>
              <a:gdLst/>
              <a:ahLst/>
              <a:cxnLst/>
              <a:rect l="l" t="t" r="r" b="b"/>
              <a:pathLst>
                <a:path w="85089" h="55879">
                  <a:moveTo>
                    <a:pt x="3661" y="0"/>
                  </a:moveTo>
                  <a:lnTo>
                    <a:pt x="0" y="15465"/>
                  </a:lnTo>
                  <a:lnTo>
                    <a:pt x="16198" y="37895"/>
                  </a:lnTo>
                  <a:lnTo>
                    <a:pt x="55403" y="54490"/>
                  </a:lnTo>
                  <a:lnTo>
                    <a:pt x="84904" y="55471"/>
                  </a:lnTo>
                  <a:lnTo>
                    <a:pt x="79709" y="43511"/>
                  </a:lnTo>
                  <a:lnTo>
                    <a:pt x="54519" y="24494"/>
                  </a:lnTo>
                  <a:lnTo>
                    <a:pt x="24034" y="4300"/>
                  </a:lnTo>
                  <a:lnTo>
                    <a:pt x="3661" y="0"/>
                  </a:lnTo>
                  <a:close/>
                </a:path>
              </a:pathLst>
            </a:custGeom>
            <a:solidFill>
              <a:srgbClr val="88B0DE"/>
            </a:solidFill>
          </p:spPr>
          <p:txBody>
            <a:bodyPr wrap="square" lIns="0" tIns="0" rIns="0" bIns="0" rtlCol="0"/>
            <a:lstStyle/>
            <a:p>
              <a:endParaRPr/>
            </a:p>
          </p:txBody>
        </p:sp>
        <p:pic>
          <p:nvPicPr>
            <p:cNvPr id="16" name="object 16"/>
            <p:cNvPicPr/>
            <p:nvPr/>
          </p:nvPicPr>
          <p:blipFill>
            <a:blip r:embed="rId8" cstate="screen">
              <a:extLst>
                <a:ext uri="{28A0092B-C50C-407E-A947-70E740481C1C}">
                  <a14:useLocalDpi xmlns:a14="http://schemas.microsoft.com/office/drawing/2010/main"/>
                </a:ext>
              </a:extLst>
            </a:blip>
            <a:stretch>
              <a:fillRect/>
            </a:stretch>
          </p:blipFill>
          <p:spPr>
            <a:xfrm>
              <a:off x="523630" y="585820"/>
              <a:ext cx="219966" cy="126669"/>
            </a:xfrm>
            <a:prstGeom prst="rect">
              <a:avLst/>
            </a:prstGeom>
          </p:spPr>
        </p:pic>
        <p:sp>
          <p:nvSpPr>
            <p:cNvPr id="17" name="object 17"/>
            <p:cNvSpPr/>
            <p:nvPr/>
          </p:nvSpPr>
          <p:spPr>
            <a:xfrm>
              <a:off x="64982" y="1580386"/>
              <a:ext cx="147320" cy="48895"/>
            </a:xfrm>
            <a:custGeom>
              <a:avLst/>
              <a:gdLst/>
              <a:ahLst/>
              <a:cxnLst/>
              <a:rect l="l" t="t" r="r" b="b"/>
              <a:pathLst>
                <a:path w="147320" h="48894">
                  <a:moveTo>
                    <a:pt x="127965" y="0"/>
                  </a:moveTo>
                  <a:lnTo>
                    <a:pt x="72864" y="7889"/>
                  </a:lnTo>
                  <a:lnTo>
                    <a:pt x="6565" y="16446"/>
                  </a:lnTo>
                  <a:lnTo>
                    <a:pt x="0" y="24866"/>
                  </a:lnTo>
                  <a:lnTo>
                    <a:pt x="2197" y="42633"/>
                  </a:lnTo>
                  <a:lnTo>
                    <a:pt x="9474" y="48895"/>
                  </a:lnTo>
                  <a:lnTo>
                    <a:pt x="17856" y="48895"/>
                  </a:lnTo>
                  <a:lnTo>
                    <a:pt x="77436" y="41297"/>
                  </a:lnTo>
                  <a:lnTo>
                    <a:pt x="132969" y="33350"/>
                  </a:lnTo>
                  <a:lnTo>
                    <a:pt x="147142" y="14173"/>
                  </a:lnTo>
                  <a:lnTo>
                    <a:pt x="144861" y="7872"/>
                  </a:lnTo>
                  <a:lnTo>
                    <a:pt x="140501" y="3095"/>
                  </a:lnTo>
                  <a:lnTo>
                    <a:pt x="134667" y="314"/>
                  </a:lnTo>
                  <a:lnTo>
                    <a:pt x="127965" y="0"/>
                  </a:lnTo>
                  <a:close/>
                </a:path>
              </a:pathLst>
            </a:custGeom>
            <a:solidFill>
              <a:srgbClr val="FFFFFF">
                <a:alpha val="72999"/>
              </a:srgbClr>
            </a:solidFill>
          </p:spPr>
          <p:txBody>
            <a:bodyPr wrap="square" lIns="0" tIns="0" rIns="0" bIns="0" rtlCol="0"/>
            <a:lstStyle/>
            <a:p>
              <a:endParaRPr/>
            </a:p>
          </p:txBody>
        </p:sp>
        <p:sp>
          <p:nvSpPr>
            <p:cNvPr id="18" name="object 18"/>
            <p:cNvSpPr/>
            <p:nvPr/>
          </p:nvSpPr>
          <p:spPr>
            <a:xfrm>
              <a:off x="0" y="1418804"/>
              <a:ext cx="5626735" cy="2374900"/>
            </a:xfrm>
            <a:custGeom>
              <a:avLst/>
              <a:gdLst/>
              <a:ahLst/>
              <a:cxnLst/>
              <a:rect l="l" t="t" r="r" b="b"/>
              <a:pathLst>
                <a:path w="5626735" h="2374900">
                  <a:moveTo>
                    <a:pt x="4104538" y="101600"/>
                  </a:moveTo>
                  <a:lnTo>
                    <a:pt x="3983634" y="101600"/>
                  </a:lnTo>
                  <a:lnTo>
                    <a:pt x="3872433" y="139700"/>
                  </a:lnTo>
                  <a:lnTo>
                    <a:pt x="3817088" y="165100"/>
                  </a:lnTo>
                  <a:lnTo>
                    <a:pt x="3789720" y="165100"/>
                  </a:lnTo>
                  <a:lnTo>
                    <a:pt x="3653205" y="228600"/>
                  </a:lnTo>
                  <a:lnTo>
                    <a:pt x="3492118" y="292100"/>
                  </a:lnTo>
                  <a:lnTo>
                    <a:pt x="3478822" y="292100"/>
                  </a:lnTo>
                  <a:lnTo>
                    <a:pt x="3465634" y="304800"/>
                  </a:lnTo>
                  <a:lnTo>
                    <a:pt x="3452487" y="304800"/>
                  </a:lnTo>
                  <a:lnTo>
                    <a:pt x="3439312" y="317500"/>
                  </a:lnTo>
                  <a:lnTo>
                    <a:pt x="3397190" y="342900"/>
                  </a:lnTo>
                  <a:lnTo>
                    <a:pt x="3355013" y="355600"/>
                  </a:lnTo>
                  <a:lnTo>
                    <a:pt x="3312964" y="381000"/>
                  </a:lnTo>
                  <a:lnTo>
                    <a:pt x="3271228" y="393700"/>
                  </a:lnTo>
                  <a:lnTo>
                    <a:pt x="3229990" y="419100"/>
                  </a:lnTo>
                  <a:lnTo>
                    <a:pt x="3100946" y="482600"/>
                  </a:lnTo>
                  <a:lnTo>
                    <a:pt x="2898635" y="609600"/>
                  </a:lnTo>
                  <a:lnTo>
                    <a:pt x="2873844" y="622300"/>
                  </a:lnTo>
                  <a:lnTo>
                    <a:pt x="2725254" y="711200"/>
                  </a:lnTo>
                  <a:lnTo>
                    <a:pt x="2712881" y="723900"/>
                  </a:lnTo>
                  <a:lnTo>
                    <a:pt x="2700480" y="723900"/>
                  </a:lnTo>
                  <a:lnTo>
                    <a:pt x="2688121" y="736600"/>
                  </a:lnTo>
                  <a:lnTo>
                    <a:pt x="2675877" y="736600"/>
                  </a:lnTo>
                  <a:lnTo>
                    <a:pt x="2481910" y="876300"/>
                  </a:lnTo>
                  <a:lnTo>
                    <a:pt x="2457691" y="889000"/>
                  </a:lnTo>
                  <a:lnTo>
                    <a:pt x="2244077" y="1041400"/>
                  </a:lnTo>
                  <a:lnTo>
                    <a:pt x="2203634" y="1066800"/>
                  </a:lnTo>
                  <a:lnTo>
                    <a:pt x="2163053" y="1104900"/>
                  </a:lnTo>
                  <a:lnTo>
                    <a:pt x="2040496" y="1181100"/>
                  </a:lnTo>
                  <a:lnTo>
                    <a:pt x="1999376" y="1219200"/>
                  </a:lnTo>
                  <a:lnTo>
                    <a:pt x="1875227" y="1295400"/>
                  </a:lnTo>
                  <a:lnTo>
                    <a:pt x="1833586" y="1333500"/>
                  </a:lnTo>
                  <a:lnTo>
                    <a:pt x="1623488" y="1460500"/>
                  </a:lnTo>
                  <a:lnTo>
                    <a:pt x="1581098" y="1498600"/>
                  </a:lnTo>
                  <a:lnTo>
                    <a:pt x="1495957" y="1549400"/>
                  </a:lnTo>
                  <a:lnTo>
                    <a:pt x="975485" y="1854200"/>
                  </a:lnTo>
                  <a:lnTo>
                    <a:pt x="931404" y="1866900"/>
                  </a:lnTo>
                  <a:lnTo>
                    <a:pt x="709467" y="1993900"/>
                  </a:lnTo>
                  <a:lnTo>
                    <a:pt x="664781" y="2006600"/>
                  </a:lnTo>
                  <a:lnTo>
                    <a:pt x="479992" y="2108200"/>
                  </a:lnTo>
                  <a:lnTo>
                    <a:pt x="433546" y="2120900"/>
                  </a:lnTo>
                  <a:lnTo>
                    <a:pt x="293613" y="2197100"/>
                  </a:lnTo>
                  <a:lnTo>
                    <a:pt x="246772" y="2209800"/>
                  </a:lnTo>
                  <a:lnTo>
                    <a:pt x="152793" y="2260600"/>
                  </a:lnTo>
                  <a:lnTo>
                    <a:pt x="105656" y="2273300"/>
                  </a:lnTo>
                  <a:lnTo>
                    <a:pt x="11090" y="2324100"/>
                  </a:lnTo>
                  <a:lnTo>
                    <a:pt x="0" y="2324100"/>
                  </a:lnTo>
                  <a:lnTo>
                    <a:pt x="0" y="2374900"/>
                  </a:lnTo>
                  <a:lnTo>
                    <a:pt x="32070" y="2362200"/>
                  </a:lnTo>
                  <a:lnTo>
                    <a:pt x="79585" y="2349500"/>
                  </a:lnTo>
                  <a:lnTo>
                    <a:pt x="174313" y="2298700"/>
                  </a:lnTo>
                  <a:lnTo>
                    <a:pt x="221526" y="2286000"/>
                  </a:lnTo>
                  <a:lnTo>
                    <a:pt x="315649" y="2235200"/>
                  </a:lnTo>
                  <a:lnTo>
                    <a:pt x="362558" y="2222500"/>
                  </a:lnTo>
                  <a:lnTo>
                    <a:pt x="502680" y="2146300"/>
                  </a:lnTo>
                  <a:lnTo>
                    <a:pt x="549184" y="2133600"/>
                  </a:lnTo>
                  <a:lnTo>
                    <a:pt x="688085" y="2057400"/>
                  </a:lnTo>
                  <a:lnTo>
                    <a:pt x="777640" y="2006600"/>
                  </a:lnTo>
                  <a:lnTo>
                    <a:pt x="822269" y="1993900"/>
                  </a:lnTo>
                  <a:lnTo>
                    <a:pt x="1392870" y="1663700"/>
                  </a:lnTo>
                  <a:lnTo>
                    <a:pt x="1692148" y="1485900"/>
                  </a:lnTo>
                  <a:lnTo>
                    <a:pt x="1734412" y="1447800"/>
                  </a:lnTo>
                  <a:lnTo>
                    <a:pt x="1902194" y="1346200"/>
                  </a:lnTo>
                  <a:lnTo>
                    <a:pt x="1943815" y="1308100"/>
                  </a:lnTo>
                  <a:lnTo>
                    <a:pt x="2067879" y="1231900"/>
                  </a:lnTo>
                  <a:lnTo>
                    <a:pt x="2108963" y="1193800"/>
                  </a:lnTo>
                  <a:lnTo>
                    <a:pt x="2190718" y="1143000"/>
                  </a:lnTo>
                  <a:lnTo>
                    <a:pt x="2231387" y="1104900"/>
                  </a:lnTo>
                  <a:lnTo>
                    <a:pt x="2271915" y="1079500"/>
                  </a:lnTo>
                  <a:lnTo>
                    <a:pt x="2483434" y="927100"/>
                  </a:lnTo>
                  <a:lnTo>
                    <a:pt x="2507424" y="914400"/>
                  </a:lnTo>
                  <a:lnTo>
                    <a:pt x="2699473" y="774700"/>
                  </a:lnTo>
                  <a:lnTo>
                    <a:pt x="2711594" y="774700"/>
                  </a:lnTo>
                  <a:lnTo>
                    <a:pt x="2736106" y="749300"/>
                  </a:lnTo>
                  <a:lnTo>
                    <a:pt x="2748356" y="749300"/>
                  </a:lnTo>
                  <a:lnTo>
                    <a:pt x="2895460" y="660400"/>
                  </a:lnTo>
                  <a:lnTo>
                    <a:pt x="2919996" y="635000"/>
                  </a:lnTo>
                  <a:lnTo>
                    <a:pt x="3120250" y="520700"/>
                  </a:lnTo>
                  <a:lnTo>
                    <a:pt x="3247948" y="457200"/>
                  </a:lnTo>
                  <a:lnTo>
                    <a:pt x="3330055" y="406400"/>
                  </a:lnTo>
                  <a:lnTo>
                    <a:pt x="3371651" y="393700"/>
                  </a:lnTo>
                  <a:lnTo>
                    <a:pt x="3413374" y="368300"/>
                  </a:lnTo>
                  <a:lnTo>
                    <a:pt x="3455047" y="355600"/>
                  </a:lnTo>
                  <a:lnTo>
                    <a:pt x="3468086" y="342900"/>
                  </a:lnTo>
                  <a:lnTo>
                    <a:pt x="3481095" y="342900"/>
                  </a:lnTo>
                  <a:lnTo>
                    <a:pt x="3494141" y="330200"/>
                  </a:lnTo>
                  <a:lnTo>
                    <a:pt x="3507295" y="330200"/>
                  </a:lnTo>
                  <a:lnTo>
                    <a:pt x="3720477" y="228600"/>
                  </a:lnTo>
                  <a:lnTo>
                    <a:pt x="3747525" y="228600"/>
                  </a:lnTo>
                  <a:lnTo>
                    <a:pt x="3855824" y="177800"/>
                  </a:lnTo>
                  <a:lnTo>
                    <a:pt x="3883304" y="177800"/>
                  </a:lnTo>
                  <a:lnTo>
                    <a:pt x="3993184" y="139700"/>
                  </a:lnTo>
                  <a:lnTo>
                    <a:pt x="4020954" y="127000"/>
                  </a:lnTo>
                  <a:lnTo>
                    <a:pt x="4048809" y="127000"/>
                  </a:lnTo>
                  <a:lnTo>
                    <a:pt x="4104538" y="101600"/>
                  </a:lnTo>
                  <a:close/>
                </a:path>
                <a:path w="5626735" h="2374900">
                  <a:moveTo>
                    <a:pt x="5023218" y="25400"/>
                  </a:moveTo>
                  <a:lnTo>
                    <a:pt x="4882050" y="25400"/>
                  </a:lnTo>
                  <a:lnTo>
                    <a:pt x="4927911" y="38100"/>
                  </a:lnTo>
                  <a:lnTo>
                    <a:pt x="4973551" y="38100"/>
                  </a:lnTo>
                  <a:lnTo>
                    <a:pt x="5282722" y="127000"/>
                  </a:lnTo>
                  <a:lnTo>
                    <a:pt x="5324644" y="152400"/>
                  </a:lnTo>
                  <a:lnTo>
                    <a:pt x="5365715" y="177800"/>
                  </a:lnTo>
                  <a:lnTo>
                    <a:pt x="5405827" y="190500"/>
                  </a:lnTo>
                  <a:lnTo>
                    <a:pt x="5444870" y="215900"/>
                  </a:lnTo>
                  <a:lnTo>
                    <a:pt x="5468515" y="241300"/>
                  </a:lnTo>
                  <a:lnTo>
                    <a:pt x="5480286" y="241300"/>
                  </a:lnTo>
                  <a:lnTo>
                    <a:pt x="5491911" y="254000"/>
                  </a:lnTo>
                  <a:lnTo>
                    <a:pt x="5514635" y="266700"/>
                  </a:lnTo>
                  <a:lnTo>
                    <a:pt x="5525855" y="279400"/>
                  </a:lnTo>
                  <a:lnTo>
                    <a:pt x="5536768" y="292100"/>
                  </a:lnTo>
                  <a:lnTo>
                    <a:pt x="5558309" y="304800"/>
                  </a:lnTo>
                  <a:lnTo>
                    <a:pt x="5579121" y="330200"/>
                  </a:lnTo>
                  <a:lnTo>
                    <a:pt x="5598891" y="355600"/>
                  </a:lnTo>
                  <a:lnTo>
                    <a:pt x="5617311" y="368300"/>
                  </a:lnTo>
                  <a:lnTo>
                    <a:pt x="5626633" y="368300"/>
                  </a:lnTo>
                  <a:lnTo>
                    <a:pt x="5607853" y="342900"/>
                  </a:lnTo>
                  <a:lnTo>
                    <a:pt x="5587969" y="317500"/>
                  </a:lnTo>
                  <a:lnTo>
                    <a:pt x="5567145" y="304800"/>
                  </a:lnTo>
                  <a:lnTo>
                    <a:pt x="5545543" y="279400"/>
                  </a:lnTo>
                  <a:lnTo>
                    <a:pt x="5534602" y="266700"/>
                  </a:lnTo>
                  <a:lnTo>
                    <a:pt x="5523352" y="266700"/>
                  </a:lnTo>
                  <a:lnTo>
                    <a:pt x="5500560" y="241300"/>
                  </a:lnTo>
                  <a:lnTo>
                    <a:pt x="5488888" y="228600"/>
                  </a:lnTo>
                  <a:lnTo>
                    <a:pt x="5477071" y="228600"/>
                  </a:lnTo>
                  <a:lnTo>
                    <a:pt x="5453316" y="203200"/>
                  </a:lnTo>
                  <a:lnTo>
                    <a:pt x="5414069" y="177800"/>
                  </a:lnTo>
                  <a:lnTo>
                    <a:pt x="5373718" y="165100"/>
                  </a:lnTo>
                  <a:lnTo>
                    <a:pt x="5332359" y="139700"/>
                  </a:lnTo>
                  <a:lnTo>
                    <a:pt x="5290085" y="114300"/>
                  </a:lnTo>
                  <a:lnTo>
                    <a:pt x="5246992" y="101600"/>
                  </a:lnTo>
                  <a:lnTo>
                    <a:pt x="5203283" y="76200"/>
                  </a:lnTo>
                  <a:lnTo>
                    <a:pt x="5023218" y="25400"/>
                  </a:lnTo>
                  <a:close/>
                </a:path>
                <a:path w="5626735" h="2374900">
                  <a:moveTo>
                    <a:pt x="4146339" y="88900"/>
                  </a:moveTo>
                  <a:lnTo>
                    <a:pt x="4039960" y="88900"/>
                  </a:lnTo>
                  <a:lnTo>
                    <a:pt x="4011746" y="101600"/>
                  </a:lnTo>
                  <a:lnTo>
                    <a:pt x="4132392" y="101600"/>
                  </a:lnTo>
                  <a:lnTo>
                    <a:pt x="4146339" y="88900"/>
                  </a:lnTo>
                  <a:close/>
                </a:path>
                <a:path w="5626735" h="2374900">
                  <a:moveTo>
                    <a:pt x="4273238" y="63500"/>
                  </a:moveTo>
                  <a:lnTo>
                    <a:pt x="4124667" y="63500"/>
                  </a:lnTo>
                  <a:lnTo>
                    <a:pt x="4110570" y="76200"/>
                  </a:lnTo>
                  <a:lnTo>
                    <a:pt x="4096448" y="76200"/>
                  </a:lnTo>
                  <a:lnTo>
                    <a:pt x="4068214" y="88900"/>
                  </a:lnTo>
                  <a:lnTo>
                    <a:pt x="4160380" y="88900"/>
                  </a:lnTo>
                  <a:lnTo>
                    <a:pt x="4273238" y="63500"/>
                  </a:lnTo>
                  <a:close/>
                </a:path>
                <a:path w="5626735" h="2374900">
                  <a:moveTo>
                    <a:pt x="4533559" y="25400"/>
                  </a:moveTo>
                  <a:lnTo>
                    <a:pt x="4296156" y="25400"/>
                  </a:lnTo>
                  <a:lnTo>
                    <a:pt x="4267457" y="38100"/>
                  </a:lnTo>
                  <a:lnTo>
                    <a:pt x="4153039" y="63500"/>
                  </a:lnTo>
                  <a:lnTo>
                    <a:pt x="4301552" y="63500"/>
                  </a:lnTo>
                  <a:lnTo>
                    <a:pt x="4330052" y="50800"/>
                  </a:lnTo>
                  <a:lnTo>
                    <a:pt x="4380670" y="50800"/>
                  </a:lnTo>
                  <a:lnTo>
                    <a:pt x="4431481" y="38100"/>
                  </a:lnTo>
                  <a:lnTo>
                    <a:pt x="4482455" y="38100"/>
                  </a:lnTo>
                  <a:lnTo>
                    <a:pt x="4533559" y="25400"/>
                  </a:lnTo>
                  <a:close/>
                </a:path>
                <a:path w="5626735" h="2374900">
                  <a:moveTo>
                    <a:pt x="4931063" y="12700"/>
                  </a:moveTo>
                  <a:lnTo>
                    <a:pt x="4376376" y="12700"/>
                  </a:lnTo>
                  <a:lnTo>
                    <a:pt x="4325061" y="25400"/>
                  </a:lnTo>
                  <a:lnTo>
                    <a:pt x="4977295" y="25400"/>
                  </a:lnTo>
                  <a:lnTo>
                    <a:pt x="4931063" y="12700"/>
                  </a:lnTo>
                  <a:close/>
                </a:path>
                <a:path w="5626735" h="2374900">
                  <a:moveTo>
                    <a:pt x="4837995" y="0"/>
                  </a:moveTo>
                  <a:lnTo>
                    <a:pt x="4479563" y="0"/>
                  </a:lnTo>
                  <a:lnTo>
                    <a:pt x="4427887" y="12700"/>
                  </a:lnTo>
                  <a:lnTo>
                    <a:pt x="4884604" y="12700"/>
                  </a:lnTo>
                  <a:lnTo>
                    <a:pt x="4837995" y="0"/>
                  </a:lnTo>
                  <a:close/>
                </a:path>
              </a:pathLst>
            </a:custGeom>
            <a:solidFill>
              <a:srgbClr val="7693CB"/>
            </a:solidFill>
          </p:spPr>
          <p:txBody>
            <a:bodyPr wrap="square" lIns="0" tIns="0" rIns="0" bIns="0" rtlCol="0"/>
            <a:lstStyle/>
            <a:p>
              <a:endParaRPr/>
            </a:p>
          </p:txBody>
        </p:sp>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4462005" y="1476045"/>
              <a:ext cx="730457" cy="839774"/>
            </a:xfrm>
            <a:prstGeom prst="rect">
              <a:avLst/>
            </a:prstGeom>
          </p:spPr>
        </p:pic>
        <p:sp>
          <p:nvSpPr>
            <p:cNvPr id="20" name="object 20"/>
            <p:cNvSpPr/>
            <p:nvPr/>
          </p:nvSpPr>
          <p:spPr>
            <a:xfrm>
              <a:off x="3503648" y="1520417"/>
              <a:ext cx="838835" cy="956944"/>
            </a:xfrm>
            <a:custGeom>
              <a:avLst/>
              <a:gdLst/>
              <a:ahLst/>
              <a:cxnLst/>
              <a:rect l="l" t="t" r="r" b="b"/>
              <a:pathLst>
                <a:path w="838835" h="956944">
                  <a:moveTo>
                    <a:pt x="732294" y="0"/>
                  </a:moveTo>
                  <a:lnTo>
                    <a:pt x="562532" y="37919"/>
                  </a:lnTo>
                  <a:lnTo>
                    <a:pt x="429664" y="76371"/>
                  </a:lnTo>
                  <a:lnTo>
                    <a:pt x="265038" y="138588"/>
                  </a:lnTo>
                  <a:lnTo>
                    <a:pt x="0" y="247802"/>
                  </a:lnTo>
                  <a:lnTo>
                    <a:pt x="27130" y="294051"/>
                  </a:lnTo>
                  <a:lnTo>
                    <a:pt x="57351" y="340250"/>
                  </a:lnTo>
                  <a:lnTo>
                    <a:pt x="90278" y="386224"/>
                  </a:lnTo>
                  <a:lnTo>
                    <a:pt x="125526" y="431795"/>
                  </a:lnTo>
                  <a:lnTo>
                    <a:pt x="162709" y="476789"/>
                  </a:lnTo>
                  <a:lnTo>
                    <a:pt x="201442" y="521029"/>
                  </a:lnTo>
                  <a:lnTo>
                    <a:pt x="241340" y="564338"/>
                  </a:lnTo>
                  <a:lnTo>
                    <a:pt x="282019" y="606542"/>
                  </a:lnTo>
                  <a:lnTo>
                    <a:pt x="323092" y="647464"/>
                  </a:lnTo>
                  <a:lnTo>
                    <a:pt x="364176" y="686928"/>
                  </a:lnTo>
                  <a:lnTo>
                    <a:pt x="404884" y="724758"/>
                  </a:lnTo>
                  <a:lnTo>
                    <a:pt x="444831" y="760777"/>
                  </a:lnTo>
                  <a:lnTo>
                    <a:pt x="483634" y="794811"/>
                  </a:lnTo>
                  <a:lnTo>
                    <a:pt x="520905" y="826682"/>
                  </a:lnTo>
                  <a:lnTo>
                    <a:pt x="556261" y="856215"/>
                  </a:lnTo>
                  <a:lnTo>
                    <a:pt x="589317" y="883234"/>
                  </a:lnTo>
                  <a:lnTo>
                    <a:pt x="619686" y="907563"/>
                  </a:lnTo>
                  <a:lnTo>
                    <a:pt x="670826" y="947445"/>
                  </a:lnTo>
                  <a:lnTo>
                    <a:pt x="692766" y="956883"/>
                  </a:lnTo>
                  <a:lnTo>
                    <a:pt x="715383" y="955001"/>
                  </a:lnTo>
                  <a:lnTo>
                    <a:pt x="734740" y="943109"/>
                  </a:lnTo>
                  <a:lnTo>
                    <a:pt x="746899" y="922515"/>
                  </a:lnTo>
                  <a:lnTo>
                    <a:pt x="816930" y="670764"/>
                  </a:lnTo>
                  <a:lnTo>
                    <a:pt x="838752" y="490751"/>
                  </a:lnTo>
                  <a:lnTo>
                    <a:pt x="810996" y="295992"/>
                  </a:lnTo>
                  <a:lnTo>
                    <a:pt x="732294" y="0"/>
                  </a:lnTo>
                  <a:close/>
                </a:path>
              </a:pathLst>
            </a:custGeom>
            <a:solidFill>
              <a:srgbClr val="88B0DE"/>
            </a:solidFill>
          </p:spPr>
          <p:txBody>
            <a:bodyPr wrap="square" lIns="0" tIns="0" rIns="0" bIns="0" rtlCol="0"/>
            <a:lstStyle/>
            <a:p>
              <a:endParaRPr/>
            </a:p>
          </p:txBody>
        </p:sp>
        <p:pic>
          <p:nvPicPr>
            <p:cNvPr id="21" name="object 21"/>
            <p:cNvPicPr/>
            <p:nvPr/>
          </p:nvPicPr>
          <p:blipFill>
            <a:blip r:embed="rId10" cstate="screen">
              <a:extLst>
                <a:ext uri="{28A0092B-C50C-407E-A947-70E740481C1C}">
                  <a14:useLocalDpi xmlns:a14="http://schemas.microsoft.com/office/drawing/2010/main"/>
                </a:ext>
              </a:extLst>
            </a:blip>
            <a:stretch>
              <a:fillRect/>
            </a:stretch>
          </p:blipFill>
          <p:spPr>
            <a:xfrm>
              <a:off x="2714053" y="1836051"/>
              <a:ext cx="728272" cy="933200"/>
            </a:xfrm>
            <a:prstGeom prst="rect">
              <a:avLst/>
            </a:prstGeom>
          </p:spPr>
        </p:pic>
        <p:sp>
          <p:nvSpPr>
            <p:cNvPr id="22" name="object 22"/>
            <p:cNvSpPr/>
            <p:nvPr/>
          </p:nvSpPr>
          <p:spPr>
            <a:xfrm>
              <a:off x="2075398" y="2248456"/>
              <a:ext cx="672465" cy="820419"/>
            </a:xfrm>
            <a:custGeom>
              <a:avLst/>
              <a:gdLst/>
              <a:ahLst/>
              <a:cxnLst/>
              <a:rect l="l" t="t" r="r" b="b"/>
              <a:pathLst>
                <a:path w="672464" h="820419">
                  <a:moveTo>
                    <a:pt x="577532" y="0"/>
                  </a:moveTo>
                  <a:lnTo>
                    <a:pt x="506007" y="49589"/>
                  </a:lnTo>
                  <a:lnTo>
                    <a:pt x="422006" y="111299"/>
                  </a:lnTo>
                  <a:lnTo>
                    <a:pt x="271385" y="225792"/>
                  </a:lnTo>
                  <a:lnTo>
                    <a:pt x="0" y="433730"/>
                  </a:lnTo>
                  <a:lnTo>
                    <a:pt x="42528" y="478806"/>
                  </a:lnTo>
                  <a:lnTo>
                    <a:pt x="87074" y="521899"/>
                  </a:lnTo>
                  <a:lnTo>
                    <a:pt x="132962" y="562871"/>
                  </a:lnTo>
                  <a:lnTo>
                    <a:pt x="179514" y="601587"/>
                  </a:lnTo>
                  <a:lnTo>
                    <a:pt x="226056" y="637907"/>
                  </a:lnTo>
                  <a:lnTo>
                    <a:pt x="271911" y="671696"/>
                  </a:lnTo>
                  <a:lnTo>
                    <a:pt x="316403" y="702816"/>
                  </a:lnTo>
                  <a:lnTo>
                    <a:pt x="358854" y="731129"/>
                  </a:lnTo>
                  <a:lnTo>
                    <a:pt x="398590" y="756499"/>
                  </a:lnTo>
                  <a:lnTo>
                    <a:pt x="434934" y="778788"/>
                  </a:lnTo>
                  <a:lnTo>
                    <a:pt x="494741" y="813574"/>
                  </a:lnTo>
                  <a:lnTo>
                    <a:pt x="516905" y="820420"/>
                  </a:lnTo>
                  <a:lnTo>
                    <a:pt x="539030" y="817756"/>
                  </a:lnTo>
                  <a:lnTo>
                    <a:pt x="558343" y="806552"/>
                  </a:lnTo>
                  <a:lnTo>
                    <a:pt x="572071" y="787781"/>
                  </a:lnTo>
                  <a:lnTo>
                    <a:pt x="646673" y="610072"/>
                  </a:lnTo>
                  <a:lnTo>
                    <a:pt x="672109" y="468776"/>
                  </a:lnTo>
                  <a:lnTo>
                    <a:pt x="648891" y="290036"/>
                  </a:lnTo>
                  <a:lnTo>
                    <a:pt x="577532" y="0"/>
                  </a:lnTo>
                  <a:close/>
                </a:path>
              </a:pathLst>
            </a:custGeom>
            <a:solidFill>
              <a:srgbClr val="88B0DE"/>
            </a:solidFill>
          </p:spPr>
          <p:txBody>
            <a:bodyPr wrap="square" lIns="0" tIns="0" rIns="0" bIns="0" rtlCol="0"/>
            <a:lstStyle/>
            <a:p>
              <a:endParaRPr/>
            </a:p>
          </p:txBody>
        </p:sp>
        <p:pic>
          <p:nvPicPr>
            <p:cNvPr id="23" name="object 23"/>
            <p:cNvPicPr/>
            <p:nvPr/>
          </p:nvPicPr>
          <p:blipFill>
            <a:blip r:embed="rId11" cstate="screen">
              <a:extLst>
                <a:ext uri="{28A0092B-C50C-407E-A947-70E740481C1C}">
                  <a14:useLocalDpi xmlns:a14="http://schemas.microsoft.com/office/drawing/2010/main"/>
                </a:ext>
              </a:extLst>
            </a:blip>
            <a:stretch>
              <a:fillRect/>
            </a:stretch>
          </p:blipFill>
          <p:spPr>
            <a:xfrm>
              <a:off x="749655" y="2752559"/>
              <a:ext cx="1329226" cy="1225487"/>
            </a:xfrm>
            <a:prstGeom prst="rect">
              <a:avLst/>
            </a:prstGeom>
          </p:spPr>
        </p:pic>
        <p:pic>
          <p:nvPicPr>
            <p:cNvPr id="24" name="object 24"/>
            <p:cNvPicPr/>
            <p:nvPr/>
          </p:nvPicPr>
          <p:blipFill>
            <a:blip r:embed="rId12" cstate="screen">
              <a:extLst>
                <a:ext uri="{28A0092B-C50C-407E-A947-70E740481C1C}">
                  <a14:useLocalDpi xmlns:a14="http://schemas.microsoft.com/office/drawing/2010/main"/>
                </a:ext>
              </a:extLst>
            </a:blip>
            <a:stretch>
              <a:fillRect/>
            </a:stretch>
          </p:blipFill>
          <p:spPr>
            <a:xfrm>
              <a:off x="93154" y="3531831"/>
              <a:ext cx="602694" cy="766224"/>
            </a:xfrm>
            <a:prstGeom prst="rect">
              <a:avLst/>
            </a:prstGeom>
          </p:spPr>
        </p:pic>
        <p:pic>
          <p:nvPicPr>
            <p:cNvPr id="25" name="object 25"/>
            <p:cNvPicPr/>
            <p:nvPr/>
          </p:nvPicPr>
          <p:blipFill>
            <a:blip r:embed="rId13" cstate="screen">
              <a:extLst>
                <a:ext uri="{28A0092B-C50C-407E-A947-70E740481C1C}">
                  <a14:useLocalDpi xmlns:a14="http://schemas.microsoft.com/office/drawing/2010/main"/>
                </a:ext>
              </a:extLst>
            </a:blip>
            <a:stretch>
              <a:fillRect/>
            </a:stretch>
          </p:blipFill>
          <p:spPr>
            <a:xfrm>
              <a:off x="0" y="3821010"/>
              <a:ext cx="60676" cy="742518"/>
            </a:xfrm>
            <a:prstGeom prst="rect">
              <a:avLst/>
            </a:prstGeom>
          </p:spPr>
        </p:pic>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2376880" y="6562890"/>
              <a:ext cx="1554061" cy="1209509"/>
            </a:xfrm>
            <a:prstGeom prst="rect">
              <a:avLst/>
            </a:prstGeom>
          </p:spPr>
        </p:pic>
        <p:pic>
          <p:nvPicPr>
            <p:cNvPr id="27" name="object 27"/>
            <p:cNvPicPr/>
            <p:nvPr/>
          </p:nvPicPr>
          <p:blipFill>
            <a:blip r:embed="rId15" cstate="screen">
              <a:extLst>
                <a:ext uri="{28A0092B-C50C-407E-A947-70E740481C1C}">
                  <a14:useLocalDpi xmlns:a14="http://schemas.microsoft.com/office/drawing/2010/main"/>
                </a:ext>
              </a:extLst>
            </a:blip>
            <a:stretch>
              <a:fillRect/>
            </a:stretch>
          </p:blipFill>
          <p:spPr>
            <a:xfrm>
              <a:off x="0" y="3203257"/>
              <a:ext cx="4708880" cy="4057827"/>
            </a:xfrm>
            <a:prstGeom prst="rect">
              <a:avLst/>
            </a:prstGeom>
          </p:spPr>
        </p:pic>
        <p:sp>
          <p:nvSpPr>
            <p:cNvPr id="28" name="object 28"/>
            <p:cNvSpPr/>
            <p:nvPr/>
          </p:nvSpPr>
          <p:spPr>
            <a:xfrm>
              <a:off x="1033953" y="2975029"/>
              <a:ext cx="1116330" cy="788035"/>
            </a:xfrm>
            <a:custGeom>
              <a:avLst/>
              <a:gdLst/>
              <a:ahLst/>
              <a:cxnLst/>
              <a:rect l="l" t="t" r="r" b="b"/>
              <a:pathLst>
                <a:path w="1116330" h="788035">
                  <a:moveTo>
                    <a:pt x="1116304" y="0"/>
                  </a:moveTo>
                  <a:lnTo>
                    <a:pt x="384644" y="1650"/>
                  </a:lnTo>
                  <a:lnTo>
                    <a:pt x="378146" y="40455"/>
                  </a:lnTo>
                  <a:lnTo>
                    <a:pt x="370383" y="80935"/>
                  </a:lnTo>
                  <a:lnTo>
                    <a:pt x="361266" y="122882"/>
                  </a:lnTo>
                  <a:lnTo>
                    <a:pt x="350702" y="166091"/>
                  </a:lnTo>
                  <a:lnTo>
                    <a:pt x="338602" y="210354"/>
                  </a:lnTo>
                  <a:lnTo>
                    <a:pt x="324873" y="255465"/>
                  </a:lnTo>
                  <a:lnTo>
                    <a:pt x="309425" y="301217"/>
                  </a:lnTo>
                  <a:lnTo>
                    <a:pt x="292167" y="347405"/>
                  </a:lnTo>
                  <a:lnTo>
                    <a:pt x="273008" y="393820"/>
                  </a:lnTo>
                  <a:lnTo>
                    <a:pt x="251857" y="440257"/>
                  </a:lnTo>
                  <a:lnTo>
                    <a:pt x="228622" y="486510"/>
                  </a:lnTo>
                  <a:lnTo>
                    <a:pt x="203213" y="532370"/>
                  </a:lnTo>
                  <a:lnTo>
                    <a:pt x="175539" y="577633"/>
                  </a:lnTo>
                  <a:lnTo>
                    <a:pt x="145508" y="622091"/>
                  </a:lnTo>
                  <a:lnTo>
                    <a:pt x="113030" y="665537"/>
                  </a:lnTo>
                  <a:lnTo>
                    <a:pt x="78013" y="707766"/>
                  </a:lnTo>
                  <a:lnTo>
                    <a:pt x="40366" y="748570"/>
                  </a:lnTo>
                  <a:lnTo>
                    <a:pt x="0" y="787742"/>
                  </a:lnTo>
                  <a:lnTo>
                    <a:pt x="629818" y="787742"/>
                  </a:lnTo>
                  <a:lnTo>
                    <a:pt x="676937" y="749879"/>
                  </a:lnTo>
                  <a:lnTo>
                    <a:pt x="721144" y="710491"/>
                  </a:lnTo>
                  <a:lnTo>
                    <a:pt x="762532" y="669778"/>
                  </a:lnTo>
                  <a:lnTo>
                    <a:pt x="801192" y="627937"/>
                  </a:lnTo>
                  <a:lnTo>
                    <a:pt x="837216" y="585168"/>
                  </a:lnTo>
                  <a:lnTo>
                    <a:pt x="870696" y="541668"/>
                  </a:lnTo>
                  <a:lnTo>
                    <a:pt x="901725" y="497636"/>
                  </a:lnTo>
                  <a:lnTo>
                    <a:pt x="930394" y="453271"/>
                  </a:lnTo>
                  <a:lnTo>
                    <a:pt x="956794" y="408771"/>
                  </a:lnTo>
                  <a:lnTo>
                    <a:pt x="981019" y="364334"/>
                  </a:lnTo>
                  <a:lnTo>
                    <a:pt x="1003160" y="320159"/>
                  </a:lnTo>
                  <a:lnTo>
                    <a:pt x="1023309" y="276444"/>
                  </a:lnTo>
                  <a:lnTo>
                    <a:pt x="1041558" y="233388"/>
                  </a:lnTo>
                  <a:lnTo>
                    <a:pt x="1057999" y="191189"/>
                  </a:lnTo>
                  <a:lnTo>
                    <a:pt x="1072724" y="150046"/>
                  </a:lnTo>
                  <a:lnTo>
                    <a:pt x="1085826" y="110157"/>
                  </a:lnTo>
                  <a:lnTo>
                    <a:pt x="1097394" y="71721"/>
                  </a:lnTo>
                  <a:lnTo>
                    <a:pt x="1107523" y="34935"/>
                  </a:lnTo>
                  <a:lnTo>
                    <a:pt x="1116304" y="0"/>
                  </a:lnTo>
                  <a:close/>
                </a:path>
              </a:pathLst>
            </a:custGeom>
            <a:solidFill>
              <a:srgbClr val="FFFFFF"/>
            </a:solidFill>
          </p:spPr>
          <p:txBody>
            <a:bodyPr wrap="square" lIns="0" tIns="0" rIns="0" bIns="0" rtlCol="0"/>
            <a:lstStyle/>
            <a:p>
              <a:endParaRPr/>
            </a:p>
          </p:txBody>
        </p:sp>
        <p:pic>
          <p:nvPicPr>
            <p:cNvPr id="29" name="object 29"/>
            <p:cNvPicPr/>
            <p:nvPr/>
          </p:nvPicPr>
          <p:blipFill>
            <a:blip r:embed="rId16" cstate="screen">
              <a:extLst>
                <a:ext uri="{28A0092B-C50C-407E-A947-70E740481C1C}">
                  <a14:useLocalDpi xmlns:a14="http://schemas.microsoft.com/office/drawing/2010/main"/>
                </a:ext>
              </a:extLst>
            </a:blip>
            <a:stretch>
              <a:fillRect/>
            </a:stretch>
          </p:blipFill>
          <p:spPr>
            <a:xfrm>
              <a:off x="1663776" y="2973577"/>
              <a:ext cx="1129766" cy="789190"/>
            </a:xfrm>
            <a:prstGeom prst="rect">
              <a:avLst/>
            </a:prstGeom>
          </p:spPr>
        </p:pic>
        <p:sp>
          <p:nvSpPr>
            <p:cNvPr id="30" name="object 30"/>
            <p:cNvSpPr/>
            <p:nvPr/>
          </p:nvSpPr>
          <p:spPr>
            <a:xfrm>
              <a:off x="0" y="2978513"/>
              <a:ext cx="605155" cy="784860"/>
            </a:xfrm>
            <a:custGeom>
              <a:avLst/>
              <a:gdLst/>
              <a:ahLst/>
              <a:cxnLst/>
              <a:rect l="l" t="t" r="r" b="b"/>
              <a:pathLst>
                <a:path w="605155" h="784860">
                  <a:moveTo>
                    <a:pt x="604575" y="0"/>
                  </a:moveTo>
                  <a:lnTo>
                    <a:pt x="0" y="1360"/>
                  </a:lnTo>
                  <a:lnTo>
                    <a:pt x="0" y="784263"/>
                  </a:lnTo>
                  <a:lnTo>
                    <a:pt x="364114" y="784263"/>
                  </a:lnTo>
                  <a:lnTo>
                    <a:pt x="393422" y="744640"/>
                  </a:lnTo>
                  <a:lnTo>
                    <a:pt x="420335" y="702864"/>
                  </a:lnTo>
                  <a:lnTo>
                    <a:pt x="444951" y="659201"/>
                  </a:lnTo>
                  <a:lnTo>
                    <a:pt x="467371" y="613922"/>
                  </a:lnTo>
                  <a:lnTo>
                    <a:pt x="487695" y="567292"/>
                  </a:lnTo>
                  <a:lnTo>
                    <a:pt x="506024" y="519580"/>
                  </a:lnTo>
                  <a:lnTo>
                    <a:pt x="522456" y="471055"/>
                  </a:lnTo>
                  <a:lnTo>
                    <a:pt x="537094" y="421983"/>
                  </a:lnTo>
                  <a:lnTo>
                    <a:pt x="550037" y="372634"/>
                  </a:lnTo>
                  <a:lnTo>
                    <a:pt x="561384" y="323276"/>
                  </a:lnTo>
                  <a:lnTo>
                    <a:pt x="571237" y="274175"/>
                  </a:lnTo>
                  <a:lnTo>
                    <a:pt x="579695" y="225600"/>
                  </a:lnTo>
                  <a:lnTo>
                    <a:pt x="586859" y="177820"/>
                  </a:lnTo>
                  <a:lnTo>
                    <a:pt x="592829" y="131102"/>
                  </a:lnTo>
                  <a:lnTo>
                    <a:pt x="597705" y="85713"/>
                  </a:lnTo>
                  <a:lnTo>
                    <a:pt x="601587" y="41923"/>
                  </a:lnTo>
                  <a:lnTo>
                    <a:pt x="604575" y="0"/>
                  </a:lnTo>
                  <a:close/>
                </a:path>
              </a:pathLst>
            </a:custGeom>
            <a:solidFill>
              <a:srgbClr val="FFFFFF"/>
            </a:solidFill>
          </p:spPr>
          <p:txBody>
            <a:bodyPr wrap="square" lIns="0" tIns="0" rIns="0" bIns="0" rtlCol="0"/>
            <a:lstStyle/>
            <a:p>
              <a:endParaRPr/>
            </a:p>
          </p:txBody>
        </p:sp>
        <p:pic>
          <p:nvPicPr>
            <p:cNvPr id="31" name="object 31"/>
            <p:cNvPicPr/>
            <p:nvPr/>
          </p:nvPicPr>
          <p:blipFill>
            <a:blip r:embed="rId17" cstate="screen">
              <a:extLst>
                <a:ext uri="{28A0092B-C50C-407E-A947-70E740481C1C}">
                  <a14:useLocalDpi xmlns:a14="http://schemas.microsoft.com/office/drawing/2010/main"/>
                </a:ext>
              </a:extLst>
            </a:blip>
            <a:stretch>
              <a:fillRect/>
            </a:stretch>
          </p:blipFill>
          <p:spPr>
            <a:xfrm>
              <a:off x="364109" y="2976676"/>
              <a:ext cx="1054493" cy="786091"/>
            </a:xfrm>
            <a:prstGeom prst="rect">
              <a:avLst/>
            </a:prstGeom>
          </p:spPr>
        </p:pic>
        <p:pic>
          <p:nvPicPr>
            <p:cNvPr id="32" name="object 32"/>
            <p:cNvPicPr/>
            <p:nvPr/>
          </p:nvPicPr>
          <p:blipFill>
            <a:blip r:embed="rId18" cstate="screen">
              <a:extLst>
                <a:ext uri="{28A0092B-C50C-407E-A947-70E740481C1C}">
                  <a14:useLocalDpi xmlns:a14="http://schemas.microsoft.com/office/drawing/2010/main"/>
                </a:ext>
              </a:extLst>
            </a:blip>
            <a:stretch>
              <a:fillRect/>
            </a:stretch>
          </p:blipFill>
          <p:spPr>
            <a:xfrm>
              <a:off x="0" y="2894495"/>
              <a:ext cx="2822392" cy="289534"/>
            </a:xfrm>
            <a:prstGeom prst="rect">
              <a:avLst/>
            </a:prstGeom>
          </p:spPr>
        </p:pic>
        <p:pic>
          <p:nvPicPr>
            <p:cNvPr id="33" name="object 33"/>
            <p:cNvPicPr/>
            <p:nvPr/>
          </p:nvPicPr>
          <p:blipFill>
            <a:blip r:embed="rId19" cstate="screen">
              <a:extLst>
                <a:ext uri="{28A0092B-C50C-407E-A947-70E740481C1C}">
                  <a14:useLocalDpi xmlns:a14="http://schemas.microsoft.com/office/drawing/2010/main"/>
                </a:ext>
              </a:extLst>
            </a:blip>
            <a:stretch>
              <a:fillRect/>
            </a:stretch>
          </p:blipFill>
          <p:spPr>
            <a:xfrm>
              <a:off x="3631933" y="5193055"/>
              <a:ext cx="348259" cy="353330"/>
            </a:xfrm>
            <a:prstGeom prst="rect">
              <a:avLst/>
            </a:prstGeom>
          </p:spPr>
        </p:pic>
        <p:pic>
          <p:nvPicPr>
            <p:cNvPr id="34" name="object 34"/>
            <p:cNvPicPr/>
            <p:nvPr/>
          </p:nvPicPr>
          <p:blipFill>
            <a:blip r:embed="rId20" cstate="screen">
              <a:extLst>
                <a:ext uri="{28A0092B-C50C-407E-A947-70E740481C1C}">
                  <a14:useLocalDpi xmlns:a14="http://schemas.microsoft.com/office/drawing/2010/main"/>
                </a:ext>
              </a:extLst>
            </a:blip>
            <a:stretch>
              <a:fillRect/>
            </a:stretch>
          </p:blipFill>
          <p:spPr>
            <a:xfrm>
              <a:off x="3065586" y="5987224"/>
              <a:ext cx="640743" cy="1567859"/>
            </a:xfrm>
            <a:prstGeom prst="rect">
              <a:avLst/>
            </a:prstGeom>
          </p:spPr>
        </p:pic>
        <p:pic>
          <p:nvPicPr>
            <p:cNvPr id="35" name="object 35"/>
            <p:cNvPicPr/>
            <p:nvPr/>
          </p:nvPicPr>
          <p:blipFill>
            <a:blip r:embed="rId21" cstate="screen">
              <a:extLst>
                <a:ext uri="{28A0092B-C50C-407E-A947-70E740481C1C}">
                  <a14:useLocalDpi xmlns:a14="http://schemas.microsoft.com/office/drawing/2010/main"/>
                </a:ext>
              </a:extLst>
            </a:blip>
            <a:stretch>
              <a:fillRect/>
            </a:stretch>
          </p:blipFill>
          <p:spPr>
            <a:xfrm>
              <a:off x="2748365" y="4400689"/>
              <a:ext cx="1088470" cy="1679587"/>
            </a:xfrm>
            <a:prstGeom prst="rect">
              <a:avLst/>
            </a:prstGeom>
          </p:spPr>
        </p:pic>
        <p:sp>
          <p:nvSpPr>
            <p:cNvPr id="36" name="object 36"/>
            <p:cNvSpPr/>
            <p:nvPr/>
          </p:nvSpPr>
          <p:spPr>
            <a:xfrm>
              <a:off x="3430196" y="5117242"/>
              <a:ext cx="390525" cy="91440"/>
            </a:xfrm>
            <a:custGeom>
              <a:avLst/>
              <a:gdLst/>
              <a:ahLst/>
              <a:cxnLst/>
              <a:rect l="l" t="t" r="r" b="b"/>
              <a:pathLst>
                <a:path w="390525" h="91439">
                  <a:moveTo>
                    <a:pt x="100304" y="0"/>
                  </a:moveTo>
                  <a:lnTo>
                    <a:pt x="0" y="30099"/>
                  </a:lnTo>
                  <a:lnTo>
                    <a:pt x="88" y="33134"/>
                  </a:lnTo>
                  <a:lnTo>
                    <a:pt x="33965" y="41257"/>
                  </a:lnTo>
                  <a:lnTo>
                    <a:pt x="80500" y="53301"/>
                  </a:lnTo>
                  <a:lnTo>
                    <a:pt x="131733" y="68146"/>
                  </a:lnTo>
                  <a:lnTo>
                    <a:pt x="177546" y="84162"/>
                  </a:lnTo>
                  <a:lnTo>
                    <a:pt x="194689" y="89336"/>
                  </a:lnTo>
                  <a:lnTo>
                    <a:pt x="212336" y="91308"/>
                  </a:lnTo>
                  <a:lnTo>
                    <a:pt x="230047" y="90072"/>
                  </a:lnTo>
                  <a:lnTo>
                    <a:pt x="247383" y="85623"/>
                  </a:lnTo>
                  <a:lnTo>
                    <a:pt x="291270" y="69875"/>
                  </a:lnTo>
                  <a:lnTo>
                    <a:pt x="336965" y="53174"/>
                  </a:lnTo>
                  <a:lnTo>
                    <a:pt x="373559" y="39246"/>
                  </a:lnTo>
                  <a:lnTo>
                    <a:pt x="390144" y="31813"/>
                  </a:lnTo>
                  <a:lnTo>
                    <a:pt x="389015" y="25949"/>
                  </a:lnTo>
                  <a:lnTo>
                    <a:pt x="353359" y="11034"/>
                  </a:lnTo>
                  <a:lnTo>
                    <a:pt x="260749" y="3879"/>
                  </a:lnTo>
                  <a:lnTo>
                    <a:pt x="188490" y="1857"/>
                  </a:lnTo>
                  <a:lnTo>
                    <a:pt x="100304" y="0"/>
                  </a:lnTo>
                  <a:close/>
                </a:path>
              </a:pathLst>
            </a:custGeom>
            <a:solidFill>
              <a:srgbClr val="B8D0ED"/>
            </a:solidFill>
          </p:spPr>
          <p:txBody>
            <a:bodyPr wrap="square" lIns="0" tIns="0" rIns="0" bIns="0" rtlCol="0"/>
            <a:lstStyle/>
            <a:p>
              <a:endParaRPr/>
            </a:p>
          </p:txBody>
        </p:sp>
        <p:sp>
          <p:nvSpPr>
            <p:cNvPr id="37" name="object 37"/>
            <p:cNvSpPr/>
            <p:nvPr/>
          </p:nvSpPr>
          <p:spPr>
            <a:xfrm>
              <a:off x="3410128" y="5115064"/>
              <a:ext cx="431165" cy="60325"/>
            </a:xfrm>
            <a:custGeom>
              <a:avLst/>
              <a:gdLst/>
              <a:ahLst/>
              <a:cxnLst/>
              <a:rect l="l" t="t" r="r" b="b"/>
              <a:pathLst>
                <a:path w="431164" h="60325">
                  <a:moveTo>
                    <a:pt x="283667" y="13436"/>
                  </a:moveTo>
                  <a:lnTo>
                    <a:pt x="267830" y="11430"/>
                  </a:lnTo>
                  <a:lnTo>
                    <a:pt x="199898" y="11137"/>
                  </a:lnTo>
                  <a:lnTo>
                    <a:pt x="103428" y="11925"/>
                  </a:lnTo>
                  <a:lnTo>
                    <a:pt x="81521" y="8089"/>
                  </a:lnTo>
                  <a:lnTo>
                    <a:pt x="52933" y="4241"/>
                  </a:lnTo>
                  <a:lnTo>
                    <a:pt x="35966" y="4648"/>
                  </a:lnTo>
                  <a:lnTo>
                    <a:pt x="20142" y="8483"/>
                  </a:lnTo>
                  <a:lnTo>
                    <a:pt x="5791" y="13538"/>
                  </a:lnTo>
                  <a:lnTo>
                    <a:pt x="0" y="18656"/>
                  </a:lnTo>
                  <a:lnTo>
                    <a:pt x="2387" y="24688"/>
                  </a:lnTo>
                  <a:lnTo>
                    <a:pt x="35788" y="44373"/>
                  </a:lnTo>
                  <a:lnTo>
                    <a:pt x="68033" y="46659"/>
                  </a:lnTo>
                  <a:lnTo>
                    <a:pt x="97663" y="44907"/>
                  </a:lnTo>
                  <a:lnTo>
                    <a:pt x="129527" y="40030"/>
                  </a:lnTo>
                  <a:lnTo>
                    <a:pt x="139966" y="34582"/>
                  </a:lnTo>
                  <a:lnTo>
                    <a:pt x="152184" y="42430"/>
                  </a:lnTo>
                  <a:lnTo>
                    <a:pt x="165328" y="48780"/>
                  </a:lnTo>
                  <a:lnTo>
                    <a:pt x="175679" y="49847"/>
                  </a:lnTo>
                  <a:lnTo>
                    <a:pt x="185775" y="48780"/>
                  </a:lnTo>
                  <a:lnTo>
                    <a:pt x="198132" y="48780"/>
                  </a:lnTo>
                  <a:lnTo>
                    <a:pt x="214122" y="52641"/>
                  </a:lnTo>
                  <a:lnTo>
                    <a:pt x="231711" y="57975"/>
                  </a:lnTo>
                  <a:lnTo>
                    <a:pt x="248234" y="60121"/>
                  </a:lnTo>
                  <a:lnTo>
                    <a:pt x="261048" y="54444"/>
                  </a:lnTo>
                  <a:lnTo>
                    <a:pt x="265468" y="42367"/>
                  </a:lnTo>
                  <a:lnTo>
                    <a:pt x="264668" y="29959"/>
                  </a:lnTo>
                  <a:lnTo>
                    <a:pt x="267703" y="19545"/>
                  </a:lnTo>
                  <a:lnTo>
                    <a:pt x="283667" y="13436"/>
                  </a:lnTo>
                  <a:close/>
                </a:path>
                <a:path w="431164" h="60325">
                  <a:moveTo>
                    <a:pt x="430999" y="14414"/>
                  </a:moveTo>
                  <a:lnTo>
                    <a:pt x="425208" y="9296"/>
                  </a:lnTo>
                  <a:lnTo>
                    <a:pt x="410857" y="4241"/>
                  </a:lnTo>
                  <a:lnTo>
                    <a:pt x="395033" y="406"/>
                  </a:lnTo>
                  <a:lnTo>
                    <a:pt x="378079" y="0"/>
                  </a:lnTo>
                  <a:lnTo>
                    <a:pt x="349478" y="3848"/>
                  </a:lnTo>
                  <a:lnTo>
                    <a:pt x="298742" y="12725"/>
                  </a:lnTo>
                  <a:lnTo>
                    <a:pt x="284289" y="26809"/>
                  </a:lnTo>
                  <a:lnTo>
                    <a:pt x="301472" y="35788"/>
                  </a:lnTo>
                  <a:lnTo>
                    <a:pt x="333336" y="40665"/>
                  </a:lnTo>
                  <a:lnTo>
                    <a:pt x="362966" y="42418"/>
                  </a:lnTo>
                  <a:lnTo>
                    <a:pt x="381901" y="42202"/>
                  </a:lnTo>
                  <a:lnTo>
                    <a:pt x="418477" y="28282"/>
                  </a:lnTo>
                  <a:lnTo>
                    <a:pt x="430999" y="14414"/>
                  </a:lnTo>
                  <a:close/>
                </a:path>
              </a:pathLst>
            </a:custGeom>
            <a:solidFill>
              <a:srgbClr val="7693CB"/>
            </a:solidFill>
          </p:spPr>
          <p:txBody>
            <a:bodyPr wrap="square" lIns="0" tIns="0" rIns="0" bIns="0" rtlCol="0"/>
            <a:lstStyle/>
            <a:p>
              <a:endParaRPr/>
            </a:p>
          </p:txBody>
        </p:sp>
        <p:pic>
          <p:nvPicPr>
            <p:cNvPr id="38" name="object 38"/>
            <p:cNvPicPr/>
            <p:nvPr/>
          </p:nvPicPr>
          <p:blipFill>
            <a:blip r:embed="rId22" cstate="screen">
              <a:extLst>
                <a:ext uri="{28A0092B-C50C-407E-A947-70E740481C1C}">
                  <a14:useLocalDpi xmlns:a14="http://schemas.microsoft.com/office/drawing/2010/main"/>
                </a:ext>
              </a:extLst>
            </a:blip>
            <a:stretch>
              <a:fillRect/>
            </a:stretch>
          </p:blipFill>
          <p:spPr>
            <a:xfrm>
              <a:off x="3421875" y="4953545"/>
              <a:ext cx="391883" cy="193814"/>
            </a:xfrm>
            <a:prstGeom prst="rect">
              <a:avLst/>
            </a:prstGeom>
          </p:spPr>
        </p:pic>
        <p:sp>
          <p:nvSpPr>
            <p:cNvPr id="39" name="object 39"/>
            <p:cNvSpPr/>
            <p:nvPr/>
          </p:nvSpPr>
          <p:spPr>
            <a:xfrm>
              <a:off x="3498659" y="4962372"/>
              <a:ext cx="208279" cy="52069"/>
            </a:xfrm>
            <a:custGeom>
              <a:avLst/>
              <a:gdLst/>
              <a:ahLst/>
              <a:cxnLst/>
              <a:rect l="l" t="t" r="r" b="b"/>
              <a:pathLst>
                <a:path w="208279" h="52070">
                  <a:moveTo>
                    <a:pt x="16256" y="40576"/>
                  </a:moveTo>
                  <a:lnTo>
                    <a:pt x="15989" y="36322"/>
                  </a:lnTo>
                  <a:lnTo>
                    <a:pt x="11798" y="34404"/>
                  </a:lnTo>
                  <a:lnTo>
                    <a:pt x="4978" y="36766"/>
                  </a:lnTo>
                  <a:lnTo>
                    <a:pt x="0" y="41871"/>
                  </a:lnTo>
                  <a:lnTo>
                    <a:pt x="203" y="45783"/>
                  </a:lnTo>
                  <a:lnTo>
                    <a:pt x="4381" y="47294"/>
                  </a:lnTo>
                  <a:lnTo>
                    <a:pt x="11341" y="45250"/>
                  </a:lnTo>
                  <a:lnTo>
                    <a:pt x="16256" y="40576"/>
                  </a:lnTo>
                  <a:close/>
                </a:path>
                <a:path w="208279" h="52070">
                  <a:moveTo>
                    <a:pt x="47434" y="11239"/>
                  </a:moveTo>
                  <a:lnTo>
                    <a:pt x="45313" y="8724"/>
                  </a:lnTo>
                  <a:lnTo>
                    <a:pt x="38900" y="9906"/>
                  </a:lnTo>
                  <a:lnTo>
                    <a:pt x="29260" y="16154"/>
                  </a:lnTo>
                  <a:lnTo>
                    <a:pt x="27508" y="21742"/>
                  </a:lnTo>
                  <a:lnTo>
                    <a:pt x="31445" y="24409"/>
                  </a:lnTo>
                  <a:lnTo>
                    <a:pt x="38900" y="21920"/>
                  </a:lnTo>
                  <a:lnTo>
                    <a:pt x="45288" y="16103"/>
                  </a:lnTo>
                  <a:lnTo>
                    <a:pt x="47434" y="11239"/>
                  </a:lnTo>
                  <a:close/>
                </a:path>
                <a:path w="208279" h="52070">
                  <a:moveTo>
                    <a:pt x="67805" y="29337"/>
                  </a:moveTo>
                  <a:lnTo>
                    <a:pt x="64414" y="26911"/>
                  </a:lnTo>
                  <a:lnTo>
                    <a:pt x="58699" y="26860"/>
                  </a:lnTo>
                  <a:lnTo>
                    <a:pt x="52781" y="29972"/>
                  </a:lnTo>
                  <a:lnTo>
                    <a:pt x="51447" y="33820"/>
                  </a:lnTo>
                  <a:lnTo>
                    <a:pt x="54457" y="36499"/>
                  </a:lnTo>
                  <a:lnTo>
                    <a:pt x="61531" y="36055"/>
                  </a:lnTo>
                  <a:lnTo>
                    <a:pt x="67348" y="32829"/>
                  </a:lnTo>
                  <a:lnTo>
                    <a:pt x="67805" y="29337"/>
                  </a:lnTo>
                  <a:close/>
                </a:path>
                <a:path w="208279" h="52070">
                  <a:moveTo>
                    <a:pt x="82664" y="6642"/>
                  </a:moveTo>
                  <a:lnTo>
                    <a:pt x="77076" y="4953"/>
                  </a:lnTo>
                  <a:lnTo>
                    <a:pt x="67576" y="7239"/>
                  </a:lnTo>
                  <a:lnTo>
                    <a:pt x="60490" y="12115"/>
                  </a:lnTo>
                  <a:lnTo>
                    <a:pt x="58851" y="16586"/>
                  </a:lnTo>
                  <a:lnTo>
                    <a:pt x="65760" y="17678"/>
                  </a:lnTo>
                  <a:lnTo>
                    <a:pt x="76085" y="14795"/>
                  </a:lnTo>
                  <a:lnTo>
                    <a:pt x="82029" y="10515"/>
                  </a:lnTo>
                  <a:lnTo>
                    <a:pt x="82664" y="6642"/>
                  </a:lnTo>
                  <a:close/>
                </a:path>
                <a:path w="208279" h="52070">
                  <a:moveTo>
                    <a:pt x="101904" y="39154"/>
                  </a:moveTo>
                  <a:lnTo>
                    <a:pt x="98755" y="32219"/>
                  </a:lnTo>
                  <a:lnTo>
                    <a:pt x="90512" y="30403"/>
                  </a:lnTo>
                  <a:lnTo>
                    <a:pt x="84404" y="34772"/>
                  </a:lnTo>
                  <a:lnTo>
                    <a:pt x="81026" y="42481"/>
                  </a:lnTo>
                  <a:lnTo>
                    <a:pt x="82384" y="49441"/>
                  </a:lnTo>
                  <a:lnTo>
                    <a:pt x="90512" y="51612"/>
                  </a:lnTo>
                  <a:lnTo>
                    <a:pt x="99352" y="47002"/>
                  </a:lnTo>
                  <a:lnTo>
                    <a:pt x="101904" y="39154"/>
                  </a:lnTo>
                  <a:close/>
                </a:path>
                <a:path w="208279" h="52070">
                  <a:moveTo>
                    <a:pt x="114274" y="4343"/>
                  </a:moveTo>
                  <a:lnTo>
                    <a:pt x="111594" y="876"/>
                  </a:lnTo>
                  <a:lnTo>
                    <a:pt x="103936" y="0"/>
                  </a:lnTo>
                  <a:lnTo>
                    <a:pt x="98374" y="2451"/>
                  </a:lnTo>
                  <a:lnTo>
                    <a:pt x="95465" y="6794"/>
                  </a:lnTo>
                  <a:lnTo>
                    <a:pt x="96786" y="10566"/>
                  </a:lnTo>
                  <a:lnTo>
                    <a:pt x="103936" y="11315"/>
                  </a:lnTo>
                  <a:lnTo>
                    <a:pt x="111798" y="8458"/>
                  </a:lnTo>
                  <a:lnTo>
                    <a:pt x="114274" y="4343"/>
                  </a:lnTo>
                  <a:close/>
                </a:path>
                <a:path w="208279" h="52070">
                  <a:moveTo>
                    <a:pt x="133807" y="39065"/>
                  </a:moveTo>
                  <a:lnTo>
                    <a:pt x="132791" y="33591"/>
                  </a:lnTo>
                  <a:lnTo>
                    <a:pt x="127266" y="31813"/>
                  </a:lnTo>
                  <a:lnTo>
                    <a:pt x="122948" y="35293"/>
                  </a:lnTo>
                  <a:lnTo>
                    <a:pt x="119761" y="41998"/>
                  </a:lnTo>
                  <a:lnTo>
                    <a:pt x="119608" y="48031"/>
                  </a:lnTo>
                  <a:lnTo>
                    <a:pt x="124434" y="49491"/>
                  </a:lnTo>
                  <a:lnTo>
                    <a:pt x="130848" y="45339"/>
                  </a:lnTo>
                  <a:lnTo>
                    <a:pt x="133807" y="39065"/>
                  </a:lnTo>
                  <a:close/>
                </a:path>
                <a:path w="208279" h="52070">
                  <a:moveTo>
                    <a:pt x="147853" y="10083"/>
                  </a:moveTo>
                  <a:lnTo>
                    <a:pt x="143141" y="6591"/>
                  </a:lnTo>
                  <a:lnTo>
                    <a:pt x="135051" y="4953"/>
                  </a:lnTo>
                  <a:lnTo>
                    <a:pt x="129628" y="6184"/>
                  </a:lnTo>
                  <a:lnTo>
                    <a:pt x="126657" y="9017"/>
                  </a:lnTo>
                  <a:lnTo>
                    <a:pt x="128587" y="12115"/>
                  </a:lnTo>
                  <a:lnTo>
                    <a:pt x="137883" y="14147"/>
                  </a:lnTo>
                  <a:lnTo>
                    <a:pt x="146875" y="13309"/>
                  </a:lnTo>
                  <a:lnTo>
                    <a:pt x="147853" y="10083"/>
                  </a:lnTo>
                  <a:close/>
                </a:path>
                <a:path w="208279" h="52070">
                  <a:moveTo>
                    <a:pt x="159791" y="33235"/>
                  </a:moveTo>
                  <a:lnTo>
                    <a:pt x="152717" y="28994"/>
                  </a:lnTo>
                  <a:lnTo>
                    <a:pt x="148475" y="26162"/>
                  </a:lnTo>
                  <a:lnTo>
                    <a:pt x="144310" y="23393"/>
                  </a:lnTo>
                  <a:lnTo>
                    <a:pt x="144233" y="30403"/>
                  </a:lnTo>
                  <a:lnTo>
                    <a:pt x="159791" y="33235"/>
                  </a:lnTo>
                  <a:close/>
                </a:path>
                <a:path w="208279" h="52070">
                  <a:moveTo>
                    <a:pt x="176669" y="10261"/>
                  </a:moveTo>
                  <a:lnTo>
                    <a:pt x="175590" y="7277"/>
                  </a:lnTo>
                  <a:lnTo>
                    <a:pt x="169684" y="4953"/>
                  </a:lnTo>
                  <a:lnTo>
                    <a:pt x="163588" y="5461"/>
                  </a:lnTo>
                  <a:lnTo>
                    <a:pt x="159981" y="8280"/>
                  </a:lnTo>
                  <a:lnTo>
                    <a:pt x="160350" y="11569"/>
                  </a:lnTo>
                  <a:lnTo>
                    <a:pt x="166154" y="13436"/>
                  </a:lnTo>
                  <a:lnTo>
                    <a:pt x="173367" y="12712"/>
                  </a:lnTo>
                  <a:lnTo>
                    <a:pt x="176669" y="10261"/>
                  </a:lnTo>
                  <a:close/>
                </a:path>
                <a:path w="208279" h="52070">
                  <a:moveTo>
                    <a:pt x="207860" y="30937"/>
                  </a:moveTo>
                  <a:lnTo>
                    <a:pt x="204660" y="26200"/>
                  </a:lnTo>
                  <a:lnTo>
                    <a:pt x="198666" y="21209"/>
                  </a:lnTo>
                  <a:lnTo>
                    <a:pt x="190919" y="18503"/>
                  </a:lnTo>
                  <a:lnTo>
                    <a:pt x="184340" y="19138"/>
                  </a:lnTo>
                  <a:lnTo>
                    <a:pt x="183680" y="22758"/>
                  </a:lnTo>
                  <a:lnTo>
                    <a:pt x="193713" y="28981"/>
                  </a:lnTo>
                  <a:lnTo>
                    <a:pt x="205232" y="32740"/>
                  </a:lnTo>
                  <a:lnTo>
                    <a:pt x="207860" y="30937"/>
                  </a:lnTo>
                  <a:close/>
                </a:path>
              </a:pathLst>
            </a:custGeom>
            <a:solidFill>
              <a:srgbClr val="88B0DE"/>
            </a:solidFill>
          </p:spPr>
          <p:txBody>
            <a:bodyPr wrap="square" lIns="0" tIns="0" rIns="0" bIns="0" rtlCol="0"/>
            <a:lstStyle/>
            <a:p>
              <a:endParaRPr/>
            </a:p>
          </p:txBody>
        </p:sp>
        <p:pic>
          <p:nvPicPr>
            <p:cNvPr id="40" name="object 40"/>
            <p:cNvPicPr/>
            <p:nvPr/>
          </p:nvPicPr>
          <p:blipFill>
            <a:blip r:embed="rId23" cstate="screen">
              <a:extLst>
                <a:ext uri="{28A0092B-C50C-407E-A947-70E740481C1C}">
                  <a14:useLocalDpi xmlns:a14="http://schemas.microsoft.com/office/drawing/2010/main"/>
                </a:ext>
              </a:extLst>
            </a:blip>
            <a:stretch>
              <a:fillRect/>
            </a:stretch>
          </p:blipFill>
          <p:spPr>
            <a:xfrm>
              <a:off x="3765561" y="5032997"/>
              <a:ext cx="86183" cy="258457"/>
            </a:xfrm>
            <a:prstGeom prst="rect">
              <a:avLst/>
            </a:prstGeom>
          </p:spPr>
        </p:pic>
        <p:pic>
          <p:nvPicPr>
            <p:cNvPr id="41" name="object 41"/>
            <p:cNvPicPr/>
            <p:nvPr/>
          </p:nvPicPr>
          <p:blipFill>
            <a:blip r:embed="rId24" cstate="screen">
              <a:extLst>
                <a:ext uri="{28A0092B-C50C-407E-A947-70E740481C1C}">
                  <a14:useLocalDpi xmlns:a14="http://schemas.microsoft.com/office/drawing/2010/main"/>
                </a:ext>
              </a:extLst>
            </a:blip>
            <a:stretch>
              <a:fillRect/>
            </a:stretch>
          </p:blipFill>
          <p:spPr>
            <a:xfrm>
              <a:off x="3393854" y="5041315"/>
              <a:ext cx="86176" cy="258445"/>
            </a:xfrm>
            <a:prstGeom prst="rect">
              <a:avLst/>
            </a:prstGeom>
          </p:spPr>
        </p:pic>
        <p:pic>
          <p:nvPicPr>
            <p:cNvPr id="42" name="object 42"/>
            <p:cNvPicPr/>
            <p:nvPr/>
          </p:nvPicPr>
          <p:blipFill>
            <a:blip r:embed="rId25" cstate="screen">
              <a:extLst>
                <a:ext uri="{28A0092B-C50C-407E-A947-70E740481C1C}">
                  <a14:useLocalDpi xmlns:a14="http://schemas.microsoft.com/office/drawing/2010/main"/>
                </a:ext>
              </a:extLst>
            </a:blip>
            <a:stretch>
              <a:fillRect/>
            </a:stretch>
          </p:blipFill>
          <p:spPr>
            <a:xfrm>
              <a:off x="4028668" y="5214632"/>
              <a:ext cx="736587" cy="506628"/>
            </a:xfrm>
            <a:prstGeom prst="rect">
              <a:avLst/>
            </a:prstGeom>
          </p:spPr>
        </p:pic>
        <p:pic>
          <p:nvPicPr>
            <p:cNvPr id="43" name="object 43"/>
            <p:cNvPicPr/>
            <p:nvPr/>
          </p:nvPicPr>
          <p:blipFill>
            <a:blip r:embed="rId26" cstate="screen">
              <a:extLst>
                <a:ext uri="{28A0092B-C50C-407E-A947-70E740481C1C}">
                  <a14:useLocalDpi xmlns:a14="http://schemas.microsoft.com/office/drawing/2010/main"/>
                </a:ext>
              </a:extLst>
            </a:blip>
            <a:stretch>
              <a:fillRect/>
            </a:stretch>
          </p:blipFill>
          <p:spPr>
            <a:xfrm>
              <a:off x="4016108" y="5191912"/>
              <a:ext cx="282892" cy="75022"/>
            </a:xfrm>
            <a:prstGeom prst="rect">
              <a:avLst/>
            </a:prstGeom>
          </p:spPr>
        </p:pic>
        <p:pic>
          <p:nvPicPr>
            <p:cNvPr id="44" name="object 44"/>
            <p:cNvPicPr/>
            <p:nvPr/>
          </p:nvPicPr>
          <p:blipFill>
            <a:blip r:embed="rId27" cstate="screen">
              <a:extLst>
                <a:ext uri="{28A0092B-C50C-407E-A947-70E740481C1C}">
                  <a14:useLocalDpi xmlns:a14="http://schemas.microsoft.com/office/drawing/2010/main"/>
                </a:ext>
              </a:extLst>
            </a:blip>
            <a:stretch>
              <a:fillRect/>
            </a:stretch>
          </p:blipFill>
          <p:spPr>
            <a:xfrm>
              <a:off x="4034828" y="5322570"/>
              <a:ext cx="245313" cy="153976"/>
            </a:xfrm>
            <a:prstGeom prst="rect">
              <a:avLst/>
            </a:prstGeom>
          </p:spPr>
        </p:pic>
        <p:sp>
          <p:nvSpPr>
            <p:cNvPr id="45" name="object 45"/>
            <p:cNvSpPr/>
            <p:nvPr/>
          </p:nvSpPr>
          <p:spPr>
            <a:xfrm>
              <a:off x="4057040" y="5340298"/>
              <a:ext cx="212090" cy="130810"/>
            </a:xfrm>
            <a:custGeom>
              <a:avLst/>
              <a:gdLst/>
              <a:ahLst/>
              <a:cxnLst/>
              <a:rect l="l" t="t" r="r" b="b"/>
              <a:pathLst>
                <a:path w="212089" h="130810">
                  <a:moveTo>
                    <a:pt x="18135" y="125476"/>
                  </a:moveTo>
                  <a:lnTo>
                    <a:pt x="6045" y="3594"/>
                  </a:lnTo>
                  <a:lnTo>
                    <a:pt x="5829" y="1981"/>
                  </a:lnTo>
                  <a:lnTo>
                    <a:pt x="4343" y="850"/>
                  </a:lnTo>
                  <a:lnTo>
                    <a:pt x="1130" y="1295"/>
                  </a:lnTo>
                  <a:lnTo>
                    <a:pt x="0" y="2768"/>
                  </a:lnTo>
                  <a:lnTo>
                    <a:pt x="16713" y="125628"/>
                  </a:lnTo>
                  <a:lnTo>
                    <a:pt x="17056" y="125907"/>
                  </a:lnTo>
                  <a:lnTo>
                    <a:pt x="17843" y="125831"/>
                  </a:lnTo>
                  <a:lnTo>
                    <a:pt x="18135" y="125476"/>
                  </a:lnTo>
                  <a:close/>
                </a:path>
                <a:path w="212089" h="130810">
                  <a:moveTo>
                    <a:pt x="37020" y="127228"/>
                  </a:moveTo>
                  <a:lnTo>
                    <a:pt x="30353" y="6692"/>
                  </a:lnTo>
                  <a:lnTo>
                    <a:pt x="30213" y="5067"/>
                  </a:lnTo>
                  <a:lnTo>
                    <a:pt x="28778" y="3886"/>
                  </a:lnTo>
                  <a:lnTo>
                    <a:pt x="25552" y="4178"/>
                  </a:lnTo>
                  <a:lnTo>
                    <a:pt x="24358" y="5613"/>
                  </a:lnTo>
                  <a:lnTo>
                    <a:pt x="35585" y="127317"/>
                  </a:lnTo>
                  <a:lnTo>
                    <a:pt x="35915" y="127609"/>
                  </a:lnTo>
                  <a:lnTo>
                    <a:pt x="36715" y="127571"/>
                  </a:lnTo>
                  <a:lnTo>
                    <a:pt x="37020" y="127228"/>
                  </a:lnTo>
                  <a:close/>
                </a:path>
                <a:path w="212089" h="130810">
                  <a:moveTo>
                    <a:pt x="57632" y="129819"/>
                  </a:moveTo>
                  <a:lnTo>
                    <a:pt x="53035" y="8839"/>
                  </a:lnTo>
                  <a:lnTo>
                    <a:pt x="52920" y="7213"/>
                  </a:lnTo>
                  <a:lnTo>
                    <a:pt x="51511" y="6007"/>
                  </a:lnTo>
                  <a:lnTo>
                    <a:pt x="48272" y="6248"/>
                  </a:lnTo>
                  <a:lnTo>
                    <a:pt x="47066" y="7658"/>
                  </a:lnTo>
                  <a:lnTo>
                    <a:pt x="56184" y="129882"/>
                  </a:lnTo>
                  <a:lnTo>
                    <a:pt x="56527" y="130175"/>
                  </a:lnTo>
                  <a:lnTo>
                    <a:pt x="57315" y="130149"/>
                  </a:lnTo>
                  <a:lnTo>
                    <a:pt x="57632" y="129819"/>
                  </a:lnTo>
                  <a:close/>
                </a:path>
                <a:path w="212089" h="130810">
                  <a:moveTo>
                    <a:pt x="81368" y="10833"/>
                  </a:moveTo>
                  <a:lnTo>
                    <a:pt x="81305" y="9220"/>
                  </a:lnTo>
                  <a:lnTo>
                    <a:pt x="79946" y="7950"/>
                  </a:lnTo>
                  <a:lnTo>
                    <a:pt x="76695" y="8064"/>
                  </a:lnTo>
                  <a:lnTo>
                    <a:pt x="75438" y="9436"/>
                  </a:lnTo>
                  <a:lnTo>
                    <a:pt x="79933" y="129857"/>
                  </a:lnTo>
                  <a:lnTo>
                    <a:pt x="80251" y="130162"/>
                  </a:lnTo>
                  <a:lnTo>
                    <a:pt x="81051" y="130162"/>
                  </a:lnTo>
                  <a:lnTo>
                    <a:pt x="81368" y="129844"/>
                  </a:lnTo>
                  <a:lnTo>
                    <a:pt x="81368" y="10833"/>
                  </a:lnTo>
                  <a:close/>
                </a:path>
                <a:path w="212089" h="130810">
                  <a:moveTo>
                    <a:pt x="109689" y="11811"/>
                  </a:moveTo>
                  <a:lnTo>
                    <a:pt x="109626" y="10198"/>
                  </a:lnTo>
                  <a:lnTo>
                    <a:pt x="108267" y="8928"/>
                  </a:lnTo>
                  <a:lnTo>
                    <a:pt x="105016" y="9055"/>
                  </a:lnTo>
                  <a:lnTo>
                    <a:pt x="103759" y="10414"/>
                  </a:lnTo>
                  <a:lnTo>
                    <a:pt x="108229" y="129501"/>
                  </a:lnTo>
                  <a:lnTo>
                    <a:pt x="108546" y="129806"/>
                  </a:lnTo>
                  <a:lnTo>
                    <a:pt x="109347" y="129806"/>
                  </a:lnTo>
                  <a:lnTo>
                    <a:pt x="109677" y="129489"/>
                  </a:lnTo>
                  <a:lnTo>
                    <a:pt x="109689" y="11811"/>
                  </a:lnTo>
                  <a:close/>
                </a:path>
                <a:path w="212089" h="130810">
                  <a:moveTo>
                    <a:pt x="143344" y="10033"/>
                  </a:moveTo>
                  <a:lnTo>
                    <a:pt x="142036" y="8712"/>
                  </a:lnTo>
                  <a:lnTo>
                    <a:pt x="138785" y="8699"/>
                  </a:lnTo>
                  <a:lnTo>
                    <a:pt x="137464" y="10007"/>
                  </a:lnTo>
                  <a:lnTo>
                    <a:pt x="136906" y="129832"/>
                  </a:lnTo>
                  <a:lnTo>
                    <a:pt x="137210" y="130149"/>
                  </a:lnTo>
                  <a:lnTo>
                    <a:pt x="137998" y="130187"/>
                  </a:lnTo>
                  <a:lnTo>
                    <a:pt x="138341" y="129882"/>
                  </a:lnTo>
                  <a:lnTo>
                    <a:pt x="143332" y="11658"/>
                  </a:lnTo>
                  <a:lnTo>
                    <a:pt x="143344" y="10033"/>
                  </a:lnTo>
                  <a:close/>
                </a:path>
                <a:path w="212089" h="130810">
                  <a:moveTo>
                    <a:pt x="183730" y="6997"/>
                  </a:moveTo>
                  <a:lnTo>
                    <a:pt x="182511" y="5588"/>
                  </a:lnTo>
                  <a:lnTo>
                    <a:pt x="179273" y="5346"/>
                  </a:lnTo>
                  <a:lnTo>
                    <a:pt x="177863" y="6553"/>
                  </a:lnTo>
                  <a:lnTo>
                    <a:pt x="168656" y="127190"/>
                  </a:lnTo>
                  <a:lnTo>
                    <a:pt x="168948" y="127533"/>
                  </a:lnTo>
                  <a:lnTo>
                    <a:pt x="169735" y="127635"/>
                  </a:lnTo>
                  <a:lnTo>
                    <a:pt x="170091" y="127342"/>
                  </a:lnTo>
                  <a:lnTo>
                    <a:pt x="183603" y="8610"/>
                  </a:lnTo>
                  <a:lnTo>
                    <a:pt x="183730" y="6997"/>
                  </a:lnTo>
                  <a:close/>
                </a:path>
                <a:path w="212089" h="130810">
                  <a:moveTo>
                    <a:pt x="211937" y="1930"/>
                  </a:moveTo>
                  <a:lnTo>
                    <a:pt x="210807" y="444"/>
                  </a:lnTo>
                  <a:lnTo>
                    <a:pt x="207594" y="0"/>
                  </a:lnTo>
                  <a:lnTo>
                    <a:pt x="206121" y="1130"/>
                  </a:lnTo>
                  <a:lnTo>
                    <a:pt x="189255" y="122859"/>
                  </a:lnTo>
                  <a:lnTo>
                    <a:pt x="189522" y="123215"/>
                  </a:lnTo>
                  <a:lnTo>
                    <a:pt x="190296" y="123355"/>
                  </a:lnTo>
                  <a:lnTo>
                    <a:pt x="190677" y="123088"/>
                  </a:lnTo>
                  <a:lnTo>
                    <a:pt x="211709" y="3543"/>
                  </a:lnTo>
                  <a:lnTo>
                    <a:pt x="211937" y="1930"/>
                  </a:lnTo>
                  <a:close/>
                </a:path>
              </a:pathLst>
            </a:custGeom>
            <a:solidFill>
              <a:srgbClr val="FFFFFF">
                <a:alpha val="77999"/>
              </a:srgbClr>
            </a:solidFill>
          </p:spPr>
          <p:txBody>
            <a:bodyPr wrap="square" lIns="0" tIns="0" rIns="0" bIns="0" rtlCol="0"/>
            <a:lstStyle/>
            <a:p>
              <a:endParaRPr/>
            </a:p>
          </p:txBody>
        </p:sp>
        <p:pic>
          <p:nvPicPr>
            <p:cNvPr id="46" name="object 46"/>
            <p:cNvPicPr/>
            <p:nvPr/>
          </p:nvPicPr>
          <p:blipFill>
            <a:blip r:embed="rId28" cstate="screen">
              <a:extLst>
                <a:ext uri="{28A0092B-C50C-407E-A947-70E740481C1C}">
                  <a14:useLocalDpi xmlns:a14="http://schemas.microsoft.com/office/drawing/2010/main"/>
                </a:ext>
              </a:extLst>
            </a:blip>
            <a:stretch>
              <a:fillRect/>
            </a:stretch>
          </p:blipFill>
          <p:spPr>
            <a:xfrm>
              <a:off x="4025594" y="5350027"/>
              <a:ext cx="106815" cy="173126"/>
            </a:xfrm>
            <a:prstGeom prst="rect">
              <a:avLst/>
            </a:prstGeom>
          </p:spPr>
        </p:pic>
        <p:pic>
          <p:nvPicPr>
            <p:cNvPr id="47" name="object 47"/>
            <p:cNvPicPr/>
            <p:nvPr/>
          </p:nvPicPr>
          <p:blipFill>
            <a:blip r:embed="rId29" cstate="screen">
              <a:extLst>
                <a:ext uri="{28A0092B-C50C-407E-A947-70E740481C1C}">
                  <a14:useLocalDpi xmlns:a14="http://schemas.microsoft.com/office/drawing/2010/main"/>
                </a:ext>
              </a:extLst>
            </a:blip>
            <a:stretch>
              <a:fillRect/>
            </a:stretch>
          </p:blipFill>
          <p:spPr>
            <a:xfrm>
              <a:off x="4581665" y="5093233"/>
              <a:ext cx="137515" cy="398145"/>
            </a:xfrm>
            <a:prstGeom prst="rect">
              <a:avLst/>
            </a:prstGeom>
          </p:spPr>
        </p:pic>
        <p:pic>
          <p:nvPicPr>
            <p:cNvPr id="48" name="object 48"/>
            <p:cNvPicPr/>
            <p:nvPr/>
          </p:nvPicPr>
          <p:blipFill>
            <a:blip r:embed="rId30" cstate="screen">
              <a:extLst>
                <a:ext uri="{28A0092B-C50C-407E-A947-70E740481C1C}">
                  <a14:useLocalDpi xmlns:a14="http://schemas.microsoft.com/office/drawing/2010/main"/>
                </a:ext>
              </a:extLst>
            </a:blip>
            <a:stretch>
              <a:fillRect/>
            </a:stretch>
          </p:blipFill>
          <p:spPr>
            <a:xfrm>
              <a:off x="4379315" y="4457420"/>
              <a:ext cx="1245209" cy="3314979"/>
            </a:xfrm>
            <a:prstGeom prst="rect">
              <a:avLst/>
            </a:prstGeom>
          </p:spPr>
        </p:pic>
        <p:pic>
          <p:nvPicPr>
            <p:cNvPr id="49" name="object 49"/>
            <p:cNvPicPr/>
            <p:nvPr/>
          </p:nvPicPr>
          <p:blipFill>
            <a:blip r:embed="rId31" cstate="screen">
              <a:extLst>
                <a:ext uri="{28A0092B-C50C-407E-A947-70E740481C1C}">
                  <a14:useLocalDpi xmlns:a14="http://schemas.microsoft.com/office/drawing/2010/main"/>
                </a:ext>
              </a:extLst>
            </a:blip>
            <a:stretch>
              <a:fillRect/>
            </a:stretch>
          </p:blipFill>
          <p:spPr>
            <a:xfrm>
              <a:off x="4488888" y="3855506"/>
              <a:ext cx="225590" cy="225602"/>
            </a:xfrm>
            <a:prstGeom prst="rect">
              <a:avLst/>
            </a:prstGeom>
          </p:spPr>
        </p:pic>
        <p:sp>
          <p:nvSpPr>
            <p:cNvPr id="50" name="object 50"/>
            <p:cNvSpPr/>
            <p:nvPr/>
          </p:nvSpPr>
          <p:spPr>
            <a:xfrm>
              <a:off x="4714472" y="3554727"/>
              <a:ext cx="267970" cy="267970"/>
            </a:xfrm>
            <a:custGeom>
              <a:avLst/>
              <a:gdLst/>
              <a:ahLst/>
              <a:cxnLst/>
              <a:rect l="l" t="t" r="r" b="b"/>
              <a:pathLst>
                <a:path w="267970" h="267970">
                  <a:moveTo>
                    <a:pt x="133692" y="0"/>
                  </a:moveTo>
                  <a:lnTo>
                    <a:pt x="91435" y="6815"/>
                  </a:lnTo>
                  <a:lnTo>
                    <a:pt x="54735" y="25793"/>
                  </a:lnTo>
                  <a:lnTo>
                    <a:pt x="25794" y="54732"/>
                  </a:lnTo>
                  <a:lnTo>
                    <a:pt x="6815" y="91428"/>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8"/>
                  </a:lnTo>
                  <a:lnTo>
                    <a:pt x="241579" y="54732"/>
                  </a:lnTo>
                  <a:lnTo>
                    <a:pt x="212640" y="25793"/>
                  </a:lnTo>
                  <a:lnTo>
                    <a:pt x="175944" y="6815"/>
                  </a:lnTo>
                  <a:lnTo>
                    <a:pt x="133692" y="0"/>
                  </a:lnTo>
                  <a:close/>
                </a:path>
              </a:pathLst>
            </a:custGeom>
            <a:solidFill>
              <a:srgbClr val="7693CB"/>
            </a:solidFill>
          </p:spPr>
          <p:txBody>
            <a:bodyPr wrap="square" lIns="0" tIns="0" rIns="0" bIns="0" rtlCol="0"/>
            <a:lstStyle/>
            <a:p>
              <a:endParaRPr/>
            </a:p>
          </p:txBody>
        </p:sp>
        <p:pic>
          <p:nvPicPr>
            <p:cNvPr id="51" name="object 51"/>
            <p:cNvPicPr/>
            <p:nvPr/>
          </p:nvPicPr>
          <p:blipFill>
            <a:blip r:embed="rId32" cstate="screen">
              <a:extLst>
                <a:ext uri="{28A0092B-C50C-407E-A947-70E740481C1C}">
                  <a14:useLocalDpi xmlns:a14="http://schemas.microsoft.com/office/drawing/2010/main"/>
                </a:ext>
              </a:extLst>
            </a:blip>
            <a:stretch>
              <a:fillRect/>
            </a:stretch>
          </p:blipFill>
          <p:spPr>
            <a:xfrm>
              <a:off x="4430399" y="3554723"/>
              <a:ext cx="167106" cy="167106"/>
            </a:xfrm>
            <a:prstGeom prst="rect">
              <a:avLst/>
            </a:prstGeom>
          </p:spPr>
        </p:pic>
        <p:sp>
          <p:nvSpPr>
            <p:cNvPr id="52" name="object 52"/>
            <p:cNvSpPr/>
            <p:nvPr/>
          </p:nvSpPr>
          <p:spPr>
            <a:xfrm>
              <a:off x="5174011" y="3437750"/>
              <a:ext cx="326390" cy="326390"/>
            </a:xfrm>
            <a:custGeom>
              <a:avLst/>
              <a:gdLst/>
              <a:ahLst/>
              <a:cxnLst/>
              <a:rect l="l" t="t" r="r" b="b"/>
              <a:pathLst>
                <a:path w="326389" h="326389">
                  <a:moveTo>
                    <a:pt x="162928" y="0"/>
                  </a:moveTo>
                  <a:lnTo>
                    <a:pt x="119616" y="5820"/>
                  </a:lnTo>
                  <a:lnTo>
                    <a:pt x="80696" y="22245"/>
                  </a:lnTo>
                  <a:lnTo>
                    <a:pt x="47721" y="47721"/>
                  </a:lnTo>
                  <a:lnTo>
                    <a:pt x="22245" y="80696"/>
                  </a:lnTo>
                  <a:lnTo>
                    <a:pt x="5820" y="119616"/>
                  </a:lnTo>
                  <a:lnTo>
                    <a:pt x="0" y="162928"/>
                  </a:lnTo>
                  <a:lnTo>
                    <a:pt x="5820" y="206239"/>
                  </a:lnTo>
                  <a:lnTo>
                    <a:pt x="22245" y="245159"/>
                  </a:lnTo>
                  <a:lnTo>
                    <a:pt x="47721" y="278134"/>
                  </a:lnTo>
                  <a:lnTo>
                    <a:pt x="80696" y="303611"/>
                  </a:lnTo>
                  <a:lnTo>
                    <a:pt x="119616" y="320036"/>
                  </a:lnTo>
                  <a:lnTo>
                    <a:pt x="162928" y="325856"/>
                  </a:lnTo>
                  <a:lnTo>
                    <a:pt x="206239" y="320036"/>
                  </a:lnTo>
                  <a:lnTo>
                    <a:pt x="245159" y="303611"/>
                  </a:lnTo>
                  <a:lnTo>
                    <a:pt x="278134" y="278134"/>
                  </a:lnTo>
                  <a:lnTo>
                    <a:pt x="303611" y="245159"/>
                  </a:lnTo>
                  <a:lnTo>
                    <a:pt x="320036" y="206239"/>
                  </a:lnTo>
                  <a:lnTo>
                    <a:pt x="325856" y="162928"/>
                  </a:lnTo>
                  <a:lnTo>
                    <a:pt x="320036" y="119616"/>
                  </a:lnTo>
                  <a:lnTo>
                    <a:pt x="303611" y="80696"/>
                  </a:lnTo>
                  <a:lnTo>
                    <a:pt x="278134" y="47721"/>
                  </a:lnTo>
                  <a:lnTo>
                    <a:pt x="245159" y="22245"/>
                  </a:lnTo>
                  <a:lnTo>
                    <a:pt x="206239" y="5820"/>
                  </a:lnTo>
                  <a:lnTo>
                    <a:pt x="162928" y="0"/>
                  </a:lnTo>
                  <a:close/>
                </a:path>
              </a:pathLst>
            </a:custGeom>
            <a:solidFill>
              <a:srgbClr val="7693CB"/>
            </a:solidFill>
          </p:spPr>
          <p:txBody>
            <a:bodyPr wrap="square" lIns="0" tIns="0" rIns="0" bIns="0" rtlCol="0"/>
            <a:lstStyle/>
            <a:p>
              <a:endParaRPr/>
            </a:p>
          </p:txBody>
        </p:sp>
        <p:sp>
          <p:nvSpPr>
            <p:cNvPr id="53" name="object 53"/>
            <p:cNvSpPr/>
            <p:nvPr/>
          </p:nvSpPr>
          <p:spPr>
            <a:xfrm>
              <a:off x="4889935" y="3178740"/>
              <a:ext cx="317500" cy="317500"/>
            </a:xfrm>
            <a:custGeom>
              <a:avLst/>
              <a:gdLst/>
              <a:ahLst/>
              <a:cxnLst/>
              <a:rect l="l" t="t" r="r" b="b"/>
              <a:pathLst>
                <a:path w="317500" h="317500">
                  <a:moveTo>
                    <a:pt x="158750" y="0"/>
                  </a:move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208929" y="309406"/>
                  </a:lnTo>
                  <a:lnTo>
                    <a:pt x="252508" y="286868"/>
                  </a:lnTo>
                  <a:lnTo>
                    <a:pt x="286872" y="252502"/>
                  </a:lnTo>
                  <a:lnTo>
                    <a:pt x="309407" y="208924"/>
                  </a:lnTo>
                  <a:lnTo>
                    <a:pt x="317500" y="158750"/>
                  </a:lnTo>
                  <a:lnTo>
                    <a:pt x="309407" y="108570"/>
                  </a:lnTo>
                  <a:lnTo>
                    <a:pt x="286872" y="64991"/>
                  </a:lnTo>
                  <a:lnTo>
                    <a:pt x="252508" y="30627"/>
                  </a:lnTo>
                  <a:lnTo>
                    <a:pt x="208929" y="8092"/>
                  </a:lnTo>
                  <a:lnTo>
                    <a:pt x="158750" y="0"/>
                  </a:lnTo>
                  <a:close/>
                </a:path>
              </a:pathLst>
            </a:custGeom>
            <a:solidFill>
              <a:srgbClr val="88B0DE"/>
            </a:solidFill>
          </p:spPr>
          <p:txBody>
            <a:bodyPr wrap="square" lIns="0" tIns="0" rIns="0" bIns="0" rtlCol="0"/>
            <a:lstStyle/>
            <a:p>
              <a:endParaRPr/>
            </a:p>
          </p:txBody>
        </p:sp>
        <p:pic>
          <p:nvPicPr>
            <p:cNvPr id="54" name="object 54"/>
            <p:cNvPicPr/>
            <p:nvPr/>
          </p:nvPicPr>
          <p:blipFill>
            <a:blip r:embed="rId33" cstate="screen">
              <a:extLst>
                <a:ext uri="{28A0092B-C50C-407E-A947-70E740481C1C}">
                  <a14:useLocalDpi xmlns:a14="http://schemas.microsoft.com/office/drawing/2010/main"/>
                </a:ext>
              </a:extLst>
            </a:blip>
            <a:stretch>
              <a:fillRect/>
            </a:stretch>
          </p:blipFill>
          <p:spPr>
            <a:xfrm>
              <a:off x="4204814" y="3922356"/>
              <a:ext cx="125323" cy="125323"/>
            </a:xfrm>
            <a:prstGeom prst="rect">
              <a:avLst/>
            </a:prstGeom>
          </p:spPr>
        </p:pic>
        <p:pic>
          <p:nvPicPr>
            <p:cNvPr id="55" name="object 55"/>
            <p:cNvPicPr/>
            <p:nvPr/>
          </p:nvPicPr>
          <p:blipFill>
            <a:blip r:embed="rId31" cstate="screen">
              <a:extLst>
                <a:ext uri="{28A0092B-C50C-407E-A947-70E740481C1C}">
                  <a14:useLocalDpi xmlns:a14="http://schemas.microsoft.com/office/drawing/2010/main"/>
                </a:ext>
              </a:extLst>
            </a:blip>
            <a:stretch>
              <a:fillRect/>
            </a:stretch>
          </p:blipFill>
          <p:spPr>
            <a:xfrm>
              <a:off x="5708749" y="3103538"/>
              <a:ext cx="225590" cy="225602"/>
            </a:xfrm>
            <a:prstGeom prst="rect">
              <a:avLst/>
            </a:prstGeom>
          </p:spPr>
        </p:pic>
        <p:sp>
          <p:nvSpPr>
            <p:cNvPr id="56" name="object 56"/>
            <p:cNvSpPr/>
            <p:nvPr/>
          </p:nvSpPr>
          <p:spPr>
            <a:xfrm>
              <a:off x="5316047" y="3095192"/>
              <a:ext cx="267970" cy="267970"/>
            </a:xfrm>
            <a:custGeom>
              <a:avLst/>
              <a:gdLst/>
              <a:ahLst/>
              <a:cxnLst/>
              <a:rect l="l" t="t" r="r" b="b"/>
              <a:pathLst>
                <a:path w="267970" h="267970">
                  <a:moveTo>
                    <a:pt x="133692" y="0"/>
                  </a:moveTo>
                  <a:lnTo>
                    <a:pt x="91435" y="6814"/>
                  </a:lnTo>
                  <a:lnTo>
                    <a:pt x="54735" y="25790"/>
                  </a:lnTo>
                  <a:lnTo>
                    <a:pt x="25794" y="54726"/>
                  </a:lnTo>
                  <a:lnTo>
                    <a:pt x="6815" y="91423"/>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3"/>
                  </a:lnTo>
                  <a:lnTo>
                    <a:pt x="241579" y="54726"/>
                  </a:lnTo>
                  <a:lnTo>
                    <a:pt x="212640" y="25790"/>
                  </a:lnTo>
                  <a:lnTo>
                    <a:pt x="175944" y="6814"/>
                  </a:lnTo>
                  <a:lnTo>
                    <a:pt x="133692" y="0"/>
                  </a:lnTo>
                  <a:close/>
                </a:path>
              </a:pathLst>
            </a:custGeom>
            <a:solidFill>
              <a:srgbClr val="7693CB"/>
            </a:solidFill>
          </p:spPr>
          <p:txBody>
            <a:bodyPr wrap="square" lIns="0" tIns="0" rIns="0" bIns="0" rtlCol="0"/>
            <a:lstStyle/>
            <a:p>
              <a:endParaRPr/>
            </a:p>
          </p:txBody>
        </p:sp>
        <p:sp>
          <p:nvSpPr>
            <p:cNvPr id="57" name="object 57"/>
            <p:cNvSpPr/>
            <p:nvPr/>
          </p:nvSpPr>
          <p:spPr>
            <a:xfrm>
              <a:off x="5666968" y="2702496"/>
              <a:ext cx="685165" cy="585470"/>
            </a:xfrm>
            <a:custGeom>
              <a:avLst/>
              <a:gdLst/>
              <a:ahLst/>
              <a:cxnLst/>
              <a:rect l="l" t="t" r="r" b="b"/>
              <a:pathLst>
                <a:path w="685164" h="585470">
                  <a:moveTo>
                    <a:pt x="317500" y="158750"/>
                  </a:moveTo>
                  <a:lnTo>
                    <a:pt x="309397" y="108572"/>
                  </a:lnTo>
                  <a:lnTo>
                    <a:pt x="286867" y="64998"/>
                  </a:lnTo>
                  <a:lnTo>
                    <a:pt x="252501" y="30632"/>
                  </a:lnTo>
                  <a:lnTo>
                    <a:pt x="208927" y="8089"/>
                  </a:lnTo>
                  <a:lnTo>
                    <a:pt x="158750" y="0"/>
                  </a:lnTo>
                  <a:lnTo>
                    <a:pt x="108572" y="8089"/>
                  </a:lnTo>
                  <a:lnTo>
                    <a:pt x="64998" y="30632"/>
                  </a:lnTo>
                  <a:lnTo>
                    <a:pt x="30632" y="64998"/>
                  </a:lnTo>
                  <a:lnTo>
                    <a:pt x="8089" y="108572"/>
                  </a:lnTo>
                  <a:lnTo>
                    <a:pt x="0" y="158750"/>
                  </a:lnTo>
                  <a:lnTo>
                    <a:pt x="8089" y="208927"/>
                  </a:lnTo>
                  <a:lnTo>
                    <a:pt x="30632" y="252514"/>
                  </a:lnTo>
                  <a:lnTo>
                    <a:pt x="64998" y="286880"/>
                  </a:lnTo>
                  <a:lnTo>
                    <a:pt x="108572" y="309410"/>
                  </a:lnTo>
                  <a:lnTo>
                    <a:pt x="158750" y="317500"/>
                  </a:lnTo>
                  <a:lnTo>
                    <a:pt x="208927" y="309410"/>
                  </a:lnTo>
                  <a:lnTo>
                    <a:pt x="252501" y="286880"/>
                  </a:lnTo>
                  <a:lnTo>
                    <a:pt x="286867" y="252514"/>
                  </a:lnTo>
                  <a:lnTo>
                    <a:pt x="309397" y="208927"/>
                  </a:lnTo>
                  <a:lnTo>
                    <a:pt x="317500" y="158750"/>
                  </a:lnTo>
                  <a:close/>
                </a:path>
                <a:path w="685164" h="585470">
                  <a:moveTo>
                    <a:pt x="685126" y="421944"/>
                  </a:moveTo>
                  <a:lnTo>
                    <a:pt x="679310" y="378625"/>
                  </a:lnTo>
                  <a:lnTo>
                    <a:pt x="662876" y="339712"/>
                  </a:lnTo>
                  <a:lnTo>
                    <a:pt x="637400" y="306730"/>
                  </a:lnTo>
                  <a:lnTo>
                    <a:pt x="604431" y="281254"/>
                  </a:lnTo>
                  <a:lnTo>
                    <a:pt x="565505" y="264833"/>
                  </a:lnTo>
                  <a:lnTo>
                    <a:pt x="522198" y="259016"/>
                  </a:lnTo>
                  <a:lnTo>
                    <a:pt x="478878" y="264833"/>
                  </a:lnTo>
                  <a:lnTo>
                    <a:pt x="439966" y="281254"/>
                  </a:lnTo>
                  <a:lnTo>
                    <a:pt x="406984" y="306730"/>
                  </a:lnTo>
                  <a:lnTo>
                    <a:pt x="381508" y="339712"/>
                  </a:lnTo>
                  <a:lnTo>
                    <a:pt x="365086" y="378625"/>
                  </a:lnTo>
                  <a:lnTo>
                    <a:pt x="359270" y="421944"/>
                  </a:lnTo>
                  <a:lnTo>
                    <a:pt x="365086" y="465251"/>
                  </a:lnTo>
                  <a:lnTo>
                    <a:pt x="381508" y="504177"/>
                  </a:lnTo>
                  <a:lnTo>
                    <a:pt x="406984" y="537146"/>
                  </a:lnTo>
                  <a:lnTo>
                    <a:pt x="439966" y="562622"/>
                  </a:lnTo>
                  <a:lnTo>
                    <a:pt x="478878" y="579043"/>
                  </a:lnTo>
                  <a:lnTo>
                    <a:pt x="522198" y="584873"/>
                  </a:lnTo>
                  <a:lnTo>
                    <a:pt x="565505" y="579043"/>
                  </a:lnTo>
                  <a:lnTo>
                    <a:pt x="604431" y="562622"/>
                  </a:lnTo>
                  <a:lnTo>
                    <a:pt x="637400" y="537146"/>
                  </a:lnTo>
                  <a:lnTo>
                    <a:pt x="662876" y="504177"/>
                  </a:lnTo>
                  <a:lnTo>
                    <a:pt x="679310" y="465251"/>
                  </a:lnTo>
                  <a:lnTo>
                    <a:pt x="685126" y="421944"/>
                  </a:lnTo>
                  <a:close/>
                </a:path>
              </a:pathLst>
            </a:custGeom>
            <a:solidFill>
              <a:srgbClr val="88B0DE"/>
            </a:solidFill>
          </p:spPr>
          <p:txBody>
            <a:bodyPr wrap="square" lIns="0" tIns="0" rIns="0" bIns="0" rtlCol="0"/>
            <a:lstStyle/>
            <a:p>
              <a:endParaRPr/>
            </a:p>
          </p:txBody>
        </p:sp>
        <p:pic>
          <p:nvPicPr>
            <p:cNvPr id="58" name="object 58"/>
            <p:cNvPicPr/>
            <p:nvPr/>
          </p:nvPicPr>
          <p:blipFill>
            <a:blip r:embed="rId31" cstate="screen">
              <a:extLst>
                <a:ext uri="{28A0092B-C50C-407E-A947-70E740481C1C}">
                  <a14:useLocalDpi xmlns:a14="http://schemas.microsoft.com/office/drawing/2010/main"/>
                </a:ext>
              </a:extLst>
            </a:blip>
            <a:stretch>
              <a:fillRect/>
            </a:stretch>
          </p:blipFill>
          <p:spPr>
            <a:xfrm>
              <a:off x="6485783" y="2627290"/>
              <a:ext cx="225590" cy="225602"/>
            </a:xfrm>
            <a:prstGeom prst="rect">
              <a:avLst/>
            </a:prstGeom>
          </p:spPr>
        </p:pic>
        <p:sp>
          <p:nvSpPr>
            <p:cNvPr id="59" name="object 59"/>
            <p:cNvSpPr/>
            <p:nvPr/>
          </p:nvSpPr>
          <p:spPr>
            <a:xfrm>
              <a:off x="6093094" y="2618945"/>
              <a:ext cx="267970" cy="267970"/>
            </a:xfrm>
            <a:custGeom>
              <a:avLst/>
              <a:gdLst/>
              <a:ahLst/>
              <a:cxnLst/>
              <a:rect l="l" t="t" r="r" b="b"/>
              <a:pathLst>
                <a:path w="267970" h="267969">
                  <a:moveTo>
                    <a:pt x="133680" y="0"/>
                  </a:moveTo>
                  <a:lnTo>
                    <a:pt x="91423" y="6815"/>
                  </a:lnTo>
                  <a:lnTo>
                    <a:pt x="54726" y="25793"/>
                  </a:lnTo>
                  <a:lnTo>
                    <a:pt x="25790" y="54732"/>
                  </a:lnTo>
                  <a:lnTo>
                    <a:pt x="6814" y="91428"/>
                  </a:lnTo>
                  <a:lnTo>
                    <a:pt x="0" y="133680"/>
                  </a:lnTo>
                  <a:lnTo>
                    <a:pt x="6814" y="175931"/>
                  </a:lnTo>
                  <a:lnTo>
                    <a:pt x="25790" y="212628"/>
                  </a:lnTo>
                  <a:lnTo>
                    <a:pt x="54726" y="241566"/>
                  </a:lnTo>
                  <a:lnTo>
                    <a:pt x="91423" y="260544"/>
                  </a:lnTo>
                  <a:lnTo>
                    <a:pt x="133680" y="267360"/>
                  </a:lnTo>
                  <a:lnTo>
                    <a:pt x="175931" y="260544"/>
                  </a:lnTo>
                  <a:lnTo>
                    <a:pt x="212628" y="241566"/>
                  </a:lnTo>
                  <a:lnTo>
                    <a:pt x="241566" y="212628"/>
                  </a:lnTo>
                  <a:lnTo>
                    <a:pt x="260544" y="175931"/>
                  </a:lnTo>
                  <a:lnTo>
                    <a:pt x="267360" y="133680"/>
                  </a:lnTo>
                  <a:lnTo>
                    <a:pt x="260544" y="91428"/>
                  </a:lnTo>
                  <a:lnTo>
                    <a:pt x="241566" y="54732"/>
                  </a:lnTo>
                  <a:lnTo>
                    <a:pt x="212628" y="25793"/>
                  </a:lnTo>
                  <a:lnTo>
                    <a:pt x="175931" y="6815"/>
                  </a:lnTo>
                  <a:lnTo>
                    <a:pt x="133680" y="0"/>
                  </a:lnTo>
                  <a:close/>
                </a:path>
              </a:pathLst>
            </a:custGeom>
            <a:solidFill>
              <a:srgbClr val="7693CB"/>
            </a:solidFill>
          </p:spPr>
          <p:txBody>
            <a:bodyPr wrap="square" lIns="0" tIns="0" rIns="0" bIns="0" rtlCol="0"/>
            <a:lstStyle/>
            <a:p>
              <a:endParaRPr/>
            </a:p>
          </p:txBody>
        </p:sp>
        <p:sp>
          <p:nvSpPr>
            <p:cNvPr id="60" name="object 60"/>
            <p:cNvSpPr/>
            <p:nvPr/>
          </p:nvSpPr>
          <p:spPr>
            <a:xfrm>
              <a:off x="5600125" y="3421044"/>
              <a:ext cx="259079" cy="259079"/>
            </a:xfrm>
            <a:custGeom>
              <a:avLst/>
              <a:gdLst/>
              <a:ahLst/>
              <a:cxnLst/>
              <a:rect l="l" t="t" r="r" b="b"/>
              <a:pathLst>
                <a:path w="259079" h="259079">
                  <a:moveTo>
                    <a:pt x="129514" y="0"/>
                  </a:moveTo>
                  <a:lnTo>
                    <a:pt x="79102" y="10176"/>
                  </a:lnTo>
                  <a:lnTo>
                    <a:pt x="37934" y="37928"/>
                  </a:lnTo>
                  <a:lnTo>
                    <a:pt x="10178" y="79092"/>
                  </a:lnTo>
                  <a:lnTo>
                    <a:pt x="0" y="129501"/>
                  </a:lnTo>
                  <a:lnTo>
                    <a:pt x="10178" y="179911"/>
                  </a:lnTo>
                  <a:lnTo>
                    <a:pt x="37934" y="221075"/>
                  </a:lnTo>
                  <a:lnTo>
                    <a:pt x="79102" y="248827"/>
                  </a:lnTo>
                  <a:lnTo>
                    <a:pt x="129514" y="259003"/>
                  </a:lnTo>
                  <a:lnTo>
                    <a:pt x="179924" y="248827"/>
                  </a:lnTo>
                  <a:lnTo>
                    <a:pt x="221087" y="221075"/>
                  </a:lnTo>
                  <a:lnTo>
                    <a:pt x="248840" y="179911"/>
                  </a:lnTo>
                  <a:lnTo>
                    <a:pt x="259016" y="129501"/>
                  </a:lnTo>
                  <a:lnTo>
                    <a:pt x="248840" y="79092"/>
                  </a:lnTo>
                  <a:lnTo>
                    <a:pt x="221087" y="37928"/>
                  </a:lnTo>
                  <a:lnTo>
                    <a:pt x="179924" y="10176"/>
                  </a:lnTo>
                  <a:lnTo>
                    <a:pt x="129514" y="0"/>
                  </a:lnTo>
                  <a:close/>
                </a:path>
              </a:pathLst>
            </a:custGeom>
            <a:solidFill>
              <a:srgbClr val="88B0DE"/>
            </a:solidFill>
          </p:spPr>
          <p:txBody>
            <a:bodyPr wrap="square" lIns="0" tIns="0" rIns="0" bIns="0" rtlCol="0"/>
            <a:lstStyle/>
            <a:p>
              <a:endParaRPr/>
            </a:p>
          </p:txBody>
        </p:sp>
      </p:grpSp>
      <p:sp>
        <p:nvSpPr>
          <p:cNvPr id="61" name="object 61"/>
          <p:cNvSpPr txBox="1">
            <a:spLocks noGrp="1"/>
          </p:cNvSpPr>
          <p:nvPr>
            <p:ph type="title"/>
          </p:nvPr>
        </p:nvSpPr>
        <p:spPr>
          <a:xfrm>
            <a:off x="6752499" y="2635473"/>
            <a:ext cx="2600960"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 </a:t>
            </a:r>
            <a:r>
              <a:rPr sz="2400" b="0" spc="250" dirty="0">
                <a:solidFill>
                  <a:srgbClr val="020304"/>
                </a:solidFill>
                <a:latin typeface="Trebuchet MS"/>
                <a:cs typeface="Trebuchet MS"/>
              </a:rPr>
              <a:t>MOBILE</a:t>
            </a:r>
            <a:endParaRPr sz="2400">
              <a:latin typeface="Trebuchet MS"/>
              <a:cs typeface="Trebuchet MS"/>
            </a:endParaRPr>
          </a:p>
          <a:p>
            <a:pPr marR="5080" algn="r">
              <a:lnSpc>
                <a:spcPct val="100000"/>
              </a:lnSpc>
            </a:pPr>
            <a:r>
              <a:rPr sz="2400" b="0" spc="245" dirty="0">
                <a:solidFill>
                  <a:srgbClr val="020304"/>
                </a:solidFill>
                <a:latin typeface="Trebuchet MS"/>
                <a:cs typeface="Trebuchet MS"/>
              </a:rPr>
              <a:t>DE </a:t>
            </a:r>
            <a:r>
              <a:rPr sz="2400" b="0" spc="-120" dirty="0">
                <a:solidFill>
                  <a:srgbClr val="020304"/>
                </a:solidFill>
                <a:latin typeface="Trebuchet MS"/>
                <a:cs typeface="Trebuchet MS"/>
              </a:rPr>
              <a:t>L' </a:t>
            </a:r>
            <a:r>
              <a:rPr sz="2400" b="0" spc="185" dirty="0">
                <a:solidFill>
                  <a:srgbClr val="020304"/>
                </a:solidFill>
                <a:latin typeface="Trebuchet MS"/>
                <a:cs typeface="Trebuchet MS"/>
              </a:rPr>
              <a:t>ESTEY</a:t>
            </a:r>
            <a:endParaRPr sz="2400">
              <a:latin typeface="Trebuchet MS"/>
              <a:cs typeface="Trebuchet MS"/>
            </a:endParaRPr>
          </a:p>
        </p:txBody>
      </p:sp>
      <p:sp>
        <p:nvSpPr>
          <p:cNvPr id="62" name="object 62"/>
          <p:cNvSpPr txBox="1"/>
          <p:nvPr/>
        </p:nvSpPr>
        <p:spPr>
          <a:xfrm>
            <a:off x="5854233" y="3359373"/>
            <a:ext cx="3670767" cy="3659976"/>
          </a:xfrm>
          <a:prstGeom prst="rect">
            <a:avLst/>
          </a:prstGeom>
        </p:spPr>
        <p:txBody>
          <a:bodyPr vert="horz" wrap="square" lIns="0" tIns="12700" rIns="0" bIns="0" rtlCol="0">
            <a:spAutoFit/>
          </a:bodyPr>
          <a:lstStyle/>
          <a:p>
            <a:pPr marL="1041400">
              <a:lnSpc>
                <a:spcPct val="100000"/>
              </a:lnSpc>
              <a:spcBef>
                <a:spcPts val="100"/>
              </a:spcBef>
            </a:pPr>
            <a:r>
              <a:rPr sz="2100" spc="35" dirty="0">
                <a:solidFill>
                  <a:srgbClr val="1D1D1B"/>
                </a:solidFill>
                <a:latin typeface="Trebuchet MS"/>
                <a:cs typeface="Trebuchet MS"/>
              </a:rPr>
              <a:t>Porque </a:t>
            </a:r>
            <a:r>
              <a:rPr sz="2100" spc="-85" dirty="0">
                <a:solidFill>
                  <a:srgbClr val="1D1D1B"/>
                </a:solidFill>
                <a:latin typeface="Trebuchet MS"/>
                <a:cs typeface="Trebuchet MS"/>
              </a:rPr>
              <a:t>é </a:t>
            </a:r>
            <a:r>
              <a:rPr sz="2100" spc="-90" dirty="0">
                <a:solidFill>
                  <a:srgbClr val="1D1D1B"/>
                </a:solidFill>
                <a:latin typeface="Trebuchet MS"/>
                <a:cs typeface="Trebuchet MS"/>
              </a:rPr>
              <a:t>inovador...</a:t>
            </a:r>
            <a:endParaRPr sz="2100" dirty="0">
              <a:latin typeface="Trebuchet MS"/>
              <a:cs typeface="Trebuchet MS"/>
            </a:endParaRPr>
          </a:p>
          <a:p>
            <a:pPr marL="12700" marR="5080" indent="180975" algn="r">
              <a:lnSpc>
                <a:spcPct val="100000"/>
              </a:lnSpc>
              <a:spcBef>
                <a:spcPts val="2100"/>
              </a:spcBef>
              <a:buChar char="•"/>
              <a:tabLst>
                <a:tab pos="372110" algn="l"/>
              </a:tabLst>
            </a:pPr>
            <a:r>
              <a:rPr sz="1800" spc="-70" dirty="0">
                <a:solidFill>
                  <a:srgbClr val="1D1D1B"/>
                </a:solidFill>
                <a:latin typeface="Trebuchet MS"/>
                <a:cs typeface="Trebuchet MS"/>
              </a:rPr>
              <a:t>O </a:t>
            </a:r>
            <a:r>
              <a:rPr sz="1800" spc="-50" dirty="0">
                <a:solidFill>
                  <a:srgbClr val="1D1D1B"/>
                </a:solidFill>
                <a:latin typeface="Trebuchet MS"/>
                <a:cs typeface="Trebuchet MS"/>
              </a:rPr>
              <a:t>bistrô </a:t>
            </a:r>
            <a:r>
              <a:rPr sz="1800" spc="-75" dirty="0">
                <a:solidFill>
                  <a:srgbClr val="1D1D1B"/>
                </a:solidFill>
                <a:latin typeface="Trebuchet MS"/>
                <a:cs typeface="Trebuchet MS"/>
              </a:rPr>
              <a:t>é </a:t>
            </a:r>
            <a:r>
              <a:rPr sz="1800" spc="-15" dirty="0">
                <a:solidFill>
                  <a:srgbClr val="1D1D1B"/>
                </a:solidFill>
                <a:latin typeface="Trebuchet MS"/>
                <a:cs typeface="Trebuchet MS"/>
              </a:rPr>
              <a:t>um </a:t>
            </a:r>
            <a:r>
              <a:rPr sz="1800" b="1" spc="-20" dirty="0">
                <a:solidFill>
                  <a:srgbClr val="1D1D1B"/>
                </a:solidFill>
                <a:latin typeface="Trebuchet MS"/>
                <a:cs typeface="Trebuchet MS"/>
              </a:rPr>
              <a:t>local </a:t>
            </a:r>
            <a:r>
              <a:rPr sz="1800" b="1" spc="65" dirty="0">
                <a:solidFill>
                  <a:srgbClr val="1D1D1B"/>
                </a:solidFill>
                <a:latin typeface="Trebuchet MS"/>
                <a:cs typeface="Trebuchet MS"/>
              </a:rPr>
              <a:t>de </a:t>
            </a:r>
            <a:r>
              <a:rPr sz="1800" b="1" spc="-10" dirty="0">
                <a:solidFill>
                  <a:srgbClr val="1D1D1B"/>
                </a:solidFill>
                <a:latin typeface="Trebuchet MS"/>
                <a:cs typeface="Trebuchet MS"/>
              </a:rPr>
              <a:t>encontro </a:t>
            </a:r>
            <a:r>
              <a:rPr sz="1800" b="1" spc="40" dirty="0">
                <a:solidFill>
                  <a:srgbClr val="1D1D1B"/>
                </a:solidFill>
                <a:latin typeface="Trebuchet MS"/>
                <a:cs typeface="Trebuchet MS"/>
              </a:rPr>
              <a:t>ao ar livre </a:t>
            </a:r>
            <a:r>
              <a:rPr sz="1800" spc="-25" dirty="0">
                <a:solidFill>
                  <a:srgbClr val="1D1D1B"/>
                </a:solidFill>
                <a:latin typeface="Trebuchet MS"/>
                <a:cs typeface="Trebuchet MS"/>
              </a:rPr>
              <a:t>com </a:t>
            </a:r>
            <a:r>
              <a:rPr sz="1800" dirty="0">
                <a:solidFill>
                  <a:srgbClr val="1D1D1B"/>
                </a:solidFill>
                <a:latin typeface="Trebuchet MS"/>
                <a:cs typeface="Trebuchet MS"/>
              </a:rPr>
              <a:t>comida </a:t>
            </a:r>
            <a:r>
              <a:rPr sz="1800" spc="-75" dirty="0">
                <a:solidFill>
                  <a:srgbClr val="1D1D1B"/>
                </a:solidFill>
                <a:latin typeface="Trebuchet MS"/>
                <a:cs typeface="Trebuchet MS"/>
              </a:rPr>
              <a:t>de rua </a:t>
            </a:r>
            <a:r>
              <a:rPr sz="1800" spc="-55" dirty="0">
                <a:solidFill>
                  <a:srgbClr val="1D1D1B"/>
                </a:solidFill>
                <a:latin typeface="Trebuchet MS"/>
                <a:cs typeface="Trebuchet MS"/>
              </a:rPr>
              <a:t>internacional </a:t>
            </a:r>
            <a:r>
              <a:rPr sz="1800" spc="-15" dirty="0">
                <a:solidFill>
                  <a:srgbClr val="1D1D1B"/>
                </a:solidFill>
                <a:latin typeface="Trebuchet MS"/>
                <a:cs typeface="Trebuchet MS"/>
              </a:rPr>
              <a:t>e </a:t>
            </a:r>
            <a:r>
              <a:rPr sz="1800" spc="-30" dirty="0">
                <a:solidFill>
                  <a:srgbClr val="1D1D1B"/>
                </a:solidFill>
                <a:latin typeface="Trebuchet MS"/>
                <a:cs typeface="Trebuchet MS"/>
              </a:rPr>
              <a:t>encoraja </a:t>
            </a:r>
            <a:r>
              <a:rPr sz="1800" spc="-45" dirty="0">
                <a:solidFill>
                  <a:srgbClr val="1D1D1B"/>
                </a:solidFill>
                <a:latin typeface="Trebuchet MS"/>
                <a:cs typeface="Trebuchet MS"/>
              </a:rPr>
              <a:t>os </a:t>
            </a:r>
            <a:r>
              <a:rPr sz="1800" spc="15" dirty="0">
                <a:solidFill>
                  <a:srgbClr val="1D1D1B"/>
                </a:solidFill>
                <a:latin typeface="Trebuchet MS"/>
                <a:cs typeface="Trebuchet MS"/>
              </a:rPr>
              <a:t>jovens </a:t>
            </a:r>
            <a:r>
              <a:rPr sz="1800" spc="-15" dirty="0">
                <a:solidFill>
                  <a:srgbClr val="1D1D1B"/>
                </a:solidFill>
                <a:latin typeface="Trebuchet MS"/>
                <a:cs typeface="Trebuchet MS"/>
              </a:rPr>
              <a:t>a </a:t>
            </a:r>
            <a:r>
              <a:rPr sz="1800" spc="-65" dirty="0">
                <a:solidFill>
                  <a:srgbClr val="1D1D1B"/>
                </a:solidFill>
                <a:latin typeface="Trebuchet MS"/>
                <a:cs typeface="Trebuchet MS"/>
              </a:rPr>
              <a:t>falar </a:t>
            </a:r>
            <a:r>
              <a:rPr sz="1800" spc="-15" dirty="0">
                <a:solidFill>
                  <a:srgbClr val="1D1D1B"/>
                </a:solidFill>
                <a:latin typeface="Trebuchet MS"/>
                <a:cs typeface="Trebuchet MS"/>
              </a:rPr>
              <a:t>e </a:t>
            </a:r>
            <a:r>
              <a:rPr sz="1800" spc="-95" dirty="0">
                <a:solidFill>
                  <a:srgbClr val="1D1D1B"/>
                </a:solidFill>
                <a:latin typeface="Trebuchet MS"/>
                <a:cs typeface="Trebuchet MS"/>
              </a:rPr>
              <a:t>sentir-se </a:t>
            </a:r>
            <a:r>
              <a:rPr sz="1800" spc="-50" dirty="0">
                <a:solidFill>
                  <a:srgbClr val="1D1D1B"/>
                </a:solidFill>
                <a:latin typeface="Trebuchet MS"/>
                <a:cs typeface="Trebuchet MS"/>
              </a:rPr>
              <a:t>à </a:t>
            </a:r>
            <a:r>
              <a:rPr sz="1800" spc="-50" dirty="0" err="1">
                <a:solidFill>
                  <a:srgbClr val="1D1D1B"/>
                </a:solidFill>
                <a:latin typeface="Trebuchet MS"/>
                <a:cs typeface="Trebuchet MS"/>
              </a:rPr>
              <a:t>vontade</a:t>
            </a:r>
            <a:r>
              <a:rPr sz="1800" spc="-50" dirty="0">
                <a:solidFill>
                  <a:srgbClr val="1D1D1B"/>
                </a:solidFill>
                <a:latin typeface="Trebuchet MS"/>
                <a:cs typeface="Trebuchet MS"/>
              </a:rPr>
              <a:t> </a:t>
            </a:r>
            <a:r>
              <a:rPr lang="pt-PT" sz="1800" spc="-50" dirty="0">
                <a:solidFill>
                  <a:srgbClr val="1D1D1B"/>
                </a:solidFill>
                <a:latin typeface="Trebuchet MS"/>
                <a:cs typeface="Trebuchet MS"/>
              </a:rPr>
              <a:t>e </a:t>
            </a:r>
            <a:r>
              <a:rPr sz="1800" spc="-50" dirty="0" err="1">
                <a:solidFill>
                  <a:srgbClr val="1D1D1B"/>
                </a:solidFill>
                <a:latin typeface="Trebuchet MS"/>
                <a:cs typeface="Trebuchet MS"/>
              </a:rPr>
              <a:t>em</a:t>
            </a:r>
            <a:r>
              <a:rPr sz="1800" spc="-50" dirty="0">
                <a:solidFill>
                  <a:srgbClr val="1D1D1B"/>
                </a:solidFill>
                <a:latin typeface="Trebuchet MS"/>
                <a:cs typeface="Trebuchet MS"/>
              </a:rPr>
              <a:t> </a:t>
            </a:r>
            <a:r>
              <a:rPr sz="1800" spc="-30" dirty="0" err="1">
                <a:solidFill>
                  <a:srgbClr val="1D1D1B"/>
                </a:solidFill>
                <a:latin typeface="Trebuchet MS"/>
                <a:cs typeface="Trebuchet MS"/>
              </a:rPr>
              <a:t>con</a:t>
            </a:r>
            <a:r>
              <a:rPr sz="1800" spc="-70" dirty="0" err="1">
                <a:solidFill>
                  <a:srgbClr val="1D1D1B"/>
                </a:solidFill>
                <a:latin typeface="Trebuchet MS"/>
                <a:cs typeface="Trebuchet MS"/>
              </a:rPr>
              <a:t>tacto</a:t>
            </a:r>
            <a:r>
              <a:rPr sz="1800" spc="-70" dirty="0">
                <a:solidFill>
                  <a:srgbClr val="1D1D1B"/>
                </a:solidFill>
                <a:latin typeface="Trebuchet MS"/>
                <a:cs typeface="Trebuchet MS"/>
              </a:rPr>
              <a:t> </a:t>
            </a:r>
            <a:r>
              <a:rPr sz="1800" spc="-25" dirty="0">
                <a:solidFill>
                  <a:srgbClr val="1D1D1B"/>
                </a:solidFill>
                <a:latin typeface="Trebuchet MS"/>
                <a:cs typeface="Trebuchet MS"/>
              </a:rPr>
              <a:t>com </a:t>
            </a:r>
            <a:r>
              <a:rPr sz="1800" spc="-45" dirty="0">
                <a:solidFill>
                  <a:srgbClr val="1D1D1B"/>
                </a:solidFill>
                <a:latin typeface="Trebuchet MS"/>
                <a:cs typeface="Trebuchet MS"/>
              </a:rPr>
              <a:t>os </a:t>
            </a:r>
            <a:r>
              <a:rPr sz="1800" spc="-50" dirty="0">
                <a:solidFill>
                  <a:srgbClr val="1D1D1B"/>
                </a:solidFill>
                <a:latin typeface="Trebuchet MS"/>
                <a:cs typeface="Trebuchet MS"/>
              </a:rPr>
              <a:t>habitantes.</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64769" marR="5080" indent="124460" algn="r">
              <a:lnSpc>
                <a:spcPct val="100000"/>
              </a:lnSpc>
              <a:buChar char="•"/>
              <a:tabLst>
                <a:tab pos="368300" algn="l"/>
              </a:tabLst>
            </a:pPr>
            <a:r>
              <a:rPr sz="1800" spc="-5" dirty="0">
                <a:solidFill>
                  <a:srgbClr val="1D1D1B"/>
                </a:solidFill>
                <a:latin typeface="Trebuchet MS"/>
                <a:cs typeface="Trebuchet MS"/>
              </a:rPr>
              <a:t>Alguns </a:t>
            </a:r>
            <a:r>
              <a:rPr sz="1800" spc="-35" dirty="0">
                <a:solidFill>
                  <a:srgbClr val="1D1D1B"/>
                </a:solidFill>
                <a:latin typeface="Trebuchet MS"/>
                <a:cs typeface="Trebuchet MS"/>
              </a:rPr>
              <a:t>deles </a:t>
            </a:r>
            <a:r>
              <a:rPr sz="1800" spc="25" dirty="0">
                <a:solidFill>
                  <a:srgbClr val="1D1D1B"/>
                </a:solidFill>
                <a:latin typeface="Trebuchet MS"/>
                <a:cs typeface="Trebuchet MS"/>
              </a:rPr>
              <a:t>seguem </a:t>
            </a:r>
            <a:r>
              <a:rPr sz="1800" spc="-15" dirty="0">
                <a:solidFill>
                  <a:srgbClr val="1D1D1B"/>
                </a:solidFill>
                <a:latin typeface="Trebuchet MS"/>
                <a:cs typeface="Trebuchet MS"/>
              </a:rPr>
              <a:t>para a </a:t>
            </a:r>
            <a:r>
              <a:rPr sz="1800" spc="-40" dirty="0">
                <a:solidFill>
                  <a:srgbClr val="1D1D1B"/>
                </a:solidFill>
                <a:latin typeface="Trebuchet MS"/>
                <a:cs typeface="Trebuchet MS"/>
              </a:rPr>
              <a:t>formação </a:t>
            </a:r>
            <a:r>
              <a:rPr sz="1800" spc="-50" dirty="0">
                <a:solidFill>
                  <a:srgbClr val="1D1D1B"/>
                </a:solidFill>
                <a:latin typeface="Trebuchet MS"/>
                <a:cs typeface="Trebuchet MS"/>
              </a:rPr>
              <a:t>no ramo da </a:t>
            </a:r>
            <a:r>
              <a:rPr sz="1800" spc="-55" dirty="0">
                <a:solidFill>
                  <a:srgbClr val="1D1D1B"/>
                </a:solidFill>
                <a:latin typeface="Trebuchet MS"/>
                <a:cs typeface="Trebuchet MS"/>
              </a:rPr>
              <a:t>restauração</a:t>
            </a:r>
            <a:r>
              <a:rPr sz="1800" spc="-50" dirty="0">
                <a:solidFill>
                  <a:srgbClr val="1D1D1B"/>
                </a:solidFill>
                <a:latin typeface="Trebuchet MS"/>
                <a:cs typeface="Trebuchet MS"/>
              </a:rPr>
              <a:t>, </a:t>
            </a:r>
            <a:r>
              <a:rPr sz="1800" spc="-45" dirty="0">
                <a:solidFill>
                  <a:srgbClr val="1D1D1B"/>
                </a:solidFill>
                <a:latin typeface="Trebuchet MS"/>
                <a:cs typeface="Trebuchet MS"/>
              </a:rPr>
              <a:t>porque para os </a:t>
            </a:r>
            <a:r>
              <a:rPr sz="1800" spc="-80" dirty="0">
                <a:solidFill>
                  <a:srgbClr val="1D1D1B"/>
                </a:solidFill>
                <a:latin typeface="Trebuchet MS"/>
                <a:cs typeface="Trebuchet MS"/>
              </a:rPr>
              <a:t>líderes do </a:t>
            </a:r>
            <a:r>
              <a:rPr sz="1800" spc="-95" dirty="0">
                <a:solidFill>
                  <a:srgbClr val="1D1D1B"/>
                </a:solidFill>
                <a:latin typeface="Trebuchet MS"/>
                <a:cs typeface="Trebuchet MS"/>
              </a:rPr>
              <a:t>projecto</a:t>
            </a:r>
            <a:r>
              <a:rPr sz="1800" spc="-80" dirty="0">
                <a:solidFill>
                  <a:srgbClr val="1D1D1B"/>
                </a:solidFill>
                <a:latin typeface="Trebuchet MS"/>
                <a:cs typeface="Trebuchet MS"/>
              </a:rPr>
              <a:t>, a </a:t>
            </a:r>
            <a:r>
              <a:rPr sz="1800" b="1" spc="35" dirty="0">
                <a:solidFill>
                  <a:srgbClr val="1D1D1B"/>
                </a:solidFill>
                <a:latin typeface="Trebuchet MS"/>
                <a:cs typeface="Trebuchet MS"/>
              </a:rPr>
              <a:t>cozinha </a:t>
            </a:r>
            <a:r>
              <a:rPr sz="1800" b="1" spc="-10" dirty="0">
                <a:solidFill>
                  <a:srgbClr val="1D1D1B"/>
                </a:solidFill>
                <a:latin typeface="Trebuchet MS"/>
                <a:cs typeface="Trebuchet MS"/>
              </a:rPr>
              <a:t>é </a:t>
            </a:r>
            <a:r>
              <a:rPr sz="1800" b="1" spc="40" dirty="0">
                <a:solidFill>
                  <a:srgbClr val="1D1D1B"/>
                </a:solidFill>
                <a:latin typeface="Trebuchet MS"/>
                <a:cs typeface="Trebuchet MS"/>
              </a:rPr>
              <a:t>uma </a:t>
            </a:r>
            <a:r>
              <a:rPr sz="1800" b="1" spc="-30" dirty="0">
                <a:solidFill>
                  <a:srgbClr val="1D1D1B"/>
                </a:solidFill>
                <a:latin typeface="Trebuchet MS"/>
                <a:cs typeface="Trebuchet MS"/>
              </a:rPr>
              <a:t>verdadeira </a:t>
            </a:r>
            <a:r>
              <a:rPr sz="1800" b="1" spc="-25" dirty="0">
                <a:solidFill>
                  <a:srgbClr val="1D1D1B"/>
                </a:solidFill>
                <a:latin typeface="Trebuchet MS"/>
                <a:cs typeface="Trebuchet MS"/>
              </a:rPr>
              <a:t>alavanca </a:t>
            </a:r>
            <a:r>
              <a:rPr sz="1800" b="1" spc="15" dirty="0">
                <a:solidFill>
                  <a:srgbClr val="1D1D1B"/>
                </a:solidFill>
                <a:latin typeface="Trebuchet MS"/>
                <a:cs typeface="Trebuchet MS"/>
              </a:rPr>
              <a:t>para a </a:t>
            </a:r>
            <a:r>
              <a:rPr sz="1800" b="1" spc="5" dirty="0">
                <a:solidFill>
                  <a:srgbClr val="1D1D1B"/>
                </a:solidFill>
                <a:latin typeface="Trebuchet MS"/>
                <a:cs typeface="Trebuchet MS"/>
              </a:rPr>
              <a:t>integração.</a:t>
            </a:r>
            <a:endParaRPr sz="1800" dirty="0">
              <a:latin typeface="Trebuchet MS"/>
              <a:cs typeface="Trebuchet MS"/>
            </a:endParaRPr>
          </a:p>
        </p:txBody>
      </p:sp>
      <p:sp>
        <p:nvSpPr>
          <p:cNvPr id="63" name="object 63"/>
          <p:cNvSpPr/>
          <p:nvPr/>
        </p:nvSpPr>
        <p:spPr>
          <a:xfrm>
            <a:off x="7147169" y="2004275"/>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64" name="object 64"/>
          <p:cNvSpPr txBox="1"/>
          <p:nvPr/>
        </p:nvSpPr>
        <p:spPr>
          <a:xfrm>
            <a:off x="7388461" y="2046511"/>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 </a:t>
            </a:r>
            <a:r>
              <a:rPr sz="1800" b="1" spc="45" dirty="0">
                <a:solidFill>
                  <a:srgbClr val="FFFFFF"/>
                </a:solidFill>
                <a:latin typeface="Trebuchet MS"/>
                <a:cs typeface="Trebuchet MS"/>
              </a:rPr>
              <a:t>Estudo de </a:t>
            </a:r>
            <a:r>
              <a:rPr sz="1800" b="1" spc="5" dirty="0">
                <a:solidFill>
                  <a:srgbClr val="FFFFFF"/>
                </a:solidFill>
                <a:latin typeface="Trebuchet MS"/>
                <a:cs typeface="Trebuchet MS"/>
              </a:rPr>
              <a:t>caso</a:t>
            </a:r>
            <a:endParaRPr sz="1800">
              <a:latin typeface="Trebuchet MS"/>
              <a:cs typeface="Trebuchet MS"/>
            </a:endParaRPr>
          </a:p>
        </p:txBody>
      </p:sp>
      <p:sp>
        <p:nvSpPr>
          <p:cNvPr id="65" name="object 65"/>
          <p:cNvSpPr/>
          <p:nvPr/>
        </p:nvSpPr>
        <p:spPr>
          <a:xfrm>
            <a:off x="9110927" y="7090756"/>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534137DB-19E5-98A7-7000-8526B07482E8}"/>
              </a:ext>
            </a:extLst>
          </p:cNvPr>
          <p:cNvGrpSpPr/>
          <p:nvPr/>
        </p:nvGrpSpPr>
        <p:grpSpPr>
          <a:xfrm>
            <a:off x="1151464" y="25"/>
            <a:ext cx="8907145" cy="5754370"/>
            <a:chOff x="1151464" y="25"/>
            <a:chExt cx="8907145" cy="5754370"/>
          </a:xfrm>
        </p:grpSpPr>
        <p:pic>
          <p:nvPicPr>
            <p:cNvPr id="5" name="object 3">
              <a:extLst>
                <a:ext uri="{FF2B5EF4-FFF2-40B4-BE49-F238E27FC236}">
                  <a16:creationId xmlns:a16="http://schemas.microsoft.com/office/drawing/2014/main" id="{A3D74FE9-CEA6-A962-C048-FB6BCFD00377}"/>
                </a:ext>
              </a:extLst>
            </p:cNvPr>
            <p:cNvPicPr/>
            <p:nvPr/>
          </p:nvPicPr>
          <p:blipFill>
            <a:blip r:embed="rId2" cstate="print"/>
            <a:stretch>
              <a:fillRect/>
            </a:stretch>
          </p:blipFill>
          <p:spPr>
            <a:xfrm>
              <a:off x="1756689" y="25"/>
              <a:ext cx="8301710" cy="5740393"/>
            </a:xfrm>
            <a:prstGeom prst="rect">
              <a:avLst/>
            </a:prstGeom>
          </p:spPr>
        </p:pic>
        <p:pic>
          <p:nvPicPr>
            <p:cNvPr id="8" name="object 4">
              <a:extLst>
                <a:ext uri="{FF2B5EF4-FFF2-40B4-BE49-F238E27FC236}">
                  <a16:creationId xmlns:a16="http://schemas.microsoft.com/office/drawing/2014/main" id="{7BF09CA1-6826-F6AE-3E4B-8C5AB44926C9}"/>
                </a:ext>
              </a:extLst>
            </p:cNvPr>
            <p:cNvPicPr/>
            <p:nvPr/>
          </p:nvPicPr>
          <p:blipFill>
            <a:blip r:embed="rId3" cstate="screen">
              <a:extLst>
                <a:ext uri="{28A0092B-C50C-407E-A947-70E740481C1C}">
                  <a14:useLocalDpi xmlns:a14="http://schemas.microsoft.com/office/drawing/2010/main"/>
                </a:ext>
              </a:extLst>
            </a:blip>
            <a:stretch>
              <a:fillRect/>
            </a:stretch>
          </p:blipFill>
          <p:spPr>
            <a:xfrm>
              <a:off x="2062280" y="2565738"/>
              <a:ext cx="7548386" cy="3188635"/>
            </a:xfrm>
            <a:prstGeom prst="rect">
              <a:avLst/>
            </a:prstGeom>
          </p:spPr>
        </p:pic>
        <p:sp>
          <p:nvSpPr>
            <p:cNvPr id="9" name="object 5">
              <a:extLst>
                <a:ext uri="{FF2B5EF4-FFF2-40B4-BE49-F238E27FC236}">
                  <a16:creationId xmlns:a16="http://schemas.microsoft.com/office/drawing/2014/main" id="{6A19DF3F-0DE5-BBDF-57C0-26497ACE743A}"/>
                </a:ext>
              </a:extLst>
            </p:cNvPr>
            <p:cNvSpPr/>
            <p:nvPr/>
          </p:nvSpPr>
          <p:spPr>
            <a:xfrm>
              <a:off x="1151464" y="3075301"/>
              <a:ext cx="1733550"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392764" y="3117533"/>
            <a:ext cx="1212850" cy="299720"/>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FFFFFF"/>
                </a:solidFill>
                <a:latin typeface="Trebuchet MS"/>
                <a:cs typeface="Trebuchet MS"/>
              </a:rPr>
              <a:t>Estudo de </a:t>
            </a:r>
            <a:r>
              <a:rPr sz="1800" b="1" spc="5" dirty="0">
                <a:solidFill>
                  <a:srgbClr val="FFFFFF"/>
                </a:solidFill>
                <a:latin typeface="Trebuchet MS"/>
                <a:cs typeface="Trebuchet MS"/>
              </a:rPr>
              <a:t>caso</a:t>
            </a:r>
            <a:endParaRPr sz="1800">
              <a:latin typeface="Trebuchet MS"/>
              <a:cs typeface="Trebuchet MS"/>
            </a:endParaRPr>
          </a:p>
        </p:txBody>
      </p:sp>
      <p:sp>
        <p:nvSpPr>
          <p:cNvPr id="7" name="object 7"/>
          <p:cNvSpPr txBox="1"/>
          <p:nvPr/>
        </p:nvSpPr>
        <p:spPr>
          <a:xfrm>
            <a:off x="1138770" y="3844726"/>
            <a:ext cx="5338230" cy="3244478"/>
          </a:xfrm>
          <a:prstGeom prst="rect">
            <a:avLst/>
          </a:prstGeom>
        </p:spPr>
        <p:txBody>
          <a:bodyPr vert="horz" wrap="square" lIns="0" tIns="12700" rIns="0" bIns="0" rtlCol="0">
            <a:spAutoFit/>
          </a:bodyPr>
          <a:lstStyle/>
          <a:p>
            <a:pPr marL="12700">
              <a:lnSpc>
                <a:spcPct val="100000"/>
              </a:lnSpc>
              <a:spcBef>
                <a:spcPts val="100"/>
              </a:spcBef>
            </a:pPr>
            <a:r>
              <a:rPr sz="2400" spc="165" dirty="0">
                <a:solidFill>
                  <a:srgbClr val="1D1D1B"/>
                </a:solidFill>
                <a:latin typeface="Trebuchet MS"/>
                <a:cs typeface="Trebuchet MS"/>
              </a:rPr>
              <a:t>BIG </a:t>
            </a:r>
            <a:r>
              <a:rPr sz="2400" spc="210" dirty="0">
                <a:solidFill>
                  <a:srgbClr val="1D1D1B"/>
                </a:solidFill>
                <a:latin typeface="Trebuchet MS"/>
                <a:cs typeface="Trebuchet MS"/>
              </a:rPr>
              <a:t>BEN </a:t>
            </a:r>
            <a:r>
              <a:rPr sz="2400" spc="85" dirty="0">
                <a:solidFill>
                  <a:srgbClr val="1D1D1B"/>
                </a:solidFill>
                <a:latin typeface="Trebuchet MS"/>
                <a:cs typeface="Trebuchet MS"/>
              </a:rPr>
              <a:t>(França)</a:t>
            </a:r>
            <a:endParaRPr sz="2400" dirty="0">
              <a:latin typeface="Trebuchet MS"/>
              <a:cs typeface="Trebuchet MS"/>
            </a:endParaRPr>
          </a:p>
          <a:p>
            <a:pPr>
              <a:lnSpc>
                <a:spcPct val="100000"/>
              </a:lnSpc>
              <a:spcBef>
                <a:spcPts val="30"/>
              </a:spcBef>
            </a:pPr>
            <a:endParaRPr sz="2350" dirty="0">
              <a:latin typeface="Trebuchet MS"/>
              <a:cs typeface="Trebuchet MS"/>
            </a:endParaRPr>
          </a:p>
          <a:p>
            <a:pPr marL="12700" marR="5080">
              <a:lnSpc>
                <a:spcPct val="100000"/>
              </a:lnSpc>
            </a:pPr>
            <a:r>
              <a:rPr sz="1800" spc="-15" dirty="0">
                <a:solidFill>
                  <a:srgbClr val="1D1D1B"/>
                </a:solidFill>
                <a:latin typeface="Trebuchet MS"/>
                <a:cs typeface="Trebuchet MS"/>
              </a:rPr>
              <a:t>BIG BEN </a:t>
            </a:r>
            <a:r>
              <a:rPr sz="1800" spc="-100" dirty="0">
                <a:solidFill>
                  <a:srgbClr val="1D1D1B"/>
                </a:solidFill>
                <a:latin typeface="Trebuchet MS"/>
                <a:cs typeface="Trebuchet MS"/>
              </a:rPr>
              <a:t>(França) </a:t>
            </a:r>
            <a:r>
              <a:rPr sz="1800" spc="-60" dirty="0">
                <a:solidFill>
                  <a:srgbClr val="1D1D1B"/>
                </a:solidFill>
                <a:latin typeface="Trebuchet MS"/>
                <a:cs typeface="Trebuchet MS"/>
              </a:rPr>
              <a:t>começou a </a:t>
            </a:r>
            <a:r>
              <a:rPr sz="1800" spc="-5" dirty="0">
                <a:solidFill>
                  <a:srgbClr val="1D1D1B"/>
                </a:solidFill>
                <a:latin typeface="Trebuchet MS"/>
                <a:cs typeface="Trebuchet MS"/>
              </a:rPr>
              <a:t>trabalhar </a:t>
            </a:r>
            <a:r>
              <a:rPr sz="1800" spc="-65" dirty="0">
                <a:solidFill>
                  <a:srgbClr val="1D1D1B"/>
                </a:solidFill>
                <a:latin typeface="Trebuchet MS"/>
                <a:cs typeface="Trebuchet MS"/>
              </a:rPr>
              <a:t>clandestinamente </a:t>
            </a:r>
            <a:r>
              <a:rPr sz="1800" spc="-45" dirty="0">
                <a:solidFill>
                  <a:srgbClr val="1D1D1B"/>
                </a:solidFill>
                <a:latin typeface="Trebuchet MS"/>
                <a:cs typeface="Trebuchet MS"/>
              </a:rPr>
              <a:t>nas </a:t>
            </a:r>
            <a:r>
              <a:rPr sz="1800" spc="-70" dirty="0">
                <a:solidFill>
                  <a:srgbClr val="1D1D1B"/>
                </a:solidFill>
                <a:latin typeface="Trebuchet MS"/>
                <a:cs typeface="Trebuchet MS"/>
              </a:rPr>
              <a:t>ruas </a:t>
            </a:r>
            <a:r>
              <a:rPr sz="1800" spc="-20" dirty="0">
                <a:solidFill>
                  <a:srgbClr val="1D1D1B"/>
                </a:solidFill>
                <a:latin typeface="Trebuchet MS"/>
                <a:cs typeface="Trebuchet MS"/>
              </a:rPr>
              <a:t>de </a:t>
            </a:r>
            <a:r>
              <a:rPr sz="1800" spc="-55" dirty="0">
                <a:solidFill>
                  <a:srgbClr val="1D1D1B"/>
                </a:solidFill>
                <a:latin typeface="Trebuchet MS"/>
                <a:cs typeface="Trebuchet MS"/>
              </a:rPr>
              <a:t>Lyon </a:t>
            </a:r>
            <a:r>
              <a:rPr sz="1800" spc="-10" dirty="0">
                <a:solidFill>
                  <a:srgbClr val="1D1D1B"/>
                </a:solidFill>
                <a:latin typeface="Trebuchet MS"/>
                <a:cs typeface="Trebuchet MS"/>
              </a:rPr>
              <a:t>aos </a:t>
            </a:r>
            <a:r>
              <a:rPr sz="1800" spc="-20" dirty="0">
                <a:solidFill>
                  <a:srgbClr val="1D1D1B"/>
                </a:solidFill>
                <a:latin typeface="Trebuchet MS"/>
                <a:cs typeface="Trebuchet MS"/>
              </a:rPr>
              <a:t>40 anos, </a:t>
            </a:r>
            <a:r>
              <a:rPr sz="1800" spc="-50" dirty="0">
                <a:solidFill>
                  <a:srgbClr val="1D1D1B"/>
                </a:solidFill>
                <a:latin typeface="Trebuchet MS"/>
                <a:cs typeface="Trebuchet MS"/>
              </a:rPr>
              <a:t>em </a:t>
            </a:r>
            <a:r>
              <a:rPr sz="1800" spc="10" dirty="0">
                <a:solidFill>
                  <a:srgbClr val="1D1D1B"/>
                </a:solidFill>
                <a:latin typeface="Trebuchet MS"/>
                <a:cs typeface="Trebuchet MS"/>
              </a:rPr>
              <a:t>2009, </a:t>
            </a:r>
            <a:r>
              <a:rPr sz="1800" spc="-50" dirty="0">
                <a:solidFill>
                  <a:srgbClr val="1D1D1B"/>
                </a:solidFill>
                <a:latin typeface="Trebuchet MS"/>
                <a:cs typeface="Trebuchet MS"/>
              </a:rPr>
              <a:t>a </a:t>
            </a:r>
            <a:r>
              <a:rPr sz="1800" spc="-55" dirty="0">
                <a:solidFill>
                  <a:srgbClr val="1D1D1B"/>
                </a:solidFill>
                <a:latin typeface="Trebuchet MS"/>
                <a:cs typeface="Trebuchet MS"/>
              </a:rPr>
              <a:t>fim </a:t>
            </a:r>
            <a:r>
              <a:rPr sz="1800" spc="-15" dirty="0">
                <a:solidFill>
                  <a:srgbClr val="1D1D1B"/>
                </a:solidFill>
                <a:latin typeface="Trebuchet MS"/>
                <a:cs typeface="Trebuchet MS"/>
              </a:rPr>
              <a:t>de </a:t>
            </a:r>
            <a:r>
              <a:rPr sz="1800" spc="-55" dirty="0">
                <a:solidFill>
                  <a:srgbClr val="1D1D1B"/>
                </a:solidFill>
                <a:latin typeface="Trebuchet MS"/>
                <a:cs typeface="Trebuchet MS"/>
              </a:rPr>
              <a:t>partilhar </a:t>
            </a:r>
            <a:r>
              <a:rPr sz="1800" spc="-50" dirty="0">
                <a:solidFill>
                  <a:srgbClr val="1D1D1B"/>
                </a:solidFill>
                <a:latin typeface="Trebuchet MS"/>
                <a:cs typeface="Trebuchet MS"/>
              </a:rPr>
              <a:t>uma visão </a:t>
            </a:r>
            <a:r>
              <a:rPr sz="1800" spc="-75" dirty="0">
                <a:solidFill>
                  <a:srgbClr val="1D1D1B"/>
                </a:solidFill>
                <a:latin typeface="Trebuchet MS"/>
                <a:cs typeface="Trebuchet MS"/>
              </a:rPr>
              <a:t>política </a:t>
            </a:r>
            <a:r>
              <a:rPr sz="1800" spc="-45" dirty="0">
                <a:solidFill>
                  <a:srgbClr val="1D1D1B"/>
                </a:solidFill>
                <a:latin typeface="Trebuchet MS"/>
                <a:cs typeface="Trebuchet MS"/>
              </a:rPr>
              <a:t>do </a:t>
            </a:r>
            <a:r>
              <a:rPr sz="1800" spc="-30" dirty="0">
                <a:solidFill>
                  <a:srgbClr val="1D1D1B"/>
                </a:solidFill>
                <a:latin typeface="Trebuchet MS"/>
                <a:cs typeface="Trebuchet MS"/>
              </a:rPr>
              <a:t>mundo </a:t>
            </a:r>
            <a:r>
              <a:rPr sz="1800" spc="-45" dirty="0">
                <a:solidFill>
                  <a:srgbClr val="1D1D1B"/>
                </a:solidFill>
                <a:latin typeface="Trebuchet MS"/>
                <a:cs typeface="Trebuchet MS"/>
              </a:rPr>
              <a:t>porque as suas </a:t>
            </a:r>
            <a:r>
              <a:rPr sz="1800" spc="-15" dirty="0">
                <a:solidFill>
                  <a:srgbClr val="1D1D1B"/>
                </a:solidFill>
                <a:latin typeface="Trebuchet MS"/>
                <a:cs typeface="Trebuchet MS"/>
              </a:rPr>
              <a:t>esperanças </a:t>
            </a:r>
            <a:r>
              <a:rPr sz="1800" spc="-45" dirty="0">
                <a:solidFill>
                  <a:srgbClr val="1D1D1B"/>
                </a:solidFill>
                <a:latin typeface="Trebuchet MS"/>
                <a:cs typeface="Trebuchet MS"/>
              </a:rPr>
              <a:t>de </a:t>
            </a:r>
            <a:r>
              <a:rPr sz="1800" spc="-15" dirty="0">
                <a:solidFill>
                  <a:srgbClr val="1D1D1B"/>
                </a:solidFill>
                <a:latin typeface="Trebuchet MS"/>
                <a:cs typeface="Trebuchet MS"/>
              </a:rPr>
              <a:t>mudança </a:t>
            </a:r>
            <a:r>
              <a:rPr sz="1800" spc="-5" dirty="0" err="1">
                <a:solidFill>
                  <a:srgbClr val="1D1D1B"/>
                </a:solidFill>
                <a:latin typeface="Trebuchet MS"/>
                <a:cs typeface="Trebuchet MS"/>
              </a:rPr>
              <a:t>não</a:t>
            </a:r>
            <a:r>
              <a:rPr sz="1800" spc="-5" dirty="0">
                <a:solidFill>
                  <a:srgbClr val="1D1D1B"/>
                </a:solidFill>
                <a:latin typeface="Trebuchet MS"/>
                <a:cs typeface="Trebuchet MS"/>
              </a:rPr>
              <a:t> </a:t>
            </a:r>
            <a:r>
              <a:rPr lang="pt-PT" sz="1800" spc="-35" dirty="0">
                <a:solidFill>
                  <a:srgbClr val="1D1D1B"/>
                </a:solidFill>
                <a:latin typeface="Trebuchet MS"/>
                <a:cs typeface="Trebuchet MS"/>
              </a:rPr>
              <a:t>surgiam</a:t>
            </a:r>
            <a:r>
              <a:rPr sz="1800" spc="-35" dirty="0">
                <a:solidFill>
                  <a:srgbClr val="1D1D1B"/>
                </a:solidFill>
                <a:latin typeface="Trebuchet MS"/>
                <a:cs typeface="Trebuchet MS"/>
              </a:rPr>
              <a:t>. </a:t>
            </a:r>
            <a:r>
              <a:rPr sz="1800" spc="-55" dirty="0">
                <a:solidFill>
                  <a:srgbClr val="1D1D1B"/>
                </a:solidFill>
                <a:latin typeface="Trebuchet MS"/>
                <a:cs typeface="Trebuchet MS"/>
              </a:rPr>
              <a:t>Influenciado </a:t>
            </a:r>
            <a:r>
              <a:rPr sz="1800" spc="-50" dirty="0">
                <a:solidFill>
                  <a:srgbClr val="1D1D1B"/>
                </a:solidFill>
                <a:latin typeface="Trebuchet MS"/>
                <a:cs typeface="Trebuchet MS"/>
              </a:rPr>
              <a:t>por </a:t>
            </a:r>
            <a:r>
              <a:rPr sz="1800" spc="-30" dirty="0">
                <a:solidFill>
                  <a:srgbClr val="1D1D1B"/>
                </a:solidFill>
                <a:latin typeface="Trebuchet MS"/>
                <a:cs typeface="Trebuchet MS"/>
              </a:rPr>
              <a:t>Bansky </a:t>
            </a:r>
            <a:r>
              <a:rPr sz="1800" spc="-15" dirty="0">
                <a:solidFill>
                  <a:srgbClr val="1D1D1B"/>
                </a:solidFill>
                <a:latin typeface="Trebuchet MS"/>
                <a:cs typeface="Trebuchet MS"/>
              </a:rPr>
              <a:t>e </a:t>
            </a:r>
            <a:r>
              <a:rPr sz="1800" spc="-60" dirty="0">
                <a:solidFill>
                  <a:srgbClr val="1D1D1B"/>
                </a:solidFill>
                <a:latin typeface="Trebuchet MS"/>
                <a:cs typeface="Trebuchet MS"/>
              </a:rPr>
              <a:t>Blek </a:t>
            </a:r>
            <a:r>
              <a:rPr sz="1800" spc="-110" dirty="0">
                <a:solidFill>
                  <a:srgbClr val="1D1D1B"/>
                </a:solidFill>
                <a:latin typeface="Trebuchet MS"/>
                <a:cs typeface="Trebuchet MS"/>
              </a:rPr>
              <a:t>le </a:t>
            </a:r>
            <a:r>
              <a:rPr sz="1800" spc="-95" dirty="0">
                <a:solidFill>
                  <a:srgbClr val="1D1D1B"/>
                </a:solidFill>
                <a:latin typeface="Trebuchet MS"/>
                <a:cs typeface="Trebuchet MS"/>
              </a:rPr>
              <a:t>rat, </a:t>
            </a:r>
            <a:r>
              <a:rPr sz="1800" spc="-50" dirty="0">
                <a:solidFill>
                  <a:srgbClr val="1D1D1B"/>
                </a:solidFill>
                <a:latin typeface="Trebuchet MS"/>
                <a:cs typeface="Trebuchet MS"/>
              </a:rPr>
              <a:t>este </a:t>
            </a:r>
            <a:r>
              <a:rPr sz="1800" spc="-70" dirty="0" err="1">
                <a:solidFill>
                  <a:srgbClr val="1D1D1B"/>
                </a:solidFill>
                <a:latin typeface="Trebuchet MS"/>
                <a:cs typeface="Trebuchet MS"/>
              </a:rPr>
              <a:t>artista</a:t>
            </a:r>
            <a:r>
              <a:rPr sz="1800" spc="-70" dirty="0">
                <a:solidFill>
                  <a:srgbClr val="1D1D1B"/>
                </a:solidFill>
                <a:latin typeface="Trebuchet MS"/>
                <a:cs typeface="Trebuchet MS"/>
              </a:rPr>
              <a:t> </a:t>
            </a:r>
            <a:r>
              <a:rPr sz="1800" spc="-40" dirty="0" err="1">
                <a:solidFill>
                  <a:srgbClr val="1D1D1B"/>
                </a:solidFill>
                <a:latin typeface="Trebuchet MS"/>
                <a:cs typeface="Trebuchet MS"/>
              </a:rPr>
              <a:t>autodidata</a:t>
            </a:r>
            <a:r>
              <a:rPr sz="1800" spc="-40" dirty="0">
                <a:solidFill>
                  <a:srgbClr val="1D1D1B"/>
                </a:solidFill>
                <a:latin typeface="Trebuchet MS"/>
                <a:cs typeface="Trebuchet MS"/>
              </a:rPr>
              <a:t> </a:t>
            </a:r>
            <a:r>
              <a:rPr sz="1800" spc="-70" dirty="0">
                <a:solidFill>
                  <a:srgbClr val="1D1D1B"/>
                </a:solidFill>
                <a:latin typeface="Trebuchet MS"/>
                <a:cs typeface="Trebuchet MS"/>
              </a:rPr>
              <a:t>afirma </a:t>
            </a:r>
            <a:r>
              <a:rPr sz="1800" spc="-35" dirty="0">
                <a:solidFill>
                  <a:srgbClr val="1D1D1B"/>
                </a:solidFill>
                <a:latin typeface="Trebuchet MS"/>
                <a:cs typeface="Trebuchet MS"/>
              </a:rPr>
              <a:t>fazer </a:t>
            </a:r>
            <a:r>
              <a:rPr sz="1800" spc="-70" dirty="0">
                <a:solidFill>
                  <a:srgbClr val="1D1D1B"/>
                </a:solidFill>
                <a:latin typeface="Trebuchet MS"/>
                <a:cs typeface="Trebuchet MS"/>
              </a:rPr>
              <a:t>arte de </a:t>
            </a:r>
            <a:r>
              <a:rPr sz="1800" spc="-75" dirty="0">
                <a:solidFill>
                  <a:srgbClr val="1D1D1B"/>
                </a:solidFill>
                <a:latin typeface="Trebuchet MS"/>
                <a:cs typeface="Trebuchet MS"/>
              </a:rPr>
              <a:t>rua </a:t>
            </a:r>
            <a:r>
              <a:rPr sz="1800" spc="-65" dirty="0">
                <a:solidFill>
                  <a:srgbClr val="1D1D1B"/>
                </a:solidFill>
                <a:latin typeface="Trebuchet MS"/>
                <a:cs typeface="Trebuchet MS"/>
              </a:rPr>
              <a:t>para, </a:t>
            </a:r>
            <a:r>
              <a:rPr sz="1800" dirty="0">
                <a:solidFill>
                  <a:srgbClr val="1D1D1B"/>
                </a:solidFill>
                <a:latin typeface="Trebuchet MS"/>
                <a:cs typeface="Trebuchet MS"/>
              </a:rPr>
              <a:t>entre </a:t>
            </a:r>
            <a:r>
              <a:rPr sz="1800" spc="-40" dirty="0">
                <a:solidFill>
                  <a:srgbClr val="1D1D1B"/>
                </a:solidFill>
                <a:latin typeface="Trebuchet MS"/>
                <a:cs typeface="Trebuchet MS"/>
              </a:rPr>
              <a:t>outras </a:t>
            </a:r>
            <a:r>
              <a:rPr sz="1800" spc="-35" dirty="0">
                <a:solidFill>
                  <a:srgbClr val="1D1D1B"/>
                </a:solidFill>
                <a:latin typeface="Trebuchet MS"/>
                <a:cs typeface="Trebuchet MS"/>
              </a:rPr>
              <a:t>coisas, </a:t>
            </a:r>
            <a:r>
              <a:rPr sz="1800" spc="-30" dirty="0">
                <a:solidFill>
                  <a:srgbClr val="1D1D1B"/>
                </a:solidFill>
                <a:latin typeface="Trebuchet MS"/>
                <a:cs typeface="Trebuchet MS"/>
              </a:rPr>
              <a:t>lutar contra a </a:t>
            </a:r>
            <a:r>
              <a:rPr sz="1800" spc="-60" dirty="0">
                <a:solidFill>
                  <a:srgbClr val="1D1D1B"/>
                </a:solidFill>
                <a:latin typeface="Trebuchet MS"/>
                <a:cs typeface="Trebuchet MS"/>
              </a:rPr>
              <a:t>publicidade.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110" dirty="0">
                <a:solidFill>
                  <a:srgbClr val="1D1D1B"/>
                </a:solidFill>
                <a:latin typeface="Trebuchet MS"/>
                <a:cs typeface="Trebuchet MS"/>
              </a:rPr>
              <a:t>bigbenstreetart.com</a:t>
            </a:r>
            <a:endParaRPr sz="18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5294834" cy="751488"/>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O </a:t>
            </a:r>
            <a:r>
              <a:rPr lang="pt-PT" sz="2400" b="0" spc="-45" dirty="0">
                <a:solidFill>
                  <a:srgbClr val="020304"/>
                </a:solidFill>
                <a:latin typeface="Trebuchet MS"/>
                <a:cs typeface="Trebuchet MS"/>
              </a:rPr>
              <a:t>caso de estudo </a:t>
            </a:r>
            <a:r>
              <a:rPr sz="2400" b="0" spc="-25" dirty="0">
                <a:solidFill>
                  <a:srgbClr val="020304"/>
                </a:solidFill>
                <a:latin typeface="Trebuchet MS"/>
                <a:cs typeface="Trebuchet MS"/>
              </a:rPr>
              <a:t>do </a:t>
            </a:r>
            <a:r>
              <a:rPr sz="2400" b="0" spc="-20" dirty="0">
                <a:solidFill>
                  <a:srgbClr val="020304"/>
                </a:solidFill>
                <a:latin typeface="Trebuchet MS"/>
                <a:cs typeface="Trebuchet MS"/>
              </a:rPr>
              <a:t>BIG </a:t>
            </a:r>
            <a:r>
              <a:rPr sz="2400" b="0" spc="-15" dirty="0">
                <a:solidFill>
                  <a:srgbClr val="020304"/>
                </a:solidFill>
                <a:latin typeface="Trebuchet MS"/>
                <a:cs typeface="Trebuchet MS"/>
              </a:rPr>
              <a:t>BEN</a:t>
            </a:r>
            <a:endParaRPr sz="2400" dirty="0">
              <a:latin typeface="Trebuchet MS"/>
              <a:cs typeface="Trebuchet MS"/>
            </a:endParaRPr>
          </a:p>
          <a:p>
            <a:pPr marL="12700">
              <a:lnSpc>
                <a:spcPct val="100000"/>
              </a:lnSpc>
            </a:pPr>
            <a:r>
              <a:rPr sz="2400" b="0" spc="170" dirty="0">
                <a:solidFill>
                  <a:srgbClr val="020304"/>
                </a:solidFill>
                <a:latin typeface="Trebuchet MS"/>
                <a:cs typeface="Trebuchet MS"/>
              </a:rPr>
              <a:t>Paredes </a:t>
            </a:r>
            <a:r>
              <a:rPr sz="2400" b="0" spc="150" dirty="0">
                <a:solidFill>
                  <a:srgbClr val="020304"/>
                </a:solidFill>
                <a:latin typeface="Trebuchet MS"/>
                <a:cs typeface="Trebuchet MS"/>
              </a:rPr>
              <a:t>totalmente </a:t>
            </a:r>
            <a:r>
              <a:rPr sz="2400" b="0" spc="114" dirty="0">
                <a:solidFill>
                  <a:srgbClr val="020304"/>
                </a:solidFill>
                <a:latin typeface="Trebuchet MS"/>
                <a:cs typeface="Trebuchet MS"/>
              </a:rPr>
              <a:t>livres</a:t>
            </a:r>
            <a:endParaRPr sz="2400" dirty="0">
              <a:latin typeface="Trebuchet MS"/>
              <a:cs typeface="Trebuchet MS"/>
            </a:endParaRPr>
          </a:p>
        </p:txBody>
      </p:sp>
      <p:sp>
        <p:nvSpPr>
          <p:cNvPr id="5" name="object 5"/>
          <p:cNvSpPr txBox="1">
            <a:spLocks noGrp="1"/>
          </p:cNvSpPr>
          <p:nvPr>
            <p:ph type="body" idx="1"/>
          </p:nvPr>
        </p:nvSpPr>
        <p:spPr>
          <a:xfrm>
            <a:off x="1093668" y="2491377"/>
            <a:ext cx="5066234" cy="3659976"/>
          </a:xfrm>
          <a:prstGeom prst="rect">
            <a:avLst/>
          </a:prstGeom>
        </p:spPr>
        <p:txBody>
          <a:bodyPr vert="horz" wrap="square" lIns="0" tIns="12700" rIns="0" bIns="0" rtlCol="0">
            <a:spAutoFit/>
          </a:bodyPr>
          <a:lstStyle/>
          <a:p>
            <a:pPr marL="12700" marR="244475">
              <a:lnSpc>
                <a:spcPct val="100000"/>
              </a:lnSpc>
              <a:spcBef>
                <a:spcPts val="100"/>
              </a:spcBef>
            </a:pPr>
            <a:r>
              <a:rPr spc="-45" dirty="0"/>
              <a:t>da </a:t>
            </a:r>
            <a:r>
              <a:rPr spc="-55" dirty="0"/>
              <a:t>publicidade </a:t>
            </a:r>
            <a:r>
              <a:rPr spc="-85" dirty="0"/>
              <a:t>e </a:t>
            </a:r>
            <a:r>
              <a:rPr spc="-20" dirty="0"/>
              <a:t>agen</a:t>
            </a:r>
            <a:r>
              <a:rPr spc="-30" dirty="0"/>
              <a:t>das </a:t>
            </a:r>
            <a:r>
              <a:rPr spc="-90" dirty="0"/>
              <a:t>políticas</a:t>
            </a:r>
          </a:p>
          <a:p>
            <a:pPr marL="12700" marR="5080">
              <a:lnSpc>
                <a:spcPct val="100000"/>
              </a:lnSpc>
              <a:spcBef>
                <a:spcPts val="2100"/>
              </a:spcBef>
            </a:pPr>
            <a:r>
              <a:rPr sz="1800" spc="-70" dirty="0"/>
              <a:t>A </a:t>
            </a:r>
            <a:r>
              <a:rPr sz="1800" spc="-75" dirty="0"/>
              <a:t>rua é </a:t>
            </a:r>
            <a:r>
              <a:rPr sz="1800" spc="-50" dirty="0"/>
              <a:t>um </a:t>
            </a:r>
            <a:r>
              <a:rPr sz="1800" spc="-75" dirty="0"/>
              <a:t>lugar </a:t>
            </a:r>
            <a:r>
              <a:rPr sz="1800" spc="-20" dirty="0"/>
              <a:t>de </a:t>
            </a:r>
            <a:r>
              <a:rPr sz="1800" spc="-55" dirty="0"/>
              <a:t>expressão </a:t>
            </a:r>
            <a:r>
              <a:rPr sz="1800" spc="-45" dirty="0"/>
              <a:t>onde </a:t>
            </a:r>
            <a:r>
              <a:rPr sz="1800" spc="-50" dirty="0"/>
              <a:t>partilha </a:t>
            </a:r>
            <a:r>
              <a:rPr sz="1800" spc="-35" dirty="0"/>
              <a:t>o </a:t>
            </a:r>
            <a:br>
              <a:rPr lang="pt-PT" sz="1800" spc="-35" dirty="0"/>
            </a:br>
            <a:r>
              <a:rPr sz="1800" spc="-45" dirty="0" err="1"/>
              <a:t>seu</a:t>
            </a:r>
            <a:r>
              <a:rPr sz="1800" spc="-45" dirty="0"/>
              <a:t> </a:t>
            </a:r>
            <a:r>
              <a:rPr sz="1800" spc="-20" dirty="0"/>
              <a:t>humor, sem </a:t>
            </a:r>
            <a:r>
              <a:rPr sz="1800" spc="-10" dirty="0"/>
              <a:t>fazer </a:t>
            </a:r>
            <a:r>
              <a:rPr sz="1800" spc="-45" dirty="0"/>
              <a:t>concessões, </a:t>
            </a:r>
            <a:r>
              <a:rPr sz="1800" spc="-35" dirty="0"/>
              <a:t>e </a:t>
            </a:r>
            <a:r>
              <a:rPr sz="1800" spc="-50" dirty="0"/>
              <a:t>defende </a:t>
            </a:r>
            <a:r>
              <a:rPr sz="1800" spc="-15" dirty="0"/>
              <a:t>que </a:t>
            </a:r>
            <a:r>
              <a:rPr sz="1800" spc="-90" dirty="0"/>
              <a:t>cada cidade </a:t>
            </a:r>
            <a:r>
              <a:rPr sz="1800" spc="-50" dirty="0"/>
              <a:t>tenha </a:t>
            </a:r>
            <a:r>
              <a:rPr sz="1800" spc="-60" dirty="0"/>
              <a:t>muros </a:t>
            </a:r>
            <a:r>
              <a:rPr sz="1800" spc="-20" dirty="0"/>
              <a:t>de </a:t>
            </a:r>
            <a:r>
              <a:rPr sz="1800" spc="-55" dirty="0"/>
              <a:t>expressão </a:t>
            </a:r>
            <a:r>
              <a:rPr sz="1800" spc="-40" dirty="0"/>
              <a:t>que </a:t>
            </a:r>
            <a:r>
              <a:rPr sz="1800" spc="-85" dirty="0"/>
              <a:t>sejam </a:t>
            </a:r>
            <a:r>
              <a:rPr sz="1800" spc="-75" dirty="0"/>
              <a:t>verdadeiramente </a:t>
            </a:r>
            <a:r>
              <a:rPr sz="1800" spc="-110" dirty="0"/>
              <a:t>livres, </a:t>
            </a:r>
            <a:r>
              <a:rPr sz="1800" spc="-5" dirty="0"/>
              <a:t>não </a:t>
            </a:r>
            <a:r>
              <a:rPr sz="1800" spc="-85" dirty="0"/>
              <a:t>apenas </a:t>
            </a:r>
            <a:r>
              <a:rPr sz="1800" spc="-60" dirty="0"/>
              <a:t>tolerados </a:t>
            </a:r>
            <a:r>
              <a:rPr sz="1800" spc="-35" dirty="0"/>
              <a:t>ou </a:t>
            </a:r>
            <a:r>
              <a:rPr sz="1800" spc="-50" dirty="0"/>
              <a:t>enquadrados </a:t>
            </a:r>
            <a:r>
              <a:rPr sz="1800" spc="-40" dirty="0"/>
              <a:t>por </a:t>
            </a:r>
            <a:r>
              <a:rPr sz="1800" spc="-90" dirty="0"/>
              <a:t>projectos </a:t>
            </a:r>
            <a:r>
              <a:rPr sz="1800" spc="-25" dirty="0"/>
              <a:t>urbanos.</a:t>
            </a:r>
            <a:endParaRPr sz="1800" dirty="0"/>
          </a:p>
          <a:p>
            <a:pPr>
              <a:lnSpc>
                <a:spcPct val="100000"/>
              </a:lnSpc>
              <a:spcBef>
                <a:spcPts val="10"/>
              </a:spcBef>
            </a:pPr>
            <a:endParaRPr sz="1850" dirty="0"/>
          </a:p>
          <a:p>
            <a:pPr marL="12700" marR="101600">
              <a:lnSpc>
                <a:spcPct val="100000"/>
              </a:lnSpc>
            </a:pPr>
            <a:r>
              <a:rPr sz="1800" spc="-15" dirty="0"/>
              <a:t>Segundo </a:t>
            </a:r>
            <a:r>
              <a:rPr sz="1800" spc="-65" dirty="0"/>
              <a:t>ele, </a:t>
            </a:r>
            <a:r>
              <a:rPr sz="1800" spc="-70" dirty="0"/>
              <a:t>a arte de </a:t>
            </a:r>
            <a:r>
              <a:rPr sz="1800" spc="-75" dirty="0"/>
              <a:t>rua </a:t>
            </a:r>
            <a:r>
              <a:rPr sz="1800" spc="-5" dirty="0"/>
              <a:t>não </a:t>
            </a:r>
            <a:r>
              <a:rPr sz="1800" spc="-20" dirty="0"/>
              <a:t>tem </a:t>
            </a:r>
            <a:r>
              <a:rPr sz="1800" spc="-50" dirty="0"/>
              <a:t>uma </a:t>
            </a:r>
            <a:r>
              <a:rPr sz="1800" spc="-40" dirty="0"/>
              <a:t>vocação </a:t>
            </a:r>
            <a:r>
              <a:rPr sz="1800" spc="-65" dirty="0"/>
              <a:t>decorativa </a:t>
            </a:r>
            <a:r>
              <a:rPr sz="1800" spc="-20" dirty="0"/>
              <a:t>mas </a:t>
            </a:r>
            <a:r>
              <a:rPr sz="1800" spc="-50" dirty="0"/>
              <a:t>um </a:t>
            </a:r>
            <a:r>
              <a:rPr sz="1800" spc="-85" dirty="0"/>
              <a:t>papel </a:t>
            </a:r>
            <a:r>
              <a:rPr sz="1800" spc="-15" dirty="0"/>
              <a:t>muito </a:t>
            </a:r>
            <a:r>
              <a:rPr sz="1800" spc="-45" dirty="0"/>
              <a:t>mais </a:t>
            </a:r>
            <a:r>
              <a:rPr sz="1800" spc="5" dirty="0"/>
              <a:t>profundo</a:t>
            </a:r>
            <a:r>
              <a:rPr sz="1800" spc="-85" dirty="0"/>
              <a:t>, como </a:t>
            </a:r>
            <a:r>
              <a:rPr sz="1800" spc="-40" dirty="0"/>
              <a:t>qualquer </a:t>
            </a:r>
            <a:r>
              <a:rPr sz="1800" spc="-75" dirty="0"/>
              <a:t>disciplina </a:t>
            </a:r>
            <a:r>
              <a:rPr sz="1800" spc="-80" dirty="0"/>
              <a:t>artística.  </a:t>
            </a:r>
            <a:r>
              <a:rPr sz="1800" spc="-15" dirty="0"/>
              <a:t>Big </a:t>
            </a:r>
            <a:r>
              <a:rPr sz="1800" spc="-30" dirty="0"/>
              <a:t>Ben </a:t>
            </a:r>
            <a:r>
              <a:rPr sz="1800" spc="-75" dirty="0"/>
              <a:t>está </a:t>
            </a:r>
            <a:r>
              <a:rPr sz="1800" spc="-45" dirty="0"/>
              <a:t>convencido de </a:t>
            </a:r>
            <a:r>
              <a:rPr sz="1800" spc="-40" dirty="0"/>
              <a:t>que </a:t>
            </a:r>
            <a:r>
              <a:rPr sz="1800" spc="-70" dirty="0"/>
              <a:t>a arte </a:t>
            </a:r>
            <a:r>
              <a:rPr sz="1800" spc="-45" dirty="0"/>
              <a:t>pode </a:t>
            </a:r>
            <a:r>
              <a:rPr sz="1800" spc="-50" dirty="0"/>
              <a:t>ajudar </a:t>
            </a:r>
            <a:r>
              <a:rPr sz="1800" spc="-45" dirty="0"/>
              <a:t>as pessoas a </a:t>
            </a:r>
            <a:r>
              <a:rPr sz="1800" spc="-35" dirty="0"/>
              <a:t>pensar </a:t>
            </a:r>
            <a:r>
              <a:rPr sz="1800" spc="-15" dirty="0"/>
              <a:t>e a </a:t>
            </a:r>
            <a:r>
              <a:rPr sz="1800" spc="-95" dirty="0" err="1"/>
              <a:t>sentir</a:t>
            </a:r>
            <a:r>
              <a:rPr lang="pt-PT" sz="1800" spc="-95" dirty="0"/>
              <a:t>em</a:t>
            </a:r>
            <a:r>
              <a:rPr sz="1800" spc="-95" dirty="0"/>
              <a:t>-se </a:t>
            </a:r>
            <a:r>
              <a:rPr lang="pt-PT" sz="1800" spc="-95" dirty="0"/>
              <a:t>melhor</a:t>
            </a:r>
            <a:r>
              <a:rPr sz="1800" spc="-165" dirty="0"/>
              <a:t>.</a:t>
            </a:r>
            <a:endParaRPr sz="1800" dirty="0"/>
          </a:p>
        </p:txBody>
      </p:sp>
      <p:sp>
        <p:nvSpPr>
          <p:cNvPr id="6" name="object 6"/>
          <p:cNvSpPr/>
          <p:nvPr/>
        </p:nvSpPr>
        <p:spPr>
          <a:xfrm>
            <a:off x="990600" y="1099348"/>
            <a:ext cx="3300939"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dirty="0"/>
          </a:p>
        </p:txBody>
      </p:sp>
      <p:sp>
        <p:nvSpPr>
          <p:cNvPr id="7" name="object 7"/>
          <p:cNvSpPr txBox="1"/>
          <p:nvPr/>
        </p:nvSpPr>
        <p:spPr>
          <a:xfrm>
            <a:off x="1359960" y="1133083"/>
            <a:ext cx="305964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 </a:t>
            </a:r>
            <a:r>
              <a:rPr lang="pt-PT" sz="1800" b="1" spc="45" dirty="0">
                <a:solidFill>
                  <a:srgbClr val="FFFFFF"/>
                </a:solidFill>
                <a:latin typeface="Trebuchet MS"/>
                <a:cs typeface="Trebuchet MS"/>
              </a:rPr>
              <a:t>Caso de estudo</a:t>
            </a:r>
            <a:endParaRPr sz="1800" dirty="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pic>
        <p:nvPicPr>
          <p:cNvPr id="11" name="object 9">
            <a:extLst>
              <a:ext uri="{FF2B5EF4-FFF2-40B4-BE49-F238E27FC236}">
                <a16:creationId xmlns:a16="http://schemas.microsoft.com/office/drawing/2014/main" id="{0AEE80C9-DB08-692E-FC9A-BA8DF9188E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5137340" y="0"/>
            <a:ext cx="4921059" cy="411436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5842000" y="1416050"/>
            <a:ext cx="3014345" cy="382156"/>
          </a:xfrm>
          <a:prstGeom prst="rect">
            <a:avLst/>
          </a:prstGeom>
        </p:spPr>
        <p:txBody>
          <a:bodyPr vert="horz" wrap="square" lIns="0" tIns="12700" rIns="0" bIns="0" rtlCol="0">
            <a:spAutoFit/>
          </a:bodyPr>
          <a:lstStyle/>
          <a:p>
            <a:pPr marL="12700">
              <a:lnSpc>
                <a:spcPct val="100000"/>
              </a:lnSpc>
              <a:spcBef>
                <a:spcPts val="100"/>
              </a:spcBef>
            </a:pPr>
            <a:r>
              <a:rPr sz="2400" b="0" spc="150" dirty="0">
                <a:solidFill>
                  <a:srgbClr val="1D1D1B"/>
                </a:solidFill>
                <a:latin typeface="Trebuchet MS"/>
                <a:cs typeface="Trebuchet MS"/>
              </a:rPr>
              <a:t>FESTIVAL</a:t>
            </a:r>
            <a:r>
              <a:rPr lang="pt-PT" sz="2400" b="0" spc="150" dirty="0">
                <a:solidFill>
                  <a:srgbClr val="1D1D1B"/>
                </a:solidFill>
                <a:latin typeface="Trebuchet MS"/>
                <a:cs typeface="Trebuchet MS"/>
              </a:rPr>
              <a:t> </a:t>
            </a:r>
            <a:r>
              <a:rPr lang="pt-PT" sz="2400" b="0" spc="229" dirty="0">
                <a:solidFill>
                  <a:srgbClr val="1D1D1B"/>
                </a:solidFill>
                <a:latin typeface="Trebuchet MS"/>
                <a:cs typeface="Trebuchet MS"/>
              </a:rPr>
              <a:t>CHAHUTS</a:t>
            </a:r>
            <a:endParaRPr sz="2400" dirty="0">
              <a:latin typeface="Trebuchet MS"/>
              <a:cs typeface="Trebuchet MS"/>
            </a:endParaRPr>
          </a:p>
        </p:txBody>
      </p:sp>
      <p:sp>
        <p:nvSpPr>
          <p:cNvPr id="6" name="object 6"/>
          <p:cNvSpPr txBox="1"/>
          <p:nvPr/>
        </p:nvSpPr>
        <p:spPr>
          <a:xfrm>
            <a:off x="5842000" y="1979928"/>
            <a:ext cx="3454400" cy="5119350"/>
          </a:xfrm>
          <a:prstGeom prst="rect">
            <a:avLst/>
          </a:prstGeom>
        </p:spPr>
        <p:txBody>
          <a:bodyPr vert="horz" wrap="square" lIns="0" tIns="12700" rIns="0" bIns="0" rtlCol="0">
            <a:spAutoFit/>
          </a:bodyPr>
          <a:lstStyle/>
          <a:p>
            <a:pPr marL="12700" marR="125730">
              <a:lnSpc>
                <a:spcPct val="100000"/>
              </a:lnSpc>
              <a:spcBef>
                <a:spcPts val="100"/>
              </a:spcBef>
            </a:pPr>
            <a:r>
              <a:rPr sz="1800" b="1" i="1" dirty="0">
                <a:solidFill>
                  <a:srgbClr val="D21924"/>
                </a:solidFill>
                <a:latin typeface="Trebuchet MS"/>
                <a:cs typeface="Trebuchet MS"/>
              </a:rPr>
              <a:t>O FESTIVAL CHAHUTS nasceu em 1992 num distrito de Bor- deaux que sofria de uma imagem externa negativa.</a:t>
            </a:r>
            <a:endParaRPr sz="1800" dirty="0">
              <a:latin typeface="Trebuchet MS"/>
              <a:cs typeface="Trebuchet MS"/>
            </a:endParaRPr>
          </a:p>
          <a:p>
            <a:pPr marL="12700" marR="5080">
              <a:lnSpc>
                <a:spcPct val="100000"/>
              </a:lnSpc>
              <a:spcBef>
                <a:spcPts val="1200"/>
              </a:spcBef>
              <a:buChar char="•"/>
              <a:tabLst>
                <a:tab pos="191135" algn="l"/>
              </a:tabLst>
            </a:pPr>
            <a:r>
              <a:rPr sz="1800" dirty="0">
                <a:solidFill>
                  <a:srgbClr val="1D1D1B"/>
                </a:solidFill>
                <a:latin typeface="Trebuchet MS"/>
                <a:cs typeface="Trebuchet MS"/>
              </a:rPr>
              <a:t>As associações culturais e sociais locais quiseram criar um evento que deixasse os habitantes da cidade orgulhosos e mudasse a percepção da área para os outros habitantes da cidade.</a:t>
            </a:r>
            <a:endParaRPr sz="1800" dirty="0">
              <a:latin typeface="Trebuchet MS"/>
              <a:cs typeface="Trebuchet MS"/>
            </a:endParaRPr>
          </a:p>
          <a:p>
            <a:pPr marL="12700" marR="21590">
              <a:lnSpc>
                <a:spcPct val="100000"/>
              </a:lnSpc>
              <a:spcBef>
                <a:spcPts val="1200"/>
              </a:spcBef>
              <a:buChar char="•"/>
              <a:tabLst>
                <a:tab pos="191135" algn="l"/>
              </a:tabLst>
            </a:pPr>
            <a:r>
              <a:rPr sz="1800" dirty="0">
                <a:solidFill>
                  <a:srgbClr val="1D1D1B"/>
                </a:solidFill>
                <a:latin typeface="Trebuchet MS"/>
                <a:cs typeface="Trebuchet MS"/>
              </a:rPr>
              <a:t>O impacto esperado era também o de desenvolver uma abertura ao mundo, e de permitir uma emancipa- ção indi- vidual e colectiva.</a:t>
            </a:r>
            <a:endParaRPr sz="1800" dirty="0">
              <a:latin typeface="Trebuchet MS"/>
              <a:cs typeface="Trebuchet MS"/>
            </a:endParaRPr>
          </a:p>
          <a:p>
            <a:pPr marL="12700">
              <a:lnSpc>
                <a:spcPct val="100000"/>
              </a:lnSpc>
              <a:spcBef>
                <a:spcPts val="720"/>
              </a:spcBef>
            </a:pPr>
            <a:r>
              <a:rPr sz="1800" dirty="0">
                <a:solidFill>
                  <a:srgbClr val="1D1D1B"/>
                </a:solidFill>
                <a:latin typeface="Trebuchet MS"/>
                <a:cs typeface="Trebuchet MS"/>
                <a:hlinkClick r:id="rId3"/>
              </a:rPr>
              <a:t>www.chahuts.net</a:t>
            </a:r>
            <a:endParaRPr sz="1800" dirty="0">
              <a:latin typeface="Trebuchet MS"/>
              <a:cs typeface="Trebuchet MS"/>
            </a:endParaRPr>
          </a:p>
        </p:txBody>
      </p:sp>
      <p:sp>
        <p:nvSpPr>
          <p:cNvPr id="7" name="object 7"/>
          <p:cNvSpPr/>
          <p:nvPr/>
        </p:nvSpPr>
        <p:spPr>
          <a:xfrm>
            <a:off x="3276601" y="1314576"/>
            <a:ext cx="2387968"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3581400" y="1501378"/>
            <a:ext cx="1981200" cy="289823"/>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Caso </a:t>
            </a:r>
            <a:r>
              <a:rPr lang="pt-PT" sz="1800" b="1" spc="5" dirty="0">
                <a:solidFill>
                  <a:srgbClr val="FFFFFF"/>
                </a:solidFill>
                <a:latin typeface="Trebuchet MS"/>
                <a:cs typeface="Trebuchet MS"/>
              </a:rPr>
              <a:t>de estudo </a:t>
            </a:r>
            <a:r>
              <a:rPr sz="1800" b="1" spc="-55" dirty="0">
                <a:solidFill>
                  <a:srgbClr val="FFFFFF"/>
                </a:solidFill>
                <a:latin typeface="Trebuchet MS"/>
                <a:cs typeface="Trebuchet MS"/>
              </a:rPr>
              <a:t>2</a:t>
            </a:r>
            <a:endParaRPr sz="18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3926070" y="5181510"/>
            <a:ext cx="72524" cy="155562"/>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2765081" y="5196522"/>
            <a:ext cx="74049" cy="155549"/>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3763734" y="7683969"/>
              <a:ext cx="143027" cy="88430"/>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3441661" y="6528854"/>
              <a:ext cx="375411" cy="1184173"/>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screen">
              <a:extLst>
                <a:ext uri="{28A0092B-C50C-407E-A947-70E740481C1C}">
                  <a14:useLocalDpi xmlns:a14="http://schemas.microsoft.com/office/drawing/2010/main"/>
                </a:ext>
              </a:extLst>
            </a:blip>
            <a:stretch>
              <a:fillRect/>
            </a:stretch>
          </p:blipFill>
          <p:spPr>
            <a:xfrm>
              <a:off x="2900921" y="5722098"/>
              <a:ext cx="73475" cy="151003"/>
            </a:xfrm>
            <a:prstGeom prst="rect">
              <a:avLst/>
            </a:prstGeom>
          </p:spPr>
        </p:pic>
        <p:pic>
          <p:nvPicPr>
            <p:cNvPr id="14" name="object 14"/>
            <p:cNvPicPr/>
            <p:nvPr/>
          </p:nvPicPr>
          <p:blipFill>
            <a:blip r:embed="rId9" cstate="screen">
              <a:extLst>
                <a:ext uri="{28A0092B-C50C-407E-A947-70E740481C1C}">
                  <a14:useLocalDpi xmlns:a14="http://schemas.microsoft.com/office/drawing/2010/main"/>
                </a:ext>
              </a:extLst>
            </a:blip>
            <a:stretch>
              <a:fillRect/>
            </a:stretch>
          </p:blipFill>
          <p:spPr>
            <a:xfrm>
              <a:off x="2313692" y="6547345"/>
              <a:ext cx="317722" cy="1201321"/>
            </a:xfrm>
            <a:prstGeom prst="rect">
              <a:avLst/>
            </a:prstGeom>
          </p:spPr>
        </p:pic>
        <p:pic>
          <p:nvPicPr>
            <p:cNvPr id="15" name="object 15"/>
            <p:cNvPicPr/>
            <p:nvPr/>
          </p:nvPicPr>
          <p:blipFill>
            <a:blip r:embed="rId10" cstate="screen">
              <a:extLst>
                <a:ext uri="{28A0092B-C50C-407E-A947-70E740481C1C}">
                  <a14:useLocalDpi xmlns:a14="http://schemas.microsoft.com/office/drawing/2010/main"/>
                </a:ext>
              </a:extLst>
            </a:blip>
            <a:stretch>
              <a:fillRect/>
            </a:stretch>
          </p:blipFill>
          <p:spPr>
            <a:xfrm>
              <a:off x="1958083" y="6531229"/>
              <a:ext cx="552694" cy="1093529"/>
            </a:xfrm>
            <a:prstGeom prst="rect">
              <a:avLst/>
            </a:prstGeom>
          </p:spPr>
        </p:pic>
        <p:pic>
          <p:nvPicPr>
            <p:cNvPr id="16" name="object 16"/>
            <p:cNvPicPr/>
            <p:nvPr/>
          </p:nvPicPr>
          <p:blipFill>
            <a:blip r:embed="rId11" cstate="screen">
              <a:extLst>
                <a:ext uri="{28A0092B-C50C-407E-A947-70E740481C1C}">
                  <a14:useLocalDpi xmlns:a14="http://schemas.microsoft.com/office/drawing/2010/main"/>
                </a:ext>
              </a:extLst>
            </a:blip>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screen">
              <a:extLst>
                <a:ext uri="{28A0092B-C50C-407E-A947-70E740481C1C}">
                  <a14:useLocalDpi xmlns:a14="http://schemas.microsoft.com/office/drawing/2010/main"/>
                </a:ext>
              </a:extLst>
            </a:blip>
            <a:stretch>
              <a:fillRect/>
            </a:stretch>
          </p:blipFill>
          <p:spPr>
            <a:xfrm>
              <a:off x="1655089" y="6270917"/>
              <a:ext cx="968870" cy="617042"/>
            </a:xfrm>
            <a:prstGeom prst="rect">
              <a:avLst/>
            </a:prstGeom>
          </p:spPr>
        </p:pic>
        <p:pic>
          <p:nvPicPr>
            <p:cNvPr id="19" name="object 19"/>
            <p:cNvPicPr/>
            <p:nvPr/>
          </p:nvPicPr>
          <p:blipFill>
            <a:blip r:embed="rId13" cstate="screen">
              <a:extLst>
                <a:ext uri="{28A0092B-C50C-407E-A947-70E740481C1C}">
                  <a14:useLocalDpi xmlns:a14="http://schemas.microsoft.com/office/drawing/2010/main"/>
                </a:ext>
              </a:extLst>
            </a:blip>
            <a:stretch>
              <a:fillRect/>
            </a:stretch>
          </p:blipFill>
          <p:spPr>
            <a:xfrm>
              <a:off x="2023799" y="5679935"/>
              <a:ext cx="28952" cy="58771"/>
            </a:xfrm>
            <a:prstGeom prst="rect">
              <a:avLst/>
            </a:prstGeom>
          </p:spPr>
        </p:pic>
        <p:pic>
          <p:nvPicPr>
            <p:cNvPr id="20" name="object 20"/>
            <p:cNvPicPr/>
            <p:nvPr/>
          </p:nvPicPr>
          <p:blipFill>
            <a:blip r:embed="rId14" cstate="screen">
              <a:extLst>
                <a:ext uri="{28A0092B-C50C-407E-A947-70E740481C1C}">
                  <a14:useLocalDpi xmlns:a14="http://schemas.microsoft.com/office/drawing/2010/main"/>
                </a:ext>
              </a:extLst>
            </a:blip>
            <a:stretch>
              <a:fillRect/>
            </a:stretch>
          </p:blipFill>
          <p:spPr>
            <a:xfrm>
              <a:off x="3058312" y="5442128"/>
              <a:ext cx="173609" cy="218846"/>
            </a:xfrm>
            <a:prstGeom prst="rect">
              <a:avLst/>
            </a:prstGeom>
          </p:spPr>
        </p:pic>
        <p:pic>
          <p:nvPicPr>
            <p:cNvPr id="21" name="object 21"/>
            <p:cNvPicPr/>
            <p:nvPr/>
          </p:nvPicPr>
          <p:blipFill>
            <a:blip r:embed="rId15" cstate="screen">
              <a:extLst>
                <a:ext uri="{28A0092B-C50C-407E-A947-70E740481C1C}">
                  <a14:useLocalDpi xmlns:a14="http://schemas.microsoft.com/office/drawing/2010/main"/>
                </a:ext>
              </a:extLst>
            </a:blip>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screen">
              <a:extLst>
                <a:ext uri="{28A0092B-C50C-407E-A947-70E740481C1C}">
                  <a14:useLocalDpi xmlns:a14="http://schemas.microsoft.com/office/drawing/2010/main"/>
                </a:ext>
              </a:extLst>
            </a:blip>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screen">
              <a:extLst>
                <a:ext uri="{28A0092B-C50C-407E-A947-70E740481C1C}">
                  <a14:useLocalDpi xmlns:a14="http://schemas.microsoft.com/office/drawing/2010/main"/>
                </a:ext>
              </a:extLst>
            </a:blip>
            <a:stretch>
              <a:fillRect/>
            </a:stretch>
          </p:blipFill>
          <p:spPr>
            <a:xfrm>
              <a:off x="2439834" y="5765177"/>
              <a:ext cx="262039" cy="198812"/>
            </a:xfrm>
            <a:prstGeom prst="rect">
              <a:avLst/>
            </a:prstGeom>
          </p:spPr>
        </p:pic>
        <p:pic>
          <p:nvPicPr>
            <p:cNvPr id="28" name="object 28"/>
            <p:cNvPicPr/>
            <p:nvPr/>
          </p:nvPicPr>
          <p:blipFill>
            <a:blip r:embed="rId18" cstate="screen">
              <a:extLst>
                <a:ext uri="{28A0092B-C50C-407E-A947-70E740481C1C}">
                  <a14:useLocalDpi xmlns:a14="http://schemas.microsoft.com/office/drawing/2010/main"/>
                </a:ext>
              </a:extLst>
            </a:blip>
            <a:stretch>
              <a:fillRect/>
            </a:stretch>
          </p:blipFill>
          <p:spPr>
            <a:xfrm>
              <a:off x="970443" y="6044590"/>
              <a:ext cx="477458" cy="596290"/>
            </a:xfrm>
            <a:prstGeom prst="rect">
              <a:avLst/>
            </a:prstGeom>
          </p:spPr>
        </p:pic>
        <p:pic>
          <p:nvPicPr>
            <p:cNvPr id="29" name="object 29"/>
            <p:cNvPicPr/>
            <p:nvPr/>
          </p:nvPicPr>
          <p:blipFill>
            <a:blip r:embed="rId19" cstate="screen">
              <a:extLst>
                <a:ext uri="{28A0092B-C50C-407E-A947-70E740481C1C}">
                  <a14:useLocalDpi xmlns:a14="http://schemas.microsoft.com/office/drawing/2010/main"/>
                </a:ext>
              </a:extLst>
            </a:blip>
            <a:stretch>
              <a:fillRect/>
            </a:stretch>
          </p:blipFill>
          <p:spPr>
            <a:xfrm>
              <a:off x="1639517" y="5565101"/>
              <a:ext cx="655006" cy="845248"/>
            </a:xfrm>
            <a:prstGeom prst="rect">
              <a:avLst/>
            </a:prstGeom>
          </p:spPr>
        </p:pic>
        <p:pic>
          <p:nvPicPr>
            <p:cNvPr id="30" name="object 30"/>
            <p:cNvPicPr/>
            <p:nvPr/>
          </p:nvPicPr>
          <p:blipFill>
            <a:blip r:embed="rId20" cstate="screen">
              <a:extLst>
                <a:ext uri="{28A0092B-C50C-407E-A947-70E740481C1C}">
                  <a14:useLocalDpi xmlns:a14="http://schemas.microsoft.com/office/drawing/2010/main"/>
                </a:ext>
              </a:extLst>
            </a:blip>
            <a:stretch>
              <a:fillRect/>
            </a:stretch>
          </p:blipFill>
          <p:spPr>
            <a:xfrm>
              <a:off x="2170366" y="7712405"/>
              <a:ext cx="99002" cy="59994"/>
            </a:xfrm>
            <a:prstGeom prst="rect">
              <a:avLst/>
            </a:prstGeom>
          </p:spPr>
        </p:pic>
        <p:pic>
          <p:nvPicPr>
            <p:cNvPr id="31" name="object 31"/>
            <p:cNvPicPr/>
            <p:nvPr/>
          </p:nvPicPr>
          <p:blipFill>
            <a:blip r:embed="rId21" cstate="screen">
              <a:extLst>
                <a:ext uri="{28A0092B-C50C-407E-A947-70E740481C1C}">
                  <a14:useLocalDpi xmlns:a14="http://schemas.microsoft.com/office/drawing/2010/main"/>
                </a:ext>
              </a:extLst>
            </a:blip>
            <a:stretch>
              <a:fillRect/>
            </a:stretch>
          </p:blipFill>
          <p:spPr>
            <a:xfrm>
              <a:off x="1331379" y="6652539"/>
              <a:ext cx="805510" cy="1119860"/>
            </a:xfrm>
            <a:prstGeom prst="rect">
              <a:avLst/>
            </a:prstGeom>
          </p:spPr>
        </p:pic>
        <p:pic>
          <p:nvPicPr>
            <p:cNvPr id="32" name="object 32"/>
            <p:cNvPicPr/>
            <p:nvPr/>
          </p:nvPicPr>
          <p:blipFill>
            <a:blip r:embed="rId22" cstate="screen">
              <a:extLst>
                <a:ext uri="{28A0092B-C50C-407E-A947-70E740481C1C}">
                  <a14:useLocalDpi xmlns:a14="http://schemas.microsoft.com/office/drawing/2010/main"/>
                </a:ext>
              </a:extLst>
            </a:blip>
            <a:stretch>
              <a:fillRect/>
            </a:stretch>
          </p:blipFill>
          <p:spPr>
            <a:xfrm>
              <a:off x="525468" y="5926848"/>
              <a:ext cx="1286392" cy="1772546"/>
            </a:xfrm>
            <a:prstGeom prst="rect">
              <a:avLst/>
            </a:prstGeom>
          </p:spPr>
        </p:pic>
        <p:pic>
          <p:nvPicPr>
            <p:cNvPr id="33" name="object 33"/>
            <p:cNvPicPr/>
            <p:nvPr/>
          </p:nvPicPr>
          <p:blipFill>
            <a:blip r:embed="rId23" cstate="screen">
              <a:extLst>
                <a:ext uri="{28A0092B-C50C-407E-A947-70E740481C1C}">
                  <a14:useLocalDpi xmlns:a14="http://schemas.microsoft.com/office/drawing/2010/main"/>
                </a:ext>
              </a:extLst>
            </a:blip>
            <a:stretch>
              <a:fillRect/>
            </a:stretch>
          </p:blipFill>
          <p:spPr>
            <a:xfrm>
              <a:off x="1482420" y="5815990"/>
              <a:ext cx="167128" cy="180909"/>
            </a:xfrm>
            <a:prstGeom prst="rect">
              <a:avLst/>
            </a:prstGeom>
          </p:spPr>
        </p:pic>
        <p:pic>
          <p:nvPicPr>
            <p:cNvPr id="34" name="object 34"/>
            <p:cNvPicPr/>
            <p:nvPr/>
          </p:nvPicPr>
          <p:blipFill>
            <a:blip r:embed="rId24" cstate="screen">
              <a:extLst>
                <a:ext uri="{28A0092B-C50C-407E-A947-70E740481C1C}">
                  <a14:useLocalDpi xmlns:a14="http://schemas.microsoft.com/office/drawing/2010/main"/>
                </a:ext>
              </a:extLst>
            </a:blip>
            <a:stretch>
              <a:fillRect/>
            </a:stretch>
          </p:blipFill>
          <p:spPr>
            <a:xfrm>
              <a:off x="972693" y="6277432"/>
              <a:ext cx="834004" cy="781924"/>
            </a:xfrm>
            <a:prstGeom prst="rect">
              <a:avLst/>
            </a:prstGeom>
          </p:spPr>
        </p:pic>
        <p:pic>
          <p:nvPicPr>
            <p:cNvPr id="35" name="object 35"/>
            <p:cNvPicPr/>
            <p:nvPr/>
          </p:nvPicPr>
          <p:blipFill>
            <a:blip r:embed="rId25" cstate="screen">
              <a:extLst>
                <a:ext uri="{28A0092B-C50C-407E-A947-70E740481C1C}">
                  <a14:useLocalDpi xmlns:a14="http://schemas.microsoft.com/office/drawing/2010/main"/>
                </a:ext>
              </a:extLst>
            </a:blip>
            <a:stretch>
              <a:fillRect/>
            </a:stretch>
          </p:blipFill>
          <p:spPr>
            <a:xfrm>
              <a:off x="1030846" y="6151880"/>
              <a:ext cx="103680" cy="110439"/>
            </a:xfrm>
            <a:prstGeom prst="rect">
              <a:avLst/>
            </a:prstGeom>
          </p:spPr>
        </p:pic>
        <p:pic>
          <p:nvPicPr>
            <p:cNvPr id="36" name="object 36"/>
            <p:cNvPicPr/>
            <p:nvPr/>
          </p:nvPicPr>
          <p:blipFill>
            <a:blip r:embed="rId26" cstate="screen">
              <a:extLst>
                <a:ext uri="{28A0092B-C50C-407E-A947-70E740481C1C}">
                  <a14:useLocalDpi xmlns:a14="http://schemas.microsoft.com/office/drawing/2010/main"/>
                </a:ext>
              </a:extLst>
            </a:blip>
            <a:stretch>
              <a:fillRect/>
            </a:stretch>
          </p:blipFill>
          <p:spPr>
            <a:xfrm>
              <a:off x="834174" y="6166167"/>
              <a:ext cx="1033017" cy="656323"/>
            </a:xfrm>
            <a:prstGeom prst="rect">
              <a:avLst/>
            </a:prstGeom>
          </p:spPr>
        </p:pic>
        <p:pic>
          <p:nvPicPr>
            <p:cNvPr id="37" name="object 37"/>
            <p:cNvPicPr/>
            <p:nvPr/>
          </p:nvPicPr>
          <p:blipFill>
            <a:blip r:embed="rId27" cstate="screen">
              <a:extLst>
                <a:ext uri="{28A0092B-C50C-407E-A947-70E740481C1C}">
                  <a14:useLocalDpi xmlns:a14="http://schemas.microsoft.com/office/drawing/2010/main"/>
                </a:ext>
              </a:extLst>
            </a:blip>
            <a:stretch>
              <a:fillRect/>
            </a:stretch>
          </p:blipFill>
          <p:spPr>
            <a:xfrm>
              <a:off x="965352" y="6151879"/>
              <a:ext cx="901839" cy="669366"/>
            </a:xfrm>
            <a:prstGeom prst="rect">
              <a:avLst/>
            </a:prstGeom>
          </p:spPr>
        </p:pic>
      </p:grpSp>
      <p:pic>
        <p:nvPicPr>
          <p:cNvPr id="38" name="object 38"/>
          <p:cNvPicPr/>
          <p:nvPr/>
        </p:nvPicPr>
        <p:blipFill>
          <a:blip r:embed="rId28" cstate="screen">
            <a:extLst>
              <a:ext uri="{28A0092B-C50C-407E-A947-70E740481C1C}">
                <a14:useLocalDpi xmlns:a14="http://schemas.microsoft.com/office/drawing/2010/main"/>
              </a:ext>
            </a:extLst>
          </a:blip>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screen">
              <a:extLst>
                <a:ext uri="{28A0092B-C50C-407E-A947-70E740481C1C}">
                  <a14:useLocalDpi xmlns:a14="http://schemas.microsoft.com/office/drawing/2010/main"/>
                </a:ext>
              </a:extLst>
            </a:blip>
            <a:stretch>
              <a:fillRect/>
            </a:stretch>
          </p:blipFill>
          <p:spPr>
            <a:xfrm>
              <a:off x="4060431" y="7648321"/>
              <a:ext cx="94208" cy="124079"/>
            </a:xfrm>
            <a:prstGeom prst="rect">
              <a:avLst/>
            </a:prstGeom>
          </p:spPr>
        </p:pic>
        <p:pic>
          <p:nvPicPr>
            <p:cNvPr id="41" name="object 41"/>
            <p:cNvPicPr/>
            <p:nvPr/>
          </p:nvPicPr>
          <p:blipFill>
            <a:blip r:embed="rId30" cstate="screen">
              <a:extLst>
                <a:ext uri="{28A0092B-C50C-407E-A947-70E740481C1C}">
                  <a14:useLocalDpi xmlns:a14="http://schemas.microsoft.com/office/drawing/2010/main"/>
                </a:ext>
              </a:extLst>
            </a:blip>
            <a:stretch>
              <a:fillRect/>
            </a:stretch>
          </p:blipFill>
          <p:spPr>
            <a:xfrm>
              <a:off x="3688359" y="5617413"/>
              <a:ext cx="1265072" cy="2115146"/>
            </a:xfrm>
            <a:prstGeom prst="rect">
              <a:avLst/>
            </a:prstGeom>
          </p:spPr>
        </p:pic>
        <p:pic>
          <p:nvPicPr>
            <p:cNvPr id="42" name="object 42"/>
            <p:cNvPicPr/>
            <p:nvPr/>
          </p:nvPicPr>
          <p:blipFill>
            <a:blip r:embed="rId31" cstate="screen">
              <a:extLst>
                <a:ext uri="{28A0092B-C50C-407E-A947-70E740481C1C}">
                  <a14:useLocalDpi xmlns:a14="http://schemas.microsoft.com/office/drawing/2010/main"/>
                </a:ext>
              </a:extLst>
            </a:blip>
            <a:stretch>
              <a:fillRect/>
            </a:stretch>
          </p:blipFill>
          <p:spPr>
            <a:xfrm>
              <a:off x="4089057" y="6059347"/>
              <a:ext cx="1171524" cy="718134"/>
            </a:xfrm>
            <a:prstGeom prst="rect">
              <a:avLst/>
            </a:prstGeom>
          </p:spPr>
        </p:pic>
        <p:pic>
          <p:nvPicPr>
            <p:cNvPr id="43" name="object 43"/>
            <p:cNvPicPr/>
            <p:nvPr/>
          </p:nvPicPr>
          <p:blipFill>
            <a:blip r:embed="rId32" cstate="screen">
              <a:extLst>
                <a:ext uri="{28A0092B-C50C-407E-A947-70E740481C1C}">
                  <a14:useLocalDpi xmlns:a14="http://schemas.microsoft.com/office/drawing/2010/main"/>
                </a:ext>
              </a:extLst>
            </a:blip>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screen">
              <a:extLst>
                <a:ext uri="{28A0092B-C50C-407E-A947-70E740481C1C}">
                  <a14:useLocalDpi xmlns:a14="http://schemas.microsoft.com/office/drawing/2010/main"/>
                </a:ext>
              </a:extLst>
            </a:blip>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screen">
              <a:extLst>
                <a:ext uri="{28A0092B-C50C-407E-A947-70E740481C1C}">
                  <a14:useLocalDpi xmlns:a14="http://schemas.microsoft.com/office/drawing/2010/main"/>
                </a:ext>
              </a:extLst>
            </a:blip>
            <a:stretch>
              <a:fillRect/>
            </a:stretch>
          </p:blipFill>
          <p:spPr>
            <a:xfrm>
              <a:off x="2765513" y="7225842"/>
              <a:ext cx="418621" cy="546557"/>
            </a:xfrm>
            <a:prstGeom prst="rect">
              <a:avLst/>
            </a:prstGeom>
          </p:spPr>
        </p:pic>
      </p:grpSp>
      <p:sp>
        <p:nvSpPr>
          <p:cNvPr id="48" name="object 48"/>
          <p:cNvSpPr/>
          <p:nvPr/>
        </p:nvSpPr>
        <p:spPr>
          <a:xfrm>
            <a:off x="5302157" y="947329"/>
            <a:ext cx="4032250" cy="3846378"/>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128764" y="1510424"/>
            <a:ext cx="3688079" cy="4219104"/>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1D1D1B"/>
                </a:solidFill>
                <a:latin typeface="Trebuchet MS"/>
                <a:cs typeface="Trebuchet MS"/>
              </a:rPr>
              <a:t>FESTIVAL</a:t>
            </a:r>
            <a:r>
              <a:rPr lang="pt-PT" sz="2400" dirty="0">
                <a:solidFill>
                  <a:srgbClr val="1D1D1B"/>
                </a:solidFill>
                <a:latin typeface="Trebuchet MS"/>
                <a:cs typeface="Trebuchet MS"/>
              </a:rPr>
              <a:t> CHAHUTS </a:t>
            </a:r>
            <a:endParaRPr sz="2400" dirty="0">
              <a:latin typeface="Trebuchet MS"/>
              <a:cs typeface="Trebuchet MS"/>
            </a:endParaRPr>
          </a:p>
          <a:p>
            <a:pPr marL="12700" marR="36830">
              <a:lnSpc>
                <a:spcPct val="100000"/>
              </a:lnSpc>
              <a:spcBef>
                <a:spcPts val="1560"/>
              </a:spcBef>
            </a:pPr>
            <a:r>
              <a:rPr sz="1800" dirty="0">
                <a:solidFill>
                  <a:srgbClr val="1D1D1B"/>
                </a:solidFill>
                <a:latin typeface="Trebuchet MS"/>
                <a:cs typeface="Trebuchet MS"/>
              </a:rPr>
              <a:t>A narração de histórias foi o primeiro eixo do festival, que gradualmente se expandiu para incluir as artes da fala com artistas de rua, comediantes, performers, artistas de rua...</a:t>
            </a:r>
            <a:endParaRPr sz="1800" dirty="0">
              <a:latin typeface="Trebuchet MS"/>
              <a:cs typeface="Trebuchet MS"/>
            </a:endParaRPr>
          </a:p>
          <a:p>
            <a:pPr marL="12700" marR="5080">
              <a:spcBef>
                <a:spcPts val="1200"/>
              </a:spcBef>
            </a:pPr>
            <a:r>
              <a:rPr sz="1800" dirty="0">
                <a:solidFill>
                  <a:srgbClr val="1D1D1B"/>
                </a:solidFill>
                <a:latin typeface="Trebuchet MS"/>
                <a:cs typeface="Trebuchet MS"/>
              </a:rPr>
              <a:t>Para Chahuts, a arte da fala significa, no limite dos campos cultural e social, a arte de circular a fala, a arte de a ouvir, de</a:t>
            </a:r>
            <a:r>
              <a:rPr lang="pt-PT" dirty="0">
                <a:solidFill>
                  <a:srgbClr val="1D1D1B"/>
                </a:solidFill>
                <a:latin typeface="Trebuchet MS"/>
                <a:cs typeface="Trebuchet MS"/>
              </a:rPr>
              <a:t>realçando-o ou analisando-o.</a:t>
            </a:r>
            <a:endParaRPr lang="pt-PT" dirty="0">
              <a:latin typeface="Trebuchet MS"/>
              <a:cs typeface="Trebuchet MS"/>
            </a:endParaRPr>
          </a:p>
          <a:p>
            <a:pPr marL="12700" marR="5080">
              <a:lnSpc>
                <a:spcPct val="100000"/>
              </a:lnSpc>
              <a:spcBef>
                <a:spcPts val="1200"/>
              </a:spcBef>
            </a:pPr>
            <a:endParaRPr sz="1800" dirty="0">
              <a:latin typeface="Trebuchet MS"/>
              <a:cs typeface="Trebuchet MS"/>
            </a:endParaRPr>
          </a:p>
        </p:txBody>
      </p:sp>
      <p:sp>
        <p:nvSpPr>
          <p:cNvPr id="51" name="object 51"/>
          <p:cNvSpPr txBox="1"/>
          <p:nvPr/>
        </p:nvSpPr>
        <p:spPr>
          <a:xfrm>
            <a:off x="5790902" y="1228501"/>
            <a:ext cx="3181985" cy="3059812"/>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Trebuchet MS"/>
                <a:cs typeface="Trebuchet MS"/>
              </a:rPr>
              <a:t>A posição ética do festival </a:t>
            </a:r>
            <a:r>
              <a:rPr sz="1800" dirty="0" err="1">
                <a:solidFill>
                  <a:srgbClr val="FFFFFF"/>
                </a:solidFill>
                <a:latin typeface="Trebuchet MS"/>
                <a:cs typeface="Trebuchet MS"/>
              </a:rPr>
              <a:t>é</a:t>
            </a:r>
            <a:r>
              <a:rPr sz="1800" dirty="0">
                <a:solidFill>
                  <a:srgbClr val="FFFFFF"/>
                </a:solidFill>
                <a:latin typeface="Trebuchet MS"/>
                <a:cs typeface="Trebuchet MS"/>
              </a:rPr>
              <a:t> </a:t>
            </a:r>
            <a:r>
              <a:rPr lang="pt-PT" sz="1800" dirty="0">
                <a:solidFill>
                  <a:srgbClr val="FFFFFF"/>
                </a:solidFill>
                <a:latin typeface="Trebuchet MS"/>
                <a:cs typeface="Trebuchet MS"/>
              </a:rPr>
              <a:t>focada na inclusão</a:t>
            </a:r>
            <a:r>
              <a:rPr sz="1800" dirty="0">
                <a:solidFill>
                  <a:srgbClr val="FFFFFF"/>
                </a:solidFill>
                <a:latin typeface="Trebuchet MS"/>
                <a:cs typeface="Trebuchet MS"/>
              </a:rPr>
              <a:t>. O festival é também uma oportunidade para destacar o projecto de todo o ano, chamado "Chahuts' Fabriques".  </a:t>
            </a:r>
            <a:r>
              <a:rPr lang="pt-PT" sz="1800" dirty="0">
                <a:solidFill>
                  <a:srgbClr val="FFFFFF"/>
                </a:solidFill>
                <a:latin typeface="Trebuchet MS"/>
                <a:cs typeface="Trebuchet MS"/>
              </a:rPr>
              <a:t>Os </a:t>
            </a:r>
            <a:r>
              <a:rPr sz="1800" dirty="0" err="1">
                <a:solidFill>
                  <a:srgbClr val="FFFFFF"/>
                </a:solidFill>
                <a:latin typeface="Trebuchet MS"/>
                <a:cs typeface="Trebuchet MS"/>
              </a:rPr>
              <a:t>artistas</a:t>
            </a:r>
            <a:r>
              <a:rPr sz="1800" dirty="0">
                <a:solidFill>
                  <a:srgbClr val="FFFFFF"/>
                </a:solidFill>
                <a:latin typeface="Trebuchet MS"/>
                <a:cs typeface="Trebuchet MS"/>
              </a:rPr>
              <a:t> beneficiam de residências imersivas para conhecer e trocar com os habitantes e o </a:t>
            </a:r>
            <a:r>
              <a:rPr lang="pt-PT" sz="1800" dirty="0">
                <a:solidFill>
                  <a:srgbClr val="FFFFFF"/>
                </a:solidFill>
                <a:latin typeface="Trebuchet MS"/>
                <a:cs typeface="Trebuchet MS"/>
              </a:rPr>
              <a:t>vizinhos</a:t>
            </a:r>
            <a:r>
              <a:rPr sz="1800" dirty="0">
                <a:solidFill>
                  <a:srgbClr val="FFFFFF"/>
                </a:solidFill>
                <a:latin typeface="Trebuchet MS"/>
                <a:cs typeface="Trebuchet MS"/>
              </a:rPr>
              <a:t> para </a:t>
            </a:r>
            <a:r>
              <a:rPr lang="pt-PT" sz="1800" dirty="0">
                <a:solidFill>
                  <a:srgbClr val="FFFFFF"/>
                </a:solidFill>
                <a:latin typeface="Trebuchet MS"/>
                <a:cs typeface="Trebuchet MS"/>
              </a:rPr>
              <a:t>perceber</a:t>
            </a:r>
            <a:r>
              <a:rPr sz="1800" dirty="0">
                <a:solidFill>
                  <a:srgbClr val="FFFFFF"/>
                </a:solidFill>
                <a:latin typeface="Trebuchet MS"/>
                <a:cs typeface="Trebuchet MS"/>
              </a:rPr>
              <a:t> o que as pessoas querem.</a:t>
            </a:r>
            <a:endParaRPr sz="1800" dirty="0">
              <a:latin typeface="Trebuchet MS"/>
              <a:cs typeface="Trebuchet MS"/>
            </a:endParaRPr>
          </a:p>
        </p:txBody>
      </p:sp>
      <p:sp>
        <p:nvSpPr>
          <p:cNvPr id="52" name="object 52"/>
          <p:cNvSpPr txBox="1"/>
          <p:nvPr/>
        </p:nvSpPr>
        <p:spPr>
          <a:xfrm>
            <a:off x="6122329" y="5492836"/>
            <a:ext cx="3224530" cy="1120820"/>
          </a:xfrm>
          <a:prstGeom prst="rect">
            <a:avLst/>
          </a:prstGeom>
        </p:spPr>
        <p:txBody>
          <a:bodyPr vert="horz" wrap="square" lIns="0" tIns="12700" rIns="0" bIns="0" rtlCol="0">
            <a:spAutoFit/>
          </a:bodyPr>
          <a:lstStyle/>
          <a:p>
            <a:pPr marL="12700" marR="5080" indent="86995" algn="r">
              <a:lnSpc>
                <a:spcPct val="100000"/>
              </a:lnSpc>
              <a:spcBef>
                <a:spcPts val="100"/>
              </a:spcBef>
            </a:pPr>
            <a:r>
              <a:rPr sz="1800" spc="-45" dirty="0">
                <a:solidFill>
                  <a:srgbClr val="1D1D1B"/>
                </a:solidFill>
                <a:latin typeface="Trebuchet MS"/>
                <a:cs typeface="Trebuchet MS"/>
              </a:rPr>
              <a:t>Em </a:t>
            </a:r>
            <a:r>
              <a:rPr sz="1800" spc="-70" dirty="0">
                <a:solidFill>
                  <a:srgbClr val="1D1D1B"/>
                </a:solidFill>
                <a:latin typeface="Trebuchet MS"/>
                <a:cs typeface="Trebuchet MS"/>
              </a:rPr>
              <a:t>trinta </a:t>
            </a:r>
            <a:r>
              <a:rPr sz="1800" spc="-85" dirty="0">
                <a:solidFill>
                  <a:srgbClr val="1D1D1B"/>
                </a:solidFill>
                <a:latin typeface="Trebuchet MS"/>
                <a:cs typeface="Trebuchet MS"/>
              </a:rPr>
              <a:t>anos, </a:t>
            </a:r>
            <a:r>
              <a:rPr sz="1800" spc="-20" dirty="0">
                <a:solidFill>
                  <a:srgbClr val="1D1D1B"/>
                </a:solidFill>
                <a:latin typeface="Trebuchet MS"/>
                <a:cs typeface="Trebuchet MS"/>
              </a:rPr>
              <a:t>a </a:t>
            </a:r>
            <a:r>
              <a:rPr sz="1800" spc="-30" dirty="0">
                <a:solidFill>
                  <a:srgbClr val="1D1D1B"/>
                </a:solidFill>
                <a:latin typeface="Trebuchet MS"/>
                <a:cs typeface="Trebuchet MS"/>
              </a:rPr>
              <a:t>imagem </a:t>
            </a:r>
            <a:r>
              <a:rPr sz="1800" spc="-45" dirty="0">
                <a:solidFill>
                  <a:srgbClr val="1D1D1B"/>
                </a:solidFill>
                <a:latin typeface="Trebuchet MS"/>
                <a:cs typeface="Trebuchet MS"/>
              </a:rPr>
              <a:t>deste </a:t>
            </a:r>
            <a:r>
              <a:rPr sz="1800" spc="-75" dirty="0">
                <a:solidFill>
                  <a:srgbClr val="1D1D1B"/>
                </a:solidFill>
                <a:latin typeface="Trebuchet MS"/>
                <a:cs typeface="Trebuchet MS"/>
              </a:rPr>
              <a:t>distrito </a:t>
            </a:r>
            <a:r>
              <a:rPr sz="1800" spc="-20" dirty="0">
                <a:solidFill>
                  <a:srgbClr val="1D1D1B"/>
                </a:solidFill>
                <a:latin typeface="Trebuchet MS"/>
                <a:cs typeface="Trebuchet MS"/>
              </a:rPr>
              <a:t>de </a:t>
            </a:r>
            <a:r>
              <a:rPr sz="1800" spc="-40" dirty="0">
                <a:solidFill>
                  <a:srgbClr val="1D1D1B"/>
                </a:solidFill>
                <a:latin typeface="Trebuchet MS"/>
                <a:cs typeface="Trebuchet MS"/>
              </a:rPr>
              <a:t>Bordeaux </a:t>
            </a:r>
            <a:r>
              <a:rPr sz="1800" spc="-15" dirty="0">
                <a:solidFill>
                  <a:srgbClr val="1D1D1B"/>
                </a:solidFill>
                <a:latin typeface="Trebuchet MS"/>
                <a:cs typeface="Trebuchet MS"/>
              </a:rPr>
              <a:t>mudou </a:t>
            </a:r>
            <a:r>
              <a:rPr sz="1800" spc="-70" dirty="0">
                <a:solidFill>
                  <a:srgbClr val="1D1D1B"/>
                </a:solidFill>
                <a:latin typeface="Trebuchet MS"/>
                <a:cs typeface="Trebuchet MS"/>
              </a:rPr>
              <a:t>positivamente </a:t>
            </a:r>
            <a:r>
              <a:rPr sz="1800" spc="-15" dirty="0">
                <a:solidFill>
                  <a:srgbClr val="1D1D1B"/>
                </a:solidFill>
                <a:latin typeface="Trebuchet MS"/>
                <a:cs typeface="Trebuchet MS"/>
              </a:rPr>
              <a:t>e </a:t>
            </a:r>
            <a:r>
              <a:rPr sz="1800" spc="5" dirty="0">
                <a:solidFill>
                  <a:srgbClr val="1D1D1B"/>
                </a:solidFill>
                <a:latin typeface="Trebuchet MS"/>
                <a:cs typeface="Trebuchet MS"/>
              </a:rPr>
              <a:t>Chahuts </a:t>
            </a:r>
            <a:r>
              <a:rPr sz="1800" spc="-75" dirty="0">
                <a:solidFill>
                  <a:srgbClr val="1D1D1B"/>
                </a:solidFill>
                <a:latin typeface="Trebuchet MS"/>
                <a:cs typeface="Trebuchet MS"/>
              </a:rPr>
              <a:t>é </a:t>
            </a:r>
            <a:r>
              <a:rPr sz="1800" spc="-10" dirty="0">
                <a:solidFill>
                  <a:srgbClr val="1D1D1B"/>
                </a:solidFill>
                <a:latin typeface="Trebuchet MS"/>
                <a:cs typeface="Trebuchet MS"/>
              </a:rPr>
              <a:t>um </a:t>
            </a:r>
            <a:r>
              <a:rPr sz="1800" spc="-20" dirty="0">
                <a:solidFill>
                  <a:srgbClr val="1D1D1B"/>
                </a:solidFill>
                <a:latin typeface="Trebuchet MS"/>
                <a:cs typeface="Trebuchet MS"/>
              </a:rPr>
              <a:t>dos</a:t>
            </a:r>
            <a:r>
              <a:rPr lang="pt-PT" spc="-45" dirty="0">
                <a:solidFill>
                  <a:srgbClr val="1D1D1B"/>
                </a:solidFill>
                <a:latin typeface="Trebuchet MS"/>
                <a:cs typeface="Trebuchet MS"/>
              </a:rPr>
              <a:t> os </a:t>
            </a:r>
            <a:r>
              <a:rPr lang="pt-PT" spc="-70" dirty="0">
                <a:solidFill>
                  <a:srgbClr val="1D1D1B"/>
                </a:solidFill>
                <a:latin typeface="Trebuchet MS"/>
                <a:cs typeface="Trebuchet MS"/>
              </a:rPr>
              <a:t>atores </a:t>
            </a:r>
            <a:r>
              <a:rPr lang="pt-PT" spc="-65" dirty="0">
                <a:solidFill>
                  <a:srgbClr val="1D1D1B"/>
                </a:solidFill>
                <a:latin typeface="Trebuchet MS"/>
                <a:cs typeface="Trebuchet MS"/>
              </a:rPr>
              <a:t>históricos</a:t>
            </a:r>
            <a:r>
              <a:rPr sz="1800" spc="-65" dirty="0">
                <a:solidFill>
                  <a:srgbClr val="1D1D1B"/>
                </a:solidFill>
                <a:latin typeface="Trebuchet MS"/>
                <a:cs typeface="Trebuchet MS"/>
              </a:rPr>
              <a:t>.</a:t>
            </a:r>
            <a:endParaRPr sz="1800" dirty="0">
              <a:latin typeface="Trebuchet MS"/>
              <a:cs typeface="Trebuchet MS"/>
            </a:endParaRPr>
          </a:p>
        </p:txBody>
      </p:sp>
      <p:sp>
        <p:nvSpPr>
          <p:cNvPr id="53" name="object 53"/>
          <p:cNvSpPr/>
          <p:nvPr/>
        </p:nvSpPr>
        <p:spPr>
          <a:xfrm>
            <a:off x="1231901" y="977524"/>
            <a:ext cx="2828530"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473200" y="1019757"/>
            <a:ext cx="2689428"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 </a:t>
            </a:r>
            <a:r>
              <a:rPr sz="1800" b="1" spc="45" dirty="0">
                <a:solidFill>
                  <a:srgbClr val="FFFFFF"/>
                </a:solidFill>
                <a:latin typeface="Trebuchet MS"/>
                <a:cs typeface="Trebuchet MS"/>
              </a:rPr>
              <a:t>Estudo de </a:t>
            </a:r>
            <a:r>
              <a:rPr sz="1800" b="1" spc="5" dirty="0">
                <a:solidFill>
                  <a:srgbClr val="FFFFFF"/>
                </a:solidFill>
                <a:latin typeface="Trebuchet MS"/>
                <a:cs typeface="Trebuchet MS"/>
              </a:rPr>
              <a:t>caso</a:t>
            </a:r>
            <a:endParaRPr sz="1800" dirty="0">
              <a:latin typeface="Trebuchet MS"/>
              <a:cs typeface="Trebuchet MS"/>
            </a:endParaRPr>
          </a:p>
        </p:txBody>
      </p:sp>
      <p:sp>
        <p:nvSpPr>
          <p:cNvPr id="55" name="object 55"/>
          <p:cNvSpPr/>
          <p:nvPr/>
        </p:nvSpPr>
        <p:spPr>
          <a:xfrm>
            <a:off x="9140355" y="6766471"/>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88076C46-0085-757F-1043-FFB309D7B607}"/>
              </a:ext>
            </a:extLst>
          </p:cNvPr>
          <p:cNvGrpSpPr/>
          <p:nvPr/>
        </p:nvGrpSpPr>
        <p:grpSpPr>
          <a:xfrm>
            <a:off x="735393" y="0"/>
            <a:ext cx="9323070" cy="4555490"/>
            <a:chOff x="735393" y="0"/>
            <a:chExt cx="9323070" cy="4555490"/>
          </a:xfrm>
        </p:grpSpPr>
        <p:pic>
          <p:nvPicPr>
            <p:cNvPr id="12" name="object 3">
              <a:extLst>
                <a:ext uri="{FF2B5EF4-FFF2-40B4-BE49-F238E27FC236}">
                  <a16:creationId xmlns:a16="http://schemas.microsoft.com/office/drawing/2014/main" id="{D1932C6D-0C89-F329-5BC3-F5A7B97F7FF8}"/>
                </a:ext>
              </a:extLst>
            </p:cNvPr>
            <p:cNvPicPr/>
            <p:nvPr/>
          </p:nvPicPr>
          <p:blipFill>
            <a:blip r:embed="rId2" cstate="print"/>
            <a:stretch>
              <a:fillRect/>
            </a:stretch>
          </p:blipFill>
          <p:spPr>
            <a:xfrm>
              <a:off x="6474828" y="0"/>
              <a:ext cx="3583571" cy="4555045"/>
            </a:xfrm>
            <a:prstGeom prst="rect">
              <a:avLst/>
            </a:prstGeom>
          </p:spPr>
        </p:pic>
        <p:pic>
          <p:nvPicPr>
            <p:cNvPr id="13" name="object 4">
              <a:extLst>
                <a:ext uri="{FF2B5EF4-FFF2-40B4-BE49-F238E27FC236}">
                  <a16:creationId xmlns:a16="http://schemas.microsoft.com/office/drawing/2014/main" id="{0B9539A4-0288-1E20-799F-B91C8D8A4974}"/>
                </a:ext>
              </a:extLst>
            </p:cNvPr>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8" y="3974753"/>
            <a:ext cx="3011972" cy="756920"/>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1D1D1B"/>
                </a:solidFill>
                <a:latin typeface="Trebuchet MS"/>
                <a:cs typeface="Trebuchet MS"/>
              </a:rPr>
              <a:t>Ted </a:t>
            </a:r>
            <a:r>
              <a:rPr sz="2400" spc="60" dirty="0">
                <a:solidFill>
                  <a:srgbClr val="1D1D1B"/>
                </a:solidFill>
                <a:latin typeface="Trebuchet MS"/>
                <a:cs typeface="Trebuchet MS"/>
              </a:rPr>
              <a:t>Talk</a:t>
            </a:r>
            <a:endParaRPr sz="2400" dirty="0">
              <a:latin typeface="Trebuchet MS"/>
              <a:cs typeface="Trebuchet MS"/>
            </a:endParaRPr>
          </a:p>
          <a:p>
            <a:pPr marL="12700">
              <a:lnSpc>
                <a:spcPct val="100000"/>
              </a:lnSpc>
            </a:pPr>
            <a:r>
              <a:rPr sz="2400" spc="170" dirty="0">
                <a:solidFill>
                  <a:srgbClr val="1D1D1B"/>
                </a:solidFill>
                <a:latin typeface="Trebuchet MS"/>
                <a:cs typeface="Trebuchet MS"/>
              </a:rPr>
              <a:t>para </a:t>
            </a:r>
            <a:r>
              <a:rPr sz="2400" spc="215" dirty="0">
                <a:solidFill>
                  <a:srgbClr val="1D1D1B"/>
                </a:solidFill>
                <a:latin typeface="Trebuchet MS"/>
                <a:cs typeface="Trebuchet MS"/>
              </a:rPr>
              <a:t>Arte de </a:t>
            </a:r>
            <a:r>
              <a:rPr sz="2400" spc="140" dirty="0">
                <a:solidFill>
                  <a:srgbClr val="1D1D1B"/>
                </a:solidFill>
                <a:latin typeface="Trebuchet MS"/>
                <a:cs typeface="Trebuchet MS"/>
              </a:rPr>
              <a:t>Rua</a:t>
            </a:r>
            <a:endParaRPr sz="2400" dirty="0">
              <a:latin typeface="Trebuchet MS"/>
              <a:cs typeface="Trebuchet MS"/>
            </a:endParaRPr>
          </a:p>
        </p:txBody>
      </p:sp>
      <p:sp>
        <p:nvSpPr>
          <p:cNvPr id="6" name="object 6"/>
          <p:cNvSpPr txBox="1"/>
          <p:nvPr/>
        </p:nvSpPr>
        <p:spPr>
          <a:xfrm>
            <a:off x="1179028" y="5056795"/>
            <a:ext cx="3665220"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40" dirty="0">
                <a:solidFill>
                  <a:srgbClr val="1D1D1B"/>
                </a:solidFill>
                <a:latin typeface="Trebuchet MS"/>
                <a:cs typeface="Trebuchet MS"/>
              </a:rPr>
              <a:t>Artista </a:t>
            </a:r>
            <a:r>
              <a:rPr sz="1800" spc="-5" dirty="0">
                <a:solidFill>
                  <a:srgbClr val="1D1D1B"/>
                </a:solidFill>
                <a:latin typeface="Trebuchet MS"/>
                <a:cs typeface="Trebuchet MS"/>
              </a:rPr>
              <a:t>usando </a:t>
            </a:r>
            <a:r>
              <a:rPr sz="1800" spc="-60" dirty="0">
                <a:solidFill>
                  <a:srgbClr val="1D1D1B"/>
                </a:solidFill>
                <a:latin typeface="Trebuchet MS"/>
                <a:cs typeface="Trebuchet MS"/>
              </a:rPr>
              <a:t>caligrafia </a:t>
            </a:r>
            <a:r>
              <a:rPr sz="1800" spc="-15" dirty="0">
                <a:solidFill>
                  <a:srgbClr val="1D1D1B"/>
                </a:solidFill>
                <a:latin typeface="Trebuchet MS"/>
                <a:cs typeface="Trebuchet MS"/>
              </a:rPr>
              <a:t>e </a:t>
            </a:r>
            <a:r>
              <a:rPr sz="1800" spc="-60" dirty="0">
                <a:solidFill>
                  <a:srgbClr val="1D1D1B"/>
                </a:solidFill>
                <a:latin typeface="Trebuchet MS"/>
                <a:cs typeface="Trebuchet MS"/>
              </a:rPr>
              <a:t>grafitti </a:t>
            </a:r>
            <a:r>
              <a:rPr sz="1800" spc="-50" dirty="0">
                <a:solidFill>
                  <a:srgbClr val="1D1D1B"/>
                </a:solidFill>
                <a:latin typeface="Trebuchet MS"/>
                <a:cs typeface="Trebuchet MS"/>
              </a:rPr>
              <a:t>em </a:t>
            </a:r>
            <a:r>
              <a:rPr sz="1800" spc="-60" dirty="0">
                <a:solidFill>
                  <a:srgbClr val="1D1D1B"/>
                </a:solidFill>
                <a:latin typeface="Trebuchet MS"/>
                <a:cs typeface="Trebuchet MS"/>
              </a:rPr>
              <a:t>muros </a:t>
            </a:r>
            <a:r>
              <a:rPr sz="1800" spc="-25" dirty="0">
                <a:solidFill>
                  <a:srgbClr val="1D1D1B"/>
                </a:solidFill>
                <a:latin typeface="Trebuchet MS"/>
                <a:cs typeface="Trebuchet MS"/>
              </a:rPr>
              <a:t>urbanos </a:t>
            </a:r>
            <a:r>
              <a:rPr sz="1800" spc="-15" dirty="0">
                <a:solidFill>
                  <a:srgbClr val="1D1D1B"/>
                </a:solidFill>
                <a:latin typeface="Trebuchet MS"/>
                <a:cs typeface="Trebuchet MS"/>
              </a:rPr>
              <a:t>para </a:t>
            </a:r>
            <a:r>
              <a:rPr lang="pt-PT" sz="1800" spc="-25" dirty="0">
                <a:solidFill>
                  <a:srgbClr val="1D1D1B"/>
                </a:solidFill>
                <a:latin typeface="Trebuchet MS"/>
                <a:cs typeface="Trebuchet MS"/>
              </a:rPr>
              <a:t>partilhar</a:t>
            </a:r>
            <a:r>
              <a:rPr sz="1800" spc="-25" dirty="0">
                <a:solidFill>
                  <a:srgbClr val="1D1D1B"/>
                </a:solidFill>
                <a:latin typeface="Trebuchet MS"/>
                <a:cs typeface="Trebuchet MS"/>
              </a:rPr>
              <a:t> mensagem </a:t>
            </a:r>
            <a:r>
              <a:rPr sz="1800" spc="-20" dirty="0">
                <a:solidFill>
                  <a:srgbClr val="1D1D1B"/>
                </a:solidFill>
                <a:latin typeface="Trebuchet MS"/>
                <a:cs typeface="Trebuchet MS"/>
              </a:rPr>
              <a:t>de </a:t>
            </a:r>
            <a:r>
              <a:rPr sz="1800" spc="-10" dirty="0">
                <a:solidFill>
                  <a:srgbClr val="1D1D1B"/>
                </a:solidFill>
                <a:latin typeface="Trebuchet MS"/>
                <a:cs typeface="Trebuchet MS"/>
              </a:rPr>
              <a:t>esperança </a:t>
            </a:r>
            <a:r>
              <a:rPr sz="1800" spc="-15" dirty="0">
                <a:solidFill>
                  <a:srgbClr val="1D1D1B"/>
                </a:solidFill>
                <a:latin typeface="Trebuchet MS"/>
                <a:cs typeface="Trebuchet MS"/>
              </a:rPr>
              <a:t>e </a:t>
            </a:r>
            <a:r>
              <a:rPr sz="1800" spc="-80" dirty="0">
                <a:solidFill>
                  <a:srgbClr val="1D1D1B"/>
                </a:solidFill>
                <a:latin typeface="Trebuchet MS"/>
                <a:cs typeface="Trebuchet MS"/>
              </a:rPr>
              <a:t>paz.</a:t>
            </a:r>
            <a:endParaRPr sz="1800" dirty="0">
              <a:latin typeface="Trebuchet MS"/>
              <a:cs typeface="Trebuchet MS"/>
            </a:endParaRPr>
          </a:p>
        </p:txBody>
      </p:sp>
      <p:sp>
        <p:nvSpPr>
          <p:cNvPr id="7" name="object 7"/>
          <p:cNvSpPr txBox="1"/>
          <p:nvPr/>
        </p:nvSpPr>
        <p:spPr>
          <a:xfrm>
            <a:off x="1179028" y="6154075"/>
            <a:ext cx="3240572" cy="1133644"/>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4"/>
              </a:rPr>
              <a:t>https://www.ted.com/talks/el_seed_street_art_with_a_message_of_hope_and_peace</a:t>
            </a:r>
            <a:endParaRPr lang="en-GB" b="1" spc="-5" dirty="0">
              <a:solidFill>
                <a:srgbClr val="1D1D1B"/>
              </a:solidFill>
              <a:latin typeface="Trebuchet MS"/>
              <a:cs typeface="Trebuchet MS"/>
            </a:endParaRPr>
          </a:p>
          <a:p>
            <a:pPr marL="12700" marR="5080">
              <a:lnSpc>
                <a:spcPct val="100000"/>
              </a:lnSpc>
              <a:spcBef>
                <a:spcPts val="100"/>
              </a:spcBef>
            </a:pPr>
            <a:endParaRPr sz="1800" dirty="0">
              <a:latin typeface="Trebuchet MS"/>
              <a:cs typeface="Trebuchet MS"/>
            </a:endParaRPr>
          </a:p>
        </p:txBody>
      </p:sp>
      <p:sp>
        <p:nvSpPr>
          <p:cNvPr id="8" name="object 8"/>
          <p:cNvSpPr/>
          <p:nvPr/>
        </p:nvSpPr>
        <p:spPr>
          <a:xfrm>
            <a:off x="1191726" y="3233802"/>
            <a:ext cx="2465873"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420323" y="3307965"/>
            <a:ext cx="2008678"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3</a:t>
            </a:r>
            <a:endParaRPr sz="1800" dirty="0">
              <a:latin typeface="Trebuchet MS"/>
              <a:cs typeface="Trebuchet MS"/>
            </a:endParaRPr>
          </a:p>
        </p:txBody>
      </p:sp>
      <p:sp>
        <p:nvSpPr>
          <p:cNvPr id="10" name="object 10"/>
          <p:cNvSpPr txBox="1"/>
          <p:nvPr/>
        </p:nvSpPr>
        <p:spPr>
          <a:xfrm>
            <a:off x="6858000" y="5054544"/>
            <a:ext cx="2644526" cy="1951816"/>
          </a:xfrm>
          <a:prstGeom prst="rect">
            <a:avLst/>
          </a:prstGeom>
        </p:spPr>
        <p:txBody>
          <a:bodyPr vert="horz" wrap="square" lIns="0" tIns="12700" rIns="0" bIns="0" rtlCol="0">
            <a:spAutoFit/>
          </a:bodyPr>
          <a:lstStyle/>
          <a:p>
            <a:pPr marL="35560" marR="5080" indent="-23495" algn="r">
              <a:lnSpc>
                <a:spcPct val="100000"/>
              </a:lnSpc>
              <a:spcBef>
                <a:spcPts val="100"/>
              </a:spcBef>
            </a:pPr>
            <a:r>
              <a:rPr sz="1800" b="1" i="1" spc="-75" dirty="0">
                <a:solidFill>
                  <a:srgbClr val="D21924"/>
                </a:solidFill>
                <a:latin typeface="Trebuchet MS"/>
                <a:cs typeface="Trebuchet MS"/>
              </a:rPr>
              <a:t>O artista </a:t>
            </a:r>
            <a:r>
              <a:rPr sz="1800" b="1" i="1" spc="-30" dirty="0">
                <a:solidFill>
                  <a:srgbClr val="D21924"/>
                </a:solidFill>
                <a:latin typeface="Trebuchet MS"/>
                <a:cs typeface="Trebuchet MS"/>
              </a:rPr>
              <a:t>franco-tunisino </a:t>
            </a:r>
            <a:r>
              <a:rPr sz="1800" b="1" i="1" spc="-60" dirty="0">
                <a:solidFill>
                  <a:srgbClr val="D21924"/>
                </a:solidFill>
                <a:latin typeface="Trebuchet MS"/>
                <a:cs typeface="Trebuchet MS"/>
              </a:rPr>
              <a:t>eL </a:t>
            </a:r>
            <a:r>
              <a:rPr sz="1800" b="1" i="1" spc="-40" dirty="0">
                <a:solidFill>
                  <a:srgbClr val="D21924"/>
                </a:solidFill>
                <a:latin typeface="Trebuchet MS"/>
                <a:cs typeface="Trebuchet MS"/>
              </a:rPr>
              <a:t>Seed </a:t>
            </a:r>
            <a:r>
              <a:rPr sz="1800" b="1" i="1" spc="-50" dirty="0">
                <a:solidFill>
                  <a:srgbClr val="D21924"/>
                </a:solidFill>
                <a:latin typeface="Trebuchet MS"/>
                <a:cs typeface="Trebuchet MS"/>
              </a:rPr>
              <a:t>mistura </a:t>
            </a:r>
            <a:r>
              <a:rPr sz="1800" b="1" i="1" spc="-30" dirty="0">
                <a:solidFill>
                  <a:srgbClr val="D21924"/>
                </a:solidFill>
                <a:latin typeface="Trebuchet MS"/>
                <a:cs typeface="Trebuchet MS"/>
              </a:rPr>
              <a:t>a </a:t>
            </a:r>
            <a:r>
              <a:rPr sz="1800" b="1" i="1" spc="-85" dirty="0">
                <a:solidFill>
                  <a:srgbClr val="D21924"/>
                </a:solidFill>
                <a:latin typeface="Trebuchet MS"/>
                <a:cs typeface="Trebuchet MS"/>
              </a:rPr>
              <a:t>arte </a:t>
            </a:r>
            <a:r>
              <a:rPr sz="1800" b="1" i="1" spc="-55" dirty="0">
                <a:solidFill>
                  <a:srgbClr val="D21924"/>
                </a:solidFill>
                <a:latin typeface="Trebuchet MS"/>
                <a:cs typeface="Trebuchet MS"/>
              </a:rPr>
              <a:t>histórica </a:t>
            </a:r>
            <a:r>
              <a:rPr sz="1800" b="1" i="1" dirty="0">
                <a:solidFill>
                  <a:srgbClr val="D21924"/>
                </a:solidFill>
                <a:latin typeface="Trebuchet MS"/>
                <a:cs typeface="Trebuchet MS"/>
              </a:rPr>
              <a:t>da </a:t>
            </a:r>
            <a:r>
              <a:rPr sz="1800" b="1" i="1" spc="-60" dirty="0">
                <a:solidFill>
                  <a:srgbClr val="D21924"/>
                </a:solidFill>
                <a:latin typeface="Trebuchet MS"/>
                <a:cs typeface="Trebuchet MS"/>
              </a:rPr>
              <a:t>caligrafia </a:t>
            </a:r>
            <a:r>
              <a:rPr sz="1800" b="1" i="1" spc="-55" dirty="0">
                <a:solidFill>
                  <a:srgbClr val="D21924"/>
                </a:solidFill>
                <a:latin typeface="Trebuchet MS"/>
                <a:cs typeface="Trebuchet MS"/>
              </a:rPr>
              <a:t>árabe </a:t>
            </a:r>
            <a:r>
              <a:rPr sz="1800" b="1" i="1" spc="20" dirty="0">
                <a:solidFill>
                  <a:srgbClr val="D21924"/>
                </a:solidFill>
                <a:latin typeface="Trebuchet MS"/>
                <a:cs typeface="Trebuchet MS"/>
              </a:rPr>
              <a:t>com </a:t>
            </a:r>
            <a:r>
              <a:rPr sz="1800" b="1" i="1" spc="-65" dirty="0">
                <a:solidFill>
                  <a:srgbClr val="D21924"/>
                </a:solidFill>
                <a:latin typeface="Trebuchet MS"/>
                <a:cs typeface="Trebuchet MS"/>
              </a:rPr>
              <a:t>graffti </a:t>
            </a:r>
            <a:r>
              <a:rPr sz="1800" b="1" i="1" spc="-5" dirty="0">
                <a:solidFill>
                  <a:srgbClr val="D21924"/>
                </a:solidFill>
                <a:latin typeface="Trebuchet MS"/>
                <a:cs typeface="Trebuchet MS"/>
              </a:rPr>
              <a:t>para </a:t>
            </a:r>
            <a:r>
              <a:rPr sz="1800" b="1" i="1" spc="-65" dirty="0">
                <a:solidFill>
                  <a:srgbClr val="D21924"/>
                </a:solidFill>
                <a:latin typeface="Trebuchet MS"/>
                <a:cs typeface="Trebuchet MS"/>
              </a:rPr>
              <a:t>retratar </a:t>
            </a:r>
            <a:r>
              <a:rPr sz="1800" b="1" i="1" spc="-35" dirty="0" err="1">
                <a:solidFill>
                  <a:srgbClr val="D21924"/>
                </a:solidFill>
                <a:latin typeface="Trebuchet MS"/>
                <a:cs typeface="Trebuchet MS"/>
              </a:rPr>
              <a:t>mensagens</a:t>
            </a:r>
            <a:r>
              <a:rPr sz="1800" b="1" i="1" spc="-35" dirty="0">
                <a:solidFill>
                  <a:srgbClr val="D21924"/>
                </a:solidFill>
                <a:latin typeface="Trebuchet MS"/>
                <a:cs typeface="Trebuchet MS"/>
              </a:rPr>
              <a:t> </a:t>
            </a:r>
            <a:r>
              <a:rPr lang="pt-PT" sz="1800" b="1" i="1" spc="-35" dirty="0">
                <a:solidFill>
                  <a:srgbClr val="D21924"/>
                </a:solidFill>
                <a:latin typeface="Trebuchet MS"/>
                <a:cs typeface="Trebuchet MS"/>
              </a:rPr>
              <a:t>positivas</a:t>
            </a:r>
            <a:r>
              <a:rPr sz="1800" b="1" i="1" spc="-85" dirty="0">
                <a:solidFill>
                  <a:srgbClr val="D21924"/>
                </a:solidFill>
                <a:latin typeface="Trebuchet MS"/>
                <a:cs typeface="Trebuchet MS"/>
              </a:rPr>
              <a:t>, </a:t>
            </a:r>
            <a:r>
              <a:rPr sz="1800" b="1" i="1" spc="-60" dirty="0">
                <a:solidFill>
                  <a:srgbClr val="D21924"/>
                </a:solidFill>
                <a:latin typeface="Trebuchet MS"/>
                <a:cs typeface="Trebuchet MS"/>
              </a:rPr>
              <a:t>poesia </a:t>
            </a:r>
            <a:r>
              <a:rPr sz="1800" b="1" i="1" spc="-25" dirty="0">
                <a:solidFill>
                  <a:srgbClr val="D21924"/>
                </a:solidFill>
                <a:latin typeface="Trebuchet MS"/>
                <a:cs typeface="Trebuchet MS"/>
              </a:rPr>
              <a:t>e </a:t>
            </a:r>
            <a:r>
              <a:rPr sz="1800" b="1" i="1" spc="-90" dirty="0" err="1">
                <a:solidFill>
                  <a:srgbClr val="D21924"/>
                </a:solidFill>
                <a:latin typeface="Trebuchet MS"/>
                <a:cs typeface="Trebuchet MS"/>
              </a:rPr>
              <a:t>paz</a:t>
            </a:r>
            <a:r>
              <a:rPr lang="pt-PT" sz="1800" b="1" i="1" spc="-90" dirty="0">
                <a:solidFill>
                  <a:srgbClr val="D21924"/>
                </a:solidFill>
                <a:latin typeface="Trebuchet MS"/>
                <a:cs typeface="Trebuchet MS"/>
              </a:rPr>
              <a:t> </a:t>
            </a:r>
            <a:r>
              <a:rPr lang="pt-PT" sz="1800" b="1" i="1" spc="-15" dirty="0">
                <a:solidFill>
                  <a:srgbClr val="D21924"/>
                </a:solidFill>
                <a:latin typeface="Trebuchet MS"/>
                <a:cs typeface="Trebuchet MS"/>
              </a:rPr>
              <a:t>por </a:t>
            </a:r>
            <a:r>
              <a:rPr sz="1800" b="1" i="1" spc="-85" dirty="0" err="1">
                <a:solidFill>
                  <a:srgbClr val="D21924"/>
                </a:solidFill>
                <a:latin typeface="Trebuchet MS"/>
                <a:cs typeface="Trebuchet MS"/>
              </a:rPr>
              <a:t>todos</a:t>
            </a:r>
            <a:r>
              <a:rPr sz="1800" b="1" i="1" spc="-85" dirty="0">
                <a:solidFill>
                  <a:srgbClr val="D21924"/>
                </a:solidFill>
                <a:latin typeface="Trebuchet MS"/>
                <a:cs typeface="Trebuchet MS"/>
              </a:rPr>
              <a:t> </a:t>
            </a:r>
            <a:r>
              <a:rPr sz="1800" b="1" i="1" spc="-85" dirty="0" err="1">
                <a:solidFill>
                  <a:srgbClr val="D21924"/>
                </a:solidFill>
                <a:latin typeface="Trebuchet MS"/>
                <a:cs typeface="Trebuchet MS"/>
              </a:rPr>
              <a:t>os</a:t>
            </a:r>
            <a:r>
              <a:rPr lang="pt-PT" b="1" i="1" spc="-85" dirty="0">
                <a:solidFill>
                  <a:srgbClr val="D21924"/>
                </a:solidFill>
                <a:latin typeface="Trebuchet MS"/>
                <a:cs typeface="Trebuchet MS"/>
              </a:rPr>
              <a:t> c</a:t>
            </a:r>
            <a:r>
              <a:rPr sz="1800" b="1" i="1" spc="-35" dirty="0" err="1">
                <a:solidFill>
                  <a:srgbClr val="D21924"/>
                </a:solidFill>
                <a:latin typeface="Trebuchet MS"/>
                <a:cs typeface="Trebuchet MS"/>
              </a:rPr>
              <a:t>ontinentes</a:t>
            </a:r>
            <a:r>
              <a:rPr sz="1800" b="1" i="1" spc="-35" dirty="0">
                <a:solidFill>
                  <a:srgbClr val="D21924"/>
                </a:solidFill>
                <a:latin typeface="Trebuchet MS"/>
                <a:cs typeface="Trebuchet MS"/>
              </a:rPr>
              <a:t>.</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71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6903021" cy="2037080"/>
          </a:xfrm>
          <a:prstGeom prst="rect">
            <a:avLst/>
          </a:prstGeom>
        </p:spPr>
        <p:txBody>
          <a:bodyPr vert="horz" wrap="square" lIns="0" tIns="195580" rIns="0" bIns="0" rtlCol="0">
            <a:spAutoFit/>
          </a:bodyPr>
          <a:lstStyle/>
          <a:p>
            <a:pPr marL="12700" marR="5080">
              <a:lnSpc>
                <a:spcPts val="7200"/>
              </a:lnSpc>
              <a:spcBef>
                <a:spcPts val="1540"/>
              </a:spcBef>
            </a:pPr>
            <a:r>
              <a:rPr sz="6400" b="0" spc="440" dirty="0">
                <a:solidFill>
                  <a:srgbClr val="1D1D1B"/>
                </a:solidFill>
                <a:latin typeface="Trebuchet MS"/>
                <a:cs typeface="Trebuchet MS"/>
              </a:rPr>
              <a:t>Actividades de </a:t>
            </a:r>
            <a:r>
              <a:rPr sz="6400" b="0" spc="535" dirty="0">
                <a:solidFill>
                  <a:srgbClr val="1D1D1B"/>
                </a:solidFill>
                <a:latin typeface="Trebuchet MS"/>
                <a:cs typeface="Trebuchet MS"/>
              </a:rPr>
              <a:t>Aprendizagem</a:t>
            </a:r>
            <a:endParaRPr sz="64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33089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63083" y="3069456"/>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Introdução</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O que </a:t>
            </a:r>
            <a:r>
              <a:rPr sz="2100" b="1" i="1" spc="-85" dirty="0">
                <a:solidFill>
                  <a:srgbClr val="1D1D1B"/>
                </a:solidFill>
                <a:latin typeface="Trebuchet MS"/>
                <a:cs typeface="Trebuchet MS"/>
              </a:rPr>
              <a:t>é a </a:t>
            </a:r>
            <a:r>
              <a:rPr sz="2100" b="1" i="1" spc="-100" dirty="0">
                <a:solidFill>
                  <a:srgbClr val="1D1D1B"/>
                </a:solidFill>
                <a:latin typeface="Trebuchet MS"/>
                <a:cs typeface="Trebuchet MS"/>
              </a:rPr>
              <a:t>cultura de </a:t>
            </a:r>
            <a:r>
              <a:rPr sz="2100" b="1" i="1" spc="-90" dirty="0">
                <a:solidFill>
                  <a:srgbClr val="1D1D1B"/>
                </a:solidFill>
                <a:latin typeface="Trebuchet MS"/>
                <a:cs typeface="Trebuchet MS"/>
              </a:rPr>
              <a:t>rua </a:t>
            </a:r>
            <a:r>
              <a:rPr sz="2100" b="1" i="1" spc="-25" dirty="0">
                <a:solidFill>
                  <a:srgbClr val="1D1D1B"/>
                </a:solidFill>
                <a:latin typeface="Trebuchet MS"/>
                <a:cs typeface="Trebuchet MS"/>
              </a:rPr>
              <a:t>e </a:t>
            </a:r>
            <a:r>
              <a:rPr sz="2100" b="1" i="1" spc="90" dirty="0">
                <a:solidFill>
                  <a:srgbClr val="1D1D1B"/>
                </a:solidFill>
                <a:latin typeface="Trebuchet MS"/>
                <a:cs typeface="Trebuchet MS"/>
              </a:rPr>
              <a:t>como </a:t>
            </a:r>
            <a:r>
              <a:rPr sz="2100" b="1" i="1" spc="-90" dirty="0">
                <a:solidFill>
                  <a:srgbClr val="1D1D1B"/>
                </a:solidFill>
                <a:latin typeface="Trebuchet MS"/>
                <a:cs typeface="Trebuchet MS"/>
              </a:rPr>
              <a:t>se relaciona </a:t>
            </a:r>
            <a:r>
              <a:rPr sz="2100" b="1" i="1" spc="-5" dirty="0">
                <a:solidFill>
                  <a:srgbClr val="1D1D1B"/>
                </a:solidFill>
                <a:latin typeface="Trebuchet MS"/>
                <a:cs typeface="Trebuchet MS"/>
              </a:rPr>
              <a:t>com as </a:t>
            </a:r>
            <a:r>
              <a:rPr sz="2100" b="1" i="1" spc="-50" dirty="0">
                <a:solidFill>
                  <a:srgbClr val="1D1D1B"/>
                </a:solidFill>
                <a:latin typeface="Trebuchet MS"/>
                <a:cs typeface="Trebuchet MS"/>
              </a:rPr>
              <a:t>oportunidades </a:t>
            </a:r>
            <a:r>
              <a:rPr sz="2100" b="1" i="1" spc="-40" dirty="0">
                <a:solidFill>
                  <a:srgbClr val="1D1D1B"/>
                </a:solidFill>
                <a:latin typeface="Trebuchet MS"/>
                <a:cs typeface="Trebuchet MS"/>
              </a:rPr>
              <a:t>para o </a:t>
            </a:r>
            <a:r>
              <a:rPr sz="2100" b="1" i="1" spc="-50" dirty="0">
                <a:solidFill>
                  <a:srgbClr val="1D1D1B"/>
                </a:solidFill>
                <a:latin typeface="Trebuchet MS"/>
                <a:cs typeface="Trebuchet MS"/>
              </a:rPr>
              <a:t>empreendedorismo?</a:t>
            </a:r>
            <a:endParaRPr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1D1D1B"/>
                </a:solidFill>
                <a:latin typeface="Trebuchet MS"/>
                <a:cs typeface="Trebuchet MS"/>
              </a:rPr>
              <a:t>Foto </a:t>
            </a:r>
            <a:r>
              <a:rPr sz="1000" spc="-25" dirty="0">
                <a:solidFill>
                  <a:srgbClr val="1D1D1B"/>
                </a:solidFill>
                <a:latin typeface="Trebuchet MS"/>
                <a:cs typeface="Trebuchet MS"/>
              </a:rPr>
              <a:t>de </a:t>
            </a:r>
            <a:r>
              <a:rPr sz="1000" spc="-30" dirty="0">
                <a:solidFill>
                  <a:srgbClr val="1D1D1B"/>
                </a:solidFill>
                <a:latin typeface="Trebuchet MS"/>
                <a:cs typeface="Trebuchet MS"/>
              </a:rPr>
              <a:t>Jason </a:t>
            </a:r>
            <a:r>
              <a:rPr sz="1000" dirty="0">
                <a:solidFill>
                  <a:srgbClr val="1D1D1B"/>
                </a:solidFill>
                <a:latin typeface="Trebuchet MS"/>
                <a:cs typeface="Trebuchet MS"/>
              </a:rPr>
              <a:t>Goodman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3837534" cy="689932"/>
          </a:xfrm>
          <a:prstGeom prst="rect">
            <a:avLst/>
          </a:prstGeom>
        </p:spPr>
        <p:txBody>
          <a:bodyPr vert="horz" wrap="square" lIns="0" tIns="12700" rIns="0" bIns="0" rtlCol="0">
            <a:spAutoFit/>
          </a:bodyPr>
          <a:lstStyle/>
          <a:p>
            <a:pPr marL="12700">
              <a:lnSpc>
                <a:spcPct val="100000"/>
              </a:lnSpc>
              <a:spcBef>
                <a:spcPts val="100"/>
              </a:spcBef>
            </a:pPr>
            <a:r>
              <a:rPr sz="2200" b="0" spc="15" dirty="0">
                <a:solidFill>
                  <a:srgbClr val="1D1D1B"/>
                </a:solidFill>
                <a:latin typeface="Trebuchet MS"/>
                <a:cs typeface="Trebuchet MS"/>
              </a:rPr>
              <a:t>1. </a:t>
            </a:r>
            <a:r>
              <a:rPr sz="2200" b="0" spc="185" dirty="0">
                <a:solidFill>
                  <a:srgbClr val="1D1D1B"/>
                </a:solidFill>
                <a:latin typeface="Trebuchet MS"/>
                <a:cs typeface="Trebuchet MS"/>
              </a:rPr>
              <a:t>Construção </a:t>
            </a:r>
            <a:r>
              <a:rPr sz="2200" b="0" spc="180" dirty="0">
                <a:solidFill>
                  <a:srgbClr val="1D1D1B"/>
                </a:solidFill>
                <a:latin typeface="Trebuchet MS"/>
                <a:cs typeface="Trebuchet MS"/>
              </a:rPr>
              <a:t>a partir de </a:t>
            </a:r>
            <a:r>
              <a:rPr lang="pt-PT" sz="2200" b="0" spc="105" dirty="0">
                <a:solidFill>
                  <a:srgbClr val="1D1D1B"/>
                </a:solidFill>
                <a:latin typeface="Trebuchet MS"/>
                <a:cs typeface="Trebuchet MS"/>
              </a:rPr>
              <a:t>recortes</a:t>
            </a:r>
            <a:endParaRPr sz="2200" dirty="0">
              <a:latin typeface="Trebuchet MS"/>
              <a:cs typeface="Trebuchet MS"/>
            </a:endParaRPr>
          </a:p>
        </p:txBody>
      </p:sp>
      <p:sp>
        <p:nvSpPr>
          <p:cNvPr id="15" name="object 15"/>
          <p:cNvSpPr txBox="1">
            <a:spLocks noGrp="1"/>
          </p:cNvSpPr>
          <p:nvPr>
            <p:ph sz="half" idx="2"/>
          </p:nvPr>
        </p:nvSpPr>
        <p:spPr>
          <a:xfrm>
            <a:off x="1344066" y="2561041"/>
            <a:ext cx="3948429" cy="4353559"/>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spc="-65" dirty="0"/>
              <a:t>Os participantes </a:t>
            </a:r>
            <a:r>
              <a:rPr spc="-20" dirty="0" err="1"/>
              <a:t>devem</a:t>
            </a:r>
            <a:r>
              <a:rPr spc="-20" dirty="0"/>
              <a:t> </a:t>
            </a:r>
            <a:r>
              <a:rPr spc="-35" dirty="0" err="1"/>
              <a:t>utilizar</a:t>
            </a:r>
            <a:r>
              <a:rPr spc="-35" dirty="0"/>
              <a:t> </a:t>
            </a:r>
            <a:r>
              <a:rPr lang="pt-PT" spc="-75" dirty="0"/>
              <a:t>recortes</a:t>
            </a:r>
            <a:r>
              <a:rPr spc="-75" dirty="0"/>
              <a:t> </a:t>
            </a:r>
            <a:r>
              <a:rPr spc="10" dirty="0"/>
              <a:t>dos </a:t>
            </a:r>
            <a:r>
              <a:rPr spc="-30" dirty="0"/>
              <a:t>jornais </a:t>
            </a:r>
            <a:r>
              <a:rPr spc="-15" dirty="0"/>
              <a:t>para </a:t>
            </a:r>
            <a:r>
              <a:rPr spc="-50" dirty="0"/>
              <a:t>construir </a:t>
            </a:r>
            <a:r>
              <a:rPr spc="-15" dirty="0"/>
              <a:t>um </a:t>
            </a:r>
            <a:r>
              <a:rPr spc="-60" dirty="0"/>
              <a:t>anúncio </a:t>
            </a:r>
            <a:r>
              <a:rPr spc="-15" dirty="0"/>
              <a:t>sobre o </a:t>
            </a:r>
            <a:r>
              <a:rPr spc="-70" dirty="0"/>
              <a:t>seu </a:t>
            </a:r>
            <a:r>
              <a:rPr spc="-50" dirty="0"/>
              <a:t>negócio de sonho. </a:t>
            </a:r>
            <a:r>
              <a:rPr spc="-55" dirty="0"/>
              <a:t>O </a:t>
            </a:r>
            <a:r>
              <a:rPr spc="-65" dirty="0"/>
              <a:t>anúncio </a:t>
            </a:r>
            <a:r>
              <a:rPr spc="-20" dirty="0"/>
              <a:t>deve </a:t>
            </a:r>
            <a:r>
              <a:rPr spc="-45" dirty="0"/>
              <a:t>ser </a:t>
            </a:r>
            <a:r>
              <a:rPr spc="-15" dirty="0"/>
              <a:t>sobre </a:t>
            </a:r>
            <a:r>
              <a:rPr spc="-50" dirty="0"/>
              <a:t>um </a:t>
            </a:r>
            <a:r>
              <a:rPr spc="-35" dirty="0"/>
              <a:t>negócio </a:t>
            </a:r>
            <a:r>
              <a:rPr spc="-80" dirty="0"/>
              <a:t>relacionado </a:t>
            </a:r>
            <a:r>
              <a:rPr spc="-15" dirty="0"/>
              <a:t>com a </a:t>
            </a:r>
            <a:r>
              <a:rPr spc="-80" dirty="0"/>
              <a:t>cultura de </a:t>
            </a:r>
            <a:r>
              <a:rPr spc="-75" dirty="0"/>
              <a:t>rua. </a:t>
            </a:r>
            <a:r>
              <a:rPr spc="-65" dirty="0"/>
              <a:t>Os participantes </a:t>
            </a:r>
            <a:r>
              <a:rPr spc="-5" dirty="0"/>
              <a:t>não </a:t>
            </a:r>
            <a:r>
              <a:rPr spc="-20" dirty="0"/>
              <a:t>devem </a:t>
            </a:r>
            <a:r>
              <a:rPr spc="-60" dirty="0"/>
              <a:t>escrever </a:t>
            </a:r>
            <a:r>
              <a:rPr spc="-15" dirty="0"/>
              <a:t>palavras </a:t>
            </a:r>
            <a:r>
              <a:rPr spc="-50" dirty="0"/>
              <a:t>adicionais </a:t>
            </a:r>
            <a:r>
              <a:rPr spc="-45" dirty="0" err="1"/>
              <a:t>nos</a:t>
            </a:r>
            <a:r>
              <a:rPr spc="-45" dirty="0"/>
              <a:t> </a:t>
            </a:r>
            <a:r>
              <a:rPr lang="pt-PT" spc="-90" dirty="0"/>
              <a:t>recortes</a:t>
            </a:r>
            <a:r>
              <a:rPr spc="-90" dirty="0"/>
              <a:t>.</a:t>
            </a:r>
          </a:p>
          <a:p>
            <a:pPr>
              <a:lnSpc>
                <a:spcPct val="100000"/>
              </a:lnSpc>
              <a:spcBef>
                <a:spcPts val="15"/>
              </a:spcBef>
            </a:pPr>
            <a:endParaRPr sz="1950" dirty="0"/>
          </a:p>
          <a:p>
            <a:pPr marL="12700">
              <a:lnSpc>
                <a:spcPct val="100000"/>
              </a:lnSpc>
            </a:pPr>
            <a:r>
              <a:rPr sz="2200" spc="15" dirty="0"/>
              <a:t>2. </a:t>
            </a:r>
            <a:r>
              <a:rPr sz="2200" spc="215" dirty="0"/>
              <a:t>Fotografia</a:t>
            </a:r>
            <a:endParaRPr sz="2200" dirty="0"/>
          </a:p>
          <a:p>
            <a:pPr marL="12700" marR="5080">
              <a:lnSpc>
                <a:spcPct val="100000"/>
              </a:lnSpc>
              <a:spcBef>
                <a:spcPts val="840"/>
              </a:spcBef>
            </a:pPr>
            <a:r>
              <a:rPr spc="-65" dirty="0"/>
              <a:t>Os participantes </a:t>
            </a:r>
            <a:r>
              <a:rPr spc="-20" dirty="0"/>
              <a:t>devem </a:t>
            </a:r>
            <a:r>
              <a:rPr spc="-5" dirty="0"/>
              <a:t>fotografar </a:t>
            </a:r>
            <a:r>
              <a:rPr spc="-50" dirty="0"/>
              <a:t>um </a:t>
            </a:r>
            <a:r>
              <a:rPr spc="-65" dirty="0"/>
              <a:t>local </a:t>
            </a:r>
            <a:r>
              <a:rPr spc="-50" dirty="0"/>
              <a:t>em </a:t>
            </a:r>
            <a:r>
              <a:rPr spc="-55" dirty="0"/>
              <a:t>ambiente </a:t>
            </a:r>
            <a:r>
              <a:rPr spc="-25" dirty="0"/>
              <a:t>urbano, </a:t>
            </a:r>
            <a:r>
              <a:rPr spc="-45" dirty="0"/>
              <a:t>onde </a:t>
            </a:r>
            <a:r>
              <a:rPr spc="-85" dirty="0"/>
              <a:t>gostariam </a:t>
            </a:r>
            <a:r>
              <a:rPr spc="-15" dirty="0"/>
              <a:t>de </a:t>
            </a:r>
            <a:r>
              <a:rPr spc="-65" dirty="0"/>
              <a:t>começar o </a:t>
            </a:r>
            <a:r>
              <a:rPr spc="-70" dirty="0"/>
              <a:t>seu </a:t>
            </a:r>
            <a:r>
              <a:rPr spc="-50" dirty="0"/>
              <a:t>negócio de sonho.  Os </a:t>
            </a:r>
            <a:r>
              <a:rPr spc="-65" dirty="0"/>
              <a:t>participantes </a:t>
            </a:r>
            <a:r>
              <a:rPr spc="-45" dirty="0"/>
              <a:t>podem </a:t>
            </a:r>
            <a:r>
              <a:rPr spc="-20" dirty="0"/>
              <a:t>escolher </a:t>
            </a:r>
            <a:r>
              <a:rPr spc="-45" dirty="0"/>
              <a:t>o tema </a:t>
            </a:r>
            <a:r>
              <a:rPr spc="-20" dirty="0"/>
              <a:t>do </a:t>
            </a:r>
            <a:r>
              <a:rPr spc="-50" dirty="0" err="1"/>
              <a:t>negócio</a:t>
            </a:r>
            <a:r>
              <a:rPr spc="-50" dirty="0"/>
              <a:t>, </a:t>
            </a:r>
            <a:r>
              <a:rPr spc="-20" dirty="0"/>
              <a:t>mas </a:t>
            </a:r>
            <a:r>
              <a:rPr spc="-90" dirty="0"/>
              <a:t>este </a:t>
            </a:r>
            <a:r>
              <a:rPr spc="-20" dirty="0"/>
              <a:t>deve </a:t>
            </a:r>
            <a:r>
              <a:rPr spc="-45" dirty="0"/>
              <a:t>ser </a:t>
            </a:r>
            <a:r>
              <a:rPr spc="-35" dirty="0"/>
              <a:t>dentro do </a:t>
            </a:r>
            <a:r>
              <a:rPr spc="-95" dirty="0"/>
              <a:t>sector da </a:t>
            </a:r>
            <a:r>
              <a:rPr spc="-65" dirty="0"/>
              <a:t>cultura de </a:t>
            </a:r>
            <a:r>
              <a:rPr spc="-75" dirty="0"/>
              <a:t>rua.</a:t>
            </a: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Exersices</a:t>
            </a:r>
            <a:endParaRPr sz="1800">
              <a:latin typeface="Trebuchet MS"/>
              <a:cs typeface="Trebuchet MS"/>
            </a:endParaRPr>
          </a:p>
        </p:txBody>
      </p:sp>
      <p:sp>
        <p:nvSpPr>
          <p:cNvPr id="18" name="object 18"/>
          <p:cNvSpPr txBox="1"/>
          <p:nvPr/>
        </p:nvSpPr>
        <p:spPr>
          <a:xfrm>
            <a:off x="5792570" y="1744041"/>
            <a:ext cx="3652520" cy="2536592"/>
          </a:xfrm>
          <a:prstGeom prst="rect">
            <a:avLst/>
          </a:prstGeom>
        </p:spPr>
        <p:txBody>
          <a:bodyPr vert="horz" wrap="square" lIns="0" tIns="154940" rIns="0" bIns="0" rtlCol="0">
            <a:spAutoFit/>
          </a:bodyPr>
          <a:lstStyle/>
          <a:p>
            <a:pPr marL="12700">
              <a:lnSpc>
                <a:spcPct val="100000"/>
              </a:lnSpc>
              <a:spcBef>
                <a:spcPts val="1220"/>
              </a:spcBef>
            </a:pPr>
            <a:r>
              <a:rPr sz="2200" spc="15" dirty="0">
                <a:solidFill>
                  <a:srgbClr val="1D1D1B"/>
                </a:solidFill>
                <a:latin typeface="Trebuchet MS"/>
                <a:cs typeface="Trebuchet MS"/>
              </a:rPr>
              <a:t>3. </a:t>
            </a:r>
            <a:r>
              <a:rPr sz="2200" spc="204" dirty="0">
                <a:solidFill>
                  <a:srgbClr val="1D1D1B"/>
                </a:solidFill>
                <a:latin typeface="Trebuchet MS"/>
                <a:cs typeface="Trebuchet MS"/>
              </a:rPr>
              <a:t>Nota da </a:t>
            </a:r>
            <a:r>
              <a:rPr sz="2200" spc="180" dirty="0">
                <a:solidFill>
                  <a:srgbClr val="1D1D1B"/>
                </a:solidFill>
                <a:latin typeface="Trebuchet MS"/>
                <a:cs typeface="Trebuchet MS"/>
              </a:rPr>
              <a:t>Wikipedia</a:t>
            </a:r>
            <a:endParaRPr sz="2200" dirty="0">
              <a:latin typeface="Trebuchet MS"/>
              <a:cs typeface="Trebuchet MS"/>
            </a:endParaRPr>
          </a:p>
          <a:p>
            <a:pPr marL="12700" marR="5080">
              <a:lnSpc>
                <a:spcPct val="100000"/>
              </a:lnSpc>
              <a:spcBef>
                <a:spcPts val="840"/>
              </a:spcBef>
            </a:pPr>
            <a:r>
              <a:rPr sz="1800" spc="-65" dirty="0">
                <a:solidFill>
                  <a:srgbClr val="1D1D1B"/>
                </a:solidFill>
                <a:latin typeface="Trebuchet MS"/>
                <a:cs typeface="Trebuchet MS"/>
              </a:rPr>
              <a:t>Os participantes </a:t>
            </a:r>
            <a:r>
              <a:rPr sz="1800" spc="-85" dirty="0">
                <a:solidFill>
                  <a:srgbClr val="1D1D1B"/>
                </a:solidFill>
                <a:latin typeface="Trebuchet MS"/>
                <a:cs typeface="Trebuchet MS"/>
              </a:rPr>
              <a:t>são </a:t>
            </a:r>
            <a:r>
              <a:rPr sz="1800" spc="-35" dirty="0">
                <a:solidFill>
                  <a:srgbClr val="1D1D1B"/>
                </a:solidFill>
                <a:latin typeface="Trebuchet MS"/>
                <a:cs typeface="Trebuchet MS"/>
              </a:rPr>
              <a:t>convidados </a:t>
            </a:r>
            <a:r>
              <a:rPr sz="1800" spc="-15" dirty="0">
                <a:solidFill>
                  <a:srgbClr val="1D1D1B"/>
                </a:solidFill>
                <a:latin typeface="Trebuchet MS"/>
                <a:cs typeface="Trebuchet MS"/>
              </a:rPr>
              <a:t>a </a:t>
            </a:r>
            <a:r>
              <a:rPr sz="1800" spc="-85" dirty="0">
                <a:solidFill>
                  <a:srgbClr val="1D1D1B"/>
                </a:solidFill>
                <a:latin typeface="Trebuchet MS"/>
                <a:cs typeface="Trebuchet MS"/>
              </a:rPr>
              <a:t>criar </a:t>
            </a:r>
            <a:r>
              <a:rPr sz="1800" spc="-50" dirty="0">
                <a:solidFill>
                  <a:srgbClr val="1D1D1B"/>
                </a:solidFill>
                <a:latin typeface="Trebuchet MS"/>
                <a:cs typeface="Trebuchet MS"/>
              </a:rPr>
              <a:t>uma </a:t>
            </a:r>
            <a:r>
              <a:rPr sz="1800" spc="-25" dirty="0">
                <a:solidFill>
                  <a:srgbClr val="1D1D1B"/>
                </a:solidFill>
                <a:latin typeface="Trebuchet MS"/>
                <a:cs typeface="Trebuchet MS"/>
              </a:rPr>
              <a:t>nota </a:t>
            </a:r>
            <a:r>
              <a:rPr sz="1800" spc="-15" dirty="0">
                <a:solidFill>
                  <a:srgbClr val="1D1D1B"/>
                </a:solidFill>
                <a:latin typeface="Trebuchet MS"/>
                <a:cs typeface="Trebuchet MS"/>
              </a:rPr>
              <a:t>sobre </a:t>
            </a:r>
            <a:r>
              <a:rPr sz="1800" spc="-70" dirty="0">
                <a:solidFill>
                  <a:srgbClr val="1D1D1B"/>
                </a:solidFill>
                <a:latin typeface="Trebuchet MS"/>
                <a:cs typeface="Trebuchet MS"/>
              </a:rPr>
              <a:t>si próprios, </a:t>
            </a:r>
            <a:r>
              <a:rPr sz="1800" spc="-50" dirty="0">
                <a:solidFill>
                  <a:srgbClr val="1D1D1B"/>
                </a:solidFill>
                <a:latin typeface="Trebuchet MS"/>
                <a:cs typeface="Trebuchet MS"/>
              </a:rPr>
              <a:t>esta </a:t>
            </a:r>
            <a:r>
              <a:rPr sz="1800" spc="-25" dirty="0">
                <a:solidFill>
                  <a:srgbClr val="1D1D1B"/>
                </a:solidFill>
                <a:latin typeface="Trebuchet MS"/>
                <a:cs typeface="Trebuchet MS"/>
              </a:rPr>
              <a:t>nota </a:t>
            </a:r>
            <a:r>
              <a:rPr sz="1800" spc="-45" dirty="0">
                <a:solidFill>
                  <a:srgbClr val="1D1D1B"/>
                </a:solidFill>
                <a:latin typeface="Trebuchet MS"/>
                <a:cs typeface="Trebuchet MS"/>
              </a:rPr>
              <a:t>pode </a:t>
            </a:r>
            <a:r>
              <a:rPr sz="1800" spc="-85" dirty="0">
                <a:solidFill>
                  <a:srgbClr val="1D1D1B"/>
                </a:solidFill>
                <a:latin typeface="Trebuchet MS"/>
                <a:cs typeface="Trebuchet MS"/>
              </a:rPr>
              <a:t>mais tarde </a:t>
            </a:r>
            <a:r>
              <a:rPr sz="1800" spc="-45" dirty="0">
                <a:solidFill>
                  <a:srgbClr val="1D1D1B"/>
                </a:solidFill>
                <a:latin typeface="Trebuchet MS"/>
                <a:cs typeface="Trebuchet MS"/>
              </a:rPr>
              <a:t>ser </a:t>
            </a:r>
            <a:r>
              <a:rPr sz="1800" spc="-30" dirty="0">
                <a:solidFill>
                  <a:srgbClr val="1D1D1B"/>
                </a:solidFill>
                <a:latin typeface="Trebuchet MS"/>
                <a:cs typeface="Trebuchet MS"/>
              </a:rPr>
              <a:t>adicionada </a:t>
            </a:r>
            <a:r>
              <a:rPr sz="1800" spc="-15" dirty="0">
                <a:solidFill>
                  <a:srgbClr val="1D1D1B"/>
                </a:solidFill>
                <a:latin typeface="Trebuchet MS"/>
                <a:cs typeface="Trebuchet MS"/>
              </a:rPr>
              <a:t>à </a:t>
            </a:r>
            <a:r>
              <a:rPr sz="1800" spc="-50" dirty="0">
                <a:solidFill>
                  <a:srgbClr val="1D1D1B"/>
                </a:solidFill>
                <a:latin typeface="Trebuchet MS"/>
                <a:cs typeface="Trebuchet MS"/>
              </a:rPr>
              <a:t>Wikipédia. Neste </a:t>
            </a:r>
            <a:r>
              <a:rPr sz="1800" spc="-80" dirty="0">
                <a:solidFill>
                  <a:srgbClr val="1D1D1B"/>
                </a:solidFill>
                <a:latin typeface="Trebuchet MS"/>
                <a:cs typeface="Trebuchet MS"/>
              </a:rPr>
              <a:t>exercício, </a:t>
            </a:r>
            <a:r>
              <a:rPr sz="1800" spc="-55" dirty="0">
                <a:solidFill>
                  <a:srgbClr val="1D1D1B"/>
                </a:solidFill>
                <a:latin typeface="Trebuchet MS"/>
                <a:cs typeface="Trebuchet MS"/>
              </a:rPr>
              <a:t>os participantes </a:t>
            </a:r>
            <a:r>
              <a:rPr sz="1800" spc="-40" dirty="0">
                <a:solidFill>
                  <a:srgbClr val="1D1D1B"/>
                </a:solidFill>
                <a:latin typeface="Trebuchet MS"/>
                <a:cs typeface="Trebuchet MS"/>
              </a:rPr>
              <a:t>precisam </a:t>
            </a:r>
            <a:r>
              <a:rPr sz="1800" spc="-15" dirty="0">
                <a:solidFill>
                  <a:srgbClr val="1D1D1B"/>
                </a:solidFill>
                <a:latin typeface="Trebuchet MS"/>
                <a:cs typeface="Trebuchet MS"/>
              </a:rPr>
              <a:t>de </a:t>
            </a:r>
            <a:r>
              <a:rPr sz="1800" spc="-60" dirty="0">
                <a:solidFill>
                  <a:srgbClr val="1D1D1B"/>
                </a:solidFill>
                <a:latin typeface="Trebuchet MS"/>
                <a:cs typeface="Trebuchet MS"/>
              </a:rPr>
              <a:t>criar uma </a:t>
            </a:r>
            <a:r>
              <a:rPr sz="1800" spc="-40" dirty="0">
                <a:solidFill>
                  <a:srgbClr val="1D1D1B"/>
                </a:solidFill>
                <a:latin typeface="Trebuchet MS"/>
                <a:cs typeface="Trebuchet MS"/>
              </a:rPr>
              <a:t>página </a:t>
            </a:r>
            <a:r>
              <a:rPr sz="1800" spc="-35" dirty="0">
                <a:solidFill>
                  <a:srgbClr val="1D1D1B"/>
                </a:solidFill>
                <a:latin typeface="Trebuchet MS"/>
                <a:cs typeface="Trebuchet MS"/>
              </a:rPr>
              <a:t>autobiográfica</a:t>
            </a:r>
            <a:r>
              <a:rPr sz="1800" spc="-40" dirty="0">
                <a:solidFill>
                  <a:srgbClr val="1D1D1B"/>
                </a:solidFill>
                <a:latin typeface="Trebuchet MS"/>
                <a:cs typeface="Trebuchet MS"/>
              </a:rPr>
              <a:t>, que </a:t>
            </a:r>
            <a:r>
              <a:rPr sz="1800" spc="-45" dirty="0">
                <a:solidFill>
                  <a:srgbClr val="1D1D1B"/>
                </a:solidFill>
                <a:latin typeface="Trebuchet MS"/>
                <a:cs typeface="Trebuchet MS"/>
              </a:rPr>
              <a:t>também </a:t>
            </a:r>
            <a:r>
              <a:rPr sz="1800" spc="-75" dirty="0">
                <a:solidFill>
                  <a:srgbClr val="1D1D1B"/>
                </a:solidFill>
                <a:latin typeface="Trebuchet MS"/>
                <a:cs typeface="Trebuchet MS"/>
              </a:rPr>
              <a:t>é </a:t>
            </a:r>
            <a:r>
              <a:rPr sz="1800" spc="-50" dirty="0">
                <a:solidFill>
                  <a:srgbClr val="1D1D1B"/>
                </a:solidFill>
                <a:latin typeface="Trebuchet MS"/>
                <a:cs typeface="Trebuchet MS"/>
              </a:rPr>
              <a:t>escrita de </a:t>
            </a:r>
            <a:r>
              <a:rPr sz="1800" spc="-100" dirty="0">
                <a:solidFill>
                  <a:srgbClr val="1D1D1B"/>
                </a:solidFill>
                <a:latin typeface="Trebuchet MS"/>
                <a:cs typeface="Trebuchet MS"/>
              </a:rPr>
              <a:t>forma </a:t>
            </a:r>
            <a:r>
              <a:rPr sz="1800" spc="-55" dirty="0">
                <a:solidFill>
                  <a:srgbClr val="1D1D1B"/>
                </a:solidFill>
                <a:latin typeface="Trebuchet MS"/>
                <a:cs typeface="Trebuchet MS"/>
              </a:rPr>
              <a:t>inovadora.</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60994" y="3140214"/>
              <a:ext cx="7197405" cy="4632185"/>
            </a:xfrm>
            <a:prstGeom prst="rect">
              <a:avLst/>
            </a:prstGeom>
          </p:spPr>
        </p:pic>
        <p:sp>
          <p:nvSpPr>
            <p:cNvPr id="7" name="object 7"/>
            <p:cNvSpPr/>
            <p:nvPr/>
          </p:nvSpPr>
          <p:spPr>
            <a:xfrm>
              <a:off x="1133783" y="3101108"/>
              <a:ext cx="3207382"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375" dirty="0">
                <a:solidFill>
                  <a:srgbClr val="1D1D1B"/>
                </a:solidFill>
                <a:latin typeface="Trebuchet MS"/>
                <a:cs typeface="Trebuchet MS"/>
              </a:rPr>
              <a:t>Auto </a:t>
            </a:r>
            <a:r>
              <a:rPr sz="6000" b="0" spc="40" dirty="0">
                <a:solidFill>
                  <a:srgbClr val="1D1D1B"/>
                </a:solidFill>
                <a:latin typeface="Trebuchet MS"/>
                <a:cs typeface="Trebuchet MS"/>
              </a:rPr>
              <a:t>- </a:t>
            </a:r>
            <a:r>
              <a:rPr sz="6000" b="0" spc="290" dirty="0">
                <a:solidFill>
                  <a:srgbClr val="1D1D1B"/>
                </a:solidFill>
                <a:latin typeface="Trebuchet MS"/>
                <a:cs typeface="Trebuchet MS"/>
              </a:rPr>
              <a:t>Exercício de </a:t>
            </a:r>
            <a:r>
              <a:rPr sz="6000" b="0" spc="509" dirty="0">
                <a:solidFill>
                  <a:srgbClr val="1D1D1B"/>
                </a:solidFill>
                <a:latin typeface="Trebuchet MS"/>
                <a:cs typeface="Trebuchet MS"/>
              </a:rPr>
              <a:t>avaliação</a:t>
            </a:r>
            <a:endParaRPr sz="6000">
              <a:latin typeface="Trebuchet MS"/>
              <a:cs typeface="Trebuchet MS"/>
            </a:endParaRPr>
          </a:p>
        </p:txBody>
      </p:sp>
      <p:sp>
        <p:nvSpPr>
          <p:cNvPr id="9" name="object 9"/>
          <p:cNvSpPr txBox="1"/>
          <p:nvPr/>
        </p:nvSpPr>
        <p:spPr>
          <a:xfrm>
            <a:off x="1133451" y="3140089"/>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Introdução</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O que </a:t>
            </a:r>
            <a:r>
              <a:rPr sz="2100" b="1" i="1" spc="-85" dirty="0">
                <a:solidFill>
                  <a:srgbClr val="1D1D1B"/>
                </a:solidFill>
                <a:latin typeface="Trebuchet MS"/>
                <a:cs typeface="Trebuchet MS"/>
              </a:rPr>
              <a:t>é a </a:t>
            </a:r>
            <a:r>
              <a:rPr sz="2100" b="1" i="1" spc="-100" dirty="0">
                <a:solidFill>
                  <a:srgbClr val="1D1D1B"/>
                </a:solidFill>
                <a:latin typeface="Trebuchet MS"/>
                <a:cs typeface="Trebuchet MS"/>
              </a:rPr>
              <a:t>cultura de </a:t>
            </a:r>
            <a:r>
              <a:rPr sz="2100" b="1" i="1" spc="-90" dirty="0">
                <a:solidFill>
                  <a:srgbClr val="1D1D1B"/>
                </a:solidFill>
                <a:latin typeface="Trebuchet MS"/>
                <a:cs typeface="Trebuchet MS"/>
              </a:rPr>
              <a:t>rua </a:t>
            </a:r>
            <a:r>
              <a:rPr sz="2100" b="1" i="1" spc="-25" dirty="0">
                <a:solidFill>
                  <a:srgbClr val="1D1D1B"/>
                </a:solidFill>
                <a:latin typeface="Trebuchet MS"/>
                <a:cs typeface="Trebuchet MS"/>
              </a:rPr>
              <a:t>e </a:t>
            </a:r>
            <a:r>
              <a:rPr sz="2100" b="1" i="1" spc="90" dirty="0">
                <a:solidFill>
                  <a:srgbClr val="1D1D1B"/>
                </a:solidFill>
                <a:latin typeface="Trebuchet MS"/>
                <a:cs typeface="Trebuchet MS"/>
              </a:rPr>
              <a:t>como </a:t>
            </a:r>
            <a:r>
              <a:rPr sz="2100" b="1" i="1" spc="-90" dirty="0">
                <a:solidFill>
                  <a:srgbClr val="1D1D1B"/>
                </a:solidFill>
                <a:latin typeface="Trebuchet MS"/>
                <a:cs typeface="Trebuchet MS"/>
              </a:rPr>
              <a:t>se relaciona </a:t>
            </a:r>
            <a:r>
              <a:rPr sz="2100" b="1" i="1" spc="-5" dirty="0">
                <a:solidFill>
                  <a:srgbClr val="1D1D1B"/>
                </a:solidFill>
                <a:latin typeface="Trebuchet MS"/>
                <a:cs typeface="Trebuchet MS"/>
              </a:rPr>
              <a:t>com as </a:t>
            </a:r>
            <a:r>
              <a:rPr sz="2100" b="1" i="1" spc="-50" dirty="0">
                <a:solidFill>
                  <a:srgbClr val="1D1D1B"/>
                </a:solidFill>
                <a:latin typeface="Trebuchet MS"/>
                <a:cs typeface="Trebuchet MS"/>
              </a:rPr>
              <a:t>oportunidades </a:t>
            </a:r>
            <a:r>
              <a:rPr sz="2100" b="1" i="1" spc="-40" dirty="0">
                <a:solidFill>
                  <a:srgbClr val="1D1D1B"/>
                </a:solidFill>
                <a:latin typeface="Trebuchet MS"/>
                <a:cs typeface="Trebuchet MS"/>
              </a:rPr>
              <a:t>para o </a:t>
            </a:r>
            <a:r>
              <a:rPr sz="2100" b="1" i="1" spc="-50" dirty="0">
                <a:solidFill>
                  <a:srgbClr val="1D1D1B"/>
                </a:solidFill>
                <a:latin typeface="Trebuchet MS"/>
                <a:cs typeface="Trebuchet MS"/>
              </a:rPr>
              <a:t>empreendedorismo?</a:t>
            </a:r>
            <a:endParaRPr sz="21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7019111" y="5866447"/>
              <a:ext cx="1503172" cy="1424305"/>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785983" y="1130317"/>
              <a:ext cx="3983688" cy="5063960"/>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7750010" y="1784908"/>
              <a:ext cx="926795" cy="926261"/>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9217787" y="2696718"/>
              <a:ext cx="485660" cy="715777"/>
            </a:xfrm>
            <a:prstGeom prst="rect">
              <a:avLst/>
            </a:prstGeom>
          </p:spPr>
        </p:pic>
        <p:pic>
          <p:nvPicPr>
            <p:cNvPr id="12" name="object 12"/>
            <p:cNvPicPr/>
            <p:nvPr/>
          </p:nvPicPr>
          <p:blipFill>
            <a:blip r:embed="rId8" cstate="screen">
              <a:extLst>
                <a:ext uri="{28A0092B-C50C-407E-A947-70E740481C1C}">
                  <a14:useLocalDpi xmlns:a14="http://schemas.microsoft.com/office/drawing/2010/main"/>
                </a:ext>
              </a:extLst>
            </a:blip>
            <a:stretch>
              <a:fillRect/>
            </a:stretch>
          </p:blipFill>
          <p:spPr>
            <a:xfrm>
              <a:off x="8735466" y="2453169"/>
              <a:ext cx="715187" cy="1284505"/>
            </a:xfrm>
            <a:prstGeom prst="rect">
              <a:avLst/>
            </a:prstGeom>
          </p:spPr>
        </p:pic>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9097954" y="3679469"/>
              <a:ext cx="554769" cy="852190"/>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9143859" y="4445330"/>
              <a:ext cx="255554" cy="3327070"/>
            </a:xfrm>
            <a:prstGeom prst="rect">
              <a:avLst/>
            </a:prstGeom>
          </p:spPr>
        </p:pic>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9511638" y="4449927"/>
              <a:ext cx="546761" cy="3322472"/>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9080406" y="2584221"/>
              <a:ext cx="311496" cy="349907"/>
            </a:xfrm>
            <a:prstGeom prst="rect">
              <a:avLst/>
            </a:prstGeom>
          </p:spPr>
        </p:pic>
        <p:pic>
          <p:nvPicPr>
            <p:cNvPr id="17" name="object 17"/>
            <p:cNvPicPr/>
            <p:nvPr/>
          </p:nvPicPr>
          <p:blipFill>
            <a:blip r:embed="rId13" cstate="screen">
              <a:extLst>
                <a:ext uri="{28A0092B-C50C-407E-A947-70E740481C1C}">
                  <a14:useLocalDpi xmlns:a14="http://schemas.microsoft.com/office/drawing/2010/main"/>
                </a:ext>
              </a:extLst>
            </a:blip>
            <a:stretch>
              <a:fillRect/>
            </a:stretch>
          </p:blipFill>
          <p:spPr>
            <a:xfrm>
              <a:off x="9266542" y="2793949"/>
              <a:ext cx="66374" cy="82956"/>
            </a:xfrm>
            <a:prstGeom prst="rect">
              <a:avLst/>
            </a:prstGeom>
          </p:spPr>
        </p:pic>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8665486" y="2344267"/>
              <a:ext cx="137632" cy="201950"/>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8600008" y="3088830"/>
              <a:ext cx="884084" cy="443672"/>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9104324" y="5355412"/>
              <a:ext cx="954075" cy="1670634"/>
            </a:xfrm>
            <a:prstGeom prst="rect">
              <a:avLst/>
            </a:prstGeom>
          </p:spPr>
        </p:pic>
        <p:pic>
          <p:nvPicPr>
            <p:cNvPr id="21" name="object 21"/>
            <p:cNvPicPr/>
            <p:nvPr/>
          </p:nvPicPr>
          <p:blipFill>
            <a:blip r:embed="rId17" cstate="screen">
              <a:extLst>
                <a:ext uri="{28A0092B-C50C-407E-A947-70E740481C1C}">
                  <a14:useLocalDpi xmlns:a14="http://schemas.microsoft.com/office/drawing/2010/main"/>
                </a:ext>
              </a:extLst>
            </a:blip>
            <a:stretch>
              <a:fillRect/>
            </a:stretch>
          </p:blipFill>
          <p:spPr>
            <a:xfrm>
              <a:off x="6375234" y="4890617"/>
              <a:ext cx="47231" cy="2881782"/>
            </a:xfrm>
            <a:prstGeom prst="rect">
              <a:avLst/>
            </a:prstGeom>
          </p:spPr>
        </p:pic>
        <p:pic>
          <p:nvPicPr>
            <p:cNvPr id="22" name="object 22"/>
            <p:cNvPicPr/>
            <p:nvPr/>
          </p:nvPicPr>
          <p:blipFill>
            <a:blip r:embed="rId18" cstate="screen">
              <a:extLst>
                <a:ext uri="{28A0092B-C50C-407E-A947-70E740481C1C}">
                  <a14:useLocalDpi xmlns:a14="http://schemas.microsoft.com/office/drawing/2010/main"/>
                </a:ext>
              </a:extLst>
            </a:blip>
            <a:stretch>
              <a:fillRect/>
            </a:stretch>
          </p:blipFill>
          <p:spPr>
            <a:xfrm>
              <a:off x="4399051" y="4890617"/>
              <a:ext cx="1542389" cy="2881782"/>
            </a:xfrm>
            <a:prstGeom prst="rect">
              <a:avLst/>
            </a:prstGeom>
          </p:spPr>
        </p:pic>
        <p:pic>
          <p:nvPicPr>
            <p:cNvPr id="23" name="object 23"/>
            <p:cNvPicPr/>
            <p:nvPr/>
          </p:nvPicPr>
          <p:blipFill>
            <a:blip r:embed="rId19" cstate="screen">
              <a:extLst>
                <a:ext uri="{28A0092B-C50C-407E-A947-70E740481C1C}">
                  <a14:useLocalDpi xmlns:a14="http://schemas.microsoft.com/office/drawing/2010/main"/>
                </a:ext>
              </a:extLst>
            </a:blip>
            <a:stretch>
              <a:fillRect/>
            </a:stretch>
          </p:blipFill>
          <p:spPr>
            <a:xfrm>
              <a:off x="4862804" y="4879416"/>
              <a:ext cx="1556698" cy="2892983"/>
            </a:xfrm>
            <a:prstGeom prst="rect">
              <a:avLst/>
            </a:prstGeom>
          </p:spPr>
        </p:pic>
        <p:pic>
          <p:nvPicPr>
            <p:cNvPr id="24" name="object 24"/>
            <p:cNvPicPr/>
            <p:nvPr/>
          </p:nvPicPr>
          <p:blipFill>
            <a:blip r:embed="rId20" cstate="screen">
              <a:extLst>
                <a:ext uri="{28A0092B-C50C-407E-A947-70E740481C1C}">
                  <a14:useLocalDpi xmlns:a14="http://schemas.microsoft.com/office/drawing/2010/main"/>
                </a:ext>
              </a:extLst>
            </a:blip>
            <a:stretch>
              <a:fillRect/>
            </a:stretch>
          </p:blipFill>
          <p:spPr>
            <a:xfrm>
              <a:off x="5445953" y="5881598"/>
              <a:ext cx="254286" cy="277825"/>
            </a:xfrm>
            <a:prstGeom prst="rect">
              <a:avLst/>
            </a:prstGeom>
          </p:spPr>
        </p:pic>
        <p:pic>
          <p:nvPicPr>
            <p:cNvPr id="25" name="object 25"/>
            <p:cNvPicPr/>
            <p:nvPr/>
          </p:nvPicPr>
          <p:blipFill>
            <a:blip r:embed="rId21" cstate="screen">
              <a:extLst>
                <a:ext uri="{28A0092B-C50C-407E-A947-70E740481C1C}">
                  <a14:useLocalDpi xmlns:a14="http://schemas.microsoft.com/office/drawing/2010/main"/>
                </a:ext>
              </a:extLst>
            </a:blip>
            <a:stretch>
              <a:fillRect/>
            </a:stretch>
          </p:blipFill>
          <p:spPr>
            <a:xfrm>
              <a:off x="5091429" y="4501489"/>
              <a:ext cx="1118108" cy="1874736"/>
            </a:xfrm>
            <a:prstGeom prst="rect">
              <a:avLst/>
            </a:prstGeom>
          </p:spPr>
        </p:pic>
        <p:pic>
          <p:nvPicPr>
            <p:cNvPr id="26" name="object 26"/>
            <p:cNvPicPr/>
            <p:nvPr/>
          </p:nvPicPr>
          <p:blipFill>
            <a:blip r:embed="rId22" cstate="screen">
              <a:extLst>
                <a:ext uri="{28A0092B-C50C-407E-A947-70E740481C1C}">
                  <a14:useLocalDpi xmlns:a14="http://schemas.microsoft.com/office/drawing/2010/main"/>
                </a:ext>
              </a:extLst>
            </a:blip>
            <a:stretch>
              <a:fillRect/>
            </a:stretch>
          </p:blipFill>
          <p:spPr>
            <a:xfrm>
              <a:off x="6543344" y="3966959"/>
              <a:ext cx="376313" cy="131711"/>
            </a:xfrm>
            <a:prstGeom prst="rect">
              <a:avLst/>
            </a:prstGeom>
          </p:spPr>
        </p:pic>
        <p:pic>
          <p:nvPicPr>
            <p:cNvPr id="27" name="object 27"/>
            <p:cNvPicPr/>
            <p:nvPr/>
          </p:nvPicPr>
          <p:blipFill>
            <a:blip r:embed="rId23" cstate="screen">
              <a:extLst>
                <a:ext uri="{28A0092B-C50C-407E-A947-70E740481C1C}">
                  <a14:useLocalDpi xmlns:a14="http://schemas.microsoft.com/office/drawing/2010/main"/>
                </a:ext>
              </a:extLst>
            </a:blip>
            <a:stretch>
              <a:fillRect/>
            </a:stretch>
          </p:blipFill>
          <p:spPr>
            <a:xfrm>
              <a:off x="5580626" y="3757714"/>
              <a:ext cx="365098" cy="542036"/>
            </a:xfrm>
            <a:prstGeom prst="rect">
              <a:avLst/>
            </a:prstGeom>
          </p:spPr>
        </p:pic>
        <p:pic>
          <p:nvPicPr>
            <p:cNvPr id="28" name="object 28"/>
            <p:cNvPicPr/>
            <p:nvPr/>
          </p:nvPicPr>
          <p:blipFill>
            <a:blip r:embed="rId24" cstate="screen">
              <a:extLst>
                <a:ext uri="{28A0092B-C50C-407E-A947-70E740481C1C}">
                  <a14:useLocalDpi xmlns:a14="http://schemas.microsoft.com/office/drawing/2010/main"/>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023289" y="1772811"/>
            <a:ext cx="4005911" cy="1120820"/>
          </a:xfrm>
          <a:prstGeom prst="rect">
            <a:avLst/>
          </a:prstGeom>
        </p:spPr>
        <p:txBody>
          <a:bodyPr vert="horz" wrap="square" lIns="0" tIns="12700" rIns="0" bIns="0" rtlCol="0">
            <a:spAutoFit/>
          </a:bodyPr>
          <a:lstStyle/>
          <a:p>
            <a:pPr marL="12700" marR="5080">
              <a:lnSpc>
                <a:spcPct val="100000"/>
              </a:lnSpc>
              <a:spcBef>
                <a:spcPts val="100"/>
              </a:spcBef>
            </a:pPr>
            <a:r>
              <a:rPr sz="2400" b="0" spc="100" dirty="0">
                <a:solidFill>
                  <a:srgbClr val="1D1D1B"/>
                </a:solidFill>
                <a:latin typeface="Trebuchet MS"/>
                <a:cs typeface="Trebuchet MS"/>
              </a:rPr>
              <a:t>Ferramenta de </a:t>
            </a:r>
            <a:r>
              <a:rPr sz="2400" b="0" spc="204" dirty="0">
                <a:solidFill>
                  <a:srgbClr val="1D1D1B"/>
                </a:solidFill>
                <a:latin typeface="Trebuchet MS"/>
                <a:cs typeface="Trebuchet MS"/>
              </a:rPr>
              <a:t>auto-avaliação </a:t>
            </a:r>
            <a:r>
              <a:rPr sz="2400" b="0" spc="-60" dirty="0">
                <a:solidFill>
                  <a:srgbClr val="020304"/>
                </a:solidFill>
                <a:latin typeface="Trebuchet MS"/>
                <a:cs typeface="Trebuchet MS"/>
              </a:rPr>
              <a:t>para </a:t>
            </a:r>
            <a:r>
              <a:rPr sz="2400" b="0" spc="5" dirty="0">
                <a:solidFill>
                  <a:srgbClr val="020304"/>
                </a:solidFill>
                <a:latin typeface="Trebuchet MS"/>
                <a:cs typeface="Trebuchet MS"/>
              </a:rPr>
              <a:t>"aspirantes" </a:t>
            </a:r>
            <a:r>
              <a:rPr lang="pt-PT" sz="2400" b="0" spc="-90" dirty="0">
                <a:solidFill>
                  <a:srgbClr val="020304"/>
                </a:solidFill>
                <a:latin typeface="Trebuchet MS"/>
                <a:cs typeface="Trebuchet MS"/>
              </a:rPr>
              <a:t>a empresários</a:t>
            </a:r>
            <a:endParaRPr sz="2400" dirty="0">
              <a:latin typeface="Trebuchet MS"/>
              <a:cs typeface="Trebuchet MS"/>
            </a:endParaRPr>
          </a:p>
        </p:txBody>
      </p:sp>
      <p:sp>
        <p:nvSpPr>
          <p:cNvPr id="30" name="object 30"/>
          <p:cNvSpPr txBox="1"/>
          <p:nvPr/>
        </p:nvSpPr>
        <p:spPr>
          <a:xfrm>
            <a:off x="1044282" y="3123821"/>
            <a:ext cx="4127826" cy="3629199"/>
          </a:xfrm>
          <a:prstGeom prst="rect">
            <a:avLst/>
          </a:prstGeom>
        </p:spPr>
        <p:txBody>
          <a:bodyPr vert="horz" wrap="square" lIns="0" tIns="12700" rIns="0" bIns="0" rtlCol="0">
            <a:spAutoFit/>
          </a:bodyPr>
          <a:lstStyle/>
          <a:p>
            <a:pPr marL="12700" marR="30480">
              <a:lnSpc>
                <a:spcPct val="100000"/>
              </a:lnSpc>
              <a:spcBef>
                <a:spcPts val="100"/>
              </a:spcBef>
            </a:pPr>
            <a:r>
              <a:rPr sz="1800" spc="-70" dirty="0">
                <a:solidFill>
                  <a:srgbClr val="1D1D1B"/>
                </a:solidFill>
                <a:latin typeface="Trebuchet MS"/>
                <a:cs typeface="Trebuchet MS"/>
              </a:rPr>
              <a:t>Aqui </a:t>
            </a:r>
            <a:r>
              <a:rPr sz="1800" spc="-45" dirty="0">
                <a:solidFill>
                  <a:srgbClr val="1D1D1B"/>
                </a:solidFill>
                <a:latin typeface="Trebuchet MS"/>
                <a:cs typeface="Trebuchet MS"/>
              </a:rPr>
              <a:t>encontrará </a:t>
            </a:r>
            <a:r>
              <a:rPr sz="1800" spc="-15" dirty="0">
                <a:solidFill>
                  <a:srgbClr val="1D1D1B"/>
                </a:solidFill>
                <a:latin typeface="Trebuchet MS"/>
                <a:cs typeface="Trebuchet MS"/>
              </a:rPr>
              <a:t>uma </a:t>
            </a:r>
            <a:r>
              <a:rPr sz="1800" spc="-20" dirty="0">
                <a:solidFill>
                  <a:srgbClr val="1D1D1B"/>
                </a:solidFill>
                <a:latin typeface="Trebuchet MS"/>
                <a:cs typeface="Trebuchet MS"/>
              </a:rPr>
              <a:t>Avaliação do </a:t>
            </a:r>
            <a:r>
              <a:rPr sz="1800" spc="-60" dirty="0" err="1">
                <a:solidFill>
                  <a:srgbClr val="1D1D1B"/>
                </a:solidFill>
                <a:latin typeface="Trebuchet MS"/>
                <a:cs typeface="Trebuchet MS"/>
              </a:rPr>
              <a:t>Empreendedor</a:t>
            </a:r>
            <a:r>
              <a:rPr lang="pt-PT" sz="1800" spc="-60" dirty="0">
                <a:solidFill>
                  <a:srgbClr val="1D1D1B"/>
                </a:solidFill>
                <a:latin typeface="Trebuchet MS"/>
                <a:cs typeface="Trebuchet MS"/>
              </a:rPr>
              <a:t> </a:t>
            </a:r>
            <a:r>
              <a:rPr sz="1800" spc="-25" dirty="0" err="1">
                <a:solidFill>
                  <a:srgbClr val="1D1D1B"/>
                </a:solidFill>
                <a:latin typeface="Trebuchet MS"/>
                <a:cs typeface="Trebuchet MS"/>
              </a:rPr>
              <a:t>utilizada</a:t>
            </a:r>
            <a:r>
              <a:rPr sz="1800" spc="-25" dirty="0">
                <a:solidFill>
                  <a:srgbClr val="1D1D1B"/>
                </a:solidFill>
                <a:latin typeface="Trebuchet MS"/>
                <a:cs typeface="Trebuchet MS"/>
              </a:rPr>
              <a:t> </a:t>
            </a:r>
            <a:r>
              <a:rPr sz="1800" spc="-35" dirty="0">
                <a:solidFill>
                  <a:srgbClr val="1D1D1B"/>
                </a:solidFill>
                <a:latin typeface="Trebuchet MS"/>
                <a:cs typeface="Trebuchet MS"/>
              </a:rPr>
              <a:t>noutro </a:t>
            </a:r>
            <a:r>
              <a:rPr sz="1800" spc="-85" dirty="0">
                <a:solidFill>
                  <a:srgbClr val="1D1D1B"/>
                </a:solidFill>
                <a:latin typeface="Trebuchet MS"/>
                <a:cs typeface="Trebuchet MS"/>
              </a:rPr>
              <a:t>projecto </a:t>
            </a:r>
            <a:r>
              <a:rPr sz="1800" spc="70" dirty="0">
                <a:solidFill>
                  <a:srgbClr val="1D1D1B"/>
                </a:solidFill>
                <a:latin typeface="Trebuchet MS"/>
                <a:cs typeface="Trebuchet MS"/>
              </a:rPr>
              <a:t>ERASMUS+ </a:t>
            </a:r>
            <a:r>
              <a:rPr sz="1800" spc="-25" dirty="0">
                <a:solidFill>
                  <a:srgbClr val="1D1D1B"/>
                </a:solidFill>
                <a:latin typeface="Trebuchet MS"/>
                <a:cs typeface="Trebuchet MS"/>
              </a:rPr>
              <a:t>que </a:t>
            </a:r>
            <a:r>
              <a:rPr sz="1800" spc="-15" dirty="0">
                <a:solidFill>
                  <a:srgbClr val="1D1D1B"/>
                </a:solidFill>
                <a:latin typeface="Trebuchet MS"/>
                <a:cs typeface="Trebuchet MS"/>
              </a:rPr>
              <a:t>teve um </a:t>
            </a:r>
            <a:r>
              <a:rPr sz="1800" spc="-50" dirty="0">
                <a:solidFill>
                  <a:srgbClr val="1D1D1B"/>
                </a:solidFill>
                <a:latin typeface="Trebuchet MS"/>
                <a:cs typeface="Trebuchet MS"/>
              </a:rPr>
              <a:t>feedback </a:t>
            </a:r>
            <a:r>
              <a:rPr sz="1800" spc="-90" dirty="0">
                <a:solidFill>
                  <a:srgbClr val="1D1D1B"/>
                </a:solidFill>
                <a:latin typeface="Trebuchet MS"/>
                <a:cs typeface="Trebuchet MS"/>
              </a:rPr>
              <a:t>muito </a:t>
            </a:r>
            <a:r>
              <a:rPr sz="1800" spc="40" dirty="0">
                <a:solidFill>
                  <a:srgbClr val="1D1D1B"/>
                </a:solidFill>
                <a:latin typeface="Trebuchet MS"/>
                <a:cs typeface="Trebuchet MS"/>
              </a:rPr>
              <a:t>bom </a:t>
            </a:r>
            <a:r>
              <a:rPr sz="1800" spc="-45" dirty="0">
                <a:solidFill>
                  <a:srgbClr val="1D1D1B"/>
                </a:solidFill>
                <a:latin typeface="Trebuchet MS"/>
                <a:cs typeface="Trebuchet MS"/>
              </a:rPr>
              <a:t>para </a:t>
            </a:r>
            <a:r>
              <a:rPr sz="1800" spc="-25" dirty="0">
                <a:solidFill>
                  <a:srgbClr val="1D1D1B"/>
                </a:solidFill>
                <a:latin typeface="Trebuchet MS"/>
                <a:cs typeface="Trebuchet MS"/>
              </a:rPr>
              <a:t>aqueles que </a:t>
            </a:r>
            <a:r>
              <a:rPr sz="1800" spc="-15" dirty="0">
                <a:solidFill>
                  <a:srgbClr val="1D1D1B"/>
                </a:solidFill>
                <a:latin typeface="Trebuchet MS"/>
                <a:cs typeface="Trebuchet MS"/>
              </a:rPr>
              <a:t>decidiram </a:t>
            </a:r>
            <a:r>
              <a:rPr sz="1800" spc="-70" dirty="0">
                <a:solidFill>
                  <a:srgbClr val="1D1D1B"/>
                </a:solidFill>
                <a:latin typeface="Trebuchet MS"/>
                <a:cs typeface="Trebuchet MS"/>
              </a:rPr>
              <a:t>explorar o </a:t>
            </a:r>
            <a:r>
              <a:rPr sz="1800" spc="-55" dirty="0">
                <a:solidFill>
                  <a:srgbClr val="1D1D1B"/>
                </a:solidFill>
                <a:latin typeface="Trebuchet MS"/>
                <a:cs typeface="Trebuchet MS"/>
              </a:rPr>
              <a:t>auto-emprego.</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sz="1800" spc="-45" dirty="0">
                <a:solidFill>
                  <a:srgbClr val="1D1D1B"/>
                </a:solidFill>
                <a:latin typeface="Trebuchet MS"/>
                <a:cs typeface="Trebuchet MS"/>
              </a:rPr>
              <a:t>Pode </a:t>
            </a:r>
            <a:r>
              <a:rPr sz="1800" spc="-85" dirty="0">
                <a:solidFill>
                  <a:srgbClr val="1D1D1B"/>
                </a:solidFill>
                <a:latin typeface="Trebuchet MS"/>
                <a:cs typeface="Trebuchet MS"/>
              </a:rPr>
              <a:t>tentar </a:t>
            </a:r>
            <a:r>
              <a:rPr sz="1800" spc="-90" dirty="0">
                <a:solidFill>
                  <a:srgbClr val="1D1D1B"/>
                </a:solidFill>
                <a:latin typeface="Trebuchet MS"/>
                <a:cs typeface="Trebuchet MS"/>
              </a:rPr>
              <a:t>preenchê-lo </a:t>
            </a:r>
            <a:r>
              <a:rPr sz="1800" spc="-15" dirty="0">
                <a:solidFill>
                  <a:srgbClr val="1D1D1B"/>
                </a:solidFill>
                <a:latin typeface="Trebuchet MS"/>
                <a:cs typeface="Trebuchet MS"/>
              </a:rPr>
              <a:t>e </a:t>
            </a:r>
            <a:r>
              <a:rPr sz="1800" spc="-85" dirty="0">
                <a:solidFill>
                  <a:srgbClr val="1D1D1B"/>
                </a:solidFill>
                <a:latin typeface="Trebuchet MS"/>
                <a:cs typeface="Trebuchet MS"/>
              </a:rPr>
              <a:t>partilhar </a:t>
            </a:r>
            <a:r>
              <a:rPr sz="1800" spc="-40" dirty="0">
                <a:solidFill>
                  <a:srgbClr val="1D1D1B"/>
                </a:solidFill>
                <a:latin typeface="Trebuchet MS"/>
                <a:cs typeface="Trebuchet MS"/>
              </a:rPr>
              <a:t>os </a:t>
            </a:r>
            <a:r>
              <a:rPr sz="1800" spc="-65" dirty="0">
                <a:solidFill>
                  <a:srgbClr val="1D1D1B"/>
                </a:solidFill>
                <a:latin typeface="Trebuchet MS"/>
                <a:cs typeface="Trebuchet MS"/>
              </a:rPr>
              <a:t>resultados </a:t>
            </a:r>
            <a:r>
              <a:rPr sz="1800" spc="-50" dirty="0">
                <a:solidFill>
                  <a:srgbClr val="1D1D1B"/>
                </a:solidFill>
                <a:latin typeface="Trebuchet MS"/>
                <a:cs typeface="Trebuchet MS"/>
              </a:rPr>
              <a:t>em </a:t>
            </a:r>
            <a:r>
              <a:rPr sz="1800" spc="-55" dirty="0">
                <a:solidFill>
                  <a:srgbClr val="1D1D1B"/>
                </a:solidFill>
                <a:latin typeface="Trebuchet MS"/>
                <a:cs typeface="Trebuchet MS"/>
              </a:rPr>
              <a:t>sala de aula.</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187325">
              <a:lnSpc>
                <a:spcPct val="100000"/>
              </a:lnSpc>
            </a:pPr>
            <a:r>
              <a:rPr sz="1800" b="1" dirty="0">
                <a:solidFill>
                  <a:srgbClr val="1D1D1B"/>
                </a:solidFill>
                <a:latin typeface="Trebuchet MS"/>
                <a:cs typeface="Trebuchet MS"/>
              </a:rPr>
              <a:t>https://thevisionworks.brillian- tassessments.com/Home/Index...</a:t>
            </a:r>
            <a:endParaRPr sz="1800" dirty="0">
              <a:latin typeface="Trebuchet MS"/>
              <a:cs typeface="Trebuchet MS"/>
            </a:endParaRPr>
          </a:p>
          <a:p>
            <a:pPr marL="12700" marR="5080">
              <a:lnSpc>
                <a:spcPct val="100000"/>
              </a:lnSpc>
            </a:pPr>
            <a:r>
              <a:rPr sz="1800" b="1" dirty="0">
                <a:solidFill>
                  <a:srgbClr val="1D1D1B"/>
                </a:solidFill>
                <a:latin typeface="Trebuchet MS"/>
                <a:cs typeface="Trebuchet MS"/>
              </a:rPr>
              <a:t>/? respostaCódigo=MjKtw%2bQiY9 x7X%2byq%2fAeOKA%3d%3d</a:t>
            </a:r>
            <a:endParaRPr sz="1800" dirty="0">
              <a:latin typeface="Trebuchet MS"/>
              <a:cs typeface="Trebuchet MS"/>
            </a:endParaRPr>
          </a:p>
        </p:txBody>
      </p:sp>
      <p:sp>
        <p:nvSpPr>
          <p:cNvPr id="31" name="object 31"/>
          <p:cNvSpPr/>
          <p:nvPr/>
        </p:nvSpPr>
        <p:spPr>
          <a:xfrm>
            <a:off x="1023289" y="1131852"/>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267764" y="1188383"/>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Auto-avaliação</a:t>
            </a:r>
            <a:endParaRPr sz="18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0" y="393700"/>
            <a:ext cx="10058400" cy="7378700"/>
          </a:xfrm>
          <a:prstGeom prst="rect">
            <a:avLst/>
          </a:prstGeom>
        </p:spPr>
      </p:pic>
      <p:sp>
        <p:nvSpPr>
          <p:cNvPr id="3" name="object 3"/>
          <p:cNvSpPr txBox="1"/>
          <p:nvPr/>
        </p:nvSpPr>
        <p:spPr>
          <a:xfrm>
            <a:off x="1028700" y="2724150"/>
            <a:ext cx="5372100" cy="2790508"/>
          </a:xfrm>
          <a:prstGeom prst="rect">
            <a:avLst/>
          </a:prstGeom>
        </p:spPr>
        <p:txBody>
          <a:bodyPr vert="horz" wrap="square" lIns="0" tIns="12700" rIns="0" bIns="0" rtlCol="0">
            <a:spAutoFit/>
          </a:bodyPr>
          <a:lstStyle/>
          <a:p>
            <a:pPr marL="12700" marR="62865">
              <a:lnSpc>
                <a:spcPct val="100000"/>
              </a:lnSpc>
              <a:spcBef>
                <a:spcPts val="100"/>
              </a:spcBef>
            </a:pPr>
            <a:r>
              <a:rPr sz="1800" spc="-15" dirty="0">
                <a:solidFill>
                  <a:srgbClr val="1D1D1B"/>
                </a:solidFill>
                <a:latin typeface="Trebuchet MS"/>
                <a:cs typeface="Trebuchet MS"/>
              </a:rPr>
              <a:t>Segundo </a:t>
            </a:r>
            <a:r>
              <a:rPr sz="1800" spc="-85" dirty="0">
                <a:solidFill>
                  <a:srgbClr val="1D1D1B"/>
                </a:solidFill>
                <a:latin typeface="Trebuchet MS"/>
                <a:cs typeface="Trebuchet MS"/>
              </a:rPr>
              <a:t>Ilan, a cultura de </a:t>
            </a:r>
            <a:r>
              <a:rPr sz="1800" spc="-80" dirty="0">
                <a:solidFill>
                  <a:srgbClr val="1D1D1B"/>
                </a:solidFill>
                <a:latin typeface="Trebuchet MS"/>
                <a:cs typeface="Trebuchet MS"/>
              </a:rPr>
              <a:t>rua </a:t>
            </a:r>
            <a:r>
              <a:rPr sz="1800" spc="-60" dirty="0">
                <a:solidFill>
                  <a:srgbClr val="1D1D1B"/>
                </a:solidFill>
                <a:latin typeface="Trebuchet MS"/>
                <a:cs typeface="Trebuchet MS"/>
              </a:rPr>
              <a:t>tem </a:t>
            </a:r>
            <a:r>
              <a:rPr sz="1800" spc="-15" dirty="0">
                <a:solidFill>
                  <a:srgbClr val="1D1D1B"/>
                </a:solidFill>
                <a:latin typeface="Trebuchet MS"/>
                <a:cs typeface="Trebuchet MS"/>
              </a:rPr>
              <a:t>muito </a:t>
            </a:r>
            <a:r>
              <a:rPr sz="1800" spc="-45" dirty="0">
                <a:solidFill>
                  <a:srgbClr val="1D1D1B"/>
                </a:solidFill>
                <a:latin typeface="Trebuchet MS"/>
                <a:cs typeface="Trebuchet MS"/>
              </a:rPr>
              <a:t>em </a:t>
            </a:r>
            <a:r>
              <a:rPr sz="1800" dirty="0">
                <a:solidFill>
                  <a:srgbClr val="1D1D1B"/>
                </a:solidFill>
                <a:latin typeface="Trebuchet MS"/>
                <a:cs typeface="Trebuchet MS"/>
              </a:rPr>
              <a:t>comum </a:t>
            </a:r>
            <a:r>
              <a:rPr sz="1800" spc="-25" dirty="0">
                <a:solidFill>
                  <a:srgbClr val="1D1D1B"/>
                </a:solidFill>
                <a:latin typeface="Trebuchet MS"/>
                <a:cs typeface="Trebuchet MS"/>
              </a:rPr>
              <a:t>com a </a:t>
            </a:r>
            <a:r>
              <a:rPr sz="1800" spc="-80" dirty="0" err="1">
                <a:solidFill>
                  <a:srgbClr val="1D1D1B"/>
                </a:solidFill>
                <a:latin typeface="Trebuchet MS"/>
                <a:cs typeface="Trebuchet MS"/>
              </a:rPr>
              <a:t>cultura</a:t>
            </a:r>
            <a:r>
              <a:rPr sz="1800" spc="-80" dirty="0">
                <a:solidFill>
                  <a:srgbClr val="1D1D1B"/>
                </a:solidFill>
                <a:latin typeface="Trebuchet MS"/>
                <a:cs typeface="Trebuchet MS"/>
              </a:rPr>
              <a:t> </a:t>
            </a:r>
            <a:r>
              <a:rPr lang="pt-PT" spc="-50" dirty="0">
                <a:solidFill>
                  <a:srgbClr val="1D1D1B"/>
                </a:solidFill>
                <a:latin typeface="Trebuchet MS"/>
                <a:cs typeface="Trebuchet MS"/>
              </a:rPr>
              <a:t>popular</a:t>
            </a:r>
            <a:r>
              <a:rPr sz="1800" spc="-80" dirty="0">
                <a:solidFill>
                  <a:srgbClr val="1D1D1B"/>
                </a:solidFill>
                <a:latin typeface="Trebuchet MS"/>
                <a:cs typeface="Trebuchet MS"/>
              </a:rPr>
              <a:t>, </a:t>
            </a:r>
            <a:r>
              <a:rPr sz="1800" spc="-75" dirty="0" err="1">
                <a:solidFill>
                  <a:srgbClr val="1D1D1B"/>
                </a:solidFill>
                <a:latin typeface="Trebuchet MS"/>
                <a:cs typeface="Trebuchet MS"/>
              </a:rPr>
              <a:t>exceto</a:t>
            </a:r>
            <a:r>
              <a:rPr sz="1800" spc="-75" dirty="0">
                <a:solidFill>
                  <a:srgbClr val="1D1D1B"/>
                </a:solidFill>
                <a:latin typeface="Trebuchet MS"/>
                <a:cs typeface="Trebuchet MS"/>
              </a:rPr>
              <a:t> </a:t>
            </a:r>
            <a:r>
              <a:rPr sz="1800" spc="-45" dirty="0">
                <a:solidFill>
                  <a:srgbClr val="1D1D1B"/>
                </a:solidFill>
                <a:latin typeface="Trebuchet MS"/>
                <a:cs typeface="Trebuchet MS"/>
              </a:rPr>
              <a:t>a </a:t>
            </a:r>
            <a:r>
              <a:rPr lang="pt-PT" sz="1800" spc="-55" dirty="0">
                <a:solidFill>
                  <a:srgbClr val="1D1D1B"/>
                </a:solidFill>
                <a:latin typeface="Trebuchet MS"/>
                <a:cs typeface="Trebuchet MS"/>
              </a:rPr>
              <a:t>anterior</a:t>
            </a:r>
            <a:r>
              <a:rPr sz="1800" spc="-55" dirty="0">
                <a:solidFill>
                  <a:srgbClr val="1D1D1B"/>
                </a:solidFill>
                <a:latin typeface="Trebuchet MS"/>
                <a:cs typeface="Trebuchet MS"/>
              </a:rPr>
              <a:t> </a:t>
            </a:r>
            <a:r>
              <a:rPr sz="1800" spc="-50" dirty="0">
                <a:solidFill>
                  <a:srgbClr val="1D1D1B"/>
                </a:solidFill>
                <a:latin typeface="Trebuchet MS"/>
                <a:cs typeface="Trebuchet MS"/>
              </a:rPr>
              <a:t>"implica a </a:t>
            </a:r>
            <a:r>
              <a:rPr sz="1800" spc="-35" dirty="0">
                <a:solidFill>
                  <a:srgbClr val="1D1D1B"/>
                </a:solidFill>
                <a:latin typeface="Trebuchet MS"/>
                <a:cs typeface="Trebuchet MS"/>
              </a:rPr>
              <a:t>tentativa </a:t>
            </a:r>
            <a:r>
              <a:rPr sz="1800" spc="-15" dirty="0">
                <a:solidFill>
                  <a:srgbClr val="1D1D1B"/>
                </a:solidFill>
                <a:latin typeface="Trebuchet MS"/>
                <a:cs typeface="Trebuchet MS"/>
              </a:rPr>
              <a:t>de </a:t>
            </a:r>
            <a:r>
              <a:rPr sz="1800" spc="-50" dirty="0">
                <a:solidFill>
                  <a:srgbClr val="1D1D1B"/>
                </a:solidFill>
                <a:latin typeface="Trebuchet MS"/>
                <a:cs typeface="Trebuchet MS"/>
              </a:rPr>
              <a:t>florescer num </a:t>
            </a:r>
            <a:r>
              <a:rPr sz="1800" spc="-60" dirty="0">
                <a:solidFill>
                  <a:srgbClr val="1D1D1B"/>
                </a:solidFill>
                <a:latin typeface="Trebuchet MS"/>
                <a:cs typeface="Trebuchet MS"/>
              </a:rPr>
              <a:t>mundo de vida </a:t>
            </a:r>
            <a:r>
              <a:rPr sz="1800" spc="-40" dirty="0">
                <a:solidFill>
                  <a:srgbClr val="1D1D1B"/>
                </a:solidFill>
                <a:latin typeface="Trebuchet MS"/>
                <a:cs typeface="Trebuchet MS"/>
              </a:rPr>
              <a:t>que </a:t>
            </a:r>
            <a:r>
              <a:rPr sz="1800" spc="-75" dirty="0">
                <a:solidFill>
                  <a:srgbClr val="1D1D1B"/>
                </a:solidFill>
                <a:latin typeface="Trebuchet MS"/>
                <a:cs typeface="Trebuchet MS"/>
              </a:rPr>
              <a:t>é </a:t>
            </a:r>
            <a:r>
              <a:rPr sz="1800" spc="-70" dirty="0">
                <a:solidFill>
                  <a:srgbClr val="1D1D1B"/>
                </a:solidFill>
                <a:latin typeface="Trebuchet MS"/>
                <a:cs typeface="Trebuchet MS"/>
              </a:rPr>
              <a:t>distintamente </a:t>
            </a:r>
            <a:r>
              <a:rPr sz="1800" spc="-40" dirty="0">
                <a:solidFill>
                  <a:srgbClr val="1D1D1B"/>
                </a:solidFill>
                <a:latin typeface="Trebuchet MS"/>
                <a:cs typeface="Trebuchet MS"/>
              </a:rPr>
              <a:t>subordinado </a:t>
            </a:r>
            <a:r>
              <a:rPr sz="1800" spc="-45" dirty="0">
                <a:solidFill>
                  <a:srgbClr val="1D1D1B"/>
                </a:solidFill>
                <a:latin typeface="Trebuchet MS"/>
                <a:cs typeface="Trebuchet MS"/>
              </a:rPr>
              <a:t>ao </a:t>
            </a:r>
            <a:r>
              <a:rPr sz="1800" spc="-30" dirty="0">
                <a:solidFill>
                  <a:srgbClr val="1D1D1B"/>
                </a:solidFill>
                <a:latin typeface="Trebuchet MS"/>
                <a:cs typeface="Trebuchet MS"/>
              </a:rPr>
              <a:t>mundo de </a:t>
            </a:r>
            <a:r>
              <a:rPr sz="1800" spc="-95" dirty="0">
                <a:solidFill>
                  <a:srgbClr val="1D1D1B"/>
                </a:solidFill>
                <a:latin typeface="Trebuchet MS"/>
                <a:cs typeface="Trebuchet MS"/>
              </a:rPr>
              <a:t>vida </a:t>
            </a:r>
            <a:r>
              <a:rPr sz="1800" spc="-45" dirty="0">
                <a:solidFill>
                  <a:srgbClr val="1D1D1B"/>
                </a:solidFill>
                <a:latin typeface="Trebuchet MS"/>
                <a:cs typeface="Trebuchet MS"/>
              </a:rPr>
              <a:t>dos </a:t>
            </a:r>
            <a:r>
              <a:rPr sz="1800" spc="-40" dirty="0">
                <a:solidFill>
                  <a:srgbClr val="1D1D1B"/>
                </a:solidFill>
                <a:latin typeface="Trebuchet MS"/>
                <a:cs typeface="Trebuchet MS"/>
              </a:rPr>
              <a:t>incluídos" </a:t>
            </a:r>
            <a:r>
              <a:rPr sz="1800" spc="-15" dirty="0">
                <a:solidFill>
                  <a:srgbClr val="1D1D1B"/>
                </a:solidFill>
                <a:latin typeface="Trebuchet MS"/>
                <a:cs typeface="Trebuchet MS"/>
              </a:rPr>
              <a:t>e </a:t>
            </a:r>
            <a:r>
              <a:rPr sz="1800" spc="-75" dirty="0">
                <a:solidFill>
                  <a:srgbClr val="1D1D1B"/>
                </a:solidFill>
                <a:latin typeface="Trebuchet MS"/>
                <a:cs typeface="Trebuchet MS"/>
              </a:rPr>
              <a:t>difere </a:t>
            </a:r>
            <a:r>
              <a:rPr sz="1800" spc="-45" dirty="0">
                <a:solidFill>
                  <a:srgbClr val="1D1D1B"/>
                </a:solidFill>
                <a:latin typeface="Trebuchet MS"/>
                <a:cs typeface="Trebuchet MS"/>
              </a:rPr>
              <a:t>no </a:t>
            </a:r>
            <a:r>
              <a:rPr sz="1800" spc="-25" dirty="0">
                <a:solidFill>
                  <a:srgbClr val="1D1D1B"/>
                </a:solidFill>
                <a:latin typeface="Trebuchet MS"/>
                <a:cs typeface="Trebuchet MS"/>
              </a:rPr>
              <a:t>"estatuto </a:t>
            </a:r>
            <a:r>
              <a:rPr sz="1800" spc="-20" dirty="0">
                <a:solidFill>
                  <a:srgbClr val="1D1D1B"/>
                </a:solidFill>
                <a:latin typeface="Trebuchet MS"/>
                <a:cs typeface="Trebuchet MS"/>
              </a:rPr>
              <a:t>dos </a:t>
            </a:r>
            <a:r>
              <a:rPr sz="1800" spc="-55" dirty="0">
                <a:solidFill>
                  <a:srgbClr val="1D1D1B"/>
                </a:solidFill>
                <a:latin typeface="Trebuchet MS"/>
                <a:cs typeface="Trebuchet MS"/>
              </a:rPr>
              <a:t>participantes </a:t>
            </a:r>
            <a:r>
              <a:rPr sz="1800" spc="-15" dirty="0">
                <a:solidFill>
                  <a:srgbClr val="1D1D1B"/>
                </a:solidFill>
                <a:latin typeface="Trebuchet MS"/>
                <a:cs typeface="Trebuchet MS"/>
              </a:rPr>
              <a:t>e </a:t>
            </a:r>
            <a:r>
              <a:rPr sz="1800" spc="-45" dirty="0">
                <a:solidFill>
                  <a:srgbClr val="1D1D1B"/>
                </a:solidFill>
                <a:latin typeface="Trebuchet MS"/>
                <a:cs typeface="Trebuchet MS"/>
              </a:rPr>
              <a:t>nas </a:t>
            </a:r>
            <a:r>
              <a:rPr sz="1800" spc="-40" dirty="0">
                <a:solidFill>
                  <a:srgbClr val="1D1D1B"/>
                </a:solidFill>
                <a:latin typeface="Trebuchet MS"/>
                <a:cs typeface="Trebuchet MS"/>
              </a:rPr>
              <a:t>oportunidades </a:t>
            </a:r>
            <a:r>
              <a:rPr sz="1800" spc="-15" dirty="0">
                <a:solidFill>
                  <a:srgbClr val="1D1D1B"/>
                </a:solidFill>
                <a:latin typeface="Trebuchet MS"/>
                <a:cs typeface="Trebuchet MS"/>
              </a:rPr>
              <a:t>e </a:t>
            </a:r>
            <a:r>
              <a:rPr sz="1800" spc="-35" dirty="0">
                <a:solidFill>
                  <a:srgbClr val="1D1D1B"/>
                </a:solidFill>
                <a:latin typeface="Trebuchet MS"/>
                <a:cs typeface="Trebuchet MS"/>
              </a:rPr>
              <a:t>estratégias </a:t>
            </a:r>
            <a:r>
              <a:rPr sz="1800" spc="-80" dirty="0">
                <a:solidFill>
                  <a:srgbClr val="1D1D1B"/>
                </a:solidFill>
                <a:latin typeface="Trebuchet MS"/>
                <a:cs typeface="Trebuchet MS"/>
              </a:rPr>
              <a:t>disponíveis </a:t>
            </a:r>
            <a:r>
              <a:rPr sz="1800" spc="-15" dirty="0">
                <a:solidFill>
                  <a:srgbClr val="1D1D1B"/>
                </a:solidFill>
                <a:latin typeface="Trebuchet MS"/>
                <a:cs typeface="Trebuchet MS"/>
              </a:rPr>
              <a:t>para </a:t>
            </a:r>
            <a:r>
              <a:rPr sz="1800" spc="-40" dirty="0">
                <a:solidFill>
                  <a:srgbClr val="1D1D1B"/>
                </a:solidFill>
                <a:latin typeface="Trebuchet MS"/>
                <a:cs typeface="Trebuchet MS"/>
              </a:rPr>
              <a:t>eles".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b="1" spc="5" dirty="0">
                <a:solidFill>
                  <a:srgbClr val="1D1D1B"/>
                </a:solidFill>
                <a:latin typeface="Trebuchet MS"/>
                <a:cs typeface="Trebuchet MS"/>
              </a:rPr>
              <a:t>Jonathan </a:t>
            </a:r>
            <a:r>
              <a:rPr sz="1800" b="1" spc="-25" dirty="0">
                <a:solidFill>
                  <a:srgbClr val="1D1D1B"/>
                </a:solidFill>
                <a:latin typeface="Trebuchet MS"/>
                <a:cs typeface="Trebuchet MS"/>
              </a:rPr>
              <a:t>Ilan, </a:t>
            </a:r>
            <a:r>
              <a:rPr sz="1800" b="1" spc="30" dirty="0">
                <a:solidFill>
                  <a:srgbClr val="1D1D1B"/>
                </a:solidFill>
                <a:latin typeface="Trebuchet MS"/>
                <a:cs typeface="Trebuchet MS"/>
              </a:rPr>
              <a:t>Understanding </a:t>
            </a:r>
            <a:r>
              <a:rPr sz="1800" b="1" spc="-5" dirty="0">
                <a:solidFill>
                  <a:srgbClr val="1D1D1B"/>
                </a:solidFill>
                <a:latin typeface="Trebuchet MS"/>
                <a:cs typeface="Trebuchet MS"/>
              </a:rPr>
              <a:t>Street </a:t>
            </a:r>
            <a:r>
              <a:rPr sz="1800" b="1" spc="-30" dirty="0">
                <a:solidFill>
                  <a:srgbClr val="1D1D1B"/>
                </a:solidFill>
                <a:latin typeface="Trebuchet MS"/>
                <a:cs typeface="Trebuchet MS"/>
              </a:rPr>
              <a:t>Culture (</a:t>
            </a:r>
            <a:r>
              <a:rPr sz="1800" b="1" spc="30" dirty="0">
                <a:solidFill>
                  <a:srgbClr val="1D1D1B"/>
                </a:solidFill>
                <a:latin typeface="Trebuchet MS"/>
                <a:cs typeface="Trebuchet MS"/>
              </a:rPr>
              <a:t>Compreender </a:t>
            </a:r>
            <a:r>
              <a:rPr sz="1800" b="1" spc="-30" dirty="0">
                <a:solidFill>
                  <a:srgbClr val="1D1D1B"/>
                </a:solidFill>
                <a:latin typeface="Trebuchet MS"/>
                <a:cs typeface="Trebuchet MS"/>
              </a:rPr>
              <a:t>a Cultura de </a:t>
            </a:r>
            <a:r>
              <a:rPr sz="1800" b="1" spc="-5" dirty="0">
                <a:solidFill>
                  <a:srgbClr val="1D1D1B"/>
                </a:solidFill>
                <a:latin typeface="Trebuchet MS"/>
                <a:cs typeface="Trebuchet MS"/>
              </a:rPr>
              <a:t>Rua),</a:t>
            </a:r>
            <a:endParaRPr sz="1800" dirty="0">
              <a:latin typeface="Trebuchet MS"/>
              <a:cs typeface="Trebuchet MS"/>
            </a:endParaRPr>
          </a:p>
          <a:p>
            <a:pPr marL="12700">
              <a:lnSpc>
                <a:spcPct val="100000"/>
              </a:lnSpc>
            </a:pPr>
            <a:r>
              <a:rPr sz="1800" spc="-85" dirty="0">
                <a:solidFill>
                  <a:srgbClr val="1D1D1B"/>
                </a:solidFill>
                <a:latin typeface="Trebuchet MS"/>
                <a:cs typeface="Trebuchet MS"/>
              </a:rPr>
              <a:t>p. </a:t>
            </a:r>
            <a:r>
              <a:rPr sz="1800" spc="55" dirty="0">
                <a:solidFill>
                  <a:srgbClr val="1D1D1B"/>
                </a:solidFill>
                <a:latin typeface="Trebuchet MS"/>
                <a:cs typeface="Trebuchet MS"/>
              </a:rPr>
              <a:t>35</a:t>
            </a:r>
            <a:endParaRPr sz="1800" dirty="0">
              <a:latin typeface="Trebuchet MS"/>
              <a:cs typeface="Trebuchet MS"/>
            </a:endParaRPr>
          </a:p>
        </p:txBody>
      </p:sp>
      <p:sp>
        <p:nvSpPr>
          <p:cNvPr id="4" name="object 4"/>
          <p:cNvSpPr txBox="1">
            <a:spLocks noGrp="1"/>
          </p:cNvSpPr>
          <p:nvPr>
            <p:ph type="title"/>
          </p:nvPr>
        </p:nvSpPr>
        <p:spPr>
          <a:xfrm>
            <a:off x="1028700" y="1346200"/>
            <a:ext cx="6591300" cy="112268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1D1D1B"/>
                </a:solidFill>
                <a:latin typeface="Trebuchet MS"/>
                <a:cs typeface="Trebuchet MS"/>
              </a:rPr>
              <a:t>Cultura de </a:t>
            </a:r>
            <a:r>
              <a:rPr sz="3600" spc="-5" dirty="0">
                <a:solidFill>
                  <a:srgbClr val="1D1D1B"/>
                </a:solidFill>
                <a:latin typeface="Trebuchet MS"/>
                <a:cs typeface="Trebuchet MS"/>
              </a:rPr>
              <a:t>rua</a:t>
            </a:r>
            <a:endParaRPr sz="3600" dirty="0">
              <a:latin typeface="Trebuchet MS"/>
              <a:cs typeface="Trebuchet MS"/>
            </a:endParaRPr>
          </a:p>
          <a:p>
            <a:pPr marL="12700">
              <a:lnSpc>
                <a:spcPct val="100000"/>
              </a:lnSpc>
            </a:pPr>
            <a:r>
              <a:rPr sz="2400" b="0" spc="-95" dirty="0">
                <a:solidFill>
                  <a:srgbClr val="1D1D1B"/>
                </a:solidFill>
                <a:latin typeface="Trebuchet MS"/>
                <a:cs typeface="Trebuchet MS"/>
              </a:rPr>
              <a:t>é </a:t>
            </a:r>
            <a:r>
              <a:rPr sz="2400" b="0" spc="-85" dirty="0">
                <a:solidFill>
                  <a:srgbClr val="1D1D1B"/>
                </a:solidFill>
                <a:latin typeface="Trebuchet MS"/>
                <a:cs typeface="Trebuchet MS"/>
              </a:rPr>
              <a:t>intrinsecamente </a:t>
            </a:r>
            <a:r>
              <a:rPr sz="2400" b="0" spc="-100" dirty="0">
                <a:solidFill>
                  <a:srgbClr val="1D1D1B"/>
                </a:solidFill>
                <a:latin typeface="Trebuchet MS"/>
                <a:cs typeface="Trebuchet MS"/>
              </a:rPr>
              <a:t>relevante </a:t>
            </a:r>
            <a:r>
              <a:rPr sz="2400" b="0" spc="-35" dirty="0">
                <a:solidFill>
                  <a:srgbClr val="1D1D1B"/>
                </a:solidFill>
                <a:latin typeface="Trebuchet MS"/>
                <a:cs typeface="Trebuchet MS"/>
              </a:rPr>
              <a:t>com a </a:t>
            </a:r>
            <a:r>
              <a:rPr sz="3600" spc="5" dirty="0">
                <a:solidFill>
                  <a:srgbClr val="1D1D1B"/>
                </a:solidFill>
                <a:latin typeface="Trebuchet MS"/>
                <a:cs typeface="Trebuchet MS"/>
              </a:rPr>
              <a:t>Inclusão</a:t>
            </a:r>
            <a:endParaRPr sz="36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Definição</a:t>
            </a:r>
            <a:endParaRPr sz="1800">
              <a:latin typeface="Trebuchet MS"/>
              <a:cs typeface="Trebuchet MS"/>
            </a:endParaRPr>
          </a:p>
        </p:txBody>
      </p:sp>
      <p:sp>
        <p:nvSpPr>
          <p:cNvPr id="7" name="object 7"/>
          <p:cNvSpPr/>
          <p:nvPr/>
        </p:nvSpPr>
        <p:spPr>
          <a:xfrm>
            <a:off x="1041398" y="5761418"/>
            <a:ext cx="4610100" cy="1363345"/>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1316564" y="5974097"/>
            <a:ext cx="4012565" cy="112082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FFFFFF"/>
                </a:solidFill>
                <a:latin typeface="Trebuchet MS"/>
                <a:cs typeface="Trebuchet MS"/>
              </a:rPr>
              <a:t>A arte de </a:t>
            </a:r>
            <a:r>
              <a:rPr sz="1800" b="1" spc="-5" dirty="0">
                <a:solidFill>
                  <a:srgbClr val="FFFFFF"/>
                </a:solidFill>
                <a:latin typeface="Trebuchet MS"/>
                <a:cs typeface="Trebuchet MS"/>
              </a:rPr>
              <a:t>rua </a:t>
            </a:r>
            <a:r>
              <a:rPr sz="1800" b="1" spc="15" dirty="0">
                <a:solidFill>
                  <a:srgbClr val="FFFFFF"/>
                </a:solidFill>
                <a:latin typeface="Trebuchet MS"/>
                <a:cs typeface="Trebuchet MS"/>
              </a:rPr>
              <a:t>retrata </a:t>
            </a:r>
            <a:r>
              <a:rPr sz="1800" b="1" spc="40" dirty="0">
                <a:solidFill>
                  <a:srgbClr val="FFFFFF"/>
                </a:solidFill>
                <a:latin typeface="Trebuchet MS"/>
                <a:cs typeface="Trebuchet MS"/>
              </a:rPr>
              <a:t>um </a:t>
            </a:r>
            <a:r>
              <a:rPr sz="1800" b="1" spc="-30" dirty="0">
                <a:solidFill>
                  <a:srgbClr val="FFFFFF"/>
                </a:solidFill>
                <a:latin typeface="Trebuchet MS"/>
                <a:cs typeface="Trebuchet MS"/>
              </a:rPr>
              <a:t>espírito </a:t>
            </a:r>
            <a:r>
              <a:rPr sz="1800" b="1" spc="-10" dirty="0">
                <a:solidFill>
                  <a:srgbClr val="FFFFFF"/>
                </a:solidFill>
                <a:latin typeface="Trebuchet MS"/>
                <a:cs typeface="Trebuchet MS"/>
              </a:rPr>
              <a:t>rebelde</a:t>
            </a:r>
            <a:r>
              <a:rPr sz="1800" b="1" spc="-30" dirty="0">
                <a:solidFill>
                  <a:srgbClr val="FFFFFF"/>
                </a:solidFill>
                <a:latin typeface="Trebuchet MS"/>
                <a:cs typeface="Trebuchet MS"/>
              </a:rPr>
              <a:t>, </a:t>
            </a:r>
            <a:r>
              <a:rPr sz="1800" b="1" spc="30" dirty="0">
                <a:solidFill>
                  <a:srgbClr val="FFFFFF"/>
                </a:solidFill>
                <a:latin typeface="Trebuchet MS"/>
                <a:cs typeface="Trebuchet MS"/>
              </a:rPr>
              <a:t>alimentando-se </a:t>
            </a:r>
            <a:r>
              <a:rPr sz="1800" b="1" spc="55" dirty="0">
                <a:solidFill>
                  <a:srgbClr val="FFFFFF"/>
                </a:solidFill>
                <a:latin typeface="Trebuchet MS"/>
                <a:cs typeface="Trebuchet MS"/>
              </a:rPr>
              <a:t>de </a:t>
            </a:r>
            <a:r>
              <a:rPr sz="1800" b="1" spc="-15" dirty="0">
                <a:solidFill>
                  <a:srgbClr val="FFFFFF"/>
                </a:solidFill>
                <a:latin typeface="Trebuchet MS"/>
                <a:cs typeface="Trebuchet MS"/>
              </a:rPr>
              <a:t>conflitos </a:t>
            </a:r>
            <a:r>
              <a:rPr sz="1800" b="1" spc="55" dirty="0">
                <a:solidFill>
                  <a:srgbClr val="FFFFFF"/>
                </a:solidFill>
                <a:latin typeface="Trebuchet MS"/>
                <a:cs typeface="Trebuchet MS"/>
              </a:rPr>
              <a:t>de </a:t>
            </a:r>
            <a:r>
              <a:rPr sz="1800" b="1" spc="-25" dirty="0">
                <a:solidFill>
                  <a:srgbClr val="FFFFFF"/>
                </a:solidFill>
                <a:latin typeface="Trebuchet MS"/>
                <a:cs typeface="Trebuchet MS"/>
              </a:rPr>
              <a:t>natureza política, </a:t>
            </a:r>
            <a:r>
              <a:rPr sz="1800" b="1" dirty="0" err="1">
                <a:solidFill>
                  <a:srgbClr val="FFFFFF"/>
                </a:solidFill>
                <a:latin typeface="Trebuchet MS"/>
                <a:cs typeface="Trebuchet MS"/>
              </a:rPr>
              <a:t>económica</a:t>
            </a:r>
            <a:r>
              <a:rPr sz="1800" b="1" dirty="0">
                <a:solidFill>
                  <a:srgbClr val="FFFFFF"/>
                </a:solidFill>
                <a:latin typeface="Trebuchet MS"/>
                <a:cs typeface="Trebuchet MS"/>
              </a:rPr>
              <a:t> </a:t>
            </a:r>
            <a:r>
              <a:rPr sz="1800" b="1" spc="40" dirty="0">
                <a:solidFill>
                  <a:srgbClr val="FFFFFF"/>
                </a:solidFill>
                <a:latin typeface="Trebuchet MS"/>
                <a:cs typeface="Trebuchet MS"/>
              </a:rPr>
              <a:t>e </a:t>
            </a:r>
            <a:r>
              <a:rPr sz="1800" b="1" spc="-10" dirty="0">
                <a:solidFill>
                  <a:srgbClr val="FFFFFF"/>
                </a:solidFill>
                <a:latin typeface="Trebuchet MS"/>
                <a:cs typeface="Trebuchet MS"/>
              </a:rPr>
              <a:t>social.</a:t>
            </a:r>
            <a:endParaRPr sz="1800" dirty="0">
              <a:latin typeface="Trebuchet MS"/>
              <a:cs typeface="Trebuchet MS"/>
            </a:endParaRPr>
          </a:p>
        </p:txBody>
      </p:sp>
      <p:sp>
        <p:nvSpPr>
          <p:cNvPr id="9" name="object 9"/>
          <p:cNvSpPr txBox="1"/>
          <p:nvPr/>
        </p:nvSpPr>
        <p:spPr>
          <a:xfrm>
            <a:off x="9534007" y="6626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Foto </a:t>
            </a:r>
            <a:r>
              <a:rPr sz="1000" spc="-30" dirty="0">
                <a:solidFill>
                  <a:srgbClr val="1D1D1B"/>
                </a:solidFill>
                <a:latin typeface="Trebuchet MS"/>
                <a:cs typeface="Trebuchet MS"/>
              </a:rPr>
              <a:t>de </a:t>
            </a:r>
            <a:r>
              <a:rPr sz="1000" spc="-25" dirty="0">
                <a:solidFill>
                  <a:srgbClr val="1D1D1B"/>
                </a:solidFill>
                <a:latin typeface="Trebuchet MS"/>
                <a:cs typeface="Trebuchet MS"/>
              </a:rPr>
              <a:t>Guillaume </a:t>
            </a:r>
            <a:r>
              <a:rPr sz="1000" spc="-40" dirty="0">
                <a:solidFill>
                  <a:srgbClr val="1D1D1B"/>
                </a:solidFill>
                <a:latin typeface="Trebuchet MS"/>
                <a:cs typeface="Trebuchet MS"/>
              </a:rPr>
              <a:t>Issaly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34559" y="3589256"/>
            <a:ext cx="4724400" cy="1551707"/>
          </a:xfrm>
          <a:prstGeom prst="rect">
            <a:avLst/>
          </a:prstGeom>
        </p:spPr>
        <p:txBody>
          <a:bodyPr vert="horz" wrap="square" lIns="0" tIns="12700" rIns="0" bIns="0" rtlCol="0">
            <a:spAutoFit/>
          </a:bodyPr>
          <a:lstStyle/>
          <a:p>
            <a:pPr marL="49530" marR="5080" algn="ctr">
              <a:lnSpc>
                <a:spcPct val="100000"/>
              </a:lnSpc>
              <a:spcBef>
                <a:spcPts val="100"/>
              </a:spcBef>
            </a:pPr>
            <a:r>
              <a:rPr sz="5000" spc="370" dirty="0"/>
              <a:t>Obrigado</a:t>
            </a:r>
            <a:r>
              <a:rPr sz="5000" spc="390" dirty="0"/>
              <a:t>!</a:t>
            </a:r>
          </a:p>
          <a:p>
            <a:pPr marL="36830" algn="ctr">
              <a:lnSpc>
                <a:spcPct val="100000"/>
              </a:lnSpc>
            </a:pPr>
            <a:r>
              <a:rPr sz="5000"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https://www.street-culture.eu</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screen">
              <a:extLst>
                <a:ext uri="{28A0092B-C50C-407E-A947-70E740481C1C}">
                  <a14:useLocalDpi xmlns:a14="http://schemas.microsoft.com/office/drawing/2010/main"/>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screen">
              <a:extLst>
                <a:ext uri="{28A0092B-C50C-407E-A947-70E740481C1C}">
                  <a14:useLocalDpi xmlns:a14="http://schemas.microsoft.com/office/drawing/2010/main"/>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9" name="TextBox 8">
            <a:extLst>
              <a:ext uri="{FF2B5EF4-FFF2-40B4-BE49-F238E27FC236}">
                <a16:creationId xmlns:a16="http://schemas.microsoft.com/office/drawing/2014/main" id="{D82B6331-0222-BD2B-2032-E4A9174842D5}"/>
              </a:ext>
            </a:extLst>
          </p:cNvPr>
          <p:cNvSpPr txBox="1"/>
          <p:nvPr/>
        </p:nvSpPr>
        <p:spPr>
          <a:xfrm>
            <a:off x="6315084" y="6386530"/>
            <a:ext cx="3305164" cy="954107"/>
          </a:xfrm>
          <a:prstGeom prst="rect">
            <a:avLst/>
          </a:prstGeom>
          <a:noFill/>
        </p:spPr>
        <p:txBody>
          <a:bodyPr wrap="square" rtlCol="0">
            <a:spAutoFit/>
          </a:bodyPr>
          <a:lstStyle/>
          <a:p>
            <a:r>
              <a:rPr lang="en-US"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5" name="Picture 44" descr="Graphical user interface, text, application&#10;&#10;Description automatically generated">
            <a:extLst>
              <a:ext uri="{FF2B5EF4-FFF2-40B4-BE49-F238E27FC236}">
                <a16:creationId xmlns:a16="http://schemas.microsoft.com/office/drawing/2014/main" id="{ED3CC222-9A9B-8BE0-F025-797BEC0333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1812" y="6600844"/>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1460486" y="3503879"/>
            <a:ext cx="3340113" cy="391160"/>
          </a:xfrm>
          <a:prstGeom prst="rect">
            <a:avLst/>
          </a:prstGeom>
        </p:spPr>
        <p:txBody>
          <a:bodyPr vert="horz" wrap="square" lIns="0" tIns="12700" rIns="0" bIns="0" rtlCol="0">
            <a:spAutoFit/>
          </a:bodyPr>
          <a:lstStyle/>
          <a:p>
            <a:pPr marL="12700">
              <a:lnSpc>
                <a:spcPct val="100000"/>
              </a:lnSpc>
              <a:spcBef>
                <a:spcPts val="100"/>
              </a:spcBef>
            </a:pPr>
            <a:r>
              <a:rPr sz="2400" b="0" spc="145" dirty="0">
                <a:solidFill>
                  <a:srgbClr val="1D1D1B"/>
                </a:solidFill>
                <a:latin typeface="Trebuchet MS"/>
                <a:cs typeface="Trebuchet MS"/>
              </a:rPr>
              <a:t>Cultura de </a:t>
            </a:r>
            <a:r>
              <a:rPr sz="2400" b="0" spc="140" dirty="0">
                <a:solidFill>
                  <a:srgbClr val="1D1D1B"/>
                </a:solidFill>
                <a:latin typeface="Trebuchet MS"/>
                <a:cs typeface="Trebuchet MS"/>
              </a:rPr>
              <a:t>rua</a:t>
            </a:r>
            <a:endParaRPr sz="2400" dirty="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spAutoFit/>
          </a:bodyPr>
          <a:lstStyle/>
          <a:p>
            <a:pPr marL="12700">
              <a:lnSpc>
                <a:spcPct val="100000"/>
              </a:lnSpc>
              <a:spcBef>
                <a:spcPts val="100"/>
              </a:spcBef>
            </a:pPr>
            <a:r>
              <a:rPr sz="2100" i="1" spc="-40" dirty="0">
                <a:solidFill>
                  <a:srgbClr val="1D1D1B"/>
                </a:solidFill>
                <a:latin typeface="Arial"/>
                <a:cs typeface="Arial"/>
              </a:rPr>
              <a:t>a </a:t>
            </a:r>
            <a:r>
              <a:rPr sz="2100" i="1" spc="-70" dirty="0">
                <a:solidFill>
                  <a:srgbClr val="1D1D1B"/>
                </a:solidFill>
                <a:latin typeface="Arial"/>
                <a:cs typeface="Arial"/>
              </a:rPr>
              <a:t>força </a:t>
            </a:r>
            <a:r>
              <a:rPr sz="2100" i="1" spc="-95" dirty="0">
                <a:solidFill>
                  <a:srgbClr val="1D1D1B"/>
                </a:solidFill>
                <a:latin typeface="Arial"/>
                <a:cs typeface="Arial"/>
              </a:rPr>
              <a:t>criativa </a:t>
            </a:r>
            <a:r>
              <a:rPr sz="2100" i="1" spc="-40" dirty="0">
                <a:solidFill>
                  <a:srgbClr val="1D1D1B"/>
                </a:solidFill>
                <a:latin typeface="Arial"/>
                <a:cs typeface="Arial"/>
              </a:rPr>
              <a:t>da </a:t>
            </a:r>
            <a:r>
              <a:rPr sz="2100" i="1" spc="-35" dirty="0">
                <a:solidFill>
                  <a:srgbClr val="1D1D1B"/>
                </a:solidFill>
                <a:latin typeface="Arial"/>
                <a:cs typeface="Arial"/>
              </a:rPr>
              <a:t>cidade</a:t>
            </a:r>
            <a:endParaRPr sz="2100" dirty="0">
              <a:latin typeface="Arial"/>
              <a:cs typeface="Arial"/>
            </a:endParaRPr>
          </a:p>
          <a:p>
            <a:pPr marL="12700" marR="5080">
              <a:lnSpc>
                <a:spcPct val="100000"/>
              </a:lnSpc>
              <a:spcBef>
                <a:spcPts val="2100"/>
              </a:spcBef>
            </a:pPr>
            <a:r>
              <a:rPr sz="1800" spc="-75" dirty="0">
                <a:solidFill>
                  <a:srgbClr val="1D1D1B"/>
                </a:solidFill>
                <a:latin typeface="Trebuchet MS"/>
                <a:cs typeface="Trebuchet MS"/>
              </a:rPr>
              <a:t>Estilos </a:t>
            </a:r>
            <a:r>
              <a:rPr sz="1800" spc="-50" dirty="0">
                <a:solidFill>
                  <a:srgbClr val="1D1D1B"/>
                </a:solidFill>
                <a:latin typeface="Trebuchet MS"/>
                <a:cs typeface="Trebuchet MS"/>
              </a:rPr>
              <a:t>populares </a:t>
            </a:r>
            <a:r>
              <a:rPr sz="1800" spc="-20" dirty="0">
                <a:solidFill>
                  <a:srgbClr val="1D1D1B"/>
                </a:solidFill>
                <a:latin typeface="Trebuchet MS"/>
                <a:cs typeface="Trebuchet MS"/>
              </a:rPr>
              <a:t>dos </a:t>
            </a:r>
            <a:r>
              <a:rPr sz="1800" spc="-80" dirty="0">
                <a:solidFill>
                  <a:srgbClr val="1D1D1B"/>
                </a:solidFill>
                <a:latin typeface="Trebuchet MS"/>
                <a:cs typeface="Trebuchet MS"/>
              </a:rPr>
              <a:t>centros </a:t>
            </a:r>
            <a:r>
              <a:rPr sz="1800" spc="-25" dirty="0">
                <a:solidFill>
                  <a:srgbClr val="1D1D1B"/>
                </a:solidFill>
                <a:latin typeface="Trebuchet MS"/>
                <a:cs typeface="Trebuchet MS"/>
              </a:rPr>
              <a:t>urbanos. </a:t>
            </a:r>
            <a:r>
              <a:rPr sz="1800" spc="-70" dirty="0">
                <a:solidFill>
                  <a:srgbClr val="1D1D1B"/>
                </a:solidFill>
                <a:latin typeface="Trebuchet MS"/>
                <a:cs typeface="Trebuchet MS"/>
              </a:rPr>
              <a:t>Esta </a:t>
            </a:r>
            <a:r>
              <a:rPr sz="1800" spc="-75" dirty="0">
                <a:solidFill>
                  <a:srgbClr val="1D1D1B"/>
                </a:solidFill>
                <a:latin typeface="Trebuchet MS"/>
                <a:cs typeface="Trebuchet MS"/>
              </a:rPr>
              <a:t>é </a:t>
            </a:r>
            <a:r>
              <a:rPr sz="1800" spc="-50" dirty="0">
                <a:solidFill>
                  <a:srgbClr val="1D1D1B"/>
                </a:solidFill>
                <a:latin typeface="Trebuchet MS"/>
                <a:cs typeface="Trebuchet MS"/>
              </a:rPr>
              <a:t>uma </a:t>
            </a:r>
            <a:r>
              <a:rPr sz="1800" spc="-55" dirty="0">
                <a:solidFill>
                  <a:srgbClr val="1D1D1B"/>
                </a:solidFill>
                <a:latin typeface="Trebuchet MS"/>
                <a:cs typeface="Trebuchet MS"/>
              </a:rPr>
              <a:t>visão </a:t>
            </a:r>
            <a:r>
              <a:rPr sz="1800" spc="-45" dirty="0">
                <a:solidFill>
                  <a:srgbClr val="1D1D1B"/>
                </a:solidFill>
                <a:latin typeface="Trebuchet MS"/>
                <a:cs typeface="Trebuchet MS"/>
              </a:rPr>
              <a:t>das </a:t>
            </a:r>
            <a:r>
              <a:rPr sz="1800" spc="-70" dirty="0">
                <a:solidFill>
                  <a:srgbClr val="1D1D1B"/>
                </a:solidFill>
                <a:latin typeface="Trebuchet MS"/>
                <a:cs typeface="Trebuchet MS"/>
              </a:rPr>
              <a:t>ruas </a:t>
            </a:r>
            <a:r>
              <a:rPr sz="1800" spc="-40" dirty="0">
                <a:solidFill>
                  <a:srgbClr val="1D1D1B"/>
                </a:solidFill>
                <a:latin typeface="Trebuchet MS"/>
                <a:cs typeface="Trebuchet MS"/>
              </a:rPr>
              <a:t>como </a:t>
            </a:r>
            <a:r>
              <a:rPr sz="1800" spc="-65" dirty="0">
                <a:solidFill>
                  <a:srgbClr val="1D1D1B"/>
                </a:solidFill>
                <a:latin typeface="Trebuchet MS"/>
                <a:cs typeface="Trebuchet MS"/>
              </a:rPr>
              <a:t>espaços </a:t>
            </a:r>
            <a:r>
              <a:rPr sz="1800" spc="-45" dirty="0">
                <a:solidFill>
                  <a:srgbClr val="1D1D1B"/>
                </a:solidFill>
                <a:latin typeface="Trebuchet MS"/>
                <a:cs typeface="Trebuchet MS"/>
              </a:rPr>
              <a:t>partilhados</a:t>
            </a:r>
            <a:r>
              <a:rPr sz="1800" spc="-65" dirty="0">
                <a:solidFill>
                  <a:srgbClr val="1D1D1B"/>
                </a:solidFill>
                <a:latin typeface="Trebuchet MS"/>
                <a:cs typeface="Trebuchet MS"/>
              </a:rPr>
              <a:t>, </a:t>
            </a:r>
            <a:r>
              <a:rPr sz="1800" spc="-35" dirty="0">
                <a:solidFill>
                  <a:srgbClr val="1D1D1B"/>
                </a:solidFill>
                <a:latin typeface="Trebuchet MS"/>
                <a:cs typeface="Trebuchet MS"/>
              </a:rPr>
              <a:t>feitos </a:t>
            </a:r>
            <a:r>
              <a:rPr sz="1800" spc="-45" dirty="0">
                <a:solidFill>
                  <a:srgbClr val="1D1D1B"/>
                </a:solidFill>
                <a:latin typeface="Trebuchet MS"/>
                <a:cs typeface="Trebuchet MS"/>
              </a:rPr>
              <a:t>para </a:t>
            </a:r>
            <a:r>
              <a:rPr sz="1800" spc="-60" dirty="0">
                <a:solidFill>
                  <a:srgbClr val="1D1D1B"/>
                </a:solidFill>
                <a:latin typeface="Trebuchet MS"/>
                <a:cs typeface="Trebuchet MS"/>
              </a:rPr>
              <a:t>benefício </a:t>
            </a:r>
            <a:r>
              <a:rPr sz="1800" spc="-20" dirty="0">
                <a:solidFill>
                  <a:srgbClr val="1D1D1B"/>
                </a:solidFill>
                <a:latin typeface="Trebuchet MS"/>
                <a:cs typeface="Trebuchet MS"/>
              </a:rPr>
              <a:t>de </a:t>
            </a:r>
            <a:r>
              <a:rPr sz="1800" spc="-105" dirty="0">
                <a:solidFill>
                  <a:srgbClr val="1D1D1B"/>
                </a:solidFill>
                <a:latin typeface="Trebuchet MS"/>
                <a:cs typeface="Trebuchet MS"/>
              </a:rPr>
              <a:t>todos os </a:t>
            </a:r>
            <a:r>
              <a:rPr sz="1800" spc="-40" dirty="0">
                <a:solidFill>
                  <a:srgbClr val="1D1D1B"/>
                </a:solidFill>
                <a:latin typeface="Trebuchet MS"/>
                <a:cs typeface="Trebuchet MS"/>
              </a:rPr>
              <a:t>que </a:t>
            </a:r>
            <a:r>
              <a:rPr sz="1800" spc="-60" dirty="0">
                <a:solidFill>
                  <a:srgbClr val="1D1D1B"/>
                </a:solidFill>
                <a:latin typeface="Trebuchet MS"/>
                <a:cs typeface="Trebuchet MS"/>
              </a:rPr>
              <a:t>os </a:t>
            </a:r>
            <a:r>
              <a:rPr sz="1800" spc="-35" dirty="0">
                <a:solidFill>
                  <a:srgbClr val="1D1D1B"/>
                </a:solidFill>
                <a:latin typeface="Trebuchet MS"/>
                <a:cs typeface="Trebuchet MS"/>
              </a:rPr>
              <a:t>utilizam. </a:t>
            </a:r>
            <a:r>
              <a:rPr sz="1800" spc="-85" dirty="0">
                <a:solidFill>
                  <a:srgbClr val="1D1D1B"/>
                </a:solidFill>
                <a:latin typeface="Trebuchet MS"/>
                <a:cs typeface="Trebuchet MS"/>
              </a:rPr>
              <a:t>A cultura de </a:t>
            </a:r>
            <a:r>
              <a:rPr sz="1800" spc="-65" dirty="0">
                <a:solidFill>
                  <a:srgbClr val="1D1D1B"/>
                </a:solidFill>
                <a:latin typeface="Trebuchet MS"/>
                <a:cs typeface="Trebuchet MS"/>
              </a:rPr>
              <a:t>rua prospera </a:t>
            </a:r>
            <a:r>
              <a:rPr sz="1800" spc="-50" dirty="0">
                <a:solidFill>
                  <a:srgbClr val="1D1D1B"/>
                </a:solidFill>
                <a:latin typeface="Trebuchet MS"/>
                <a:cs typeface="Trebuchet MS"/>
              </a:rPr>
              <a:t>nos </a:t>
            </a:r>
            <a:r>
              <a:rPr sz="1800" spc="-60" dirty="0">
                <a:solidFill>
                  <a:srgbClr val="1D1D1B"/>
                </a:solidFill>
                <a:latin typeface="Trebuchet MS"/>
                <a:cs typeface="Trebuchet MS"/>
              </a:rPr>
              <a:t>centros </a:t>
            </a:r>
            <a:r>
              <a:rPr sz="1800" spc="-25" dirty="0">
                <a:solidFill>
                  <a:srgbClr val="1D1D1B"/>
                </a:solidFill>
                <a:latin typeface="Trebuchet MS"/>
                <a:cs typeface="Trebuchet MS"/>
              </a:rPr>
              <a:t>urbanos </a:t>
            </a:r>
            <a:r>
              <a:rPr sz="1800" spc="-15" dirty="0">
                <a:solidFill>
                  <a:srgbClr val="1D1D1B"/>
                </a:solidFill>
                <a:latin typeface="Trebuchet MS"/>
                <a:cs typeface="Trebuchet MS"/>
              </a:rPr>
              <a:t>e nas </a:t>
            </a:r>
            <a:r>
              <a:rPr sz="1800" spc="-10" dirty="0">
                <a:solidFill>
                  <a:srgbClr val="1D1D1B"/>
                </a:solidFill>
                <a:latin typeface="Trebuchet MS"/>
                <a:cs typeface="Trebuchet MS"/>
              </a:rPr>
              <a:t>grandes </a:t>
            </a:r>
            <a:r>
              <a:rPr sz="1800" spc="-95" dirty="0">
                <a:solidFill>
                  <a:srgbClr val="1D1D1B"/>
                </a:solidFill>
                <a:latin typeface="Trebuchet MS"/>
                <a:cs typeface="Trebuchet MS"/>
              </a:rPr>
              <a:t>cidades. </a:t>
            </a:r>
            <a:r>
              <a:rPr sz="1800" spc="-65" dirty="0">
                <a:solidFill>
                  <a:srgbClr val="1D1D1B"/>
                </a:solidFill>
                <a:latin typeface="Trebuchet MS"/>
                <a:cs typeface="Trebuchet MS"/>
              </a:rPr>
              <a:t>Estes </a:t>
            </a:r>
            <a:r>
              <a:rPr sz="1800" spc="-85" dirty="0">
                <a:solidFill>
                  <a:srgbClr val="1D1D1B"/>
                </a:solidFill>
                <a:latin typeface="Trebuchet MS"/>
                <a:cs typeface="Trebuchet MS"/>
              </a:rPr>
              <a:t>são </a:t>
            </a:r>
            <a:r>
              <a:rPr sz="1800" spc="-40" dirty="0">
                <a:solidFill>
                  <a:srgbClr val="1D1D1B"/>
                </a:solidFill>
                <a:latin typeface="Trebuchet MS"/>
                <a:cs typeface="Trebuchet MS"/>
              </a:rPr>
              <a:t>os </a:t>
            </a:r>
            <a:r>
              <a:rPr sz="1800" spc="-65" dirty="0">
                <a:solidFill>
                  <a:srgbClr val="1D1D1B"/>
                </a:solidFill>
                <a:latin typeface="Trebuchet MS"/>
                <a:cs typeface="Trebuchet MS"/>
              </a:rPr>
              <a:t>locais onde </a:t>
            </a:r>
            <a:r>
              <a:rPr sz="1800" spc="-10" dirty="0">
                <a:solidFill>
                  <a:srgbClr val="1D1D1B"/>
                </a:solidFill>
                <a:latin typeface="Trebuchet MS"/>
                <a:cs typeface="Trebuchet MS"/>
              </a:rPr>
              <a:t>nasce </a:t>
            </a:r>
            <a:r>
              <a:rPr sz="1800" spc="-90" dirty="0">
                <a:solidFill>
                  <a:srgbClr val="1D1D1B"/>
                </a:solidFill>
                <a:latin typeface="Trebuchet MS"/>
                <a:cs typeface="Trebuchet MS"/>
              </a:rPr>
              <a:t>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15" dirty="0">
                <a:solidFill>
                  <a:srgbClr val="1D1D1B"/>
                </a:solidFill>
                <a:latin typeface="Trebuchet MS"/>
                <a:cs typeface="Trebuchet MS"/>
              </a:rPr>
              <a:t>e </a:t>
            </a:r>
            <a:r>
              <a:rPr sz="1800" spc="-70" dirty="0">
                <a:solidFill>
                  <a:srgbClr val="1D1D1B"/>
                </a:solidFill>
                <a:latin typeface="Trebuchet MS"/>
                <a:cs typeface="Trebuchet MS"/>
              </a:rPr>
              <a:t>daí </a:t>
            </a:r>
            <a:r>
              <a:rPr sz="1800" spc="-60" dirty="0">
                <a:solidFill>
                  <a:srgbClr val="1D1D1B"/>
                </a:solidFill>
                <a:latin typeface="Trebuchet MS"/>
                <a:cs typeface="Trebuchet MS"/>
              </a:rPr>
              <a:t>se </a:t>
            </a:r>
            <a:r>
              <a:rPr lang="pt-PT" spc="-60" dirty="0">
                <a:solidFill>
                  <a:srgbClr val="1D1D1B"/>
                </a:solidFill>
                <a:latin typeface="Trebuchet MS"/>
                <a:cs typeface="Trebuchet MS"/>
              </a:rPr>
              <a:t>propaga</a:t>
            </a:r>
            <a:r>
              <a:rPr sz="1800" spc="-60" dirty="0">
                <a:solidFill>
                  <a:srgbClr val="1D1D1B"/>
                </a:solidFill>
                <a:latin typeface="Trebuchet MS"/>
                <a:cs typeface="Trebuchet MS"/>
              </a:rPr>
              <a:t>. </a:t>
            </a:r>
            <a:r>
              <a:rPr sz="1800" spc="-75" dirty="0">
                <a:solidFill>
                  <a:srgbClr val="1D1D1B"/>
                </a:solidFill>
                <a:latin typeface="Trebuchet MS"/>
                <a:cs typeface="Trebuchet MS"/>
              </a:rPr>
              <a:t>É </a:t>
            </a:r>
            <a:r>
              <a:rPr sz="1800" spc="-40" dirty="0">
                <a:solidFill>
                  <a:srgbClr val="1D1D1B"/>
                </a:solidFill>
                <a:latin typeface="Trebuchet MS"/>
                <a:cs typeface="Trebuchet MS"/>
              </a:rPr>
              <a:t>moderna, </a:t>
            </a:r>
            <a:r>
              <a:rPr sz="1800" spc="-50" dirty="0">
                <a:solidFill>
                  <a:srgbClr val="1D1D1B"/>
                </a:solidFill>
                <a:latin typeface="Trebuchet MS"/>
                <a:cs typeface="Trebuchet MS"/>
              </a:rPr>
              <a:t>sempre </a:t>
            </a:r>
            <a:r>
              <a:rPr sz="1800" dirty="0">
                <a:solidFill>
                  <a:srgbClr val="1D1D1B"/>
                </a:solidFill>
                <a:latin typeface="Trebuchet MS"/>
                <a:cs typeface="Trebuchet MS"/>
              </a:rPr>
              <a:t>a </a:t>
            </a:r>
            <a:r>
              <a:rPr lang="pt-PT" sz="1800" dirty="0">
                <a:solidFill>
                  <a:srgbClr val="1D1D1B"/>
                </a:solidFill>
                <a:latin typeface="Trebuchet MS"/>
                <a:cs typeface="Trebuchet MS"/>
              </a:rPr>
              <a:t>ultrapassar</a:t>
            </a:r>
            <a:r>
              <a:rPr sz="1800" dirty="0">
                <a:solidFill>
                  <a:srgbClr val="1D1D1B"/>
                </a:solidFill>
                <a:latin typeface="Trebuchet MS"/>
                <a:cs typeface="Trebuchet MS"/>
              </a:rPr>
              <a:t> </a:t>
            </a:r>
            <a:r>
              <a:rPr sz="1800" spc="-45" dirty="0">
                <a:solidFill>
                  <a:srgbClr val="1D1D1B"/>
                </a:solidFill>
                <a:latin typeface="Trebuchet MS"/>
                <a:cs typeface="Trebuchet MS"/>
              </a:rPr>
              <a:t>os </a:t>
            </a:r>
            <a:r>
              <a:rPr sz="1800" spc="-75" dirty="0">
                <a:solidFill>
                  <a:srgbClr val="1D1D1B"/>
                </a:solidFill>
                <a:latin typeface="Trebuchet MS"/>
                <a:cs typeface="Trebuchet MS"/>
              </a:rPr>
              <a:t>limites </a:t>
            </a:r>
            <a:r>
              <a:rPr sz="1800" spc="-20" dirty="0">
                <a:solidFill>
                  <a:srgbClr val="1D1D1B"/>
                </a:solidFill>
                <a:latin typeface="Trebuchet MS"/>
                <a:cs typeface="Trebuchet MS"/>
              </a:rPr>
              <a:t>de </a:t>
            </a:r>
            <a:r>
              <a:rPr sz="1800" spc="-40" dirty="0">
                <a:solidFill>
                  <a:srgbClr val="1D1D1B"/>
                </a:solidFill>
                <a:latin typeface="Trebuchet MS"/>
                <a:cs typeface="Trebuchet MS"/>
              </a:rPr>
              <a:t>qualquer </a:t>
            </a:r>
            <a:r>
              <a:rPr sz="1800" spc="-65" dirty="0">
                <a:solidFill>
                  <a:srgbClr val="1D1D1B"/>
                </a:solidFill>
                <a:latin typeface="Trebuchet MS"/>
                <a:cs typeface="Trebuchet MS"/>
              </a:rPr>
              <a:t>ideia </a:t>
            </a:r>
            <a:r>
              <a:rPr sz="1800" spc="-60" dirty="0">
                <a:solidFill>
                  <a:srgbClr val="1D1D1B"/>
                </a:solidFill>
                <a:latin typeface="Trebuchet MS"/>
                <a:cs typeface="Trebuchet MS"/>
              </a:rPr>
              <a:t>fixa, </a:t>
            </a:r>
            <a:r>
              <a:rPr sz="1800" spc="-35" dirty="0" err="1">
                <a:solidFill>
                  <a:srgbClr val="1D1D1B"/>
                </a:solidFill>
                <a:latin typeface="Trebuchet MS"/>
                <a:cs typeface="Trebuchet MS"/>
              </a:rPr>
              <a:t>seja</a:t>
            </a:r>
            <a:r>
              <a:rPr sz="1800" spc="-75" dirty="0">
                <a:solidFill>
                  <a:srgbClr val="1D1D1B"/>
                </a:solidFill>
                <a:latin typeface="Trebuchet MS"/>
                <a:cs typeface="Trebuchet MS"/>
              </a:rPr>
              <a:t> </a:t>
            </a:r>
            <a:r>
              <a:rPr sz="1800" spc="-45" dirty="0">
                <a:solidFill>
                  <a:srgbClr val="1D1D1B"/>
                </a:solidFill>
                <a:latin typeface="Trebuchet MS"/>
                <a:cs typeface="Trebuchet MS"/>
              </a:rPr>
              <a:t>moda, </a:t>
            </a:r>
            <a:r>
              <a:rPr sz="1800" spc="-95" dirty="0">
                <a:solidFill>
                  <a:srgbClr val="1D1D1B"/>
                </a:solidFill>
                <a:latin typeface="Trebuchet MS"/>
                <a:cs typeface="Trebuchet MS"/>
              </a:rPr>
              <a:t>arte, </a:t>
            </a:r>
            <a:r>
              <a:rPr sz="1800" spc="-40" dirty="0">
                <a:solidFill>
                  <a:srgbClr val="1D1D1B"/>
                </a:solidFill>
                <a:latin typeface="Trebuchet MS"/>
                <a:cs typeface="Trebuchet MS"/>
              </a:rPr>
              <a:t>design, </a:t>
            </a:r>
            <a:r>
              <a:rPr sz="1800" spc="-45" dirty="0">
                <a:solidFill>
                  <a:srgbClr val="1D1D1B"/>
                </a:solidFill>
                <a:latin typeface="Trebuchet MS"/>
                <a:cs typeface="Trebuchet MS"/>
              </a:rPr>
              <a:t>música </a:t>
            </a:r>
            <a:r>
              <a:rPr sz="1800" spc="-35" dirty="0">
                <a:solidFill>
                  <a:srgbClr val="1D1D1B"/>
                </a:solidFill>
                <a:latin typeface="Trebuchet MS"/>
                <a:cs typeface="Trebuchet MS"/>
              </a:rPr>
              <a:t>ou </a:t>
            </a:r>
            <a:r>
              <a:rPr sz="1800" spc="-55" dirty="0">
                <a:solidFill>
                  <a:srgbClr val="1D1D1B"/>
                </a:solidFill>
                <a:latin typeface="Trebuchet MS"/>
                <a:cs typeface="Trebuchet MS"/>
              </a:rPr>
              <a:t>desporto. </a:t>
            </a:r>
            <a:r>
              <a:rPr sz="1800" spc="-75" dirty="0">
                <a:solidFill>
                  <a:srgbClr val="1D1D1B"/>
                </a:solidFill>
                <a:latin typeface="Trebuchet MS"/>
                <a:cs typeface="Trebuchet MS"/>
              </a:rPr>
              <a:t>São </a:t>
            </a:r>
            <a:r>
              <a:rPr sz="1800" spc="-45" dirty="0">
                <a:solidFill>
                  <a:srgbClr val="1D1D1B"/>
                </a:solidFill>
                <a:latin typeface="Trebuchet MS"/>
                <a:cs typeface="Trebuchet MS"/>
              </a:rPr>
              <a:t>as </a:t>
            </a:r>
            <a:r>
              <a:rPr sz="1800" spc="-60" dirty="0">
                <a:solidFill>
                  <a:srgbClr val="1D1D1B"/>
                </a:solidFill>
                <a:latin typeface="Trebuchet MS"/>
                <a:cs typeface="Trebuchet MS"/>
              </a:rPr>
              <a:t>forças </a:t>
            </a:r>
            <a:r>
              <a:rPr sz="1800" spc="-90" dirty="0">
                <a:solidFill>
                  <a:srgbClr val="1D1D1B"/>
                </a:solidFill>
                <a:latin typeface="Trebuchet MS"/>
                <a:cs typeface="Trebuchet MS"/>
              </a:rPr>
              <a:t>criativas </a:t>
            </a:r>
            <a:r>
              <a:rPr sz="1800" spc="-45" dirty="0">
                <a:solidFill>
                  <a:srgbClr val="1D1D1B"/>
                </a:solidFill>
                <a:latin typeface="Trebuchet MS"/>
                <a:cs typeface="Trebuchet MS"/>
              </a:rPr>
              <a:t>da </a:t>
            </a:r>
            <a:r>
              <a:rPr sz="1800" spc="-135" dirty="0">
                <a:solidFill>
                  <a:srgbClr val="1D1D1B"/>
                </a:solidFill>
                <a:latin typeface="Trebuchet MS"/>
                <a:cs typeface="Trebuchet MS"/>
              </a:rPr>
              <a:t>cidade.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b="1" dirty="0">
                <a:solidFill>
                  <a:srgbClr val="1D1D1B"/>
                </a:solidFill>
                <a:latin typeface="Trebuchet MS"/>
                <a:cs typeface="Trebuchet MS"/>
                <a:hlinkClick r:id="rId3"/>
              </a:rPr>
              <a:t>www.urbandictionary.com</a:t>
            </a:r>
            <a:endParaRPr sz="1800" dirty="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dirty="0">
                <a:solidFill>
                  <a:srgbClr val="FFFFFF"/>
                </a:solidFill>
                <a:latin typeface="Trebuchet MS"/>
                <a:cs typeface="Trebuchet MS"/>
              </a:rPr>
              <a:t>Cem </a:t>
            </a:r>
            <a:r>
              <a:rPr sz="1000" b="1" spc="-5" dirty="0">
                <a:solidFill>
                  <a:srgbClr val="FFFFFF"/>
                </a:solidFill>
                <a:latin typeface="Trebuchet MS"/>
                <a:cs typeface="Trebuchet MS"/>
              </a:rPr>
              <a:t>Ersozlu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Definição</a:t>
            </a:r>
            <a:endParaRPr sz="180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4">
            <a:extLst>
              <a:ext uri="{FF2B5EF4-FFF2-40B4-BE49-F238E27FC236}">
                <a16:creationId xmlns:a16="http://schemas.microsoft.com/office/drawing/2014/main" id="{C57B1C9F-0144-B2CD-1B68-01C18578D6A2}"/>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2018334"/>
            <a:ext cx="4534331" cy="5754065"/>
          </a:xfrm>
          <a:prstGeom prst="rect">
            <a:avLst/>
          </a:prstGeom>
        </p:spPr>
      </p:pic>
      <p:grpSp>
        <p:nvGrpSpPr>
          <p:cNvPr id="2" name="object 2"/>
          <p:cNvGrpSpPr/>
          <p:nvPr/>
        </p:nvGrpSpPr>
        <p:grpSpPr>
          <a:xfrm>
            <a:off x="0" y="789607"/>
            <a:ext cx="6143439" cy="6983364"/>
            <a:chOff x="0" y="789607"/>
            <a:chExt cx="6143439" cy="6983364"/>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359201" y="4550897"/>
            <a:ext cx="3490595" cy="2660985"/>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1D1D1B"/>
                </a:solidFill>
                <a:latin typeface="Trebuchet MS"/>
                <a:cs typeface="Trebuchet MS"/>
              </a:rPr>
              <a:t>"Cada um </a:t>
            </a:r>
            <a:r>
              <a:rPr sz="1800" spc="-20" dirty="0">
                <a:solidFill>
                  <a:srgbClr val="1D1D1B"/>
                </a:solidFill>
                <a:latin typeface="Trebuchet MS"/>
                <a:cs typeface="Trebuchet MS"/>
              </a:rPr>
              <a:t>tem a </a:t>
            </a:r>
            <a:r>
              <a:rPr sz="1800" spc="35" dirty="0">
                <a:solidFill>
                  <a:srgbClr val="1D1D1B"/>
                </a:solidFill>
                <a:latin typeface="Trebuchet MS"/>
                <a:cs typeface="Trebuchet MS"/>
              </a:rPr>
              <a:t>sua própria </a:t>
            </a:r>
            <a:r>
              <a:rPr sz="1800" spc="-50" dirty="0">
                <a:solidFill>
                  <a:srgbClr val="1D1D1B"/>
                </a:solidFill>
                <a:latin typeface="Trebuchet MS"/>
                <a:cs typeface="Trebuchet MS"/>
              </a:rPr>
              <a:t>plataforma </a:t>
            </a:r>
            <a:r>
              <a:rPr sz="1800" spc="-15" dirty="0">
                <a:solidFill>
                  <a:srgbClr val="1D1D1B"/>
                </a:solidFill>
                <a:latin typeface="Trebuchet MS"/>
                <a:cs typeface="Trebuchet MS"/>
              </a:rPr>
              <a:t>para </a:t>
            </a:r>
            <a:r>
              <a:rPr sz="1800" spc="-55" dirty="0">
                <a:solidFill>
                  <a:srgbClr val="1D1D1B"/>
                </a:solidFill>
                <a:latin typeface="Trebuchet MS"/>
                <a:cs typeface="Trebuchet MS"/>
              </a:rPr>
              <a:t>retratar a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r>
              <a:rPr sz="1800" spc="-80" dirty="0">
                <a:solidFill>
                  <a:srgbClr val="1D1D1B"/>
                </a:solidFill>
                <a:latin typeface="Trebuchet MS"/>
                <a:cs typeface="Trebuchet MS"/>
              </a:rPr>
              <a:t>; </a:t>
            </a:r>
            <a:r>
              <a:rPr sz="1800" spc="-70" dirty="0">
                <a:solidFill>
                  <a:srgbClr val="1D1D1B"/>
                </a:solidFill>
                <a:latin typeface="Trebuchet MS"/>
                <a:cs typeface="Trebuchet MS"/>
              </a:rPr>
              <a:t>A </a:t>
            </a:r>
            <a:r>
              <a:rPr sz="1800" spc="5" dirty="0">
                <a:solidFill>
                  <a:srgbClr val="1D1D1B"/>
                </a:solidFill>
                <a:latin typeface="Trebuchet MS"/>
                <a:cs typeface="Trebuchet MS"/>
              </a:rPr>
              <a:t>base </a:t>
            </a:r>
            <a:r>
              <a:rPr sz="1800" dirty="0">
                <a:solidFill>
                  <a:srgbClr val="1D1D1B"/>
                </a:solidFill>
                <a:latin typeface="Trebuchet MS"/>
                <a:cs typeface="Trebuchet MS"/>
              </a:rPr>
              <a:t>comum </a:t>
            </a:r>
            <a:r>
              <a:rPr sz="1800" spc="-75" dirty="0">
                <a:solidFill>
                  <a:srgbClr val="1D1D1B"/>
                </a:solidFill>
                <a:latin typeface="Trebuchet MS"/>
                <a:cs typeface="Trebuchet MS"/>
              </a:rPr>
              <a:t>é </a:t>
            </a:r>
            <a:r>
              <a:rPr sz="1800" spc="-40" dirty="0">
                <a:solidFill>
                  <a:srgbClr val="1D1D1B"/>
                </a:solidFill>
                <a:latin typeface="Trebuchet MS"/>
                <a:cs typeface="Trebuchet MS"/>
              </a:rPr>
              <a:t>que </a:t>
            </a:r>
            <a:r>
              <a:rPr sz="1800" spc="-55" dirty="0">
                <a:solidFill>
                  <a:srgbClr val="1D1D1B"/>
                </a:solidFill>
                <a:latin typeface="Trebuchet MS"/>
                <a:cs typeface="Trebuchet MS"/>
              </a:rPr>
              <a:t>partilham </a:t>
            </a:r>
            <a:r>
              <a:rPr sz="1800" spc="-45" dirty="0">
                <a:solidFill>
                  <a:srgbClr val="1D1D1B"/>
                </a:solidFill>
                <a:latin typeface="Trebuchet MS"/>
                <a:cs typeface="Trebuchet MS"/>
              </a:rPr>
              <a:t>os </a:t>
            </a:r>
            <a:r>
              <a:rPr sz="1800" spc="-40" dirty="0">
                <a:solidFill>
                  <a:srgbClr val="1D1D1B"/>
                </a:solidFill>
                <a:latin typeface="Trebuchet MS"/>
                <a:cs typeface="Trebuchet MS"/>
              </a:rPr>
              <a:t>mesmos </a:t>
            </a:r>
            <a:r>
              <a:rPr sz="1800" spc="-75" dirty="0">
                <a:solidFill>
                  <a:srgbClr val="1D1D1B"/>
                </a:solidFill>
                <a:latin typeface="Trebuchet MS"/>
                <a:cs typeface="Trebuchet MS"/>
              </a:rPr>
              <a:t>valores: </a:t>
            </a:r>
            <a:r>
              <a:rPr sz="1800" spc="-80" dirty="0">
                <a:solidFill>
                  <a:srgbClr val="1D1D1B"/>
                </a:solidFill>
                <a:latin typeface="Trebuchet MS"/>
                <a:cs typeface="Trebuchet MS"/>
              </a:rPr>
              <a:t>originalidade, </a:t>
            </a:r>
            <a:r>
              <a:rPr lang="pt-PT" sz="1800" spc="-80" dirty="0" err="1">
                <a:solidFill>
                  <a:srgbClr val="1D1D1B"/>
                </a:solidFill>
                <a:latin typeface="Trebuchet MS"/>
                <a:cs typeface="Trebuchet MS"/>
              </a:rPr>
              <a:t>creatividade</a:t>
            </a:r>
            <a:r>
              <a:rPr lang="pt-PT" sz="1800" spc="-80" dirty="0">
                <a:solidFill>
                  <a:srgbClr val="1D1D1B"/>
                </a:solidFill>
                <a:latin typeface="Trebuchet MS"/>
                <a:cs typeface="Trebuchet MS"/>
              </a:rPr>
              <a:t>, diversidade</a:t>
            </a:r>
            <a:r>
              <a:rPr sz="1800" spc="-165" dirty="0">
                <a:solidFill>
                  <a:srgbClr val="1D1D1B"/>
                </a:solidFill>
                <a:latin typeface="Trebuchet MS"/>
                <a:cs typeface="Trebuchet MS"/>
              </a:rPr>
              <a:t> </a:t>
            </a:r>
            <a:r>
              <a:rPr sz="1800" spc="-15" dirty="0">
                <a:solidFill>
                  <a:srgbClr val="1D1D1B"/>
                </a:solidFill>
                <a:latin typeface="Trebuchet MS"/>
                <a:cs typeface="Trebuchet MS"/>
              </a:rPr>
              <a:t>e </a:t>
            </a:r>
            <a:r>
              <a:rPr sz="1800" spc="-90" dirty="0">
                <a:solidFill>
                  <a:srgbClr val="1D1D1B"/>
                </a:solidFill>
                <a:latin typeface="Trebuchet MS"/>
                <a:cs typeface="Trebuchet MS"/>
              </a:rPr>
              <a:t>flexibilidade".</a:t>
            </a:r>
            <a:endParaRPr sz="1800" dirty="0">
              <a:latin typeface="Trebuchet MS"/>
              <a:cs typeface="Trebuchet MS"/>
            </a:endParaRPr>
          </a:p>
          <a:p>
            <a:pPr>
              <a:lnSpc>
                <a:spcPct val="100000"/>
              </a:lnSpc>
            </a:pPr>
            <a:endParaRPr sz="1900" dirty="0">
              <a:latin typeface="Trebuchet MS"/>
              <a:cs typeface="Trebuchet MS"/>
            </a:endParaRPr>
          </a:p>
          <a:p>
            <a:pPr marL="12700" marR="308610" indent="-635">
              <a:lnSpc>
                <a:spcPct val="97700"/>
              </a:lnSpc>
            </a:pPr>
            <a:r>
              <a:rPr sz="1800" b="1" spc="30" dirty="0">
                <a:solidFill>
                  <a:srgbClr val="1D1D1B"/>
                </a:solidFill>
                <a:latin typeface="Trebuchet MS"/>
                <a:cs typeface="Trebuchet MS"/>
              </a:rPr>
              <a:t>Zaliwa </a:t>
            </a:r>
            <a:r>
              <a:rPr sz="1800" b="1" spc="55" dirty="0">
                <a:solidFill>
                  <a:srgbClr val="1D1D1B"/>
                </a:solidFill>
                <a:latin typeface="Trebuchet MS"/>
                <a:cs typeface="Trebuchet MS"/>
              </a:rPr>
              <a:t>Musaba, </a:t>
            </a:r>
            <a:r>
              <a:rPr sz="1400" spc="-80" dirty="0">
                <a:solidFill>
                  <a:srgbClr val="1D1D1B"/>
                </a:solidFill>
                <a:latin typeface="Trebuchet MS"/>
                <a:cs typeface="Trebuchet MS"/>
              </a:rPr>
              <a:t>https://odyssey.an- </a:t>
            </a:r>
            <a:r>
              <a:rPr sz="1400" spc="-70" dirty="0">
                <a:solidFill>
                  <a:srgbClr val="1D1D1B"/>
                </a:solidFill>
                <a:latin typeface="Trebuchet MS"/>
                <a:cs typeface="Trebuchet MS"/>
              </a:rPr>
              <a:t>tiochsb.edu/features/sb-local/street-cul- </a:t>
            </a:r>
            <a:r>
              <a:rPr sz="1400" spc="-40" dirty="0">
                <a:solidFill>
                  <a:srgbClr val="1D1D1B"/>
                </a:solidFill>
                <a:latin typeface="Trebuchet MS"/>
                <a:cs typeface="Trebuchet MS"/>
              </a:rPr>
              <a:t>ture-an-emerging-movement/</a:t>
            </a:r>
            <a:endParaRPr sz="1400" dirty="0">
              <a:latin typeface="Trebuchet MS"/>
              <a:cs typeface="Trebuchet MS"/>
            </a:endParaRPr>
          </a:p>
        </p:txBody>
      </p:sp>
      <p:sp>
        <p:nvSpPr>
          <p:cNvPr id="7" name="object 7"/>
          <p:cNvSpPr txBox="1"/>
          <p:nvPr/>
        </p:nvSpPr>
        <p:spPr>
          <a:xfrm>
            <a:off x="1593240" y="2002786"/>
            <a:ext cx="4274159" cy="1397819"/>
          </a:xfrm>
          <a:prstGeom prst="rect">
            <a:avLst/>
          </a:prstGeom>
        </p:spPr>
        <p:txBody>
          <a:bodyPr vert="horz" wrap="square" lIns="0" tIns="12700" rIns="0" bIns="0" rtlCol="0">
            <a:spAutoFit/>
          </a:bodyPr>
          <a:lstStyle/>
          <a:p>
            <a:pPr marL="12700" marR="5080">
              <a:spcBef>
                <a:spcPts val="100"/>
              </a:spcBef>
            </a:pPr>
            <a:r>
              <a:rPr sz="1800" spc="-65" dirty="0">
                <a:solidFill>
                  <a:srgbClr val="FFFFFF"/>
                </a:solidFill>
                <a:latin typeface="Trebuchet MS"/>
                <a:cs typeface="Trebuchet MS"/>
              </a:rPr>
              <a:t>A cultura de rua </a:t>
            </a:r>
            <a:r>
              <a:rPr sz="1800" spc="-75" dirty="0">
                <a:solidFill>
                  <a:srgbClr val="FFFFFF"/>
                </a:solidFill>
                <a:latin typeface="Trebuchet MS"/>
                <a:cs typeface="Trebuchet MS"/>
              </a:rPr>
              <a:t>está </a:t>
            </a:r>
            <a:r>
              <a:rPr sz="1800" spc="-40" dirty="0">
                <a:solidFill>
                  <a:srgbClr val="FFFFFF"/>
                </a:solidFill>
                <a:latin typeface="Trebuchet MS"/>
                <a:cs typeface="Trebuchet MS"/>
              </a:rPr>
              <a:t>ligada </a:t>
            </a:r>
            <a:r>
              <a:rPr sz="1800" spc="-45" dirty="0">
                <a:solidFill>
                  <a:srgbClr val="FFFFFF"/>
                </a:solidFill>
                <a:latin typeface="Trebuchet MS"/>
                <a:cs typeface="Trebuchet MS"/>
              </a:rPr>
              <a:t>à </a:t>
            </a:r>
            <a:r>
              <a:rPr sz="1800" spc="140" dirty="0">
                <a:solidFill>
                  <a:srgbClr val="FFFFFF"/>
                </a:solidFill>
                <a:latin typeface="Trebuchet MS"/>
                <a:cs typeface="Trebuchet MS"/>
              </a:rPr>
              <a:t>identidade-tipo </a:t>
            </a:r>
            <a:r>
              <a:rPr sz="1800" spc="155" dirty="0">
                <a:solidFill>
                  <a:srgbClr val="FFFFFF"/>
                </a:solidFill>
                <a:latin typeface="Trebuchet MS"/>
                <a:cs typeface="Trebuchet MS"/>
              </a:rPr>
              <a:t>de </a:t>
            </a:r>
            <a:r>
              <a:rPr sz="1800" spc="125" dirty="0">
                <a:solidFill>
                  <a:srgbClr val="FFFFFF"/>
                </a:solidFill>
                <a:latin typeface="Trebuchet MS"/>
                <a:cs typeface="Trebuchet MS"/>
              </a:rPr>
              <a:t>uma </a:t>
            </a:r>
            <a:r>
              <a:rPr sz="1800" spc="120" dirty="0">
                <a:solidFill>
                  <a:srgbClr val="FFFFFF"/>
                </a:solidFill>
                <a:latin typeface="Trebuchet MS"/>
                <a:cs typeface="Trebuchet MS"/>
              </a:rPr>
              <a:t>subcultura </a:t>
            </a:r>
            <a:r>
              <a:rPr sz="1800" spc="235" dirty="0">
                <a:solidFill>
                  <a:srgbClr val="FFFFFF"/>
                </a:solidFill>
                <a:latin typeface="Trebuchet MS"/>
                <a:cs typeface="Trebuchet MS"/>
              </a:rPr>
              <a:t>- </a:t>
            </a:r>
            <a:r>
              <a:rPr sz="1800" spc="-40" dirty="0" err="1">
                <a:solidFill>
                  <a:srgbClr val="FFFFFF"/>
                </a:solidFill>
                <a:latin typeface="Trebuchet MS"/>
                <a:cs typeface="Trebuchet MS"/>
              </a:rPr>
              <a:t>como</a:t>
            </a:r>
            <a:r>
              <a:rPr sz="1800" spc="-40" dirty="0">
                <a:solidFill>
                  <a:srgbClr val="FFFFFF"/>
                </a:solidFill>
                <a:latin typeface="Trebuchet MS"/>
                <a:cs typeface="Trebuchet MS"/>
              </a:rPr>
              <a:t> </a:t>
            </a:r>
            <a:r>
              <a:rPr sz="1800" spc="-75" dirty="0" err="1">
                <a:solidFill>
                  <a:srgbClr val="FFFFFF"/>
                </a:solidFill>
                <a:latin typeface="Trebuchet MS"/>
                <a:cs typeface="Trebuchet MS"/>
              </a:rPr>
              <a:t>é</a:t>
            </a:r>
            <a:r>
              <a:rPr lang="pt-PT" sz="1800" spc="-75" dirty="0">
                <a:solidFill>
                  <a:srgbClr val="FFFFFF"/>
                </a:solidFill>
                <a:latin typeface="Trebuchet MS"/>
                <a:cs typeface="Trebuchet MS"/>
              </a:rPr>
              <a:t> </a:t>
            </a:r>
            <a:r>
              <a:rPr lang="pt-PT" spc="-45" dirty="0">
                <a:solidFill>
                  <a:srgbClr val="FFFFFF"/>
                </a:solidFill>
                <a:latin typeface="Trebuchet MS"/>
                <a:cs typeface="Trebuchet MS"/>
              </a:rPr>
              <a:t>minimamente</a:t>
            </a:r>
            <a:r>
              <a:rPr sz="1800" spc="-75" dirty="0">
                <a:solidFill>
                  <a:srgbClr val="FFFFFF"/>
                </a:solidFill>
                <a:latin typeface="Trebuchet MS"/>
                <a:cs typeface="Trebuchet MS"/>
              </a:rPr>
              <a:t> </a:t>
            </a:r>
            <a:r>
              <a:rPr sz="1800" spc="-40" dirty="0" err="1">
                <a:solidFill>
                  <a:srgbClr val="FFFFFF"/>
                </a:solidFill>
                <a:latin typeface="Trebuchet MS"/>
                <a:cs typeface="Trebuchet MS"/>
              </a:rPr>
              <a:t>expressa</a:t>
            </a:r>
            <a:r>
              <a:rPr sz="1800" spc="-40" dirty="0">
                <a:solidFill>
                  <a:srgbClr val="FFFFFF"/>
                </a:solidFill>
                <a:latin typeface="Trebuchet MS"/>
                <a:cs typeface="Trebuchet MS"/>
              </a:rPr>
              <a:t> </a:t>
            </a:r>
            <a:r>
              <a:rPr sz="1800" spc="40" dirty="0" err="1">
                <a:solidFill>
                  <a:srgbClr val="FFFFFF"/>
                </a:solidFill>
                <a:latin typeface="Trebuchet MS"/>
                <a:cs typeface="Trebuchet MS"/>
              </a:rPr>
              <a:t>através</a:t>
            </a:r>
            <a:r>
              <a:rPr sz="1800" spc="40" dirty="0">
                <a:solidFill>
                  <a:srgbClr val="FFFFFF"/>
                </a:solidFill>
                <a:latin typeface="Trebuchet MS"/>
                <a:cs typeface="Trebuchet MS"/>
              </a:rPr>
              <a:t> da </a:t>
            </a:r>
            <a:r>
              <a:rPr sz="1800" spc="-95" dirty="0" err="1">
                <a:solidFill>
                  <a:srgbClr val="FFFFFF"/>
                </a:solidFill>
                <a:latin typeface="Trebuchet MS"/>
                <a:cs typeface="Trebuchet MS"/>
              </a:rPr>
              <a:t>arte</a:t>
            </a:r>
            <a:r>
              <a:rPr lang="pt-PT" spc="-95" dirty="0">
                <a:solidFill>
                  <a:srgbClr val="FFFFFF"/>
                </a:solidFill>
                <a:latin typeface="Trebuchet MS"/>
                <a:cs typeface="Trebuchet MS"/>
              </a:rPr>
              <a:t>,comunidade,</a:t>
            </a:r>
            <a:r>
              <a:rPr sz="1800" spc="-145" dirty="0">
                <a:solidFill>
                  <a:srgbClr val="FFFFFF"/>
                </a:solidFill>
                <a:latin typeface="Trebuchet MS"/>
                <a:cs typeface="Trebuchet MS"/>
              </a:rPr>
              <a:t> </a:t>
            </a:r>
            <a:r>
              <a:rPr sz="1800" spc="-45" dirty="0">
                <a:solidFill>
                  <a:srgbClr val="FFFFFF"/>
                </a:solidFill>
                <a:latin typeface="Trebuchet MS"/>
                <a:cs typeface="Trebuchet MS"/>
              </a:rPr>
              <a:t>moda, </a:t>
            </a:r>
            <a:r>
              <a:rPr sz="1800" spc="-30" dirty="0">
                <a:solidFill>
                  <a:srgbClr val="FFFFFF"/>
                </a:solidFill>
                <a:latin typeface="Trebuchet MS"/>
                <a:cs typeface="Trebuchet MS"/>
              </a:rPr>
              <a:t>língua, </a:t>
            </a:r>
            <a:r>
              <a:rPr sz="1800" spc="-65" dirty="0">
                <a:solidFill>
                  <a:srgbClr val="FFFFFF"/>
                </a:solidFill>
                <a:latin typeface="Trebuchet MS"/>
                <a:cs typeface="Trebuchet MS"/>
              </a:rPr>
              <a:t>música, </a:t>
            </a:r>
            <a:r>
              <a:rPr sz="1800" spc="-50" dirty="0">
                <a:solidFill>
                  <a:srgbClr val="FFFFFF"/>
                </a:solidFill>
                <a:latin typeface="Trebuchet MS"/>
                <a:cs typeface="Trebuchet MS"/>
              </a:rPr>
              <a:t>desporto, </a:t>
            </a:r>
            <a:r>
              <a:rPr sz="1800" spc="-100" dirty="0">
                <a:solidFill>
                  <a:srgbClr val="FFFFFF"/>
                </a:solidFill>
                <a:latin typeface="Trebuchet MS"/>
                <a:cs typeface="Trebuchet MS"/>
              </a:rPr>
              <a:t>etc.</a:t>
            </a:r>
            <a:endParaRPr sz="1800" dirty="0">
              <a:latin typeface="Trebuchet MS"/>
              <a:cs typeface="Trebuchet MS"/>
            </a:endParaRPr>
          </a:p>
        </p:txBody>
      </p:sp>
      <p:sp>
        <p:nvSpPr>
          <p:cNvPr id="8" name="object 8"/>
          <p:cNvSpPr txBox="1">
            <a:spLocks noGrp="1"/>
          </p:cNvSpPr>
          <p:nvPr>
            <p:ph type="title"/>
          </p:nvPr>
        </p:nvSpPr>
        <p:spPr>
          <a:xfrm>
            <a:off x="1616000" y="1056673"/>
            <a:ext cx="3260800" cy="391160"/>
          </a:xfrm>
          <a:prstGeom prst="rect">
            <a:avLst/>
          </a:prstGeom>
        </p:spPr>
        <p:txBody>
          <a:bodyPr vert="horz" wrap="square" lIns="0" tIns="12700" rIns="0" bIns="0" rtlCol="0">
            <a:spAutoFit/>
          </a:bodyPr>
          <a:lstStyle/>
          <a:p>
            <a:pPr marL="12700">
              <a:lnSpc>
                <a:spcPct val="100000"/>
              </a:lnSpc>
              <a:spcBef>
                <a:spcPts val="100"/>
              </a:spcBef>
            </a:pPr>
            <a:r>
              <a:rPr sz="2400" b="0" spc="145" dirty="0">
                <a:solidFill>
                  <a:srgbClr val="FFFFFF"/>
                </a:solidFill>
                <a:latin typeface="Trebuchet MS"/>
                <a:cs typeface="Trebuchet MS"/>
              </a:rPr>
              <a:t>Cultura de </a:t>
            </a:r>
            <a:r>
              <a:rPr sz="2400" b="0" spc="140" dirty="0">
                <a:solidFill>
                  <a:srgbClr val="FFFFFF"/>
                </a:solidFill>
                <a:latin typeface="Trebuchet MS"/>
                <a:cs typeface="Trebuchet MS"/>
              </a:rPr>
              <a:t>rua</a:t>
            </a:r>
            <a:endParaRPr sz="2400" dirty="0">
              <a:latin typeface="Trebuchet MS"/>
              <a:cs typeface="Trebuchet MS"/>
            </a:endParaRPr>
          </a:p>
        </p:txBody>
      </p:sp>
      <p:sp>
        <p:nvSpPr>
          <p:cNvPr id="9" name="object 9"/>
          <p:cNvSpPr txBox="1"/>
          <p:nvPr/>
        </p:nvSpPr>
        <p:spPr>
          <a:xfrm>
            <a:off x="1616000" y="1414815"/>
            <a:ext cx="3413200" cy="345440"/>
          </a:xfrm>
          <a:prstGeom prst="rect">
            <a:avLst/>
          </a:prstGeom>
        </p:spPr>
        <p:txBody>
          <a:bodyPr vert="horz" wrap="square" lIns="0" tIns="12700" rIns="0" bIns="0" rtlCol="0">
            <a:spAutoFit/>
          </a:bodyPr>
          <a:lstStyle/>
          <a:p>
            <a:pPr marL="12700">
              <a:lnSpc>
                <a:spcPct val="100000"/>
              </a:lnSpc>
              <a:spcBef>
                <a:spcPts val="100"/>
              </a:spcBef>
            </a:pPr>
            <a:r>
              <a:rPr sz="2100" i="1" spc="-105" dirty="0">
                <a:solidFill>
                  <a:srgbClr val="FFFFFF"/>
                </a:solidFill>
                <a:latin typeface="Arial"/>
                <a:cs typeface="Arial"/>
              </a:rPr>
              <a:t>uma </a:t>
            </a:r>
            <a:r>
              <a:rPr sz="2100" i="1" spc="-15" dirty="0">
                <a:solidFill>
                  <a:srgbClr val="FFFFFF"/>
                </a:solidFill>
                <a:latin typeface="Arial"/>
                <a:cs typeface="Arial"/>
              </a:rPr>
              <a:t>questão </a:t>
            </a:r>
            <a:r>
              <a:rPr sz="2100" i="1" spc="35" dirty="0">
                <a:solidFill>
                  <a:srgbClr val="FFFFFF"/>
                </a:solidFill>
                <a:latin typeface="Arial"/>
                <a:cs typeface="Arial"/>
              </a:rPr>
              <a:t>de </a:t>
            </a:r>
            <a:r>
              <a:rPr sz="2100" i="1" spc="-25" dirty="0">
                <a:solidFill>
                  <a:srgbClr val="FFFFFF"/>
                </a:solidFill>
                <a:latin typeface="Arial"/>
                <a:cs typeface="Arial"/>
              </a:rPr>
              <a:t>identidade</a:t>
            </a:r>
            <a:endParaRPr sz="2100" dirty="0">
              <a:latin typeface="Arial"/>
              <a:cs typeface="Arial"/>
            </a:endParaRPr>
          </a:p>
        </p:txBody>
      </p:sp>
      <p:sp>
        <p:nvSpPr>
          <p:cNvPr id="10" name="object 10"/>
          <p:cNvSpPr txBox="1"/>
          <p:nvPr/>
        </p:nvSpPr>
        <p:spPr>
          <a:xfrm>
            <a:off x="6858000" y="1373385"/>
            <a:ext cx="1968062" cy="1945639"/>
          </a:xfrm>
          <a:prstGeom prst="rect">
            <a:avLst/>
          </a:prstGeom>
        </p:spPr>
        <p:txBody>
          <a:bodyPr vert="horz" wrap="square" lIns="0" tIns="12700" rIns="0" bIns="0" rtlCol="0">
            <a:spAutoFit/>
          </a:bodyPr>
          <a:lstStyle/>
          <a:p>
            <a:pPr marL="12700" marR="5080">
              <a:lnSpc>
                <a:spcPct val="100000"/>
              </a:lnSpc>
              <a:spcBef>
                <a:spcPts val="100"/>
              </a:spcBef>
            </a:pPr>
            <a:r>
              <a:rPr sz="2100" i="1" spc="-50" dirty="0">
                <a:solidFill>
                  <a:srgbClr val="1D1D1B"/>
                </a:solidFill>
                <a:latin typeface="Arial"/>
                <a:cs typeface="Arial"/>
              </a:rPr>
              <a:t>A Cultura de </a:t>
            </a:r>
            <a:r>
              <a:rPr sz="2100" i="1" spc="-100" dirty="0">
                <a:solidFill>
                  <a:srgbClr val="1D1D1B"/>
                </a:solidFill>
                <a:latin typeface="Arial"/>
                <a:cs typeface="Arial"/>
              </a:rPr>
              <a:t>Rua </a:t>
            </a:r>
            <a:r>
              <a:rPr sz="2100" i="1" spc="-130" dirty="0">
                <a:solidFill>
                  <a:srgbClr val="1D1D1B"/>
                </a:solidFill>
                <a:latin typeface="Arial"/>
                <a:cs typeface="Arial"/>
              </a:rPr>
              <a:t>é </a:t>
            </a:r>
            <a:r>
              <a:rPr sz="2100" i="1" spc="-40" dirty="0">
                <a:solidFill>
                  <a:srgbClr val="1D1D1B"/>
                </a:solidFill>
                <a:latin typeface="Arial"/>
                <a:cs typeface="Arial"/>
              </a:rPr>
              <a:t>a </a:t>
            </a:r>
            <a:r>
              <a:rPr sz="2100" i="1" spc="-75" dirty="0">
                <a:solidFill>
                  <a:srgbClr val="1D1D1B"/>
                </a:solidFill>
                <a:latin typeface="Arial"/>
                <a:cs typeface="Arial"/>
              </a:rPr>
              <a:t>celebração </a:t>
            </a:r>
            <a:r>
              <a:rPr sz="2100" i="1" spc="35" dirty="0">
                <a:solidFill>
                  <a:srgbClr val="1D1D1B"/>
                </a:solidFill>
                <a:latin typeface="Arial"/>
                <a:cs typeface="Arial"/>
              </a:rPr>
              <a:t>da </a:t>
            </a:r>
            <a:r>
              <a:rPr sz="2100" i="1" spc="-50" dirty="0">
                <a:solidFill>
                  <a:srgbClr val="1D1D1B"/>
                </a:solidFill>
                <a:latin typeface="Arial"/>
                <a:cs typeface="Arial"/>
              </a:rPr>
              <a:t>comunidade, da </a:t>
            </a:r>
            <a:r>
              <a:rPr sz="2100" i="1" spc="-65" dirty="0">
                <a:solidFill>
                  <a:srgbClr val="1D1D1B"/>
                </a:solidFill>
                <a:latin typeface="Arial"/>
                <a:cs typeface="Arial"/>
              </a:rPr>
              <a:t>criatividade, da </a:t>
            </a:r>
            <a:r>
              <a:rPr lang="pt-PT" sz="2100" i="1" spc="-130" dirty="0">
                <a:solidFill>
                  <a:srgbClr val="1D1D1B"/>
                </a:solidFill>
                <a:latin typeface="Arial"/>
                <a:cs typeface="Arial"/>
              </a:rPr>
              <a:t>independência</a:t>
            </a:r>
            <a:r>
              <a:rPr sz="2100" i="1" spc="-130" dirty="0">
                <a:solidFill>
                  <a:srgbClr val="1D1D1B"/>
                </a:solidFill>
                <a:latin typeface="Arial"/>
                <a:cs typeface="Arial"/>
              </a:rPr>
              <a:t>, </a:t>
            </a:r>
            <a:r>
              <a:rPr sz="2100" i="1" spc="-60" dirty="0">
                <a:solidFill>
                  <a:srgbClr val="1D1D1B"/>
                </a:solidFill>
                <a:latin typeface="Arial"/>
                <a:cs typeface="Arial"/>
              </a:rPr>
              <a:t>e da </a:t>
            </a:r>
            <a:r>
              <a:rPr sz="2100" i="1" spc="-70" dirty="0">
                <a:solidFill>
                  <a:srgbClr val="1D1D1B"/>
                </a:solidFill>
                <a:latin typeface="Arial"/>
                <a:cs typeface="Arial"/>
              </a:rPr>
              <a:t>realização.</a:t>
            </a:r>
            <a:endParaRPr sz="2100" dirty="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Foto </a:t>
            </a:r>
            <a:r>
              <a:rPr sz="1000" spc="-30" dirty="0">
                <a:solidFill>
                  <a:srgbClr val="5E5D5D"/>
                </a:solidFill>
                <a:latin typeface="Trebuchet MS"/>
                <a:cs typeface="Trebuchet MS"/>
              </a:rPr>
              <a:t>de </a:t>
            </a:r>
            <a:r>
              <a:rPr sz="1000" spc="20" dirty="0">
                <a:solidFill>
                  <a:srgbClr val="5E5D5D"/>
                </a:solidFill>
                <a:latin typeface="Trebuchet MS"/>
                <a:cs typeface="Trebuchet MS"/>
              </a:rPr>
              <a:t>Malu </a:t>
            </a:r>
            <a:r>
              <a:rPr sz="1000" spc="-40" dirty="0">
                <a:solidFill>
                  <a:srgbClr val="5E5D5D"/>
                </a:solidFill>
                <a:latin typeface="Trebuchet MS"/>
                <a:cs typeface="Trebuchet MS"/>
              </a:rPr>
              <a:t>Laker </a:t>
            </a:r>
            <a:r>
              <a:rPr sz="1000" spc="10" dirty="0">
                <a:solidFill>
                  <a:srgbClr val="5E5D5D"/>
                </a:solidFill>
                <a:latin typeface="Trebuchet MS"/>
                <a:cs typeface="Trebuchet MS"/>
              </a:rPr>
              <a:t>em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a:p>
          </p:txBody>
        </p:sp>
      </p:grpSp>
      <p:sp>
        <p:nvSpPr>
          <p:cNvPr id="5" name="object 5"/>
          <p:cNvSpPr txBox="1"/>
          <p:nvPr/>
        </p:nvSpPr>
        <p:spPr>
          <a:xfrm>
            <a:off x="1727088" y="1764351"/>
            <a:ext cx="4334510" cy="3344505"/>
          </a:xfrm>
          <a:prstGeom prst="rect">
            <a:avLst/>
          </a:prstGeom>
        </p:spPr>
        <p:txBody>
          <a:bodyPr vert="horz" wrap="square" lIns="0" tIns="12700" rIns="0" bIns="0" rtlCol="0">
            <a:spAutoFit/>
          </a:bodyPr>
          <a:lstStyle/>
          <a:p>
            <a:pPr marL="12700" marR="20955">
              <a:lnSpc>
                <a:spcPct val="100000"/>
              </a:lnSpc>
              <a:spcBef>
                <a:spcPts val="100"/>
              </a:spcBef>
            </a:pPr>
            <a:r>
              <a:rPr sz="1800" spc="25" dirty="0">
                <a:solidFill>
                  <a:srgbClr val="1D1D1B"/>
                </a:solidFill>
                <a:latin typeface="Trebuchet MS"/>
                <a:cs typeface="Trebuchet MS"/>
              </a:rPr>
              <a:t>Quando </a:t>
            </a:r>
            <a:r>
              <a:rPr sz="1800" spc="-40" dirty="0">
                <a:solidFill>
                  <a:srgbClr val="1D1D1B"/>
                </a:solidFill>
                <a:latin typeface="Trebuchet MS"/>
                <a:cs typeface="Trebuchet MS"/>
              </a:rPr>
              <a:t>se fala </a:t>
            </a:r>
            <a:r>
              <a:rPr sz="1800" spc="-15" dirty="0">
                <a:solidFill>
                  <a:srgbClr val="1D1D1B"/>
                </a:solidFill>
                <a:latin typeface="Trebuchet MS"/>
                <a:cs typeface="Trebuchet MS"/>
              </a:rPr>
              <a:t>de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r>
              <a:rPr sz="1800" spc="-80" dirty="0">
                <a:solidFill>
                  <a:srgbClr val="1D1D1B"/>
                </a:solidFill>
                <a:latin typeface="Trebuchet MS"/>
                <a:cs typeface="Trebuchet MS"/>
              </a:rPr>
              <a:t>, </a:t>
            </a:r>
            <a:r>
              <a:rPr sz="1800" spc="-35" dirty="0">
                <a:solidFill>
                  <a:srgbClr val="1D1D1B"/>
                </a:solidFill>
                <a:latin typeface="Trebuchet MS"/>
                <a:cs typeface="Trebuchet MS"/>
              </a:rPr>
              <a:t>vêm-me </a:t>
            </a:r>
            <a:r>
              <a:rPr sz="1800" spc="-15" dirty="0">
                <a:solidFill>
                  <a:srgbClr val="1D1D1B"/>
                </a:solidFill>
                <a:latin typeface="Trebuchet MS"/>
                <a:cs typeface="Trebuchet MS"/>
              </a:rPr>
              <a:t>à </a:t>
            </a:r>
            <a:r>
              <a:rPr sz="1800" spc="-55" dirty="0">
                <a:solidFill>
                  <a:srgbClr val="1D1D1B"/>
                </a:solidFill>
                <a:latin typeface="Trebuchet MS"/>
                <a:cs typeface="Trebuchet MS"/>
              </a:rPr>
              <a:t>mente </a:t>
            </a:r>
            <a:r>
              <a:rPr sz="1800" spc="-15" dirty="0">
                <a:solidFill>
                  <a:srgbClr val="1D1D1B"/>
                </a:solidFill>
                <a:latin typeface="Trebuchet MS"/>
                <a:cs typeface="Trebuchet MS"/>
              </a:rPr>
              <a:t>coisas </a:t>
            </a:r>
            <a:r>
              <a:rPr sz="1800" spc="-85" dirty="0">
                <a:solidFill>
                  <a:srgbClr val="1D1D1B"/>
                </a:solidFill>
                <a:latin typeface="Trebuchet MS"/>
                <a:cs typeface="Trebuchet MS"/>
              </a:rPr>
              <a:t>como </a:t>
            </a:r>
            <a:r>
              <a:rPr sz="1800" spc="-40" dirty="0">
                <a:solidFill>
                  <a:srgbClr val="1D1D1B"/>
                </a:solidFill>
                <a:latin typeface="Trebuchet MS"/>
                <a:cs typeface="Trebuchet MS"/>
              </a:rPr>
              <a:t>urbanização </a:t>
            </a:r>
            <a:r>
              <a:rPr sz="1800" spc="-15" dirty="0">
                <a:solidFill>
                  <a:srgbClr val="1D1D1B"/>
                </a:solidFill>
                <a:latin typeface="Trebuchet MS"/>
                <a:cs typeface="Trebuchet MS"/>
              </a:rPr>
              <a:t>e </a:t>
            </a:r>
            <a:r>
              <a:rPr sz="1800" spc="-65" dirty="0">
                <a:solidFill>
                  <a:srgbClr val="1D1D1B"/>
                </a:solidFill>
                <a:latin typeface="Trebuchet MS"/>
                <a:cs typeface="Trebuchet MS"/>
              </a:rPr>
              <a:t>cultura </a:t>
            </a:r>
            <a:r>
              <a:rPr sz="1800" spc="-25" dirty="0">
                <a:solidFill>
                  <a:srgbClr val="1D1D1B"/>
                </a:solidFill>
                <a:latin typeface="Trebuchet MS"/>
                <a:cs typeface="Trebuchet MS"/>
              </a:rPr>
              <a:t>urbana: </a:t>
            </a:r>
            <a:r>
              <a:rPr sz="1800" spc="-30" dirty="0">
                <a:solidFill>
                  <a:srgbClr val="1D1D1B"/>
                </a:solidFill>
                <a:latin typeface="Trebuchet MS"/>
                <a:cs typeface="Trebuchet MS"/>
              </a:rPr>
              <a:t>"</a:t>
            </a:r>
            <a:r>
              <a:rPr sz="1800" spc="-80" dirty="0">
                <a:solidFill>
                  <a:srgbClr val="1D1D1B"/>
                </a:solidFill>
                <a:latin typeface="Trebuchet MS"/>
                <a:cs typeface="Trebuchet MS"/>
              </a:rPr>
              <a:t>ritmo </a:t>
            </a:r>
            <a:r>
              <a:rPr sz="1800" spc="-30" dirty="0">
                <a:solidFill>
                  <a:srgbClr val="1D1D1B"/>
                </a:solidFill>
                <a:latin typeface="Trebuchet MS"/>
                <a:cs typeface="Trebuchet MS"/>
              </a:rPr>
              <a:t>rápido</a:t>
            </a:r>
            <a:r>
              <a:rPr sz="1800" spc="-80" dirty="0">
                <a:solidFill>
                  <a:srgbClr val="1D1D1B"/>
                </a:solidFill>
                <a:latin typeface="Trebuchet MS"/>
                <a:cs typeface="Trebuchet MS"/>
              </a:rPr>
              <a:t>, </a:t>
            </a:r>
            <a:r>
              <a:rPr sz="1800" spc="-70" dirty="0">
                <a:solidFill>
                  <a:srgbClr val="1D1D1B"/>
                </a:solidFill>
                <a:latin typeface="Trebuchet MS"/>
                <a:cs typeface="Trebuchet MS"/>
              </a:rPr>
              <a:t>espaço </a:t>
            </a:r>
            <a:r>
              <a:rPr sz="1800" spc="-75" dirty="0">
                <a:solidFill>
                  <a:srgbClr val="1D1D1B"/>
                </a:solidFill>
                <a:latin typeface="Trebuchet MS"/>
                <a:cs typeface="Trebuchet MS"/>
              </a:rPr>
              <a:t>limitado</a:t>
            </a:r>
            <a:r>
              <a:rPr sz="1800" spc="-70" dirty="0">
                <a:solidFill>
                  <a:srgbClr val="1D1D1B"/>
                </a:solidFill>
                <a:latin typeface="Trebuchet MS"/>
                <a:cs typeface="Trebuchet MS"/>
              </a:rPr>
              <a:t>, </a:t>
            </a:r>
            <a:r>
              <a:rPr sz="1800" spc="-45" dirty="0">
                <a:solidFill>
                  <a:srgbClr val="1D1D1B"/>
                </a:solidFill>
                <a:latin typeface="Trebuchet MS"/>
                <a:cs typeface="Trebuchet MS"/>
              </a:rPr>
              <a:t>dinâmicas </a:t>
            </a:r>
            <a:r>
              <a:rPr sz="1800" spc="-65" dirty="0">
                <a:solidFill>
                  <a:srgbClr val="1D1D1B"/>
                </a:solidFill>
                <a:latin typeface="Trebuchet MS"/>
                <a:cs typeface="Trebuchet MS"/>
              </a:rPr>
              <a:t>multiculturais </a:t>
            </a:r>
            <a:r>
              <a:rPr sz="1800" spc="-45" dirty="0">
                <a:solidFill>
                  <a:srgbClr val="1D1D1B"/>
                </a:solidFill>
                <a:latin typeface="Trebuchet MS"/>
                <a:cs typeface="Trebuchet MS"/>
              </a:rPr>
              <a:t>no </a:t>
            </a:r>
            <a:r>
              <a:rPr sz="1800" spc="-30" dirty="0">
                <a:solidFill>
                  <a:srgbClr val="1D1D1B"/>
                </a:solidFill>
                <a:latin typeface="Trebuchet MS"/>
                <a:cs typeface="Trebuchet MS"/>
              </a:rPr>
              <a:t>mundo </a:t>
            </a:r>
            <a:r>
              <a:rPr sz="1800" spc="-50" dirty="0">
                <a:solidFill>
                  <a:srgbClr val="1D1D1B"/>
                </a:solidFill>
                <a:latin typeface="Trebuchet MS"/>
                <a:cs typeface="Trebuchet MS"/>
              </a:rPr>
              <a:t>desenvolvido, </a:t>
            </a:r>
            <a:r>
              <a:rPr sz="1800" spc="-40" dirty="0">
                <a:solidFill>
                  <a:srgbClr val="1D1D1B"/>
                </a:solidFill>
                <a:latin typeface="Trebuchet MS"/>
                <a:cs typeface="Trebuchet MS"/>
              </a:rPr>
              <a:t>bem como </a:t>
            </a:r>
            <a:r>
              <a:rPr sz="1800" spc="-45" dirty="0" err="1">
                <a:solidFill>
                  <a:srgbClr val="1D1D1B"/>
                </a:solidFill>
                <a:latin typeface="Trebuchet MS"/>
                <a:cs typeface="Trebuchet MS"/>
              </a:rPr>
              <a:t>dinâmicas</a:t>
            </a:r>
            <a:r>
              <a:rPr sz="1800" spc="-45" dirty="0">
                <a:solidFill>
                  <a:srgbClr val="1D1D1B"/>
                </a:solidFill>
                <a:latin typeface="Trebuchet MS"/>
                <a:cs typeface="Trebuchet MS"/>
              </a:rPr>
              <a:t> </a:t>
            </a:r>
            <a:r>
              <a:rPr sz="1800" spc="-65" dirty="0">
                <a:solidFill>
                  <a:srgbClr val="1D1D1B"/>
                </a:solidFill>
                <a:latin typeface="Trebuchet MS"/>
                <a:cs typeface="Trebuchet MS"/>
              </a:rPr>
              <a:t>multi</a:t>
            </a:r>
            <a:r>
              <a:rPr lang="pt-PT" sz="1800" spc="-65" dirty="0">
                <a:solidFill>
                  <a:srgbClr val="1D1D1B"/>
                </a:solidFill>
                <a:latin typeface="Trebuchet MS"/>
                <a:cs typeface="Trebuchet MS"/>
              </a:rPr>
              <a:t> sociais</a:t>
            </a:r>
            <a:r>
              <a:rPr sz="1800" spc="-65" dirty="0">
                <a:solidFill>
                  <a:srgbClr val="1D1D1B"/>
                </a:solidFill>
                <a:latin typeface="Trebuchet MS"/>
                <a:cs typeface="Trebuchet MS"/>
              </a:rPr>
              <a:t> </a:t>
            </a:r>
            <a:r>
              <a:rPr sz="1800" spc="-50" dirty="0">
                <a:solidFill>
                  <a:srgbClr val="1D1D1B"/>
                </a:solidFill>
                <a:latin typeface="Trebuchet MS"/>
                <a:cs typeface="Trebuchet MS"/>
              </a:rPr>
              <a:t>à escala </a:t>
            </a:r>
            <a:r>
              <a:rPr sz="1800" spc="-30" dirty="0">
                <a:solidFill>
                  <a:srgbClr val="1D1D1B"/>
                </a:solidFill>
                <a:latin typeface="Trebuchet MS"/>
                <a:cs typeface="Trebuchet MS"/>
              </a:rPr>
              <a:t>global</a:t>
            </a:r>
            <a:r>
              <a:rPr sz="1800"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sz="1800" b="1" spc="30" dirty="0">
                <a:solidFill>
                  <a:srgbClr val="1D1D1B"/>
                </a:solidFill>
                <a:latin typeface="Trebuchet MS"/>
                <a:cs typeface="Trebuchet MS"/>
              </a:rPr>
              <a:t>Zaliwa </a:t>
            </a:r>
            <a:r>
              <a:rPr sz="1800" b="1" spc="55" dirty="0">
                <a:solidFill>
                  <a:srgbClr val="1D1D1B"/>
                </a:solidFill>
                <a:latin typeface="Trebuchet MS"/>
                <a:cs typeface="Trebuchet MS"/>
              </a:rPr>
              <a:t>Musaba, </a:t>
            </a:r>
            <a:r>
              <a:rPr lang="en-GB" b="1" spc="-5" dirty="0">
                <a:solidFill>
                  <a:srgbClr val="1D1D1B"/>
                </a:solidFill>
                <a:latin typeface="Trebuchet MS"/>
                <a:cs typeface="Trebuchet MS"/>
                <a:hlinkClick r:id="rId3"/>
              </a:rPr>
              <a:t>https://odyssey.antiochsb.edu/features/sb-local/street-culture-an-emerging-movement/</a:t>
            </a:r>
            <a:endParaRPr lang="en-GB" b="1" spc="-5" dirty="0">
              <a:solidFill>
                <a:srgbClr val="1D1D1B"/>
              </a:solidFill>
              <a:latin typeface="Trebuchet MS"/>
              <a:cs typeface="Trebuchet MS"/>
            </a:endParaRPr>
          </a:p>
          <a:p>
            <a:pPr marL="12700" marR="5080">
              <a:lnSpc>
                <a:spcPct val="100000"/>
              </a:lnSpc>
            </a:pPr>
            <a:endParaRPr sz="1800" dirty="0">
              <a:latin typeface="Trebuchet MS"/>
              <a:cs typeface="Trebuchet MS"/>
            </a:endParaRPr>
          </a:p>
        </p:txBody>
      </p:sp>
      <p:sp>
        <p:nvSpPr>
          <p:cNvPr id="6" name="object 6"/>
          <p:cNvSpPr txBox="1">
            <a:spLocks noGrp="1"/>
          </p:cNvSpPr>
          <p:nvPr>
            <p:ph type="title"/>
          </p:nvPr>
        </p:nvSpPr>
        <p:spPr>
          <a:xfrm>
            <a:off x="1736426" y="1195226"/>
            <a:ext cx="4207173" cy="391160"/>
          </a:xfrm>
          <a:prstGeom prst="rect">
            <a:avLst/>
          </a:prstGeom>
        </p:spPr>
        <p:txBody>
          <a:bodyPr vert="horz" wrap="square" lIns="0" tIns="12700" rIns="0" bIns="0" rtlCol="0">
            <a:spAutoFit/>
          </a:bodyPr>
          <a:lstStyle/>
          <a:p>
            <a:pPr marL="12700">
              <a:lnSpc>
                <a:spcPct val="100000"/>
              </a:lnSpc>
              <a:spcBef>
                <a:spcPts val="100"/>
              </a:spcBef>
            </a:pPr>
            <a:r>
              <a:rPr sz="2400" b="0" spc="180" dirty="0">
                <a:solidFill>
                  <a:srgbClr val="030304"/>
                </a:solidFill>
                <a:latin typeface="Trebuchet MS"/>
                <a:cs typeface="Trebuchet MS"/>
              </a:rPr>
              <a:t>Urbanização </a:t>
            </a:r>
            <a:r>
              <a:rPr sz="2400" b="0" spc="100" dirty="0">
                <a:solidFill>
                  <a:srgbClr val="030304"/>
                </a:solidFill>
                <a:latin typeface="Trebuchet MS"/>
                <a:cs typeface="Trebuchet MS"/>
              </a:rPr>
              <a:t>da Cultura</a:t>
            </a:r>
            <a:endParaRPr sz="2400" dirty="0">
              <a:latin typeface="Trebuchet MS"/>
              <a:cs typeface="Trebuchet MS"/>
            </a:endParaRPr>
          </a:p>
        </p:txBody>
      </p:sp>
      <p:sp>
        <p:nvSpPr>
          <p:cNvPr id="7" name="object 7"/>
          <p:cNvSpPr txBox="1"/>
          <p:nvPr/>
        </p:nvSpPr>
        <p:spPr>
          <a:xfrm>
            <a:off x="862265" y="9002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FFFFFF"/>
                </a:solidFill>
                <a:latin typeface="Trebuchet MS"/>
                <a:cs typeface="Trebuchet MS"/>
              </a:rPr>
              <a:t>Foto </a:t>
            </a:r>
            <a:r>
              <a:rPr sz="1000" spc="-30" dirty="0">
                <a:solidFill>
                  <a:srgbClr val="FFFFFF"/>
                </a:solidFill>
                <a:latin typeface="Trebuchet MS"/>
                <a:cs typeface="Trebuchet MS"/>
              </a:rPr>
              <a:t>de </a:t>
            </a:r>
            <a:r>
              <a:rPr sz="1000" spc="-5" dirty="0">
                <a:solidFill>
                  <a:srgbClr val="FFFFFF"/>
                </a:solidFill>
                <a:latin typeface="Trebuchet MS"/>
                <a:cs typeface="Trebuchet MS"/>
              </a:rPr>
              <a:t>Rohan </a:t>
            </a:r>
            <a:r>
              <a:rPr sz="1000" spc="-25" dirty="0">
                <a:solidFill>
                  <a:srgbClr val="FFFFFF"/>
                </a:solidFill>
                <a:latin typeface="Trebuchet MS"/>
                <a:cs typeface="Trebuchet MS"/>
              </a:rPr>
              <a:t>Reddy </a:t>
            </a:r>
            <a:r>
              <a:rPr sz="1000" spc="10" dirty="0">
                <a:solidFill>
                  <a:srgbClr val="FFFFFF"/>
                </a:solidFill>
                <a:latin typeface="Trebuchet MS"/>
                <a:cs typeface="Trebuchet MS"/>
              </a:rPr>
              <a:t>em </a:t>
            </a:r>
            <a:r>
              <a:rPr sz="1000"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a:ext>
              </a:extLst>
            </a:blip>
            <a:stretch>
              <a:fillRect/>
            </a:stretch>
          </p:blipFill>
          <p:spPr>
            <a:xfrm>
              <a:off x="6365722" y="2113660"/>
              <a:ext cx="978446" cy="598613"/>
            </a:xfrm>
            <a:prstGeom prst="rect">
              <a:avLst/>
            </a:prstGeom>
          </p:spPr>
        </p:pic>
      </p:grpSp>
      <p:sp>
        <p:nvSpPr>
          <p:cNvPr id="37" name="object 37"/>
          <p:cNvSpPr txBox="1"/>
          <p:nvPr/>
        </p:nvSpPr>
        <p:spPr>
          <a:xfrm>
            <a:off x="985141" y="1687983"/>
            <a:ext cx="4331728" cy="1735475"/>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MÓDULO </a:t>
            </a:r>
            <a:r>
              <a:rPr sz="2100" b="1" spc="20" dirty="0">
                <a:solidFill>
                  <a:srgbClr val="1D1D1B"/>
                </a:solidFill>
                <a:latin typeface="Trebuchet MS"/>
                <a:cs typeface="Trebuchet MS"/>
              </a:rPr>
              <a:t>1</a:t>
            </a:r>
            <a:r>
              <a:rPr lang="pt-PT" sz="2100" b="1" spc="20" dirty="0">
                <a:solidFill>
                  <a:srgbClr val="1D1D1B"/>
                </a:solidFill>
                <a:latin typeface="Trebuchet MS"/>
                <a:cs typeface="Trebuchet MS"/>
              </a:rPr>
              <a:t> </a:t>
            </a:r>
            <a:r>
              <a:rPr lang="pt-PT" spc="20" dirty="0">
                <a:solidFill>
                  <a:srgbClr val="1D1D1B"/>
                </a:solidFill>
                <a:latin typeface="Trebuchet MS"/>
                <a:cs typeface="Trebuchet MS"/>
              </a:rPr>
              <a:t>pretende</a:t>
            </a:r>
            <a:r>
              <a:rPr lang="pt-PT" sz="2100" b="1" spc="20" dirty="0">
                <a:solidFill>
                  <a:srgbClr val="1D1D1B"/>
                </a:solidFill>
                <a:latin typeface="Trebuchet MS"/>
                <a:cs typeface="Trebuchet MS"/>
              </a:rPr>
              <a:t> </a:t>
            </a:r>
            <a:r>
              <a:rPr sz="1800" spc="-65" dirty="0" err="1">
                <a:solidFill>
                  <a:srgbClr val="1D1D1B"/>
                </a:solidFill>
                <a:latin typeface="Trebuchet MS"/>
                <a:cs typeface="Trebuchet MS"/>
              </a:rPr>
              <a:t>oferecer</a:t>
            </a:r>
            <a:r>
              <a:rPr sz="1800" spc="-65" dirty="0">
                <a:solidFill>
                  <a:srgbClr val="1D1D1B"/>
                </a:solidFill>
                <a:latin typeface="Trebuchet MS"/>
                <a:cs typeface="Trebuchet MS"/>
              </a:rPr>
              <a:t> </a:t>
            </a:r>
            <a:r>
              <a:rPr sz="1800" spc="-50" dirty="0">
                <a:solidFill>
                  <a:srgbClr val="1D1D1B"/>
                </a:solidFill>
                <a:latin typeface="Trebuchet MS"/>
                <a:cs typeface="Trebuchet MS"/>
              </a:rPr>
              <a:t>um </a:t>
            </a:r>
            <a:r>
              <a:rPr sz="1800" spc="-40" dirty="0">
                <a:solidFill>
                  <a:srgbClr val="1D1D1B"/>
                </a:solidFill>
                <a:latin typeface="Trebuchet MS"/>
                <a:cs typeface="Trebuchet MS"/>
              </a:rPr>
              <a:t>vislumbre </a:t>
            </a:r>
            <a:r>
              <a:rPr sz="1800" spc="-45" dirty="0">
                <a:solidFill>
                  <a:srgbClr val="1D1D1B"/>
                </a:solidFill>
                <a:latin typeface="Trebuchet MS"/>
                <a:cs typeface="Trebuchet MS"/>
              </a:rPr>
              <a:t>das </a:t>
            </a:r>
            <a:r>
              <a:rPr sz="1800" spc="-60" dirty="0">
                <a:solidFill>
                  <a:srgbClr val="1D1D1B"/>
                </a:solidFill>
                <a:latin typeface="Trebuchet MS"/>
                <a:cs typeface="Trebuchet MS"/>
              </a:rPr>
              <a:t>correntes </a:t>
            </a:r>
            <a:r>
              <a:rPr sz="1800" spc="-40" dirty="0">
                <a:solidFill>
                  <a:srgbClr val="1D1D1B"/>
                </a:solidFill>
                <a:latin typeface="Trebuchet MS"/>
                <a:cs typeface="Trebuchet MS"/>
              </a:rPr>
              <a:t>sempre em mudança </a:t>
            </a:r>
            <a:r>
              <a:rPr sz="1800" spc="-20" dirty="0">
                <a:solidFill>
                  <a:srgbClr val="1D1D1B"/>
                </a:solidFill>
                <a:latin typeface="Trebuchet MS"/>
                <a:cs typeface="Trebuchet MS"/>
              </a:rPr>
              <a:t>da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40" dirty="0">
                <a:solidFill>
                  <a:srgbClr val="1D1D1B"/>
                </a:solidFill>
                <a:latin typeface="Trebuchet MS"/>
                <a:cs typeface="Trebuchet MS"/>
              </a:rPr>
              <a:t>que </a:t>
            </a:r>
            <a:r>
              <a:rPr sz="1800" spc="-45" dirty="0">
                <a:solidFill>
                  <a:srgbClr val="1D1D1B"/>
                </a:solidFill>
                <a:latin typeface="Trebuchet MS"/>
                <a:cs typeface="Trebuchet MS"/>
              </a:rPr>
              <a:t>emanam das </a:t>
            </a:r>
            <a:r>
              <a:rPr sz="1800" spc="-10" dirty="0" err="1">
                <a:solidFill>
                  <a:srgbClr val="1D1D1B"/>
                </a:solidFill>
                <a:latin typeface="Trebuchet MS"/>
                <a:cs typeface="Trebuchet MS"/>
              </a:rPr>
              <a:t>grandes</a:t>
            </a:r>
            <a:r>
              <a:rPr sz="1800" spc="-10" dirty="0">
                <a:solidFill>
                  <a:srgbClr val="1D1D1B"/>
                </a:solidFill>
                <a:latin typeface="Trebuchet MS"/>
                <a:cs typeface="Trebuchet MS"/>
              </a:rPr>
              <a:t> </a:t>
            </a:r>
            <a:r>
              <a:rPr sz="1800" spc="-95" dirty="0">
                <a:solidFill>
                  <a:srgbClr val="1D1D1B"/>
                </a:solidFill>
                <a:latin typeface="Trebuchet MS"/>
                <a:cs typeface="Trebuchet MS"/>
              </a:rPr>
              <a:t>cidades, </a:t>
            </a:r>
            <a:r>
              <a:rPr sz="1800" spc="-80" dirty="0">
                <a:solidFill>
                  <a:srgbClr val="1D1D1B"/>
                </a:solidFill>
                <a:latin typeface="Trebuchet MS"/>
                <a:cs typeface="Trebuchet MS"/>
              </a:rPr>
              <a:t>mas que </a:t>
            </a:r>
            <a:r>
              <a:rPr sz="1800" spc="-70" dirty="0">
                <a:solidFill>
                  <a:srgbClr val="1D1D1B"/>
                </a:solidFill>
                <a:latin typeface="Trebuchet MS"/>
                <a:cs typeface="Trebuchet MS"/>
              </a:rPr>
              <a:t>assumem </a:t>
            </a:r>
            <a:r>
              <a:rPr sz="1800" spc="-50" dirty="0">
                <a:solidFill>
                  <a:srgbClr val="1D1D1B"/>
                </a:solidFill>
                <a:latin typeface="Trebuchet MS"/>
                <a:cs typeface="Trebuchet MS"/>
              </a:rPr>
              <a:t>uma </a:t>
            </a:r>
            <a:r>
              <a:rPr sz="1800" spc="-100" dirty="0">
                <a:solidFill>
                  <a:srgbClr val="1D1D1B"/>
                </a:solidFill>
                <a:latin typeface="Trebuchet MS"/>
                <a:cs typeface="Trebuchet MS"/>
              </a:rPr>
              <a:t>vida </a:t>
            </a:r>
            <a:r>
              <a:rPr sz="1800" spc="35" dirty="0">
                <a:solidFill>
                  <a:srgbClr val="1D1D1B"/>
                </a:solidFill>
                <a:latin typeface="Trebuchet MS"/>
                <a:cs typeface="Trebuchet MS"/>
              </a:rPr>
              <a:t>própria </a:t>
            </a:r>
            <a:r>
              <a:rPr sz="1800" dirty="0">
                <a:solidFill>
                  <a:srgbClr val="1D1D1B"/>
                </a:solidFill>
                <a:latin typeface="Trebuchet MS"/>
                <a:cs typeface="Trebuchet MS"/>
              </a:rPr>
              <a:t>através </a:t>
            </a:r>
            <a:r>
              <a:rPr sz="1800" spc="-45" dirty="0">
                <a:solidFill>
                  <a:srgbClr val="1D1D1B"/>
                </a:solidFill>
                <a:latin typeface="Trebuchet MS"/>
                <a:cs typeface="Trebuchet MS"/>
              </a:rPr>
              <a:t>do </a:t>
            </a:r>
            <a:r>
              <a:rPr sz="1800" spc="-70" dirty="0">
                <a:solidFill>
                  <a:srgbClr val="1D1D1B"/>
                </a:solidFill>
                <a:latin typeface="Trebuchet MS"/>
                <a:cs typeface="Trebuchet MS"/>
              </a:rPr>
              <a:t>terreno cultural </a:t>
            </a:r>
            <a:r>
              <a:rPr sz="1800" spc="-20" dirty="0">
                <a:solidFill>
                  <a:srgbClr val="1D1D1B"/>
                </a:solidFill>
                <a:latin typeface="Trebuchet MS"/>
                <a:cs typeface="Trebuchet MS"/>
              </a:rPr>
              <a:t>de </a:t>
            </a:r>
            <a:r>
              <a:rPr sz="1800" spc="-55" dirty="0">
                <a:solidFill>
                  <a:srgbClr val="1D1D1B"/>
                </a:solidFill>
                <a:latin typeface="Trebuchet MS"/>
                <a:cs typeface="Trebuchet MS"/>
              </a:rPr>
              <a:t>cada </a:t>
            </a:r>
            <a:r>
              <a:rPr sz="1800" spc="-75" dirty="0">
                <a:solidFill>
                  <a:srgbClr val="1D1D1B"/>
                </a:solidFill>
                <a:latin typeface="Trebuchet MS"/>
                <a:cs typeface="Trebuchet MS"/>
              </a:rPr>
              <a:t>país </a:t>
            </a:r>
            <a:r>
              <a:rPr sz="1800" spc="-70" dirty="0">
                <a:solidFill>
                  <a:srgbClr val="1D1D1B"/>
                </a:solidFill>
                <a:latin typeface="Trebuchet MS"/>
                <a:cs typeface="Trebuchet MS"/>
              </a:rPr>
              <a:t>em particular.</a:t>
            </a:r>
            <a:endParaRPr sz="1800" dirty="0">
              <a:latin typeface="Trebuchet MS"/>
              <a:cs typeface="Trebuchet MS"/>
            </a:endParaRPr>
          </a:p>
        </p:txBody>
      </p:sp>
      <p:sp>
        <p:nvSpPr>
          <p:cNvPr id="38" name="object 38"/>
          <p:cNvSpPr txBox="1"/>
          <p:nvPr/>
        </p:nvSpPr>
        <p:spPr>
          <a:xfrm>
            <a:off x="985141" y="3646323"/>
            <a:ext cx="4209812" cy="1122680"/>
          </a:xfrm>
          <a:prstGeom prst="rect">
            <a:avLst/>
          </a:prstGeom>
        </p:spPr>
        <p:txBody>
          <a:bodyPr vert="horz" wrap="square" lIns="0" tIns="12700" rIns="0" bIns="0" rtlCol="0">
            <a:spAutoFit/>
          </a:bodyPr>
          <a:lstStyle/>
          <a:p>
            <a:pPr marL="12700" marR="5080">
              <a:lnSpc>
                <a:spcPct val="100000"/>
              </a:lnSpc>
              <a:spcBef>
                <a:spcPts val="100"/>
              </a:spcBef>
            </a:pPr>
            <a:r>
              <a:rPr sz="1800" spc="-40" dirty="0">
                <a:solidFill>
                  <a:srgbClr val="1D1D1B"/>
                </a:solidFill>
                <a:latin typeface="Trebuchet MS"/>
                <a:cs typeface="Trebuchet MS"/>
              </a:rPr>
              <a:t>Reunimos </a:t>
            </a:r>
            <a:r>
              <a:rPr sz="1800" spc="-50" dirty="0">
                <a:solidFill>
                  <a:srgbClr val="1D1D1B"/>
                </a:solidFill>
                <a:latin typeface="Trebuchet MS"/>
                <a:cs typeface="Trebuchet MS"/>
              </a:rPr>
              <a:t>uma </a:t>
            </a:r>
            <a:r>
              <a:rPr sz="1800" spc="-65" dirty="0">
                <a:solidFill>
                  <a:srgbClr val="1D1D1B"/>
                </a:solidFill>
                <a:latin typeface="Trebuchet MS"/>
                <a:cs typeface="Trebuchet MS"/>
              </a:rPr>
              <a:t>selecção </a:t>
            </a:r>
            <a:r>
              <a:rPr sz="1800" spc="-20" dirty="0">
                <a:solidFill>
                  <a:srgbClr val="1D1D1B"/>
                </a:solidFill>
                <a:latin typeface="Trebuchet MS"/>
                <a:cs typeface="Trebuchet MS"/>
              </a:rPr>
              <a:t>de </a:t>
            </a:r>
            <a:r>
              <a:rPr sz="1800" spc="-45" dirty="0">
                <a:solidFill>
                  <a:srgbClr val="1D1D1B"/>
                </a:solidFill>
                <a:latin typeface="Trebuchet MS"/>
                <a:cs typeface="Trebuchet MS"/>
              </a:rPr>
              <a:t>fontes </a:t>
            </a:r>
            <a:r>
              <a:rPr sz="1800" spc="-65" dirty="0">
                <a:solidFill>
                  <a:srgbClr val="1D1D1B"/>
                </a:solidFill>
                <a:latin typeface="Trebuchet MS"/>
                <a:cs typeface="Trebuchet MS"/>
              </a:rPr>
              <a:t>que reflectem </a:t>
            </a:r>
            <a:r>
              <a:rPr sz="1800" spc="25" dirty="0">
                <a:solidFill>
                  <a:srgbClr val="1D1D1B"/>
                </a:solidFill>
                <a:latin typeface="Trebuchet MS"/>
                <a:cs typeface="Trebuchet MS"/>
              </a:rPr>
              <a:t>sobre </a:t>
            </a:r>
            <a:r>
              <a:rPr sz="1800" spc="-45" dirty="0">
                <a:solidFill>
                  <a:srgbClr val="1D1D1B"/>
                </a:solidFill>
                <a:latin typeface="Trebuchet MS"/>
                <a:cs typeface="Trebuchet MS"/>
              </a:rPr>
              <a:t>o </a:t>
            </a:r>
            <a:r>
              <a:rPr sz="1800" spc="-5" dirty="0">
                <a:solidFill>
                  <a:srgbClr val="1D1D1B"/>
                </a:solidFill>
                <a:latin typeface="Trebuchet MS"/>
                <a:cs typeface="Trebuchet MS"/>
              </a:rPr>
              <a:t>fenómeno </a:t>
            </a:r>
            <a:r>
              <a:rPr sz="1800" spc="-20" dirty="0">
                <a:solidFill>
                  <a:srgbClr val="1D1D1B"/>
                </a:solidFill>
                <a:latin typeface="Trebuchet MS"/>
                <a:cs typeface="Trebuchet MS"/>
              </a:rPr>
              <a:t>contínuo </a:t>
            </a:r>
            <a:r>
              <a:rPr sz="1800" spc="-40" dirty="0">
                <a:solidFill>
                  <a:srgbClr val="1D1D1B"/>
                </a:solidFill>
                <a:latin typeface="Trebuchet MS"/>
                <a:cs typeface="Trebuchet MS"/>
              </a:rPr>
              <a:t>que </a:t>
            </a:r>
            <a:r>
              <a:rPr sz="1800" spc="-75" dirty="0">
                <a:solidFill>
                  <a:srgbClr val="1D1D1B"/>
                </a:solidFill>
                <a:latin typeface="Trebuchet MS"/>
                <a:cs typeface="Trebuchet MS"/>
              </a:rPr>
              <a:t>é a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r>
              <a:rPr sz="1800" spc="-80" dirty="0">
                <a:solidFill>
                  <a:srgbClr val="1D1D1B"/>
                </a:solidFill>
                <a:latin typeface="Trebuchet MS"/>
                <a:cs typeface="Trebuchet MS"/>
              </a:rPr>
              <a:t>, </a:t>
            </a:r>
            <a:r>
              <a:rPr sz="1800" spc="-15" dirty="0">
                <a:solidFill>
                  <a:srgbClr val="1D1D1B"/>
                </a:solidFill>
                <a:latin typeface="Trebuchet MS"/>
                <a:cs typeface="Trebuchet MS"/>
              </a:rPr>
              <a:t>e a </a:t>
            </a:r>
            <a:r>
              <a:rPr sz="1800" spc="-70" dirty="0">
                <a:solidFill>
                  <a:srgbClr val="1D1D1B"/>
                </a:solidFill>
                <a:latin typeface="Trebuchet MS"/>
                <a:cs typeface="Trebuchet MS"/>
              </a:rPr>
              <a:t>sua </a:t>
            </a:r>
            <a:r>
              <a:rPr sz="1800" spc="-65" dirty="0">
                <a:solidFill>
                  <a:srgbClr val="1D1D1B"/>
                </a:solidFill>
                <a:latin typeface="Trebuchet MS"/>
                <a:cs typeface="Trebuchet MS"/>
              </a:rPr>
              <a:t>relação </a:t>
            </a:r>
            <a:r>
              <a:rPr sz="1800" spc="-25" dirty="0">
                <a:solidFill>
                  <a:srgbClr val="1D1D1B"/>
                </a:solidFill>
                <a:latin typeface="Trebuchet MS"/>
                <a:cs typeface="Trebuchet MS"/>
              </a:rPr>
              <a:t>com o </a:t>
            </a:r>
            <a:r>
              <a:rPr sz="1800" spc="-60" dirty="0">
                <a:solidFill>
                  <a:srgbClr val="1D1D1B"/>
                </a:solidFill>
                <a:latin typeface="Trebuchet MS"/>
                <a:cs typeface="Trebuchet MS"/>
              </a:rPr>
              <a:t>empreendedorismo.</a:t>
            </a:r>
            <a:endParaRPr sz="1800" dirty="0">
              <a:latin typeface="Trebuchet MS"/>
              <a:cs typeface="Trebuchet MS"/>
            </a:endParaRPr>
          </a:p>
        </p:txBody>
      </p:sp>
      <p:sp>
        <p:nvSpPr>
          <p:cNvPr id="39" name="object 39"/>
          <p:cNvSpPr txBox="1"/>
          <p:nvPr/>
        </p:nvSpPr>
        <p:spPr>
          <a:xfrm>
            <a:off x="5743928" y="5228282"/>
            <a:ext cx="3435985" cy="1671320"/>
          </a:xfrm>
          <a:prstGeom prst="rect">
            <a:avLst/>
          </a:prstGeom>
        </p:spPr>
        <p:txBody>
          <a:bodyPr vert="horz" wrap="square" lIns="0" tIns="12700" rIns="0" bIns="0" rtlCol="0">
            <a:spAutoFit/>
          </a:bodyPr>
          <a:lstStyle/>
          <a:p>
            <a:pPr marL="12700" marR="5080">
              <a:lnSpc>
                <a:spcPct val="100000"/>
              </a:lnSpc>
              <a:spcBef>
                <a:spcPts val="100"/>
              </a:spcBef>
            </a:pPr>
            <a:r>
              <a:rPr sz="1800" spc="-15" dirty="0">
                <a:solidFill>
                  <a:srgbClr val="1D1D1B"/>
                </a:solidFill>
                <a:latin typeface="Trebuchet MS"/>
                <a:cs typeface="Trebuchet MS"/>
              </a:rPr>
              <a:t>Ajudá-lo-á </a:t>
            </a:r>
            <a:r>
              <a:rPr sz="1800" spc="-80" dirty="0">
                <a:solidFill>
                  <a:srgbClr val="1D1D1B"/>
                </a:solidFill>
                <a:latin typeface="Trebuchet MS"/>
                <a:cs typeface="Trebuchet MS"/>
              </a:rPr>
              <a:t>a </a:t>
            </a:r>
            <a:r>
              <a:rPr sz="1800" spc="-30" dirty="0">
                <a:solidFill>
                  <a:srgbClr val="1D1D1B"/>
                </a:solidFill>
                <a:latin typeface="Trebuchet MS"/>
                <a:cs typeface="Trebuchet MS"/>
              </a:rPr>
              <a:t>compreender </a:t>
            </a:r>
            <a:r>
              <a:rPr sz="1800" spc="-45" dirty="0">
                <a:solidFill>
                  <a:srgbClr val="1D1D1B"/>
                </a:solidFill>
                <a:latin typeface="Trebuchet MS"/>
                <a:cs typeface="Trebuchet MS"/>
              </a:rPr>
              <a:t>o </a:t>
            </a:r>
            <a:r>
              <a:rPr sz="1800" spc="-20" dirty="0">
                <a:solidFill>
                  <a:srgbClr val="1D1D1B"/>
                </a:solidFill>
                <a:latin typeface="Trebuchet MS"/>
                <a:cs typeface="Trebuchet MS"/>
              </a:rPr>
              <a:t>poder da </a:t>
            </a:r>
            <a:r>
              <a:rPr sz="1800" spc="-85" dirty="0">
                <a:solidFill>
                  <a:srgbClr val="1D1D1B"/>
                </a:solidFill>
                <a:latin typeface="Trebuchet MS"/>
                <a:cs typeface="Trebuchet MS"/>
              </a:rPr>
              <a:t>cultura </a:t>
            </a:r>
            <a:r>
              <a:rPr sz="1800" spc="-15" dirty="0">
                <a:solidFill>
                  <a:srgbClr val="1D1D1B"/>
                </a:solidFill>
                <a:latin typeface="Trebuchet MS"/>
                <a:cs typeface="Trebuchet MS"/>
              </a:rPr>
              <a:t>e da </a:t>
            </a:r>
            <a:r>
              <a:rPr sz="1800" spc="-80" dirty="0">
                <a:solidFill>
                  <a:srgbClr val="1D1D1B"/>
                </a:solidFill>
                <a:latin typeface="Trebuchet MS"/>
                <a:cs typeface="Trebuchet MS"/>
              </a:rPr>
              <a:t>criatividade </a:t>
            </a:r>
            <a:r>
              <a:rPr sz="1800" spc="-55" dirty="0">
                <a:solidFill>
                  <a:srgbClr val="1D1D1B"/>
                </a:solidFill>
                <a:latin typeface="Trebuchet MS"/>
                <a:cs typeface="Trebuchet MS"/>
              </a:rPr>
              <a:t>nas indústrias </a:t>
            </a:r>
            <a:r>
              <a:rPr sz="1800" spc="-15" dirty="0">
                <a:solidFill>
                  <a:srgbClr val="1D1D1B"/>
                </a:solidFill>
                <a:latin typeface="Trebuchet MS"/>
                <a:cs typeface="Trebuchet MS"/>
              </a:rPr>
              <a:t>para </a:t>
            </a:r>
            <a:r>
              <a:rPr sz="1800" spc="-45" dirty="0">
                <a:solidFill>
                  <a:srgbClr val="1D1D1B"/>
                </a:solidFill>
                <a:latin typeface="Trebuchet MS"/>
                <a:cs typeface="Trebuchet MS"/>
              </a:rPr>
              <a:t>abordar as </a:t>
            </a:r>
            <a:r>
              <a:rPr sz="1800" spc="-40" dirty="0">
                <a:solidFill>
                  <a:srgbClr val="1D1D1B"/>
                </a:solidFill>
                <a:latin typeface="Trebuchet MS"/>
                <a:cs typeface="Trebuchet MS"/>
              </a:rPr>
              <a:t>necessidades </a:t>
            </a:r>
            <a:r>
              <a:rPr sz="1800" spc="-65" dirty="0">
                <a:solidFill>
                  <a:srgbClr val="1D1D1B"/>
                </a:solidFill>
                <a:latin typeface="Trebuchet MS"/>
                <a:cs typeface="Trebuchet MS"/>
              </a:rPr>
              <a:t>sociais </a:t>
            </a:r>
            <a:r>
              <a:rPr sz="1800" spc="-20" dirty="0">
                <a:solidFill>
                  <a:srgbClr val="1D1D1B"/>
                </a:solidFill>
                <a:latin typeface="Trebuchet MS"/>
                <a:cs typeface="Trebuchet MS"/>
              </a:rPr>
              <a:t>dos </a:t>
            </a:r>
            <a:r>
              <a:rPr sz="1800" spc="-65" dirty="0">
                <a:solidFill>
                  <a:srgbClr val="1D1D1B"/>
                </a:solidFill>
                <a:latin typeface="Trebuchet MS"/>
                <a:cs typeface="Trebuchet MS"/>
              </a:rPr>
              <a:t>habitantes </a:t>
            </a:r>
            <a:r>
              <a:rPr sz="1800" spc="-90" dirty="0">
                <a:solidFill>
                  <a:srgbClr val="1D1D1B"/>
                </a:solidFill>
                <a:latin typeface="Trebuchet MS"/>
                <a:cs typeface="Trebuchet MS"/>
              </a:rPr>
              <a:t>das cidades </a:t>
            </a:r>
            <a:r>
              <a:rPr sz="1800" spc="-15" dirty="0">
                <a:solidFill>
                  <a:srgbClr val="1D1D1B"/>
                </a:solidFill>
                <a:latin typeface="Trebuchet MS"/>
                <a:cs typeface="Trebuchet MS"/>
              </a:rPr>
              <a:t>e </a:t>
            </a:r>
            <a:r>
              <a:rPr sz="1800" spc="-35" dirty="0">
                <a:solidFill>
                  <a:srgbClr val="1D1D1B"/>
                </a:solidFill>
                <a:latin typeface="Trebuchet MS"/>
                <a:cs typeface="Trebuchet MS"/>
              </a:rPr>
              <a:t>dar-lhes</a:t>
            </a:r>
            <a:r>
              <a:rPr sz="1800" dirty="0">
                <a:solidFill>
                  <a:srgbClr val="1D1D1B"/>
                </a:solidFill>
                <a:latin typeface="Trebuchet MS"/>
                <a:cs typeface="Trebuchet MS"/>
              </a:rPr>
              <a:t> poder </a:t>
            </a:r>
            <a:r>
              <a:rPr sz="1800" spc="-15" dirty="0">
                <a:solidFill>
                  <a:srgbClr val="1D1D1B"/>
                </a:solidFill>
                <a:latin typeface="Trebuchet MS"/>
                <a:cs typeface="Trebuchet MS"/>
              </a:rPr>
              <a:t>para </a:t>
            </a:r>
            <a:r>
              <a:rPr sz="1800" spc="-30" dirty="0">
                <a:solidFill>
                  <a:srgbClr val="1D1D1B"/>
                </a:solidFill>
                <a:latin typeface="Trebuchet MS"/>
                <a:cs typeface="Trebuchet MS"/>
              </a:rPr>
              <a:t>desbloquear </a:t>
            </a:r>
            <a:r>
              <a:rPr sz="1800" spc="-35" dirty="0">
                <a:solidFill>
                  <a:srgbClr val="1D1D1B"/>
                </a:solidFill>
                <a:latin typeface="Trebuchet MS"/>
                <a:cs typeface="Trebuchet MS"/>
              </a:rPr>
              <a:t>oportunidades </a:t>
            </a:r>
            <a:r>
              <a:rPr sz="1800" spc="-45" dirty="0">
                <a:solidFill>
                  <a:srgbClr val="1D1D1B"/>
                </a:solidFill>
                <a:latin typeface="Trebuchet MS"/>
                <a:cs typeface="Trebuchet MS"/>
              </a:rPr>
              <a:t>para o </a:t>
            </a:r>
            <a:r>
              <a:rPr sz="1800" spc="-55" dirty="0">
                <a:solidFill>
                  <a:srgbClr val="1D1D1B"/>
                </a:solidFill>
                <a:latin typeface="Trebuchet MS"/>
                <a:cs typeface="Trebuchet MS"/>
              </a:rPr>
              <a:t>desenvolvimento </a:t>
            </a:r>
            <a:r>
              <a:rPr sz="1800" spc="-40" dirty="0">
                <a:solidFill>
                  <a:srgbClr val="1D1D1B"/>
                </a:solidFill>
                <a:latin typeface="Trebuchet MS"/>
                <a:cs typeface="Trebuchet MS"/>
              </a:rPr>
              <a:t>económico </a:t>
            </a:r>
            <a:r>
              <a:rPr sz="1800" spc="-75" dirty="0">
                <a:solidFill>
                  <a:srgbClr val="1D1D1B"/>
                </a:solidFill>
                <a:latin typeface="Trebuchet MS"/>
                <a:cs typeface="Trebuchet MS"/>
              </a:rPr>
              <a:t>local.</a:t>
            </a:r>
            <a:endParaRPr sz="1800">
              <a:latin typeface="Trebuchet MS"/>
              <a:cs typeface="Trebuchet MS"/>
            </a:endParaRPr>
          </a:p>
        </p:txBody>
      </p:sp>
      <p:sp>
        <p:nvSpPr>
          <p:cNvPr id="40" name="object 40"/>
          <p:cNvSpPr/>
          <p:nvPr/>
        </p:nvSpPr>
        <p:spPr>
          <a:xfrm>
            <a:off x="1013736" y="986815"/>
            <a:ext cx="3482064"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3064538"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Resultado da </a:t>
            </a:r>
            <a:r>
              <a:rPr sz="1800" b="1" spc="10" dirty="0">
                <a:solidFill>
                  <a:srgbClr val="FFFFFF"/>
                </a:solidFill>
                <a:latin typeface="Trebuchet MS"/>
                <a:cs typeface="Trebuchet MS"/>
              </a:rPr>
              <a:t>aprendizagem</a:t>
            </a:r>
            <a:endParaRPr sz="1800" dirty="0">
              <a:latin typeface="Trebuchet MS"/>
              <a:cs typeface="Trebuchet MS"/>
            </a:endParaRPr>
          </a:p>
        </p:txBody>
      </p:sp>
      <p:sp>
        <p:nvSpPr>
          <p:cNvPr id="42" name="object 42"/>
          <p:cNvSpPr/>
          <p:nvPr/>
        </p:nvSpPr>
        <p:spPr>
          <a:xfrm>
            <a:off x="5756630" y="4521292"/>
            <a:ext cx="3864489"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583904"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A completar </a:t>
            </a:r>
            <a:r>
              <a:rPr sz="1800" b="1" spc="10" dirty="0">
                <a:solidFill>
                  <a:srgbClr val="FFFFFF"/>
                </a:solidFill>
                <a:latin typeface="Trebuchet MS"/>
                <a:cs typeface="Trebuchet MS"/>
              </a:rPr>
              <a:t>este </a:t>
            </a:r>
            <a:r>
              <a:rPr sz="1800" b="1" spc="-40" dirty="0">
                <a:solidFill>
                  <a:srgbClr val="FFFFFF"/>
                </a:solidFill>
                <a:latin typeface="Trebuchet MS"/>
                <a:cs typeface="Trebuchet MS"/>
              </a:rPr>
              <a:t>módulo...</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49" name="object 49"/>
            <p:cNvPicPr/>
            <p:nvPr/>
          </p:nvPicPr>
          <p:blipFill>
            <a:blip r:embed="rId29"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52" name="object 52"/>
            <p:cNvPicPr/>
            <p:nvPr/>
          </p:nvPicPr>
          <p:blipFill>
            <a:blip r:embed="rId31"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53" name="object 53"/>
            <p:cNvPicPr/>
            <p:nvPr/>
          </p:nvPicPr>
          <p:blipFill>
            <a:blip r:embed="rId32"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5780435" y="6332677"/>
              <a:ext cx="228320" cy="247383"/>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513455" cy="5014193"/>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Este </a:t>
            </a:r>
            <a:r>
              <a:rPr sz="1800" spc="-60" dirty="0">
                <a:solidFill>
                  <a:srgbClr val="1D1D1B"/>
                </a:solidFill>
                <a:latin typeface="Trebuchet MS"/>
                <a:cs typeface="Trebuchet MS"/>
              </a:rPr>
              <a:t>conjunto </a:t>
            </a:r>
            <a:r>
              <a:rPr sz="1800" spc="-20" dirty="0">
                <a:solidFill>
                  <a:srgbClr val="1D1D1B"/>
                </a:solidFill>
                <a:latin typeface="Trebuchet MS"/>
                <a:cs typeface="Trebuchet MS"/>
              </a:rPr>
              <a:t>de </a:t>
            </a:r>
            <a:r>
              <a:rPr sz="1800" spc="-30" dirty="0">
                <a:solidFill>
                  <a:srgbClr val="1D1D1B"/>
                </a:solidFill>
                <a:latin typeface="Trebuchet MS"/>
                <a:cs typeface="Trebuchet MS"/>
              </a:rPr>
              <a:t>módulos </a:t>
            </a:r>
            <a:r>
              <a:rPr sz="1800" spc="-15" dirty="0">
                <a:solidFill>
                  <a:srgbClr val="1D1D1B"/>
                </a:solidFill>
                <a:latin typeface="Trebuchet MS"/>
                <a:cs typeface="Trebuchet MS"/>
              </a:rPr>
              <a:t>permite-lhe </a:t>
            </a:r>
            <a:r>
              <a:rPr sz="1800" spc="-50" dirty="0">
                <a:solidFill>
                  <a:srgbClr val="1D1D1B"/>
                </a:solidFill>
                <a:latin typeface="Trebuchet MS"/>
                <a:cs typeface="Trebuchet MS"/>
              </a:rPr>
              <a:t>desenvolver </a:t>
            </a:r>
            <a:r>
              <a:rPr sz="1800" spc="-45" dirty="0">
                <a:solidFill>
                  <a:srgbClr val="1D1D1B"/>
                </a:solidFill>
                <a:latin typeface="Trebuchet MS"/>
                <a:cs typeface="Trebuchet MS"/>
              </a:rPr>
              <a:t>as </a:t>
            </a:r>
            <a:r>
              <a:rPr sz="1800" spc="100" dirty="0">
                <a:solidFill>
                  <a:srgbClr val="1D1D1B"/>
                </a:solidFill>
                <a:latin typeface="Trebuchet MS"/>
                <a:cs typeface="Trebuchet MS"/>
              </a:rPr>
              <a:t>competências </a:t>
            </a:r>
            <a:r>
              <a:rPr sz="1800" spc="160" dirty="0">
                <a:solidFill>
                  <a:srgbClr val="1D1D1B"/>
                </a:solidFill>
                <a:latin typeface="Trebuchet MS"/>
                <a:cs typeface="Trebuchet MS"/>
              </a:rPr>
              <a:t>e </a:t>
            </a:r>
            <a:r>
              <a:rPr sz="1800" spc="114" dirty="0" err="1">
                <a:solidFill>
                  <a:srgbClr val="1D1D1B"/>
                </a:solidFill>
                <a:latin typeface="Trebuchet MS"/>
                <a:cs typeface="Trebuchet MS"/>
              </a:rPr>
              <a:t>atr</a:t>
            </a:r>
            <a:r>
              <a:rPr lang="pt-PT" sz="1800" spc="114" dirty="0" err="1">
                <a:solidFill>
                  <a:srgbClr val="1D1D1B"/>
                </a:solidFill>
                <a:latin typeface="Trebuchet MS"/>
                <a:cs typeface="Trebuchet MS"/>
              </a:rPr>
              <a:t>í</a:t>
            </a:r>
            <a:r>
              <a:rPr sz="1800" spc="114" dirty="0" err="1">
                <a:solidFill>
                  <a:srgbClr val="1D1D1B"/>
                </a:solidFill>
                <a:latin typeface="Trebuchet MS"/>
                <a:cs typeface="Trebuchet MS"/>
              </a:rPr>
              <a:t>butos</a:t>
            </a:r>
            <a:r>
              <a:rPr sz="1800" spc="114" dirty="0">
                <a:solidFill>
                  <a:srgbClr val="1D1D1B"/>
                </a:solidFill>
                <a:latin typeface="Trebuchet MS"/>
                <a:cs typeface="Trebuchet MS"/>
              </a:rPr>
              <a:t> </a:t>
            </a:r>
            <a:r>
              <a:rPr sz="1800" spc="-70" dirty="0" err="1">
                <a:solidFill>
                  <a:srgbClr val="1D1D1B"/>
                </a:solidFill>
                <a:latin typeface="Trebuchet MS"/>
                <a:cs typeface="Trebuchet MS"/>
              </a:rPr>
              <a:t>empresariais</a:t>
            </a:r>
            <a:r>
              <a:rPr lang="pt-PT" sz="1800" spc="-70" dirty="0">
                <a:solidFill>
                  <a:srgbClr val="1D1D1B"/>
                </a:solidFill>
                <a:latin typeface="Trebuchet MS"/>
                <a:cs typeface="Trebuchet MS"/>
              </a:rPr>
              <a:t> </a:t>
            </a:r>
            <a:r>
              <a:rPr sz="1800" spc="-15" dirty="0">
                <a:solidFill>
                  <a:srgbClr val="1D1D1B"/>
                </a:solidFill>
                <a:latin typeface="Trebuchet MS"/>
                <a:cs typeface="Trebuchet MS"/>
              </a:rPr>
              <a:t>para </a:t>
            </a:r>
            <a:r>
              <a:rPr lang="pt-PT" sz="1800" spc="-70" dirty="0">
                <a:solidFill>
                  <a:srgbClr val="1D1D1B"/>
                </a:solidFill>
                <a:latin typeface="Trebuchet MS"/>
                <a:cs typeface="Trebuchet MS"/>
              </a:rPr>
              <a:t>aplicar</a:t>
            </a:r>
            <a:r>
              <a:rPr sz="1800" spc="-70" dirty="0">
                <a:solidFill>
                  <a:srgbClr val="1D1D1B"/>
                </a:solidFill>
                <a:latin typeface="Trebuchet MS"/>
                <a:cs typeface="Trebuchet MS"/>
              </a:rPr>
              <a:t> </a:t>
            </a:r>
            <a:r>
              <a:rPr sz="1800" spc="25" dirty="0">
                <a:solidFill>
                  <a:srgbClr val="1D1D1B"/>
                </a:solidFill>
                <a:latin typeface="Trebuchet MS"/>
                <a:cs typeface="Trebuchet MS"/>
              </a:rPr>
              <a:t>nas </a:t>
            </a:r>
            <a:r>
              <a:rPr sz="1800" spc="-35" dirty="0">
                <a:solidFill>
                  <a:srgbClr val="1D1D1B"/>
                </a:solidFill>
                <a:latin typeface="Trebuchet MS"/>
                <a:cs typeface="Trebuchet MS"/>
              </a:rPr>
              <a:t>suas </a:t>
            </a:r>
            <a:r>
              <a:rPr sz="1800" spc="-70" dirty="0">
                <a:solidFill>
                  <a:srgbClr val="1D1D1B"/>
                </a:solidFill>
                <a:latin typeface="Trebuchet MS"/>
                <a:cs typeface="Trebuchet MS"/>
              </a:rPr>
              <a:t>práticas </a:t>
            </a:r>
            <a:r>
              <a:rPr sz="1800" spc="-80" dirty="0">
                <a:solidFill>
                  <a:srgbClr val="1D1D1B"/>
                </a:solidFill>
                <a:latin typeface="Trebuchet MS"/>
                <a:cs typeface="Trebuchet MS"/>
              </a:rPr>
              <a:t>criativas </a:t>
            </a:r>
            <a:r>
              <a:rPr sz="1800" spc="-90" dirty="0">
                <a:solidFill>
                  <a:srgbClr val="1D1D1B"/>
                </a:solidFill>
                <a:latin typeface="Trebuchet MS"/>
                <a:cs typeface="Trebuchet MS"/>
              </a:rPr>
              <a:t>e/ou </a:t>
            </a:r>
            <a:r>
              <a:rPr sz="1800" spc="-15" dirty="0">
                <a:solidFill>
                  <a:srgbClr val="1D1D1B"/>
                </a:solidFill>
                <a:latin typeface="Trebuchet MS"/>
                <a:cs typeface="Trebuchet MS"/>
              </a:rPr>
              <a:t>conhecimentos </a:t>
            </a:r>
            <a:r>
              <a:rPr sz="1800" spc="20" dirty="0">
                <a:solidFill>
                  <a:srgbClr val="1D1D1B"/>
                </a:solidFill>
                <a:latin typeface="Trebuchet MS"/>
                <a:cs typeface="Trebuchet MS"/>
              </a:rPr>
              <a:t>sobre a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8890">
              <a:lnSpc>
                <a:spcPct val="100000"/>
              </a:lnSpc>
            </a:pPr>
            <a:r>
              <a:rPr sz="1800" spc="-70" dirty="0">
                <a:solidFill>
                  <a:srgbClr val="1D1D1B"/>
                </a:solidFill>
                <a:latin typeface="Trebuchet MS"/>
                <a:cs typeface="Trebuchet MS"/>
              </a:rPr>
              <a:t>Os </a:t>
            </a:r>
            <a:r>
              <a:rPr sz="1800" spc="105" dirty="0">
                <a:solidFill>
                  <a:srgbClr val="1D1D1B"/>
                </a:solidFill>
                <a:latin typeface="Trebuchet MS"/>
                <a:cs typeface="Trebuchet MS"/>
              </a:rPr>
              <a:t>recursos </a:t>
            </a:r>
            <a:r>
              <a:rPr sz="1800" spc="-30" dirty="0">
                <a:solidFill>
                  <a:srgbClr val="1D1D1B"/>
                </a:solidFill>
                <a:latin typeface="Trebuchet MS"/>
                <a:cs typeface="Trebuchet MS"/>
              </a:rPr>
              <a:t>mencionados </a:t>
            </a:r>
            <a:r>
              <a:rPr sz="1800" spc="-15" dirty="0">
                <a:solidFill>
                  <a:srgbClr val="1D1D1B"/>
                </a:solidFill>
                <a:latin typeface="Trebuchet MS"/>
                <a:cs typeface="Trebuchet MS"/>
              </a:rPr>
              <a:t>dão-lhe </a:t>
            </a:r>
            <a:r>
              <a:rPr sz="1800" spc="-50" dirty="0">
                <a:solidFill>
                  <a:srgbClr val="1D1D1B"/>
                </a:solidFill>
                <a:latin typeface="Trebuchet MS"/>
                <a:cs typeface="Trebuchet MS"/>
              </a:rPr>
              <a:t>uma </a:t>
            </a:r>
            <a:r>
              <a:rPr sz="1800" spc="-25" dirty="0">
                <a:solidFill>
                  <a:srgbClr val="1D1D1B"/>
                </a:solidFill>
                <a:latin typeface="Trebuchet MS"/>
                <a:cs typeface="Trebuchet MS"/>
              </a:rPr>
              <a:t>compreensão </a:t>
            </a:r>
            <a:r>
              <a:rPr sz="1800" spc="-70" dirty="0">
                <a:solidFill>
                  <a:srgbClr val="1D1D1B"/>
                </a:solidFill>
                <a:latin typeface="Trebuchet MS"/>
                <a:cs typeface="Trebuchet MS"/>
              </a:rPr>
              <a:t>teórica </a:t>
            </a:r>
            <a:r>
              <a:rPr sz="1800" spc="-15" dirty="0">
                <a:solidFill>
                  <a:srgbClr val="1D1D1B"/>
                </a:solidFill>
                <a:latin typeface="Trebuchet MS"/>
                <a:cs typeface="Trebuchet MS"/>
              </a:rPr>
              <a:t>e </a:t>
            </a:r>
            <a:r>
              <a:rPr sz="1800" spc="-80" dirty="0">
                <a:solidFill>
                  <a:srgbClr val="1D1D1B"/>
                </a:solidFill>
                <a:latin typeface="Trebuchet MS"/>
                <a:cs typeface="Trebuchet MS"/>
              </a:rPr>
              <a:t>prática </a:t>
            </a:r>
            <a:r>
              <a:rPr sz="1800" spc="-20" dirty="0">
                <a:solidFill>
                  <a:srgbClr val="1D1D1B"/>
                </a:solidFill>
                <a:latin typeface="Trebuchet MS"/>
                <a:cs typeface="Trebuchet MS"/>
              </a:rPr>
              <a:t>das </a:t>
            </a:r>
            <a:r>
              <a:rPr sz="1800" spc="-50" dirty="0">
                <a:solidFill>
                  <a:srgbClr val="1D1D1B"/>
                </a:solidFill>
                <a:latin typeface="Trebuchet MS"/>
                <a:cs typeface="Trebuchet MS"/>
              </a:rPr>
              <a:t>indústrias </a:t>
            </a:r>
            <a:r>
              <a:rPr sz="1800" spc="-70" dirty="0">
                <a:solidFill>
                  <a:srgbClr val="1D1D1B"/>
                </a:solidFill>
                <a:latin typeface="Trebuchet MS"/>
                <a:cs typeface="Trebuchet MS"/>
              </a:rPr>
              <a:t>culturais </a:t>
            </a:r>
            <a:r>
              <a:rPr sz="1800" spc="-15" dirty="0">
                <a:solidFill>
                  <a:srgbClr val="1D1D1B"/>
                </a:solidFill>
                <a:latin typeface="Trebuchet MS"/>
                <a:cs typeface="Trebuchet MS"/>
              </a:rPr>
              <a:t>e </a:t>
            </a:r>
            <a:r>
              <a:rPr sz="1800" spc="-90" dirty="0">
                <a:solidFill>
                  <a:srgbClr val="1D1D1B"/>
                </a:solidFill>
                <a:latin typeface="Trebuchet MS"/>
                <a:cs typeface="Trebuchet MS"/>
              </a:rPr>
              <a:t>criativas </a:t>
            </a:r>
            <a:r>
              <a:rPr sz="1800" spc="-15" dirty="0">
                <a:solidFill>
                  <a:srgbClr val="1D1D1B"/>
                </a:solidFill>
                <a:latin typeface="Trebuchet MS"/>
                <a:cs typeface="Trebuchet MS"/>
              </a:rPr>
              <a:t>e </a:t>
            </a:r>
            <a:r>
              <a:rPr sz="1800" spc="-45" dirty="0">
                <a:solidFill>
                  <a:srgbClr val="1D1D1B"/>
                </a:solidFill>
                <a:latin typeface="Trebuchet MS"/>
                <a:cs typeface="Trebuchet MS"/>
              </a:rPr>
              <a:t>o desenvolvimento de </a:t>
            </a:r>
            <a:r>
              <a:rPr sz="1800" spc="-50" dirty="0">
                <a:solidFill>
                  <a:srgbClr val="1D1D1B"/>
                </a:solidFill>
                <a:latin typeface="Trebuchet MS"/>
                <a:cs typeface="Trebuchet MS"/>
              </a:rPr>
              <a:t>uma </a:t>
            </a:r>
            <a:r>
              <a:rPr sz="1800" spc="-25" dirty="0">
                <a:solidFill>
                  <a:srgbClr val="1D1D1B"/>
                </a:solidFill>
                <a:latin typeface="Trebuchet MS"/>
                <a:cs typeface="Trebuchet MS"/>
              </a:rPr>
              <a:t>economia </a:t>
            </a:r>
            <a:r>
              <a:rPr sz="1800" spc="-70" dirty="0">
                <a:solidFill>
                  <a:srgbClr val="1D1D1B"/>
                </a:solidFill>
                <a:latin typeface="Trebuchet MS"/>
                <a:cs typeface="Trebuchet MS"/>
              </a:rPr>
              <a:t>cultural </a:t>
            </a:r>
            <a:r>
              <a:rPr sz="1800" spc="-15" dirty="0">
                <a:solidFill>
                  <a:srgbClr val="1D1D1B"/>
                </a:solidFill>
                <a:latin typeface="Trebuchet MS"/>
                <a:cs typeface="Trebuchet MS"/>
              </a:rPr>
              <a:t>para </a:t>
            </a:r>
            <a:r>
              <a:rPr sz="1800" spc="-85" dirty="0">
                <a:solidFill>
                  <a:srgbClr val="1D1D1B"/>
                </a:solidFill>
                <a:latin typeface="Trebuchet MS"/>
                <a:cs typeface="Trebuchet MS"/>
              </a:rPr>
              <a:t>criar as </a:t>
            </a:r>
            <a:r>
              <a:rPr sz="1800" spc="-35" dirty="0">
                <a:solidFill>
                  <a:srgbClr val="1D1D1B"/>
                </a:solidFill>
                <a:latin typeface="Trebuchet MS"/>
                <a:cs typeface="Trebuchet MS"/>
              </a:rPr>
              <a:t>suas </a:t>
            </a:r>
            <a:r>
              <a:rPr sz="1800" spc="35" dirty="0">
                <a:solidFill>
                  <a:srgbClr val="1D1D1B"/>
                </a:solidFill>
                <a:latin typeface="Trebuchet MS"/>
                <a:cs typeface="Trebuchet MS"/>
              </a:rPr>
              <a:t>próprias </a:t>
            </a:r>
            <a:r>
              <a:rPr sz="1800" spc="-85" dirty="0">
                <a:solidFill>
                  <a:srgbClr val="1D1D1B"/>
                </a:solidFill>
                <a:latin typeface="Trebuchet MS"/>
                <a:cs typeface="Trebuchet MS"/>
              </a:rPr>
              <a:t>iniciativas </a:t>
            </a:r>
            <a:r>
              <a:rPr sz="1800" spc="-90" dirty="0">
                <a:solidFill>
                  <a:srgbClr val="1D1D1B"/>
                </a:solidFill>
                <a:latin typeface="Trebuchet MS"/>
                <a:cs typeface="Trebuchet MS"/>
              </a:rPr>
              <a:t>criativas.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sz="1800" dirty="0">
                <a:solidFill>
                  <a:srgbClr val="1D1D1B"/>
                </a:solidFill>
                <a:latin typeface="Trebuchet MS"/>
                <a:cs typeface="Trebuchet MS"/>
              </a:rPr>
              <a:t>A nossa </a:t>
            </a:r>
            <a:r>
              <a:rPr sz="1800" spc="-35" dirty="0">
                <a:solidFill>
                  <a:srgbClr val="1D1D1B"/>
                </a:solidFill>
                <a:latin typeface="Trebuchet MS"/>
                <a:cs typeface="Trebuchet MS"/>
              </a:rPr>
              <a:t>abordagem </a:t>
            </a:r>
            <a:r>
              <a:rPr sz="1800" spc="-85" dirty="0">
                <a:solidFill>
                  <a:srgbClr val="1D1D1B"/>
                </a:solidFill>
                <a:latin typeface="Trebuchet MS"/>
                <a:cs typeface="Trebuchet MS"/>
              </a:rPr>
              <a:t>colectiva </a:t>
            </a:r>
            <a:r>
              <a:rPr sz="1800" spc="-75" dirty="0">
                <a:solidFill>
                  <a:srgbClr val="1D1D1B"/>
                </a:solidFill>
                <a:latin typeface="Trebuchet MS"/>
                <a:cs typeface="Trebuchet MS"/>
              </a:rPr>
              <a:t>consiste </a:t>
            </a:r>
            <a:r>
              <a:rPr sz="1800" spc="-15" dirty="0">
                <a:solidFill>
                  <a:srgbClr val="1D1D1B"/>
                </a:solidFill>
                <a:latin typeface="Trebuchet MS"/>
                <a:cs typeface="Trebuchet MS"/>
              </a:rPr>
              <a:t>em </a:t>
            </a:r>
            <a:r>
              <a:rPr sz="1800" spc="120" dirty="0">
                <a:solidFill>
                  <a:srgbClr val="1D1D1B"/>
                </a:solidFill>
                <a:latin typeface="Trebuchet MS"/>
                <a:cs typeface="Trebuchet MS"/>
              </a:rPr>
              <a:t>integrar o espírito empresarial </a:t>
            </a:r>
            <a:r>
              <a:rPr sz="1800" spc="155" dirty="0">
                <a:solidFill>
                  <a:srgbClr val="1D1D1B"/>
                </a:solidFill>
                <a:latin typeface="Trebuchet MS"/>
                <a:cs typeface="Trebuchet MS"/>
              </a:rPr>
              <a:t>nas </a:t>
            </a:r>
            <a:r>
              <a:rPr sz="1800" spc="80" dirty="0">
                <a:solidFill>
                  <a:srgbClr val="1D1D1B"/>
                </a:solidFill>
                <a:latin typeface="Trebuchet MS"/>
                <a:cs typeface="Trebuchet MS"/>
              </a:rPr>
              <a:t>práticas </a:t>
            </a:r>
            <a:r>
              <a:rPr sz="1800" spc="85" dirty="0">
                <a:solidFill>
                  <a:srgbClr val="1D1D1B"/>
                </a:solidFill>
                <a:latin typeface="Trebuchet MS"/>
                <a:cs typeface="Trebuchet MS"/>
              </a:rPr>
              <a:t>criativas </a:t>
            </a:r>
            <a:r>
              <a:rPr sz="1800" spc="-75" dirty="0">
                <a:solidFill>
                  <a:srgbClr val="1D1D1B"/>
                </a:solidFill>
                <a:latin typeface="Trebuchet MS"/>
                <a:cs typeface="Trebuchet MS"/>
              </a:rPr>
              <a:t>relevantes </a:t>
            </a:r>
            <a:r>
              <a:rPr sz="1800" spc="-15" dirty="0">
                <a:solidFill>
                  <a:srgbClr val="1D1D1B"/>
                </a:solidFill>
                <a:latin typeface="Trebuchet MS"/>
                <a:cs typeface="Trebuchet MS"/>
              </a:rPr>
              <a:t>para 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15" dirty="0">
                <a:solidFill>
                  <a:srgbClr val="1D1D1B"/>
                </a:solidFill>
                <a:latin typeface="Trebuchet MS"/>
                <a:cs typeface="Trebuchet MS"/>
              </a:rPr>
              <a:t>e em </a:t>
            </a:r>
            <a:r>
              <a:rPr sz="1800" spc="-50" dirty="0">
                <a:solidFill>
                  <a:srgbClr val="1D1D1B"/>
                </a:solidFill>
                <a:latin typeface="Trebuchet MS"/>
                <a:cs typeface="Trebuchet MS"/>
              </a:rPr>
              <a:t>adoptar uma </a:t>
            </a:r>
            <a:r>
              <a:rPr sz="1800" spc="-25" dirty="0">
                <a:solidFill>
                  <a:srgbClr val="1D1D1B"/>
                </a:solidFill>
                <a:latin typeface="Trebuchet MS"/>
                <a:cs typeface="Trebuchet MS"/>
              </a:rPr>
              <a:t>abordagem </a:t>
            </a:r>
            <a:r>
              <a:rPr sz="1800" spc="-125" dirty="0">
                <a:solidFill>
                  <a:srgbClr val="1D1D1B"/>
                </a:solidFill>
                <a:latin typeface="Trebuchet MS"/>
                <a:cs typeface="Trebuchet MS"/>
              </a:rPr>
              <a:t>"</a:t>
            </a:r>
            <a:r>
              <a:rPr sz="1800" spc="-90" dirty="0">
                <a:solidFill>
                  <a:srgbClr val="1D1D1B"/>
                </a:solidFill>
                <a:latin typeface="Trebuchet MS"/>
                <a:cs typeface="Trebuchet MS"/>
              </a:rPr>
              <a:t>criativa" </a:t>
            </a:r>
            <a:r>
              <a:rPr sz="1800" spc="-45" dirty="0">
                <a:solidFill>
                  <a:srgbClr val="1D1D1B"/>
                </a:solidFill>
                <a:latin typeface="Trebuchet MS"/>
                <a:cs typeface="Trebuchet MS"/>
              </a:rPr>
              <a:t>ao </a:t>
            </a:r>
            <a:r>
              <a:rPr sz="1800" spc="-80" dirty="0">
                <a:solidFill>
                  <a:srgbClr val="1D1D1B"/>
                </a:solidFill>
                <a:latin typeface="Trebuchet MS"/>
                <a:cs typeface="Trebuchet MS"/>
              </a:rPr>
              <a:t>desenvolvimento </a:t>
            </a:r>
            <a:r>
              <a:rPr sz="1800" spc="-20" dirty="0">
                <a:solidFill>
                  <a:srgbClr val="1D1D1B"/>
                </a:solidFill>
                <a:latin typeface="Trebuchet MS"/>
                <a:cs typeface="Trebuchet MS"/>
              </a:rPr>
              <a:t>de </a:t>
            </a:r>
            <a:r>
              <a:rPr sz="1800" spc="-5" dirty="0">
                <a:solidFill>
                  <a:srgbClr val="1D1D1B"/>
                </a:solidFill>
                <a:latin typeface="Trebuchet MS"/>
                <a:cs typeface="Trebuchet MS"/>
              </a:rPr>
              <a:t>novas </a:t>
            </a:r>
            <a:r>
              <a:rPr sz="1800" spc="-40" dirty="0">
                <a:solidFill>
                  <a:srgbClr val="1D1D1B"/>
                </a:solidFill>
                <a:latin typeface="Trebuchet MS"/>
                <a:cs typeface="Trebuchet MS"/>
              </a:rPr>
              <a:t>empresas </a:t>
            </a:r>
            <a:r>
              <a:rPr sz="1800" spc="-15" dirty="0">
                <a:solidFill>
                  <a:srgbClr val="1D1D1B"/>
                </a:solidFill>
                <a:latin typeface="Trebuchet MS"/>
                <a:cs typeface="Trebuchet MS"/>
              </a:rPr>
              <a:t>e </a:t>
            </a:r>
            <a:r>
              <a:rPr sz="1800" spc="-45" dirty="0">
                <a:solidFill>
                  <a:srgbClr val="1D1D1B"/>
                </a:solidFill>
                <a:latin typeface="Trebuchet MS"/>
                <a:cs typeface="Trebuchet MS"/>
              </a:rPr>
              <a:t>à </a:t>
            </a:r>
            <a:r>
              <a:rPr sz="1800" spc="-60" dirty="0">
                <a:solidFill>
                  <a:srgbClr val="1D1D1B"/>
                </a:solidFill>
                <a:latin typeface="Trebuchet MS"/>
                <a:cs typeface="Trebuchet MS"/>
              </a:rPr>
              <a:t>infra-estrutura </a:t>
            </a:r>
            <a:r>
              <a:rPr sz="1800" spc="-40" dirty="0">
                <a:solidFill>
                  <a:srgbClr val="1D1D1B"/>
                </a:solidFill>
                <a:latin typeface="Trebuchet MS"/>
                <a:cs typeface="Trebuchet MS"/>
              </a:rPr>
              <a:t>que </a:t>
            </a:r>
            <a:r>
              <a:rPr sz="1800" spc="-60" dirty="0">
                <a:solidFill>
                  <a:srgbClr val="1D1D1B"/>
                </a:solidFill>
                <a:latin typeface="Trebuchet MS"/>
                <a:cs typeface="Trebuchet MS"/>
              </a:rPr>
              <a:t>as </a:t>
            </a:r>
            <a:r>
              <a:rPr sz="1800" spc="-25" dirty="0">
                <a:solidFill>
                  <a:srgbClr val="1D1D1B"/>
                </a:solidFill>
                <a:latin typeface="Trebuchet MS"/>
                <a:cs typeface="Trebuchet MS"/>
              </a:rPr>
              <a:t>suporta.</a:t>
            </a:r>
            <a:endParaRPr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10510" y="-79412"/>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4062986"/>
            <a:ext cx="4076700" cy="3025775"/>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18850" y="4226284"/>
            <a:ext cx="3770629" cy="3200876"/>
          </a:xfrm>
          <a:prstGeom prst="rect">
            <a:avLst/>
          </a:prstGeom>
        </p:spPr>
        <p:txBody>
          <a:bodyPr vert="horz" wrap="square" lIns="0" tIns="12700" rIns="0" bIns="0" rtlCol="0">
            <a:spAutoFit/>
          </a:bodyPr>
          <a:lstStyle/>
          <a:p>
            <a:pPr marL="12700">
              <a:lnSpc>
                <a:spcPts val="4200"/>
              </a:lnSpc>
              <a:spcBef>
                <a:spcPts val="100"/>
              </a:spcBef>
            </a:pPr>
            <a:r>
              <a:rPr sz="3600" b="1" spc="-15" dirty="0">
                <a:solidFill>
                  <a:srgbClr val="1D1D1B"/>
                </a:solidFill>
                <a:latin typeface="Trebuchet MS"/>
                <a:cs typeface="Trebuchet MS"/>
              </a:rPr>
              <a:t>Cultura de </a:t>
            </a:r>
            <a:r>
              <a:rPr sz="3600" b="1" spc="-5" dirty="0">
                <a:solidFill>
                  <a:srgbClr val="1D1D1B"/>
                </a:solidFill>
                <a:latin typeface="Trebuchet MS"/>
                <a:cs typeface="Trebuchet MS"/>
              </a:rPr>
              <a:t>rua</a:t>
            </a:r>
            <a:endParaRPr sz="3600" dirty="0">
              <a:latin typeface="Trebuchet MS"/>
              <a:cs typeface="Trebuchet MS"/>
            </a:endParaRPr>
          </a:p>
          <a:p>
            <a:pPr marL="12700">
              <a:lnSpc>
                <a:spcPts val="2760"/>
              </a:lnSpc>
            </a:pPr>
            <a:r>
              <a:rPr sz="2400" i="1" spc="10" dirty="0">
                <a:solidFill>
                  <a:srgbClr val="1D1D1B"/>
                </a:solidFill>
                <a:latin typeface="Arial"/>
                <a:cs typeface="Arial"/>
              </a:rPr>
              <a:t>agora </a:t>
            </a:r>
            <a:r>
              <a:rPr sz="2400" i="1" spc="-65" dirty="0">
                <a:solidFill>
                  <a:srgbClr val="1D1D1B"/>
                </a:solidFill>
                <a:latin typeface="Arial"/>
                <a:cs typeface="Arial"/>
              </a:rPr>
              <a:t>integrada </a:t>
            </a:r>
            <a:r>
              <a:rPr sz="2400" i="1" spc="-20" dirty="0">
                <a:solidFill>
                  <a:srgbClr val="1D1D1B"/>
                </a:solidFill>
                <a:latin typeface="Arial"/>
                <a:cs typeface="Arial"/>
              </a:rPr>
              <a:t>nas </a:t>
            </a:r>
            <a:r>
              <a:rPr sz="2400" i="1" spc="-120" dirty="0">
                <a:solidFill>
                  <a:srgbClr val="1D1D1B"/>
                </a:solidFill>
                <a:latin typeface="Arial"/>
                <a:cs typeface="Arial"/>
              </a:rPr>
              <a:t>políticas </a:t>
            </a:r>
            <a:r>
              <a:rPr sz="2400" i="1" spc="-35" dirty="0">
                <a:solidFill>
                  <a:srgbClr val="1D1D1B"/>
                </a:solidFill>
                <a:latin typeface="Arial"/>
                <a:cs typeface="Arial"/>
              </a:rPr>
              <a:t>da cidade</a:t>
            </a:r>
            <a:endParaRPr sz="2400" dirty="0">
              <a:latin typeface="Arial"/>
              <a:cs typeface="Arial"/>
            </a:endParaRPr>
          </a:p>
          <a:p>
            <a:pPr marL="12700" marR="130175">
              <a:lnSpc>
                <a:spcPct val="100000"/>
              </a:lnSpc>
              <a:spcBef>
                <a:spcPts val="2095"/>
              </a:spcBef>
            </a:pPr>
            <a:r>
              <a:rPr sz="1800" spc="-55" dirty="0">
                <a:solidFill>
                  <a:srgbClr val="1D1D1B"/>
                </a:solidFill>
                <a:latin typeface="Trebuchet MS"/>
                <a:cs typeface="Trebuchet MS"/>
              </a:rPr>
              <a:t>Originalmente </a:t>
            </a:r>
            <a:r>
              <a:rPr sz="1800" spc="-40" dirty="0">
                <a:solidFill>
                  <a:srgbClr val="1D1D1B"/>
                </a:solidFill>
                <a:latin typeface="Trebuchet MS"/>
                <a:cs typeface="Trebuchet MS"/>
              </a:rPr>
              <a:t>marginal </a:t>
            </a:r>
            <a:r>
              <a:rPr sz="1800" spc="-15" dirty="0">
                <a:solidFill>
                  <a:srgbClr val="1D1D1B"/>
                </a:solidFill>
                <a:latin typeface="Trebuchet MS"/>
                <a:cs typeface="Trebuchet MS"/>
              </a:rPr>
              <a:t>e </a:t>
            </a:r>
            <a:r>
              <a:rPr sz="1800" spc="-65" dirty="0">
                <a:solidFill>
                  <a:srgbClr val="1D1D1B"/>
                </a:solidFill>
                <a:latin typeface="Trebuchet MS"/>
                <a:cs typeface="Trebuchet MS"/>
              </a:rPr>
              <a:t>clandestina, a cultura de </a:t>
            </a:r>
            <a:r>
              <a:rPr sz="1800" spc="-75" dirty="0">
                <a:solidFill>
                  <a:srgbClr val="1D1D1B"/>
                </a:solidFill>
                <a:latin typeface="Trebuchet MS"/>
                <a:cs typeface="Trebuchet MS"/>
              </a:rPr>
              <a:t>rua é </a:t>
            </a:r>
            <a:r>
              <a:rPr sz="1800" spc="35" dirty="0">
                <a:solidFill>
                  <a:srgbClr val="1D1D1B"/>
                </a:solidFill>
                <a:latin typeface="Trebuchet MS"/>
                <a:cs typeface="Trebuchet MS"/>
              </a:rPr>
              <a:t>agora </a:t>
            </a:r>
            <a:r>
              <a:rPr sz="1800" spc="-55" dirty="0">
                <a:solidFill>
                  <a:srgbClr val="1D1D1B"/>
                </a:solidFill>
                <a:latin typeface="Trebuchet MS"/>
                <a:cs typeface="Trebuchet MS"/>
              </a:rPr>
              <a:t>reconhecida, </a:t>
            </a:r>
            <a:r>
              <a:rPr sz="1800" spc="-15" dirty="0">
                <a:solidFill>
                  <a:srgbClr val="1D1D1B"/>
                </a:solidFill>
                <a:latin typeface="Trebuchet MS"/>
                <a:cs typeface="Trebuchet MS"/>
              </a:rPr>
              <a:t>e </a:t>
            </a:r>
            <a:r>
              <a:rPr sz="1800" spc="-20" dirty="0">
                <a:solidFill>
                  <a:srgbClr val="1D1D1B"/>
                </a:solidFill>
                <a:latin typeface="Trebuchet MS"/>
                <a:cs typeface="Trebuchet MS"/>
              </a:rPr>
              <a:t>tem </a:t>
            </a:r>
            <a:r>
              <a:rPr sz="1800" spc="-40" dirty="0">
                <a:solidFill>
                  <a:srgbClr val="1D1D1B"/>
                </a:solidFill>
                <a:latin typeface="Trebuchet MS"/>
                <a:cs typeface="Trebuchet MS"/>
              </a:rPr>
              <a:t>sido </a:t>
            </a:r>
            <a:r>
              <a:rPr sz="1800" spc="-45" dirty="0">
                <a:solidFill>
                  <a:srgbClr val="1D1D1B"/>
                </a:solidFill>
                <a:latin typeface="Trebuchet MS"/>
                <a:cs typeface="Trebuchet MS"/>
              </a:rPr>
              <a:t>integrada no </a:t>
            </a:r>
            <a:r>
              <a:rPr sz="1800" spc="-65" dirty="0">
                <a:solidFill>
                  <a:srgbClr val="1D1D1B"/>
                </a:solidFill>
                <a:latin typeface="Trebuchet MS"/>
                <a:cs typeface="Trebuchet MS"/>
              </a:rPr>
              <a:t>mercado </a:t>
            </a:r>
            <a:r>
              <a:rPr lang="pt-PT" sz="1800" spc="-65" dirty="0">
                <a:solidFill>
                  <a:srgbClr val="1D1D1B"/>
                </a:solidFill>
                <a:latin typeface="Trebuchet MS"/>
                <a:cs typeface="Trebuchet MS"/>
              </a:rPr>
              <a:t>popular</a:t>
            </a:r>
            <a:r>
              <a:rPr sz="1800" spc="-65" dirty="0">
                <a:solidFill>
                  <a:srgbClr val="1D1D1B"/>
                </a:solidFill>
                <a:latin typeface="Trebuchet MS"/>
                <a:cs typeface="Trebuchet MS"/>
              </a:rPr>
              <a:t>, </a:t>
            </a:r>
            <a:r>
              <a:rPr sz="1800" spc="-75" dirty="0">
                <a:solidFill>
                  <a:srgbClr val="1D1D1B"/>
                </a:solidFill>
                <a:latin typeface="Trebuchet MS"/>
                <a:cs typeface="Trebuchet MS"/>
              </a:rPr>
              <a:t>bem </a:t>
            </a:r>
            <a:r>
              <a:rPr sz="1800" spc="-40" dirty="0">
                <a:solidFill>
                  <a:srgbClr val="1D1D1B"/>
                </a:solidFill>
                <a:latin typeface="Trebuchet MS"/>
                <a:cs typeface="Trebuchet MS"/>
              </a:rPr>
              <a:t>como </a:t>
            </a:r>
            <a:r>
              <a:rPr sz="1800" spc="-50" dirty="0">
                <a:solidFill>
                  <a:srgbClr val="1D1D1B"/>
                </a:solidFill>
                <a:latin typeface="Trebuchet MS"/>
                <a:cs typeface="Trebuchet MS"/>
              </a:rPr>
              <a:t>nas </a:t>
            </a:r>
            <a:r>
              <a:rPr sz="1800" spc="-80" dirty="0">
                <a:solidFill>
                  <a:srgbClr val="1D1D1B"/>
                </a:solidFill>
                <a:latin typeface="Trebuchet MS"/>
                <a:cs typeface="Trebuchet MS"/>
              </a:rPr>
              <a:t>políticas </a:t>
            </a:r>
            <a:r>
              <a:rPr sz="1800" spc="-90" dirty="0">
                <a:solidFill>
                  <a:srgbClr val="1D1D1B"/>
                </a:solidFill>
                <a:latin typeface="Trebuchet MS"/>
                <a:cs typeface="Trebuchet MS"/>
              </a:rPr>
              <a:t>da cidade </a:t>
            </a:r>
            <a:r>
              <a:rPr sz="1800" spc="-15" dirty="0">
                <a:solidFill>
                  <a:srgbClr val="1D1D1B"/>
                </a:solidFill>
                <a:latin typeface="Trebuchet MS"/>
                <a:cs typeface="Trebuchet MS"/>
              </a:rPr>
              <a:t>e no </a:t>
            </a:r>
            <a:r>
              <a:rPr sz="1800" spc="-35" dirty="0">
                <a:solidFill>
                  <a:srgbClr val="1D1D1B"/>
                </a:solidFill>
                <a:latin typeface="Trebuchet MS"/>
                <a:cs typeface="Trebuchet MS"/>
              </a:rPr>
              <a:t>planeamento governamental.</a:t>
            </a:r>
            <a:endParaRPr sz="1800" dirty="0">
              <a:latin typeface="Trebuchet MS"/>
              <a:cs typeface="Trebuchet MS"/>
            </a:endParaRPr>
          </a:p>
        </p:txBody>
      </p:sp>
      <p:sp>
        <p:nvSpPr>
          <p:cNvPr id="6" name="object 6"/>
          <p:cNvSpPr txBox="1">
            <a:spLocks noGrp="1"/>
          </p:cNvSpPr>
          <p:nvPr>
            <p:ph type="title"/>
          </p:nvPr>
        </p:nvSpPr>
        <p:spPr>
          <a:xfrm>
            <a:off x="1138770" y="913780"/>
            <a:ext cx="3576320"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1D1D1B"/>
                </a:solidFill>
                <a:latin typeface="Trebuchet MS"/>
                <a:cs typeface="Trebuchet MS"/>
              </a:rPr>
              <a:t>Cultura de </a:t>
            </a:r>
            <a:r>
              <a:rPr sz="3600" spc="-5" dirty="0">
                <a:solidFill>
                  <a:srgbClr val="1D1D1B"/>
                </a:solidFill>
                <a:latin typeface="Trebuchet MS"/>
                <a:cs typeface="Trebuchet MS"/>
              </a:rPr>
              <a:t>rua</a:t>
            </a:r>
            <a:endParaRPr sz="3600" dirty="0">
              <a:latin typeface="Trebuchet MS"/>
              <a:cs typeface="Trebuchet MS"/>
            </a:endParaRPr>
          </a:p>
        </p:txBody>
      </p:sp>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4839808" y="0"/>
            <a:ext cx="5218591" cy="3493262"/>
          </a:xfrm>
          <a:prstGeom prst="rect">
            <a:avLst/>
          </a:prstGeom>
        </p:spPr>
      </p:pic>
      <p:sp>
        <p:nvSpPr>
          <p:cNvPr id="8" name="object 8"/>
          <p:cNvSpPr txBox="1"/>
          <p:nvPr/>
        </p:nvSpPr>
        <p:spPr>
          <a:xfrm>
            <a:off x="964564" y="1966937"/>
            <a:ext cx="5054291" cy="1785104"/>
          </a:xfrm>
          <a:prstGeom prst="rect">
            <a:avLst/>
          </a:prstGeom>
        </p:spPr>
        <p:txBody>
          <a:bodyPr vert="horz" wrap="square" lIns="0" tIns="12700" rIns="0" bIns="0" rtlCol="0">
            <a:spAutoFit/>
          </a:bodyPr>
          <a:lstStyle/>
          <a:p>
            <a:pPr marL="12700">
              <a:lnSpc>
                <a:spcPct val="100000"/>
              </a:lnSpc>
              <a:spcBef>
                <a:spcPts val="100"/>
              </a:spcBef>
            </a:pPr>
            <a:r>
              <a:rPr sz="2400" i="1" spc="-110" dirty="0">
                <a:solidFill>
                  <a:srgbClr val="1D1D1B"/>
                </a:solidFill>
                <a:latin typeface="Arial"/>
                <a:cs typeface="Arial"/>
              </a:rPr>
              <a:t>empreendedorismo </a:t>
            </a:r>
            <a:r>
              <a:rPr sz="2400" i="1" spc="20" dirty="0">
                <a:solidFill>
                  <a:srgbClr val="1D1D1B"/>
                </a:solidFill>
                <a:latin typeface="Arial"/>
                <a:cs typeface="Arial"/>
              </a:rPr>
              <a:t>para a </a:t>
            </a:r>
            <a:r>
              <a:rPr sz="2400" i="1" spc="-15" dirty="0">
                <a:solidFill>
                  <a:srgbClr val="1D1D1B"/>
                </a:solidFill>
                <a:latin typeface="Arial"/>
                <a:cs typeface="Arial"/>
              </a:rPr>
              <a:t>juventude</a:t>
            </a:r>
            <a:endParaRPr sz="2400" dirty="0">
              <a:latin typeface="Arial"/>
              <a:cs typeface="Arial"/>
            </a:endParaRPr>
          </a:p>
          <a:p>
            <a:pPr marL="12700" marR="5080">
              <a:lnSpc>
                <a:spcPct val="100000"/>
              </a:lnSpc>
              <a:spcBef>
                <a:spcPts val="2290"/>
              </a:spcBef>
            </a:pPr>
            <a:r>
              <a:rPr sz="1800" spc="-70" dirty="0">
                <a:solidFill>
                  <a:srgbClr val="1D1D1B"/>
                </a:solidFill>
                <a:latin typeface="Trebuchet MS"/>
                <a:cs typeface="Trebuchet MS"/>
              </a:rPr>
              <a:t>Este </a:t>
            </a:r>
            <a:r>
              <a:rPr sz="1800" spc="-60" dirty="0">
                <a:solidFill>
                  <a:srgbClr val="1D1D1B"/>
                </a:solidFill>
                <a:latin typeface="Trebuchet MS"/>
                <a:cs typeface="Trebuchet MS"/>
              </a:rPr>
              <a:t>conjunto </a:t>
            </a:r>
            <a:r>
              <a:rPr sz="1800" spc="-20" dirty="0">
                <a:solidFill>
                  <a:srgbClr val="1D1D1B"/>
                </a:solidFill>
                <a:latin typeface="Trebuchet MS"/>
                <a:cs typeface="Trebuchet MS"/>
              </a:rPr>
              <a:t>de </a:t>
            </a:r>
            <a:r>
              <a:rPr sz="1800" spc="-30" dirty="0">
                <a:solidFill>
                  <a:srgbClr val="1D1D1B"/>
                </a:solidFill>
                <a:latin typeface="Trebuchet MS"/>
                <a:cs typeface="Trebuchet MS"/>
              </a:rPr>
              <a:t>módulos </a:t>
            </a:r>
            <a:r>
              <a:rPr sz="1800" spc="-45" dirty="0" err="1">
                <a:solidFill>
                  <a:srgbClr val="1D1D1B"/>
                </a:solidFill>
                <a:latin typeface="Trebuchet MS"/>
                <a:cs typeface="Trebuchet MS"/>
              </a:rPr>
              <a:t>gera</a:t>
            </a:r>
            <a:r>
              <a:rPr sz="1800" spc="-45" dirty="0">
                <a:solidFill>
                  <a:srgbClr val="1D1D1B"/>
                </a:solidFill>
                <a:latin typeface="Trebuchet MS"/>
                <a:cs typeface="Trebuchet MS"/>
              </a:rPr>
              <a:t> </a:t>
            </a:r>
            <a:r>
              <a:rPr lang="pt-PT" sz="1800" spc="-30" dirty="0">
                <a:solidFill>
                  <a:srgbClr val="1D1D1B"/>
                </a:solidFill>
                <a:latin typeface="Trebuchet MS"/>
                <a:cs typeface="Trebuchet MS"/>
              </a:rPr>
              <a:t>alguns</a:t>
            </a:r>
            <a:r>
              <a:rPr sz="1800" spc="-30" dirty="0">
                <a:solidFill>
                  <a:srgbClr val="1D1D1B"/>
                </a:solidFill>
                <a:latin typeface="Trebuchet MS"/>
                <a:cs typeface="Trebuchet MS"/>
              </a:rPr>
              <a:t> </a:t>
            </a:r>
            <a:r>
              <a:rPr sz="1800" spc="-60" dirty="0">
                <a:solidFill>
                  <a:srgbClr val="1D1D1B"/>
                </a:solidFill>
                <a:latin typeface="Trebuchet MS"/>
                <a:cs typeface="Trebuchet MS"/>
              </a:rPr>
              <a:t>recursos de </a:t>
            </a:r>
            <a:r>
              <a:rPr sz="1800" spc="-40" dirty="0">
                <a:solidFill>
                  <a:srgbClr val="1D1D1B"/>
                </a:solidFill>
                <a:latin typeface="Trebuchet MS"/>
                <a:cs typeface="Trebuchet MS"/>
              </a:rPr>
              <a:t>formação </a:t>
            </a:r>
            <a:r>
              <a:rPr sz="1800" spc="-65" dirty="0">
                <a:solidFill>
                  <a:srgbClr val="1D1D1B"/>
                </a:solidFill>
                <a:latin typeface="Trebuchet MS"/>
                <a:cs typeface="Trebuchet MS"/>
              </a:rPr>
              <a:t>valiosos </a:t>
            </a:r>
            <a:r>
              <a:rPr sz="1800" spc="-45" dirty="0">
                <a:solidFill>
                  <a:srgbClr val="1D1D1B"/>
                </a:solidFill>
                <a:latin typeface="Trebuchet MS"/>
                <a:cs typeface="Trebuchet MS"/>
              </a:rPr>
              <a:t>para o </a:t>
            </a:r>
            <a:r>
              <a:rPr sz="1800" spc="-70" dirty="0">
                <a:solidFill>
                  <a:srgbClr val="1D1D1B"/>
                </a:solidFill>
                <a:latin typeface="Trebuchet MS"/>
                <a:cs typeface="Trebuchet MS"/>
              </a:rPr>
              <a:t>seu </a:t>
            </a:r>
            <a:r>
              <a:rPr sz="1800" spc="-50" dirty="0">
                <a:solidFill>
                  <a:srgbClr val="1D1D1B"/>
                </a:solidFill>
                <a:latin typeface="Trebuchet MS"/>
                <a:cs typeface="Trebuchet MS"/>
              </a:rPr>
              <a:t>potencial </a:t>
            </a:r>
            <a:r>
              <a:rPr sz="1800" spc="-15" dirty="0">
                <a:solidFill>
                  <a:srgbClr val="1D1D1B"/>
                </a:solidFill>
                <a:latin typeface="Trebuchet MS"/>
                <a:cs typeface="Trebuchet MS"/>
              </a:rPr>
              <a:t>de </a:t>
            </a:r>
            <a:r>
              <a:rPr sz="1800" spc="-50" dirty="0">
                <a:solidFill>
                  <a:srgbClr val="1D1D1B"/>
                </a:solidFill>
                <a:latin typeface="Trebuchet MS"/>
                <a:cs typeface="Trebuchet MS"/>
              </a:rPr>
              <a:t>desenvolvimento de </a:t>
            </a:r>
            <a:r>
              <a:rPr sz="1800" spc="-75" dirty="0">
                <a:solidFill>
                  <a:srgbClr val="1D1D1B"/>
                </a:solidFill>
                <a:latin typeface="Trebuchet MS"/>
                <a:cs typeface="Trebuchet MS"/>
              </a:rPr>
              <a:t>competências </a:t>
            </a:r>
            <a:r>
              <a:rPr sz="1800" spc="-45" dirty="0">
                <a:solidFill>
                  <a:srgbClr val="1D1D1B"/>
                </a:solidFill>
                <a:latin typeface="Trebuchet MS"/>
                <a:cs typeface="Trebuchet MS"/>
              </a:rPr>
              <a:t>para pessoas </a:t>
            </a:r>
            <a:r>
              <a:rPr sz="1800" spc="-60" dirty="0">
                <a:solidFill>
                  <a:srgbClr val="1D1D1B"/>
                </a:solidFill>
                <a:latin typeface="Trebuchet MS"/>
                <a:cs typeface="Trebuchet MS"/>
              </a:rPr>
              <a:t>excluídas </a:t>
            </a:r>
            <a:r>
              <a:rPr sz="1800" spc="-40" dirty="0">
                <a:solidFill>
                  <a:srgbClr val="1D1D1B"/>
                </a:solidFill>
                <a:latin typeface="Trebuchet MS"/>
                <a:cs typeface="Trebuchet MS"/>
              </a:rPr>
              <a:t>da </a:t>
            </a:r>
            <a:r>
              <a:rPr sz="1800" spc="-50" dirty="0">
                <a:solidFill>
                  <a:srgbClr val="1D1D1B"/>
                </a:solidFill>
                <a:latin typeface="Trebuchet MS"/>
                <a:cs typeface="Trebuchet MS"/>
              </a:rPr>
              <a:t>educação </a:t>
            </a:r>
            <a:r>
              <a:rPr sz="1800" spc="-55" dirty="0">
                <a:solidFill>
                  <a:srgbClr val="1D1D1B"/>
                </a:solidFill>
                <a:latin typeface="Trebuchet MS"/>
                <a:cs typeface="Trebuchet MS"/>
              </a:rPr>
              <a:t>formal </a:t>
            </a:r>
            <a:r>
              <a:rPr sz="1800" spc="-35" dirty="0">
                <a:solidFill>
                  <a:srgbClr val="1D1D1B"/>
                </a:solidFill>
                <a:latin typeface="Trebuchet MS"/>
                <a:cs typeface="Trebuchet MS"/>
              </a:rPr>
              <a:t>ou </a:t>
            </a:r>
            <a:r>
              <a:rPr sz="1800" spc="-40" dirty="0">
                <a:solidFill>
                  <a:srgbClr val="1D1D1B"/>
                </a:solidFill>
                <a:latin typeface="Trebuchet MS"/>
                <a:cs typeface="Trebuchet MS"/>
              </a:rPr>
              <a:t>profissional.</a:t>
            </a:r>
            <a:endParaRPr sz="1800" dirty="0">
              <a:latin typeface="Trebuchet MS"/>
              <a:cs typeface="Trebuchet MS"/>
            </a:endParaRPr>
          </a:p>
        </p:txBody>
      </p:sp>
      <p:sp>
        <p:nvSpPr>
          <p:cNvPr id="9" name="object 9"/>
          <p:cNvSpPr txBox="1"/>
          <p:nvPr/>
        </p:nvSpPr>
        <p:spPr>
          <a:xfrm>
            <a:off x="1138770" y="4283536"/>
            <a:ext cx="3505835" cy="2494280"/>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FFFFFF"/>
                </a:solidFill>
                <a:latin typeface="Trebuchet MS"/>
                <a:cs typeface="Trebuchet MS"/>
              </a:rPr>
              <a:t>Em </a:t>
            </a:r>
            <a:r>
              <a:rPr sz="1800" spc="-90" dirty="0">
                <a:solidFill>
                  <a:srgbClr val="FFFFFF"/>
                </a:solidFill>
                <a:latin typeface="Trebuchet MS"/>
                <a:cs typeface="Trebuchet MS"/>
              </a:rPr>
              <a:t>França, </a:t>
            </a:r>
            <a:r>
              <a:rPr sz="1800" spc="-60" dirty="0">
                <a:solidFill>
                  <a:srgbClr val="FFFFFF"/>
                </a:solidFill>
                <a:latin typeface="Trebuchet MS"/>
                <a:cs typeface="Trebuchet MS"/>
              </a:rPr>
              <a:t>Polónia, </a:t>
            </a:r>
            <a:r>
              <a:rPr sz="1800" spc="-55" dirty="0">
                <a:solidFill>
                  <a:srgbClr val="FFFFFF"/>
                </a:solidFill>
                <a:latin typeface="Trebuchet MS"/>
                <a:cs typeface="Trebuchet MS"/>
              </a:rPr>
              <a:t>Portugal, </a:t>
            </a:r>
            <a:r>
              <a:rPr sz="1800" spc="-80" dirty="0">
                <a:solidFill>
                  <a:srgbClr val="FFFFFF"/>
                </a:solidFill>
                <a:latin typeface="Trebuchet MS"/>
                <a:cs typeface="Trebuchet MS"/>
              </a:rPr>
              <a:t>Irlanda, </a:t>
            </a:r>
            <a:r>
              <a:rPr sz="1800" spc="10" dirty="0">
                <a:solidFill>
                  <a:srgbClr val="FFFFFF"/>
                </a:solidFill>
                <a:latin typeface="Trebuchet MS"/>
                <a:cs typeface="Trebuchet MS"/>
              </a:rPr>
              <a:t>Reino Unido </a:t>
            </a:r>
            <a:r>
              <a:rPr sz="1800" spc="-15" dirty="0">
                <a:solidFill>
                  <a:srgbClr val="FFFFFF"/>
                </a:solidFill>
                <a:latin typeface="Trebuchet MS"/>
                <a:cs typeface="Trebuchet MS"/>
              </a:rPr>
              <a:t>e </a:t>
            </a:r>
            <a:r>
              <a:rPr sz="1800" spc="-80" dirty="0">
                <a:solidFill>
                  <a:srgbClr val="FFFFFF"/>
                </a:solidFill>
                <a:latin typeface="Trebuchet MS"/>
                <a:cs typeface="Trebuchet MS"/>
              </a:rPr>
              <a:t>Grécia, artistas, </a:t>
            </a:r>
            <a:r>
              <a:rPr sz="1800" spc="-50" dirty="0">
                <a:solidFill>
                  <a:srgbClr val="FFFFFF"/>
                </a:solidFill>
                <a:latin typeface="Trebuchet MS"/>
                <a:cs typeface="Trebuchet MS"/>
              </a:rPr>
              <a:t>associações, </a:t>
            </a:r>
            <a:r>
              <a:rPr sz="1800" spc="-85" dirty="0">
                <a:solidFill>
                  <a:srgbClr val="FFFFFF"/>
                </a:solidFill>
                <a:latin typeface="Trebuchet MS"/>
                <a:cs typeface="Trebuchet MS"/>
              </a:rPr>
              <a:t>festivais, </a:t>
            </a:r>
            <a:r>
              <a:rPr sz="1800" spc="-45" dirty="0">
                <a:solidFill>
                  <a:srgbClr val="FFFFFF"/>
                </a:solidFill>
                <a:latin typeface="Trebuchet MS"/>
                <a:cs typeface="Trebuchet MS"/>
              </a:rPr>
              <a:t>instituições </a:t>
            </a:r>
            <a:r>
              <a:rPr sz="1800" spc="-55" dirty="0">
                <a:solidFill>
                  <a:srgbClr val="FFFFFF"/>
                </a:solidFill>
                <a:latin typeface="Trebuchet MS"/>
                <a:cs typeface="Trebuchet MS"/>
              </a:rPr>
              <a:t>públicas </a:t>
            </a:r>
            <a:r>
              <a:rPr sz="1800" spc="-15" dirty="0">
                <a:solidFill>
                  <a:srgbClr val="FFFFFF"/>
                </a:solidFill>
                <a:latin typeface="Trebuchet MS"/>
                <a:cs typeface="Trebuchet MS"/>
              </a:rPr>
              <a:t>e </a:t>
            </a:r>
            <a:r>
              <a:rPr sz="1800" spc="-55" dirty="0">
                <a:solidFill>
                  <a:srgbClr val="FFFFFF"/>
                </a:solidFill>
                <a:latin typeface="Trebuchet MS"/>
                <a:cs typeface="Trebuchet MS"/>
              </a:rPr>
              <a:t>estruturas </a:t>
            </a:r>
            <a:r>
              <a:rPr sz="1800" spc="-70" dirty="0">
                <a:solidFill>
                  <a:srgbClr val="FFFFFF"/>
                </a:solidFill>
                <a:latin typeface="Trebuchet MS"/>
                <a:cs typeface="Trebuchet MS"/>
              </a:rPr>
              <a:t>privadas </a:t>
            </a:r>
            <a:r>
              <a:rPr sz="1800" spc="-85" dirty="0">
                <a:solidFill>
                  <a:srgbClr val="FFFFFF"/>
                </a:solidFill>
                <a:latin typeface="Trebuchet MS"/>
                <a:cs typeface="Trebuchet MS"/>
              </a:rPr>
              <a:t>estão a </a:t>
            </a:r>
            <a:r>
              <a:rPr sz="1800" spc="-5" dirty="0">
                <a:solidFill>
                  <a:srgbClr val="FFFFFF"/>
                </a:solidFill>
                <a:latin typeface="Trebuchet MS"/>
                <a:cs typeface="Trebuchet MS"/>
              </a:rPr>
              <a:t>trabalhar </a:t>
            </a:r>
            <a:r>
              <a:rPr sz="1800" spc="-25" dirty="0">
                <a:solidFill>
                  <a:srgbClr val="FFFFFF"/>
                </a:solidFill>
                <a:latin typeface="Trebuchet MS"/>
                <a:cs typeface="Trebuchet MS"/>
              </a:rPr>
              <a:t>com paixão </a:t>
            </a:r>
            <a:r>
              <a:rPr sz="1800" spc="-15" dirty="0">
                <a:solidFill>
                  <a:srgbClr val="FFFFFF"/>
                </a:solidFill>
                <a:latin typeface="Trebuchet MS"/>
                <a:cs typeface="Trebuchet MS"/>
              </a:rPr>
              <a:t>e a </a:t>
            </a:r>
            <a:r>
              <a:rPr lang="pt-PT" spc="-30" dirty="0">
                <a:solidFill>
                  <a:srgbClr val="FFFFFF"/>
                </a:solidFill>
                <a:latin typeface="Trebuchet MS"/>
                <a:cs typeface="Trebuchet MS"/>
              </a:rPr>
              <a:t>criar</a:t>
            </a:r>
            <a:r>
              <a:rPr sz="1800" spc="-30" dirty="0">
                <a:solidFill>
                  <a:srgbClr val="FFFFFF"/>
                </a:solidFill>
                <a:latin typeface="Trebuchet MS"/>
                <a:cs typeface="Trebuchet MS"/>
              </a:rPr>
              <a:t> </a:t>
            </a:r>
            <a:r>
              <a:rPr sz="1800" spc="-5" dirty="0">
                <a:solidFill>
                  <a:srgbClr val="FFFFFF"/>
                </a:solidFill>
                <a:latin typeface="Trebuchet MS"/>
                <a:cs typeface="Trebuchet MS"/>
              </a:rPr>
              <a:t>novas </a:t>
            </a:r>
            <a:r>
              <a:rPr sz="1800" spc="-30" dirty="0">
                <a:solidFill>
                  <a:srgbClr val="FFFFFF"/>
                </a:solidFill>
                <a:latin typeface="Trebuchet MS"/>
                <a:cs typeface="Trebuchet MS"/>
              </a:rPr>
              <a:t>formas </a:t>
            </a:r>
            <a:r>
              <a:rPr sz="1800" spc="-20" dirty="0">
                <a:solidFill>
                  <a:srgbClr val="FFFFFF"/>
                </a:solidFill>
                <a:latin typeface="Trebuchet MS"/>
                <a:cs typeface="Trebuchet MS"/>
              </a:rPr>
              <a:t>de </a:t>
            </a:r>
            <a:r>
              <a:rPr sz="1800" spc="-5" dirty="0">
                <a:solidFill>
                  <a:srgbClr val="FFFFFF"/>
                </a:solidFill>
                <a:latin typeface="Trebuchet MS"/>
                <a:cs typeface="Trebuchet MS"/>
              </a:rPr>
              <a:t>trabalhar </a:t>
            </a:r>
            <a:r>
              <a:rPr sz="1800" spc="-25" dirty="0">
                <a:solidFill>
                  <a:srgbClr val="FFFFFF"/>
                </a:solidFill>
                <a:latin typeface="Trebuchet MS"/>
                <a:cs typeface="Trebuchet MS"/>
              </a:rPr>
              <a:t>com </a:t>
            </a:r>
            <a:r>
              <a:rPr sz="1800" spc="-60" dirty="0">
                <a:solidFill>
                  <a:srgbClr val="FFFFFF"/>
                </a:solidFill>
                <a:latin typeface="Trebuchet MS"/>
                <a:cs typeface="Trebuchet MS"/>
              </a:rPr>
              <a:t>públicos </a:t>
            </a:r>
            <a:r>
              <a:rPr sz="1800" spc="-90" dirty="0">
                <a:solidFill>
                  <a:srgbClr val="FFFFFF"/>
                </a:solidFill>
                <a:latin typeface="Trebuchet MS"/>
                <a:cs typeface="Trebuchet MS"/>
              </a:rPr>
              <a:t>muito </a:t>
            </a:r>
            <a:r>
              <a:rPr sz="1800" spc="-45" dirty="0">
                <a:solidFill>
                  <a:srgbClr val="FFFFFF"/>
                </a:solidFill>
                <a:latin typeface="Trebuchet MS"/>
                <a:cs typeface="Trebuchet MS"/>
              </a:rPr>
              <a:t>diferentes</a:t>
            </a:r>
            <a:r>
              <a:rPr sz="1800" spc="-60" dirty="0">
                <a:solidFill>
                  <a:srgbClr val="FFFFFF"/>
                </a:solidFill>
                <a:latin typeface="Trebuchet MS"/>
                <a:cs typeface="Trebuchet MS"/>
              </a:rPr>
              <a:t>, </a:t>
            </a:r>
            <a:r>
              <a:rPr sz="1800" spc="-35" dirty="0">
                <a:solidFill>
                  <a:srgbClr val="FFFFFF"/>
                </a:solidFill>
                <a:latin typeface="Trebuchet MS"/>
                <a:cs typeface="Trebuchet MS"/>
              </a:rPr>
              <a:t>com </a:t>
            </a:r>
            <a:r>
              <a:rPr sz="1800" spc="-30" dirty="0">
                <a:solidFill>
                  <a:srgbClr val="FFFFFF"/>
                </a:solidFill>
                <a:latin typeface="Trebuchet MS"/>
                <a:cs typeface="Trebuchet MS"/>
              </a:rPr>
              <a:t>enfoque </a:t>
            </a:r>
            <a:r>
              <a:rPr sz="1800" spc="25" dirty="0">
                <a:solidFill>
                  <a:srgbClr val="FFFFFF"/>
                </a:solidFill>
                <a:latin typeface="Trebuchet MS"/>
                <a:cs typeface="Trebuchet MS"/>
              </a:rPr>
              <a:t>na </a:t>
            </a:r>
            <a:r>
              <a:rPr sz="1800" spc="-55" dirty="0">
                <a:solidFill>
                  <a:srgbClr val="FFFFFF"/>
                </a:solidFill>
                <a:latin typeface="Trebuchet MS"/>
                <a:cs typeface="Trebuchet MS"/>
              </a:rPr>
              <a:t>vertente </a:t>
            </a:r>
            <a:r>
              <a:rPr sz="1800" spc="-40" dirty="0">
                <a:solidFill>
                  <a:srgbClr val="FFFFFF"/>
                </a:solidFill>
                <a:latin typeface="Trebuchet MS"/>
                <a:cs typeface="Trebuchet MS"/>
              </a:rPr>
              <a:t>económica </a:t>
            </a:r>
            <a:r>
              <a:rPr sz="1800" spc="-15" dirty="0">
                <a:solidFill>
                  <a:srgbClr val="FFFFFF"/>
                </a:solidFill>
                <a:latin typeface="Trebuchet MS"/>
                <a:cs typeface="Trebuchet MS"/>
              </a:rPr>
              <a:t>e </a:t>
            </a:r>
            <a:r>
              <a:rPr sz="1800" spc="-65" dirty="0">
                <a:solidFill>
                  <a:srgbClr val="FFFFFF"/>
                </a:solidFill>
                <a:latin typeface="Trebuchet MS"/>
                <a:cs typeface="Trebuchet MS"/>
              </a:rPr>
              <a:t>social.</a:t>
            </a:r>
            <a:endParaRPr sz="1800" dirty="0">
              <a:latin typeface="Trebuchet MS"/>
              <a:cs typeface="Trebuchet MS"/>
            </a:endParaRPr>
          </a:p>
        </p:txBody>
      </p:sp>
      <p:sp>
        <p:nvSpPr>
          <p:cNvPr id="10" name="object 10"/>
          <p:cNvSpPr txBox="1"/>
          <p:nvPr/>
        </p:nvSpPr>
        <p:spPr>
          <a:xfrm>
            <a:off x="9530960" y="3148854"/>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Foto </a:t>
            </a:r>
            <a:r>
              <a:rPr sz="1000" b="1" spc="25" dirty="0">
                <a:solidFill>
                  <a:srgbClr val="5E5D5D"/>
                </a:solidFill>
                <a:latin typeface="Trebuchet MS"/>
                <a:cs typeface="Trebuchet MS"/>
              </a:rPr>
              <a:t>de </a:t>
            </a:r>
            <a:r>
              <a:rPr sz="1000" b="1" spc="-10" dirty="0">
                <a:solidFill>
                  <a:srgbClr val="5E5D5D"/>
                </a:solidFill>
                <a:latin typeface="Trebuchet MS"/>
                <a:cs typeface="Trebuchet MS"/>
              </a:rPr>
              <a:t>Jakob </a:t>
            </a:r>
            <a:r>
              <a:rPr sz="1000" b="1" spc="35" dirty="0">
                <a:solidFill>
                  <a:srgbClr val="5E5D5D"/>
                </a:solidFill>
                <a:latin typeface="Trebuchet MS"/>
                <a:cs typeface="Trebuchet MS"/>
              </a:rPr>
              <a:t>Owens </a:t>
            </a:r>
            <a:r>
              <a:rPr sz="1000" b="1" spc="30" dirty="0">
                <a:solidFill>
                  <a:srgbClr val="5E5D5D"/>
                </a:solidFill>
                <a:latin typeface="Trebuchet MS"/>
                <a:cs typeface="Trebuchet MS"/>
              </a:rPr>
              <a:t>em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1048</TotalTime>
  <Words>2503</Words>
  <Application>Microsoft Macintosh PowerPoint</Application>
  <PresentationFormat>Custom</PresentationFormat>
  <Paragraphs>185</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PowerPoint Presentation</vt:lpstr>
      <vt:lpstr>Definição &amp; Teoria</vt:lpstr>
      <vt:lpstr>Cultura de rua é intrinsecamente relevante com a Inclusão</vt:lpstr>
      <vt:lpstr>Cultura de rua</vt:lpstr>
      <vt:lpstr>Cultura de rua</vt:lpstr>
      <vt:lpstr>Urbanização da Cultura</vt:lpstr>
      <vt:lpstr>PowerPoint Presentation</vt:lpstr>
      <vt:lpstr>PowerPoint Presentation</vt:lpstr>
      <vt:lpstr>Cultura de rua</vt:lpstr>
      <vt:lpstr>Dar Nova Vida a Espaços Urbanos</vt:lpstr>
      <vt:lpstr>Recursos Multimedia</vt:lpstr>
      <vt:lpstr>Recursos Educacionais Cultura Pop</vt:lpstr>
      <vt:lpstr>EMINENTE Educa- Recursos Regionais</vt:lpstr>
      <vt:lpstr>PowerPoint Presentation</vt:lpstr>
      <vt:lpstr>Impulsionar o Empreendedorismo Criativo através de estratégias urbanas baseadas na criatividade</vt:lpstr>
      <vt:lpstr>Um Guia de Arte de Rua</vt:lpstr>
      <vt:lpstr>Casos de Estudo</vt:lpstr>
      <vt:lpstr>BISTROT MOBILE DE L' ESTEY</vt:lpstr>
      <vt:lpstr>BISTROT MOBILE DE L' ESTEY</vt:lpstr>
      <vt:lpstr>BISTROT MOBILE DE L' ESTEY</vt:lpstr>
      <vt:lpstr>PowerPoint Presentation</vt:lpstr>
      <vt:lpstr>O caso de estudo do BIG BEN Paredes totalmente livres</vt:lpstr>
      <vt:lpstr>FESTIVAL CHAHUTS</vt:lpstr>
      <vt:lpstr>PowerPoint Presentation</vt:lpstr>
      <vt:lpstr>PowerPoint Presentation</vt:lpstr>
      <vt:lpstr>Actividades de Aprendizagem</vt:lpstr>
      <vt:lpstr>1. Construção a partir de recortes</vt:lpstr>
      <vt:lpstr>Auto - Exercício de avaliação</vt:lpstr>
      <vt:lpstr>Ferramenta de auto-avaliação para "aspirantes" a empresários</vt:lpstr>
      <vt:lpstr>Obrigado!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keywords>, docId:36F828A0D2A7108A4A84F1514D0B35F3</cp:keywords>
  <cp:lastModifiedBy>Ian Sayers</cp:lastModifiedBy>
  <cp:revision>19</cp:revision>
  <dcterms:created xsi:type="dcterms:W3CDTF">2022-02-14T15:38:20Z</dcterms:created>
  <dcterms:modified xsi:type="dcterms:W3CDTF">2022-08-19T15:13:40Z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